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notesSlides/notesSlide4.xml" ContentType="application/vnd.openxmlformats-officedocument.presentationml.notesSlide+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notesSlides/notesSlide5.xml" ContentType="application/vnd.openxmlformats-officedocument.presentationml.notesSlide+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notesSlides/notesSlide6.xml" ContentType="application/vnd.openxmlformats-officedocument.presentationml.notesSlide+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notesSlides/notesSlide7.xml" ContentType="application/vnd.openxmlformats-officedocument.presentationml.notesSlide+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notesSlides/notesSlide8.xml" ContentType="application/vnd.openxmlformats-officedocument.presentationml.notesSlide+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notesSlides/notesSlide9.xml" ContentType="application/vnd.openxmlformats-officedocument.presentationml.notesSlide+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notesSlides/notesSlide10.xml" ContentType="application/vnd.openxmlformats-officedocument.presentationml.notesSlide+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notesSlides/notesSlide13.xml" ContentType="application/vnd.openxmlformats-officedocument.presentationml.notesSlide+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55"/>
  </p:notesMasterIdLst>
  <p:sldIdLst>
    <p:sldId id="256" r:id="rId2"/>
    <p:sldId id="257" r:id="rId3"/>
    <p:sldId id="310" r:id="rId4"/>
    <p:sldId id="314" r:id="rId5"/>
    <p:sldId id="315" r:id="rId6"/>
    <p:sldId id="316" r:id="rId7"/>
    <p:sldId id="317" r:id="rId8"/>
    <p:sldId id="318" r:id="rId9"/>
    <p:sldId id="362" r:id="rId10"/>
    <p:sldId id="361" r:id="rId11"/>
    <p:sldId id="319" r:id="rId12"/>
    <p:sldId id="320" r:id="rId13"/>
    <p:sldId id="321" r:id="rId14"/>
    <p:sldId id="322" r:id="rId15"/>
    <p:sldId id="311" r:id="rId16"/>
    <p:sldId id="323" r:id="rId17"/>
    <p:sldId id="325" r:id="rId18"/>
    <p:sldId id="363" r:id="rId19"/>
    <p:sldId id="326" r:id="rId20"/>
    <p:sldId id="327" r:id="rId21"/>
    <p:sldId id="328" r:id="rId22"/>
    <p:sldId id="329" r:id="rId23"/>
    <p:sldId id="330" r:id="rId24"/>
    <p:sldId id="331" r:id="rId25"/>
    <p:sldId id="332" r:id="rId26"/>
    <p:sldId id="333" r:id="rId27"/>
    <p:sldId id="324" r:id="rId28"/>
    <p:sldId id="335"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34" r:id="rId46"/>
    <p:sldId id="353" r:id="rId47"/>
    <p:sldId id="355" r:id="rId48"/>
    <p:sldId id="356" r:id="rId49"/>
    <p:sldId id="357" r:id="rId50"/>
    <p:sldId id="358" r:id="rId51"/>
    <p:sldId id="359" r:id="rId52"/>
    <p:sldId id="360" r:id="rId53"/>
    <p:sldId id="308" r:id="rId54"/>
  </p:sldIdLst>
  <p:sldSz cx="9144000" cy="5143500" type="screen16x9"/>
  <p:notesSz cx="6858000" cy="9144000"/>
  <p:embeddedFontLst>
    <p:embeddedFont>
      <p:font typeface="Calibri" panose="020F0502020204030204" pitchFamily="34" charset="0"/>
      <p:regular r:id="rId56"/>
      <p:bold r:id="rId57"/>
      <p:italic r:id="rId58"/>
      <p:boldItalic r:id="rId59"/>
    </p:embeddedFont>
    <p:embeddedFont>
      <p:font typeface="Lato" panose="020F0502020204030203" pitchFamily="34" charset="0"/>
      <p:regular r:id="rId60"/>
      <p:bold r:id="rId61"/>
      <p:italic r:id="rId62"/>
      <p:boldItalic r:id="rId63"/>
    </p:embeddedFont>
    <p:embeddedFont>
      <p:font typeface="Raleway" pitchFamily="2" charset="77"/>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073D8F-04A5-544F-B130-6B5919B2E78E}" v="82" dt="2021-10-19T00:55:56.706"/>
    <p1510:client id="{C4288A24-A59C-2B48-AC0B-8E51072C827E}" v="635" dt="2021-10-19T01:56:02.278"/>
  </p1510:revLst>
</p1510:revInfo>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94648"/>
  </p:normalViewPr>
  <p:slideViewPr>
    <p:cSldViewPr snapToGrid="0">
      <p:cViewPr varScale="1">
        <p:scale>
          <a:sx n="156" d="100"/>
          <a:sy n="156" d="100"/>
        </p:scale>
        <p:origin x="20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Yifan" userId="c9b86b9a-8bad-4e1d-80e2-8f55c3c19e2c" providerId="ADAL" clId="{C4288A24-A59C-2B48-AC0B-8E51072C827E}"/>
    <pc:docChg chg="undo custSel addSld modSld">
      <pc:chgData name="Zhang Yifan" userId="c9b86b9a-8bad-4e1d-80e2-8f55c3c19e2c" providerId="ADAL" clId="{C4288A24-A59C-2B48-AC0B-8E51072C827E}" dt="2021-10-19T01:56:02.278" v="945" actId="7634"/>
      <pc:docMkLst>
        <pc:docMk/>
      </pc:docMkLst>
      <pc:sldChg chg="addSp delSp">
        <pc:chgData name="Zhang Yifan" userId="c9b86b9a-8bad-4e1d-80e2-8f55c3c19e2c" providerId="ADAL" clId="{C4288A24-A59C-2B48-AC0B-8E51072C827E}" dt="2021-10-19T01:56:02.278" v="945" actId="7634"/>
        <pc:sldMkLst>
          <pc:docMk/>
          <pc:sldMk cId="0" sldId="256"/>
        </pc:sldMkLst>
        <pc:inkChg chg="add del">
          <ac:chgData name="Zhang Yifan" userId="c9b86b9a-8bad-4e1d-80e2-8f55c3c19e2c" providerId="ADAL" clId="{C4288A24-A59C-2B48-AC0B-8E51072C827E}" dt="2021-10-19T01:56:02.278" v="945" actId="7634"/>
          <ac:inkMkLst>
            <pc:docMk/>
            <pc:sldMk cId="0" sldId="256"/>
            <ac:inkMk id="2" creationId="{CDFCA14D-0A83-0B4E-ABB0-96BC594B2590}"/>
          </ac:inkMkLst>
        </pc:inkChg>
      </pc:sldChg>
      <pc:sldChg chg="addSp delSp">
        <pc:chgData name="Zhang Yifan" userId="c9b86b9a-8bad-4e1d-80e2-8f55c3c19e2c" providerId="ADAL" clId="{C4288A24-A59C-2B48-AC0B-8E51072C827E}" dt="2021-10-19T01:56:02.278" v="945" actId="7634"/>
        <pc:sldMkLst>
          <pc:docMk/>
          <pc:sldMk cId="2099380951" sldId="310"/>
        </pc:sldMkLst>
        <pc:inkChg chg="add del">
          <ac:chgData name="Zhang Yifan" userId="c9b86b9a-8bad-4e1d-80e2-8f55c3c19e2c" providerId="ADAL" clId="{C4288A24-A59C-2B48-AC0B-8E51072C827E}" dt="2021-10-19T01:56:02.278" v="945" actId="7634"/>
          <ac:inkMkLst>
            <pc:docMk/>
            <pc:sldMk cId="2099380951" sldId="310"/>
            <ac:inkMk id="15" creationId="{09A629AF-D29C-5343-A2B3-C8119F5252DE}"/>
          </ac:inkMkLst>
        </pc:inkChg>
      </pc:sldChg>
      <pc:sldChg chg="addSp delSp">
        <pc:chgData name="Zhang Yifan" userId="c9b86b9a-8bad-4e1d-80e2-8f55c3c19e2c" providerId="ADAL" clId="{C4288A24-A59C-2B48-AC0B-8E51072C827E}" dt="2021-10-19T01:56:02.278" v="945" actId="7634"/>
        <pc:sldMkLst>
          <pc:docMk/>
          <pc:sldMk cId="3783766312" sldId="311"/>
        </pc:sldMkLst>
        <pc:grpChg chg="add">
          <ac:chgData name="Zhang Yifan" userId="c9b86b9a-8bad-4e1d-80e2-8f55c3c19e2c" providerId="ADAL" clId="{C4288A24-A59C-2B48-AC0B-8E51072C827E}" dt="2021-10-19T00:39:59.189" v="542"/>
          <ac:grpSpMkLst>
            <pc:docMk/>
            <pc:sldMk cId="3783766312" sldId="311"/>
            <ac:grpSpMk id="27" creationId="{0D66F573-FF53-3647-AB94-A8B82F2CFDF0}"/>
          </ac:grpSpMkLst>
        </pc:grpChg>
        <pc:grpChg chg="add">
          <ac:chgData name="Zhang Yifan" userId="c9b86b9a-8bad-4e1d-80e2-8f55c3c19e2c" providerId="ADAL" clId="{C4288A24-A59C-2B48-AC0B-8E51072C827E}" dt="2021-10-19T00:39:59.189" v="542"/>
          <ac:grpSpMkLst>
            <pc:docMk/>
            <pc:sldMk cId="3783766312" sldId="311"/>
            <ac:grpSpMk id="28" creationId="{A1E7CBB1-8315-6741-A219-8A6FA3F4B200}"/>
          </ac:grpSpMkLst>
        </pc:grpChg>
        <pc:grpChg chg="add">
          <ac:chgData name="Zhang Yifan" userId="c9b86b9a-8bad-4e1d-80e2-8f55c3c19e2c" providerId="ADAL" clId="{C4288A24-A59C-2B48-AC0B-8E51072C827E}" dt="2021-10-19T00:40:04.031" v="552"/>
          <ac:grpSpMkLst>
            <pc:docMk/>
            <pc:sldMk cId="3783766312" sldId="311"/>
            <ac:grpSpMk id="38" creationId="{4963C5A8-0706-D444-B274-B29225DE1E0B}"/>
          </ac:grpSpMkLst>
        </pc:grpChg>
        <pc:grpChg chg="add">
          <ac:chgData name="Zhang Yifan" userId="c9b86b9a-8bad-4e1d-80e2-8f55c3c19e2c" providerId="ADAL" clId="{C4288A24-A59C-2B48-AC0B-8E51072C827E}" dt="2021-10-19T00:40:04.031" v="552"/>
          <ac:grpSpMkLst>
            <pc:docMk/>
            <pc:sldMk cId="3783766312" sldId="311"/>
            <ac:grpSpMk id="39" creationId="{1690B549-9B05-AA42-A94B-1FD861F7B612}"/>
          </ac:grpSpMkLst>
        </pc:grpChg>
        <pc:grpChg chg="add del">
          <ac:chgData name="Zhang Yifan" userId="c9b86b9a-8bad-4e1d-80e2-8f55c3c19e2c" providerId="ADAL" clId="{C4288A24-A59C-2B48-AC0B-8E51072C827E}" dt="2021-10-19T00:40:12.905" v="558"/>
          <ac:grpSpMkLst>
            <pc:docMk/>
            <pc:sldMk cId="3783766312" sldId="311"/>
            <ac:grpSpMk id="43" creationId="{440C35EC-CE41-2645-824C-71E0C0D60D5B}"/>
          </ac:grpSpMkLst>
        </pc:grpChg>
        <pc:grpChg chg="add">
          <ac:chgData name="Zhang Yifan" userId="c9b86b9a-8bad-4e1d-80e2-8f55c3c19e2c" providerId="ADAL" clId="{C4288A24-A59C-2B48-AC0B-8E51072C827E}" dt="2021-10-19T00:40:12.905" v="558"/>
          <ac:grpSpMkLst>
            <pc:docMk/>
            <pc:sldMk cId="3783766312" sldId="311"/>
            <ac:grpSpMk id="45" creationId="{84E92EB1-57AA-4145-B900-86F400607F02}"/>
          </ac:grpSpMkLst>
        </pc:grpChg>
        <pc:grpChg chg="add">
          <ac:chgData name="Zhang Yifan" userId="c9b86b9a-8bad-4e1d-80e2-8f55c3c19e2c" providerId="ADAL" clId="{C4288A24-A59C-2B48-AC0B-8E51072C827E}" dt="2021-10-19T00:40:15.455" v="563"/>
          <ac:grpSpMkLst>
            <pc:docMk/>
            <pc:sldMk cId="3783766312" sldId="311"/>
            <ac:grpSpMk id="50" creationId="{16E7EBCD-9556-FD48-BAB6-AA24186B6415}"/>
          </ac:grpSpMkLst>
        </pc:grpChg>
        <pc:grpChg chg="add del">
          <ac:chgData name="Zhang Yifan" userId="c9b86b9a-8bad-4e1d-80e2-8f55c3c19e2c" providerId="ADAL" clId="{C4288A24-A59C-2B48-AC0B-8E51072C827E}" dt="2021-10-19T00:40:17.985" v="568"/>
          <ac:grpSpMkLst>
            <pc:docMk/>
            <pc:sldMk cId="3783766312" sldId="311"/>
            <ac:grpSpMk id="54" creationId="{C4571A60-B071-814B-8CD6-6D917CA326E5}"/>
          </ac:grpSpMkLst>
        </pc:grpChg>
        <pc:grpChg chg="add">
          <ac:chgData name="Zhang Yifan" userId="c9b86b9a-8bad-4e1d-80e2-8f55c3c19e2c" providerId="ADAL" clId="{C4288A24-A59C-2B48-AC0B-8E51072C827E}" dt="2021-10-19T00:40:20.568" v="571"/>
          <ac:grpSpMkLst>
            <pc:docMk/>
            <pc:sldMk cId="3783766312" sldId="311"/>
            <ac:grpSpMk id="57" creationId="{F716385B-3D9D-6B40-9C21-EF5DA2A30315}"/>
          </ac:grpSpMkLst>
        </pc:grpChg>
        <pc:grpChg chg="add">
          <ac:chgData name="Zhang Yifan" userId="c9b86b9a-8bad-4e1d-80e2-8f55c3c19e2c" providerId="ADAL" clId="{C4288A24-A59C-2B48-AC0B-8E51072C827E}" dt="2021-10-19T00:40:23.035" v="576"/>
          <ac:grpSpMkLst>
            <pc:docMk/>
            <pc:sldMk cId="3783766312" sldId="311"/>
            <ac:grpSpMk id="62" creationId="{F77C8EE0-615B-534F-B7F7-243AF05DCA0F}"/>
          </ac:grpSpMkLst>
        </pc:grpChg>
        <pc:inkChg chg="add">
          <ac:chgData name="Zhang Yifan" userId="c9b86b9a-8bad-4e1d-80e2-8f55c3c19e2c" providerId="ADAL" clId="{C4288A24-A59C-2B48-AC0B-8E51072C827E}" dt="2021-10-19T00:39:55.527" v="535"/>
          <ac:inkMkLst>
            <pc:docMk/>
            <pc:sldMk cId="3783766312" sldId="311"/>
            <ac:inkMk id="20" creationId="{DBBECF02-394A-C643-AD5B-6FED30C6EB6E}"/>
          </ac:inkMkLst>
        </pc:inkChg>
        <pc:inkChg chg="add">
          <ac:chgData name="Zhang Yifan" userId="c9b86b9a-8bad-4e1d-80e2-8f55c3c19e2c" providerId="ADAL" clId="{C4288A24-A59C-2B48-AC0B-8E51072C827E}" dt="2021-10-19T00:39:55.955" v="536"/>
          <ac:inkMkLst>
            <pc:docMk/>
            <pc:sldMk cId="3783766312" sldId="311"/>
            <ac:inkMk id="21" creationId="{0A7EDBDD-5BE5-CF42-816C-1F14521BBB93}"/>
          </ac:inkMkLst>
        </pc:inkChg>
        <pc:inkChg chg="add">
          <ac:chgData name="Zhang Yifan" userId="c9b86b9a-8bad-4e1d-80e2-8f55c3c19e2c" providerId="ADAL" clId="{C4288A24-A59C-2B48-AC0B-8E51072C827E}" dt="2021-10-19T00:39:56.425" v="537"/>
          <ac:inkMkLst>
            <pc:docMk/>
            <pc:sldMk cId="3783766312" sldId="311"/>
            <ac:inkMk id="22" creationId="{92929B55-D0AD-2646-8DBC-9E863D2ED3D5}"/>
          </ac:inkMkLst>
        </pc:inkChg>
        <pc:inkChg chg="add">
          <ac:chgData name="Zhang Yifan" userId="c9b86b9a-8bad-4e1d-80e2-8f55c3c19e2c" providerId="ADAL" clId="{C4288A24-A59C-2B48-AC0B-8E51072C827E}" dt="2021-10-19T00:39:56.794" v="538"/>
          <ac:inkMkLst>
            <pc:docMk/>
            <pc:sldMk cId="3783766312" sldId="311"/>
            <ac:inkMk id="23" creationId="{9CA8C710-5F4F-A64F-BBC9-CE87FCBB9FDB}"/>
          </ac:inkMkLst>
        </pc:inkChg>
        <pc:inkChg chg="add">
          <ac:chgData name="Zhang Yifan" userId="c9b86b9a-8bad-4e1d-80e2-8f55c3c19e2c" providerId="ADAL" clId="{C4288A24-A59C-2B48-AC0B-8E51072C827E}" dt="2021-10-19T00:39:57.549" v="539"/>
          <ac:inkMkLst>
            <pc:docMk/>
            <pc:sldMk cId="3783766312" sldId="311"/>
            <ac:inkMk id="24" creationId="{EE9D2F40-9F60-C447-B72C-F56744D147D1}"/>
          </ac:inkMkLst>
        </pc:inkChg>
        <pc:inkChg chg="add">
          <ac:chgData name="Zhang Yifan" userId="c9b86b9a-8bad-4e1d-80e2-8f55c3c19e2c" providerId="ADAL" clId="{C4288A24-A59C-2B48-AC0B-8E51072C827E}" dt="2021-10-19T00:39:57.884" v="540"/>
          <ac:inkMkLst>
            <pc:docMk/>
            <pc:sldMk cId="3783766312" sldId="311"/>
            <ac:inkMk id="25" creationId="{162E328F-7464-B04C-A790-5B8F98EEA47F}"/>
          </ac:inkMkLst>
        </pc:inkChg>
        <pc:inkChg chg="add">
          <ac:chgData name="Zhang Yifan" userId="c9b86b9a-8bad-4e1d-80e2-8f55c3c19e2c" providerId="ADAL" clId="{C4288A24-A59C-2B48-AC0B-8E51072C827E}" dt="2021-10-19T00:39:58.377" v="541"/>
          <ac:inkMkLst>
            <pc:docMk/>
            <pc:sldMk cId="3783766312" sldId="311"/>
            <ac:inkMk id="26" creationId="{074EF18E-7D24-7347-ACBF-A4C5FA8E4F90}"/>
          </ac:inkMkLst>
        </pc:inkChg>
        <pc:inkChg chg="add">
          <ac:chgData name="Zhang Yifan" userId="c9b86b9a-8bad-4e1d-80e2-8f55c3c19e2c" providerId="ADAL" clId="{C4288A24-A59C-2B48-AC0B-8E51072C827E}" dt="2021-10-19T00:40:00.786" v="543"/>
          <ac:inkMkLst>
            <pc:docMk/>
            <pc:sldMk cId="3783766312" sldId="311"/>
            <ac:inkMk id="29" creationId="{14D0FA56-0EE9-304F-BD67-D7595B0F93A6}"/>
          </ac:inkMkLst>
        </pc:inkChg>
        <pc:inkChg chg="add">
          <ac:chgData name="Zhang Yifan" userId="c9b86b9a-8bad-4e1d-80e2-8f55c3c19e2c" providerId="ADAL" clId="{C4288A24-A59C-2B48-AC0B-8E51072C827E}" dt="2021-10-19T00:40:01.230" v="544"/>
          <ac:inkMkLst>
            <pc:docMk/>
            <pc:sldMk cId="3783766312" sldId="311"/>
            <ac:inkMk id="30" creationId="{D44940B1-5CE6-B145-B689-A1FF493D27CF}"/>
          </ac:inkMkLst>
        </pc:inkChg>
        <pc:inkChg chg="add">
          <ac:chgData name="Zhang Yifan" userId="c9b86b9a-8bad-4e1d-80e2-8f55c3c19e2c" providerId="ADAL" clId="{C4288A24-A59C-2B48-AC0B-8E51072C827E}" dt="2021-10-19T00:40:01.418" v="545"/>
          <ac:inkMkLst>
            <pc:docMk/>
            <pc:sldMk cId="3783766312" sldId="311"/>
            <ac:inkMk id="31" creationId="{FC91F71E-D8D5-FC4E-B512-BB54AD2D2628}"/>
          </ac:inkMkLst>
        </pc:inkChg>
        <pc:inkChg chg="add">
          <ac:chgData name="Zhang Yifan" userId="c9b86b9a-8bad-4e1d-80e2-8f55c3c19e2c" providerId="ADAL" clId="{C4288A24-A59C-2B48-AC0B-8E51072C827E}" dt="2021-10-19T00:40:01.639" v="546"/>
          <ac:inkMkLst>
            <pc:docMk/>
            <pc:sldMk cId="3783766312" sldId="311"/>
            <ac:inkMk id="32" creationId="{625C0BDD-9605-064C-81C6-9BADD7187BD7}"/>
          </ac:inkMkLst>
        </pc:inkChg>
        <pc:inkChg chg="add">
          <ac:chgData name="Zhang Yifan" userId="c9b86b9a-8bad-4e1d-80e2-8f55c3c19e2c" providerId="ADAL" clId="{C4288A24-A59C-2B48-AC0B-8E51072C827E}" dt="2021-10-19T00:40:01.997" v="547"/>
          <ac:inkMkLst>
            <pc:docMk/>
            <pc:sldMk cId="3783766312" sldId="311"/>
            <ac:inkMk id="33" creationId="{C0A177EE-1E8A-264A-BCDC-1C5074F9E996}"/>
          </ac:inkMkLst>
        </pc:inkChg>
        <pc:inkChg chg="add">
          <ac:chgData name="Zhang Yifan" userId="c9b86b9a-8bad-4e1d-80e2-8f55c3c19e2c" providerId="ADAL" clId="{C4288A24-A59C-2B48-AC0B-8E51072C827E}" dt="2021-10-19T00:40:02.066" v="548"/>
          <ac:inkMkLst>
            <pc:docMk/>
            <pc:sldMk cId="3783766312" sldId="311"/>
            <ac:inkMk id="34" creationId="{D10E4E3F-75BD-314D-ACC2-B5F44E463C89}"/>
          </ac:inkMkLst>
        </pc:inkChg>
        <pc:inkChg chg="add">
          <ac:chgData name="Zhang Yifan" userId="c9b86b9a-8bad-4e1d-80e2-8f55c3c19e2c" providerId="ADAL" clId="{C4288A24-A59C-2B48-AC0B-8E51072C827E}" dt="2021-10-19T00:40:02.122" v="549"/>
          <ac:inkMkLst>
            <pc:docMk/>
            <pc:sldMk cId="3783766312" sldId="311"/>
            <ac:inkMk id="35" creationId="{08AE5406-7B22-084B-A05A-FC6612095F95}"/>
          </ac:inkMkLst>
        </pc:inkChg>
        <pc:inkChg chg="add">
          <ac:chgData name="Zhang Yifan" userId="c9b86b9a-8bad-4e1d-80e2-8f55c3c19e2c" providerId="ADAL" clId="{C4288A24-A59C-2B48-AC0B-8E51072C827E}" dt="2021-10-19T00:40:02.610" v="550"/>
          <ac:inkMkLst>
            <pc:docMk/>
            <pc:sldMk cId="3783766312" sldId="311"/>
            <ac:inkMk id="36" creationId="{92635412-FC5D-D242-8145-73C9BE24A41B}"/>
          </ac:inkMkLst>
        </pc:inkChg>
        <pc:inkChg chg="add">
          <ac:chgData name="Zhang Yifan" userId="c9b86b9a-8bad-4e1d-80e2-8f55c3c19e2c" providerId="ADAL" clId="{C4288A24-A59C-2B48-AC0B-8E51072C827E}" dt="2021-10-19T00:40:03.434" v="551"/>
          <ac:inkMkLst>
            <pc:docMk/>
            <pc:sldMk cId="3783766312" sldId="311"/>
            <ac:inkMk id="37" creationId="{9E7AD3E9-D770-E944-B521-BAA0350E5D48}"/>
          </ac:inkMkLst>
        </pc:inkChg>
        <pc:inkChg chg="add topLvl">
          <ac:chgData name="Zhang Yifan" userId="c9b86b9a-8bad-4e1d-80e2-8f55c3c19e2c" providerId="ADAL" clId="{C4288A24-A59C-2B48-AC0B-8E51072C827E}" dt="2021-10-19T00:40:12.905" v="558"/>
          <ac:inkMkLst>
            <pc:docMk/>
            <pc:sldMk cId="3783766312" sldId="311"/>
            <ac:inkMk id="40" creationId="{F4708C4E-22D1-BE4D-B404-97FD9F6EE683}"/>
          </ac:inkMkLst>
        </pc:inkChg>
        <pc:inkChg chg="add topLvl">
          <ac:chgData name="Zhang Yifan" userId="c9b86b9a-8bad-4e1d-80e2-8f55c3c19e2c" providerId="ADAL" clId="{C4288A24-A59C-2B48-AC0B-8E51072C827E}" dt="2021-10-19T00:40:12.905" v="558"/>
          <ac:inkMkLst>
            <pc:docMk/>
            <pc:sldMk cId="3783766312" sldId="311"/>
            <ac:inkMk id="41" creationId="{0360B40D-04FF-134F-B512-A68351A87DF4}"/>
          </ac:inkMkLst>
        </pc:inkChg>
        <pc:inkChg chg="add topLvl">
          <ac:chgData name="Zhang Yifan" userId="c9b86b9a-8bad-4e1d-80e2-8f55c3c19e2c" providerId="ADAL" clId="{C4288A24-A59C-2B48-AC0B-8E51072C827E}" dt="2021-10-19T00:40:12.905" v="558"/>
          <ac:inkMkLst>
            <pc:docMk/>
            <pc:sldMk cId="3783766312" sldId="311"/>
            <ac:inkMk id="42" creationId="{DC07502A-B7E7-474E-83D4-A87509016A85}"/>
          </ac:inkMkLst>
        </pc:inkChg>
        <pc:inkChg chg="add">
          <ac:chgData name="Zhang Yifan" userId="c9b86b9a-8bad-4e1d-80e2-8f55c3c19e2c" providerId="ADAL" clId="{C4288A24-A59C-2B48-AC0B-8E51072C827E}" dt="2021-10-19T00:40:12.345" v="557"/>
          <ac:inkMkLst>
            <pc:docMk/>
            <pc:sldMk cId="3783766312" sldId="311"/>
            <ac:inkMk id="44" creationId="{D3DEE868-2FB1-5142-A63A-CB2159ABBAA1}"/>
          </ac:inkMkLst>
        </pc:inkChg>
        <pc:inkChg chg="add">
          <ac:chgData name="Zhang Yifan" userId="c9b86b9a-8bad-4e1d-80e2-8f55c3c19e2c" providerId="ADAL" clId="{C4288A24-A59C-2B48-AC0B-8E51072C827E}" dt="2021-10-19T00:40:13.361" v="559"/>
          <ac:inkMkLst>
            <pc:docMk/>
            <pc:sldMk cId="3783766312" sldId="311"/>
            <ac:inkMk id="46" creationId="{E2CC2851-346D-9145-9BA9-48699813B2DE}"/>
          </ac:inkMkLst>
        </pc:inkChg>
        <pc:inkChg chg="add">
          <ac:chgData name="Zhang Yifan" userId="c9b86b9a-8bad-4e1d-80e2-8f55c3c19e2c" providerId="ADAL" clId="{C4288A24-A59C-2B48-AC0B-8E51072C827E}" dt="2021-10-19T00:40:13.603" v="560"/>
          <ac:inkMkLst>
            <pc:docMk/>
            <pc:sldMk cId="3783766312" sldId="311"/>
            <ac:inkMk id="47" creationId="{F2C9E865-1E55-3E48-8009-ABE96BBDA944}"/>
          </ac:inkMkLst>
        </pc:inkChg>
        <pc:inkChg chg="add">
          <ac:chgData name="Zhang Yifan" userId="c9b86b9a-8bad-4e1d-80e2-8f55c3c19e2c" providerId="ADAL" clId="{C4288A24-A59C-2B48-AC0B-8E51072C827E}" dt="2021-10-19T00:40:14.145" v="561"/>
          <ac:inkMkLst>
            <pc:docMk/>
            <pc:sldMk cId="3783766312" sldId="311"/>
            <ac:inkMk id="48" creationId="{F3A370FF-7D5B-EA43-BB3A-9D1379528D9C}"/>
          </ac:inkMkLst>
        </pc:inkChg>
        <pc:inkChg chg="add">
          <ac:chgData name="Zhang Yifan" userId="c9b86b9a-8bad-4e1d-80e2-8f55c3c19e2c" providerId="ADAL" clId="{C4288A24-A59C-2B48-AC0B-8E51072C827E}" dt="2021-10-19T00:40:14.469" v="562"/>
          <ac:inkMkLst>
            <pc:docMk/>
            <pc:sldMk cId="3783766312" sldId="311"/>
            <ac:inkMk id="49" creationId="{BEA4775E-07F1-7846-B496-4CDEDBDC466C}"/>
          </ac:inkMkLst>
        </pc:inkChg>
        <pc:inkChg chg="add topLvl">
          <ac:chgData name="Zhang Yifan" userId="c9b86b9a-8bad-4e1d-80e2-8f55c3c19e2c" providerId="ADAL" clId="{C4288A24-A59C-2B48-AC0B-8E51072C827E}" dt="2021-10-19T00:40:17.985" v="568"/>
          <ac:inkMkLst>
            <pc:docMk/>
            <pc:sldMk cId="3783766312" sldId="311"/>
            <ac:inkMk id="51" creationId="{3E58756F-44B3-0D44-A729-84315BC78B7A}"/>
          </ac:inkMkLst>
        </pc:inkChg>
        <pc:inkChg chg="add topLvl">
          <ac:chgData name="Zhang Yifan" userId="c9b86b9a-8bad-4e1d-80e2-8f55c3c19e2c" providerId="ADAL" clId="{C4288A24-A59C-2B48-AC0B-8E51072C827E}" dt="2021-10-19T00:40:17.985" v="568"/>
          <ac:inkMkLst>
            <pc:docMk/>
            <pc:sldMk cId="3783766312" sldId="311"/>
            <ac:inkMk id="52" creationId="{D913F861-3E5B-4D40-ABB9-609CC0ED45D8}"/>
          </ac:inkMkLst>
        </pc:inkChg>
        <pc:inkChg chg="add del topLvl">
          <ac:chgData name="Zhang Yifan" userId="c9b86b9a-8bad-4e1d-80e2-8f55c3c19e2c" providerId="ADAL" clId="{C4288A24-A59C-2B48-AC0B-8E51072C827E}" dt="2021-10-19T00:40:17.985" v="568"/>
          <ac:inkMkLst>
            <pc:docMk/>
            <pc:sldMk cId="3783766312" sldId="311"/>
            <ac:inkMk id="53" creationId="{DA7F433E-F781-884D-A865-18BF76D129E7}"/>
          </ac:inkMkLst>
        </pc:inkChg>
        <pc:inkChg chg="add">
          <ac:chgData name="Zhang Yifan" userId="c9b86b9a-8bad-4e1d-80e2-8f55c3c19e2c" providerId="ADAL" clId="{C4288A24-A59C-2B48-AC0B-8E51072C827E}" dt="2021-10-19T00:40:19.504" v="569"/>
          <ac:inkMkLst>
            <pc:docMk/>
            <pc:sldMk cId="3783766312" sldId="311"/>
            <ac:inkMk id="55" creationId="{27844458-8E6C-934A-9D40-C429716F5A13}"/>
          </ac:inkMkLst>
        </pc:inkChg>
        <pc:inkChg chg="add">
          <ac:chgData name="Zhang Yifan" userId="c9b86b9a-8bad-4e1d-80e2-8f55c3c19e2c" providerId="ADAL" clId="{C4288A24-A59C-2B48-AC0B-8E51072C827E}" dt="2021-10-19T00:40:19.854" v="570"/>
          <ac:inkMkLst>
            <pc:docMk/>
            <pc:sldMk cId="3783766312" sldId="311"/>
            <ac:inkMk id="56" creationId="{967AACBA-A7E4-9842-AE4D-08DE12027138}"/>
          </ac:inkMkLst>
        </pc:inkChg>
        <pc:inkChg chg="add">
          <ac:chgData name="Zhang Yifan" userId="c9b86b9a-8bad-4e1d-80e2-8f55c3c19e2c" providerId="ADAL" clId="{C4288A24-A59C-2B48-AC0B-8E51072C827E}" dt="2021-10-19T00:40:21.393" v="572"/>
          <ac:inkMkLst>
            <pc:docMk/>
            <pc:sldMk cId="3783766312" sldId="311"/>
            <ac:inkMk id="58" creationId="{F5CDAB87-637F-C844-8B3F-63931D866F1B}"/>
          </ac:inkMkLst>
        </pc:inkChg>
        <pc:inkChg chg="add">
          <ac:chgData name="Zhang Yifan" userId="c9b86b9a-8bad-4e1d-80e2-8f55c3c19e2c" providerId="ADAL" clId="{C4288A24-A59C-2B48-AC0B-8E51072C827E}" dt="2021-10-19T00:40:21.606" v="573"/>
          <ac:inkMkLst>
            <pc:docMk/>
            <pc:sldMk cId="3783766312" sldId="311"/>
            <ac:inkMk id="59" creationId="{B44ABDEF-9F84-1543-8CE0-3697CEC4847C}"/>
          </ac:inkMkLst>
        </pc:inkChg>
        <pc:inkChg chg="add">
          <ac:chgData name="Zhang Yifan" userId="c9b86b9a-8bad-4e1d-80e2-8f55c3c19e2c" providerId="ADAL" clId="{C4288A24-A59C-2B48-AC0B-8E51072C827E}" dt="2021-10-19T00:40:22.088" v="574"/>
          <ac:inkMkLst>
            <pc:docMk/>
            <pc:sldMk cId="3783766312" sldId="311"/>
            <ac:inkMk id="60" creationId="{87247FB0-6C43-DD46-A605-74F67081AA21}"/>
          </ac:inkMkLst>
        </pc:inkChg>
        <pc:inkChg chg="add">
          <ac:chgData name="Zhang Yifan" userId="c9b86b9a-8bad-4e1d-80e2-8f55c3c19e2c" providerId="ADAL" clId="{C4288A24-A59C-2B48-AC0B-8E51072C827E}" dt="2021-10-19T00:40:22.338" v="575"/>
          <ac:inkMkLst>
            <pc:docMk/>
            <pc:sldMk cId="3783766312" sldId="311"/>
            <ac:inkMk id="61" creationId="{5634D2A4-4621-6841-986C-642DF3FA0B7E}"/>
          </ac:inkMkLst>
        </pc:inkChg>
        <pc:inkChg chg="add del">
          <ac:chgData name="Zhang Yifan" userId="c9b86b9a-8bad-4e1d-80e2-8f55c3c19e2c" providerId="ADAL" clId="{C4288A24-A59C-2B48-AC0B-8E51072C827E}" dt="2021-10-19T01:56:02.278" v="945" actId="7634"/>
          <ac:inkMkLst>
            <pc:docMk/>
            <pc:sldMk cId="3783766312" sldId="311"/>
            <ac:inkMk id="63" creationId="{AA89FD24-781A-5F4B-9FA5-F2D3D00F7306}"/>
          </ac:inkMkLst>
        </pc:inkChg>
      </pc:sldChg>
      <pc:sldChg chg="addSp delSp">
        <pc:chgData name="Zhang Yifan" userId="c9b86b9a-8bad-4e1d-80e2-8f55c3c19e2c" providerId="ADAL" clId="{C4288A24-A59C-2B48-AC0B-8E51072C827E}" dt="2021-10-19T01:56:02.278" v="945" actId="7634"/>
        <pc:sldMkLst>
          <pc:docMk/>
          <pc:sldMk cId="2530573106" sldId="314"/>
        </pc:sldMkLst>
        <pc:inkChg chg="add del">
          <ac:chgData name="Zhang Yifan" userId="c9b86b9a-8bad-4e1d-80e2-8f55c3c19e2c" providerId="ADAL" clId="{C4288A24-A59C-2B48-AC0B-8E51072C827E}" dt="2021-10-19T01:56:02.278" v="945" actId="7634"/>
          <ac:inkMkLst>
            <pc:docMk/>
            <pc:sldMk cId="2530573106" sldId="314"/>
            <ac:inkMk id="17" creationId="{021F5F5C-ED3D-F848-9A2E-E5D401A50495}"/>
          </ac:inkMkLst>
        </pc:inkChg>
      </pc:sldChg>
      <pc:sldChg chg="addSp delSp">
        <pc:chgData name="Zhang Yifan" userId="c9b86b9a-8bad-4e1d-80e2-8f55c3c19e2c" providerId="ADAL" clId="{C4288A24-A59C-2B48-AC0B-8E51072C827E}" dt="2021-10-19T01:56:02.278" v="945" actId="7634"/>
        <pc:sldMkLst>
          <pc:docMk/>
          <pc:sldMk cId="2099288536" sldId="315"/>
        </pc:sldMkLst>
        <pc:grpChg chg="add del">
          <ac:chgData name="Zhang Yifan" userId="c9b86b9a-8bad-4e1d-80e2-8f55c3c19e2c" providerId="ADAL" clId="{C4288A24-A59C-2B48-AC0B-8E51072C827E}" dt="2021-10-19T00:19:54.711" v="9"/>
          <ac:grpSpMkLst>
            <pc:docMk/>
            <pc:sldMk cId="2099288536" sldId="315"/>
            <ac:grpSpMk id="24" creationId="{CD835295-7182-6143-9CE2-BDF76B194DD8}"/>
          </ac:grpSpMkLst>
        </pc:grpChg>
        <pc:grpChg chg="add del">
          <ac:chgData name="Zhang Yifan" userId="c9b86b9a-8bad-4e1d-80e2-8f55c3c19e2c" providerId="ADAL" clId="{C4288A24-A59C-2B48-AC0B-8E51072C827E}" dt="2021-10-19T00:19:59.449" v="15"/>
          <ac:grpSpMkLst>
            <pc:docMk/>
            <pc:sldMk cId="2099288536" sldId="315"/>
            <ac:grpSpMk id="27" creationId="{69EE73C6-DAAB-B44B-AA52-29C668ECC16F}"/>
          </ac:grpSpMkLst>
        </pc:grpChg>
        <pc:grpChg chg="add del">
          <ac:chgData name="Zhang Yifan" userId="c9b86b9a-8bad-4e1d-80e2-8f55c3c19e2c" providerId="ADAL" clId="{C4288A24-A59C-2B48-AC0B-8E51072C827E}" dt="2021-10-19T00:21:06.173" v="82"/>
          <ac:grpSpMkLst>
            <pc:docMk/>
            <pc:sldMk cId="2099288536" sldId="315"/>
            <ac:grpSpMk id="37" creationId="{4BC8C4EC-D4A2-D043-8E9A-E21CB520CC06}"/>
          </ac:grpSpMkLst>
        </pc:grpChg>
        <pc:grpChg chg="add del">
          <ac:chgData name="Zhang Yifan" userId="c9b86b9a-8bad-4e1d-80e2-8f55c3c19e2c" providerId="ADAL" clId="{C4288A24-A59C-2B48-AC0B-8E51072C827E}" dt="2021-10-19T00:20:39.688" v="41"/>
          <ac:grpSpMkLst>
            <pc:docMk/>
            <pc:sldMk cId="2099288536" sldId="315"/>
            <ac:grpSpMk id="40" creationId="{F648C2C7-6CD1-FE45-B8AA-EF8BB3E19A8C}"/>
          </ac:grpSpMkLst>
        </pc:grpChg>
        <pc:grpChg chg="add del">
          <ac:chgData name="Zhang Yifan" userId="c9b86b9a-8bad-4e1d-80e2-8f55c3c19e2c" providerId="ADAL" clId="{C4288A24-A59C-2B48-AC0B-8E51072C827E}" dt="2021-10-19T00:20:49.960" v="58"/>
          <ac:grpSpMkLst>
            <pc:docMk/>
            <pc:sldMk cId="2099288536" sldId="315"/>
            <ac:grpSpMk id="52" creationId="{C6CCD203-7496-6645-A84C-31EF478B860A}"/>
          </ac:grpSpMkLst>
        </pc:grpChg>
        <pc:grpChg chg="add del">
          <ac:chgData name="Zhang Yifan" userId="c9b86b9a-8bad-4e1d-80e2-8f55c3c19e2c" providerId="ADAL" clId="{C4288A24-A59C-2B48-AC0B-8E51072C827E}" dt="2021-10-19T00:20:49.960" v="58"/>
          <ac:grpSpMkLst>
            <pc:docMk/>
            <pc:sldMk cId="2099288536" sldId="315"/>
            <ac:grpSpMk id="55" creationId="{48D9FC8A-8C07-4B4D-961E-D76D3E0EDB10}"/>
          </ac:grpSpMkLst>
        </pc:grpChg>
        <pc:grpChg chg="add del">
          <ac:chgData name="Zhang Yifan" userId="c9b86b9a-8bad-4e1d-80e2-8f55c3c19e2c" providerId="ADAL" clId="{C4288A24-A59C-2B48-AC0B-8E51072C827E}" dt="2021-10-19T00:20:46.891" v="52"/>
          <ac:grpSpMkLst>
            <pc:docMk/>
            <pc:sldMk cId="2099288536" sldId="315"/>
            <ac:grpSpMk id="62" creationId="{28EDAEFC-B995-5D4D-9424-8381F6DC3B24}"/>
          </ac:grpSpMkLst>
        </pc:grpChg>
        <pc:grpChg chg="add del">
          <ac:chgData name="Zhang Yifan" userId="c9b86b9a-8bad-4e1d-80e2-8f55c3c19e2c" providerId="ADAL" clId="{C4288A24-A59C-2B48-AC0B-8E51072C827E}" dt="2021-10-19T00:20:57.469" v="68"/>
          <ac:grpSpMkLst>
            <pc:docMk/>
            <pc:sldMk cId="2099288536" sldId="315"/>
            <ac:grpSpMk id="68" creationId="{C6738C79-FF05-FD4A-BEEA-8D8B07C810AB}"/>
          </ac:grpSpMkLst>
        </pc:grpChg>
        <pc:grpChg chg="add del">
          <ac:chgData name="Zhang Yifan" userId="c9b86b9a-8bad-4e1d-80e2-8f55c3c19e2c" providerId="ADAL" clId="{C4288A24-A59C-2B48-AC0B-8E51072C827E}" dt="2021-10-19T00:20:54.191" v="63"/>
          <ac:grpSpMkLst>
            <pc:docMk/>
            <pc:sldMk cId="2099288536" sldId="315"/>
            <ac:grpSpMk id="72" creationId="{E5E5C4EE-5C69-8249-8B90-ABB62DB05D6F}"/>
          </ac:grpSpMkLst>
        </pc:grpChg>
        <pc:grpChg chg="add del">
          <ac:chgData name="Zhang Yifan" userId="c9b86b9a-8bad-4e1d-80e2-8f55c3c19e2c" providerId="ADAL" clId="{C4288A24-A59C-2B48-AC0B-8E51072C827E}" dt="2021-10-19T00:21:06.173" v="82"/>
          <ac:grpSpMkLst>
            <pc:docMk/>
            <pc:sldMk cId="2099288536" sldId="315"/>
            <ac:grpSpMk id="77" creationId="{F7892DFB-4C5F-2B48-8FCF-DA83E650D3AC}"/>
          </ac:grpSpMkLst>
        </pc:grpChg>
        <pc:grpChg chg="add del">
          <ac:chgData name="Zhang Yifan" userId="c9b86b9a-8bad-4e1d-80e2-8f55c3c19e2c" providerId="ADAL" clId="{C4288A24-A59C-2B48-AC0B-8E51072C827E}" dt="2021-10-19T00:21:06.173" v="82"/>
          <ac:grpSpMkLst>
            <pc:docMk/>
            <pc:sldMk cId="2099288536" sldId="315"/>
            <ac:grpSpMk id="89" creationId="{0FDE00EF-03B1-2948-9028-5408F1C6B945}"/>
          </ac:grpSpMkLst>
        </pc:grpChg>
        <pc:grpChg chg="add del">
          <ac:chgData name="Zhang Yifan" userId="c9b86b9a-8bad-4e1d-80e2-8f55c3c19e2c" providerId="ADAL" clId="{C4288A24-A59C-2B48-AC0B-8E51072C827E}" dt="2021-10-19T00:21:07.884" v="85"/>
          <ac:grpSpMkLst>
            <pc:docMk/>
            <pc:sldMk cId="2099288536" sldId="315"/>
            <ac:grpSpMk id="91" creationId="{5618221E-E0A2-D043-9402-DD4882544CFE}"/>
          </ac:grpSpMkLst>
        </pc:grpChg>
        <pc:grpChg chg="add del">
          <ac:chgData name="Zhang Yifan" userId="c9b86b9a-8bad-4e1d-80e2-8f55c3c19e2c" providerId="ADAL" clId="{C4288A24-A59C-2B48-AC0B-8E51072C827E}" dt="2021-10-19T00:21:09.346" v="87"/>
          <ac:grpSpMkLst>
            <pc:docMk/>
            <pc:sldMk cId="2099288536" sldId="315"/>
            <ac:grpSpMk id="94" creationId="{0CD42799-C9C1-CA4A-93B2-33C51A55A247}"/>
          </ac:grpSpMkLst>
        </pc:grpChg>
        <pc:grpChg chg="add">
          <ac:chgData name="Zhang Yifan" userId="c9b86b9a-8bad-4e1d-80e2-8f55c3c19e2c" providerId="ADAL" clId="{C4288A24-A59C-2B48-AC0B-8E51072C827E}" dt="2021-10-19T00:21:09.346" v="87"/>
          <ac:grpSpMkLst>
            <pc:docMk/>
            <pc:sldMk cId="2099288536" sldId="315"/>
            <ac:grpSpMk id="96" creationId="{FE21FAEB-CB7A-E34C-91FA-A42468BE2218}"/>
          </ac:grpSpMkLst>
        </pc:grpChg>
        <pc:inkChg chg="add del">
          <ac:chgData name="Zhang Yifan" userId="c9b86b9a-8bad-4e1d-80e2-8f55c3c19e2c" providerId="ADAL" clId="{C4288A24-A59C-2B48-AC0B-8E51072C827E}" dt="2021-10-19T00:19:40.377" v="1"/>
          <ac:inkMkLst>
            <pc:docMk/>
            <pc:sldMk cId="2099288536" sldId="315"/>
            <ac:inkMk id="18" creationId="{2FF40D6F-B27A-D647-848A-0133037C1AD2}"/>
          </ac:inkMkLst>
        </pc:inkChg>
        <pc:inkChg chg="add del">
          <ac:chgData name="Zhang Yifan" userId="c9b86b9a-8bad-4e1d-80e2-8f55c3c19e2c" providerId="ADAL" clId="{C4288A24-A59C-2B48-AC0B-8E51072C827E}" dt="2021-10-19T00:19:46.864" v="3"/>
          <ac:inkMkLst>
            <pc:docMk/>
            <pc:sldMk cId="2099288536" sldId="315"/>
            <ac:inkMk id="19" creationId="{6150EA98-C0FD-7F48-8139-289DBB29BBAD}"/>
          </ac:inkMkLst>
        </pc:inkChg>
        <pc:inkChg chg="add">
          <ac:chgData name="Zhang Yifan" userId="c9b86b9a-8bad-4e1d-80e2-8f55c3c19e2c" providerId="ADAL" clId="{C4288A24-A59C-2B48-AC0B-8E51072C827E}" dt="2021-10-19T00:19:48.912" v="4"/>
          <ac:inkMkLst>
            <pc:docMk/>
            <pc:sldMk cId="2099288536" sldId="315"/>
            <ac:inkMk id="20" creationId="{23CBB2C4-5D7C-2940-AC9E-98FBF9C2E909}"/>
          </ac:inkMkLst>
        </pc:inkChg>
        <pc:inkChg chg="add del topLvl">
          <ac:chgData name="Zhang Yifan" userId="c9b86b9a-8bad-4e1d-80e2-8f55c3c19e2c" providerId="ADAL" clId="{C4288A24-A59C-2B48-AC0B-8E51072C827E}" dt="2021-10-19T00:19:55.577" v="11"/>
          <ac:inkMkLst>
            <pc:docMk/>
            <pc:sldMk cId="2099288536" sldId="315"/>
            <ac:inkMk id="21" creationId="{54C40905-BD51-8F43-B405-DB424D667394}"/>
          </ac:inkMkLst>
        </pc:inkChg>
        <pc:inkChg chg="add del topLvl">
          <ac:chgData name="Zhang Yifan" userId="c9b86b9a-8bad-4e1d-80e2-8f55c3c19e2c" providerId="ADAL" clId="{C4288A24-A59C-2B48-AC0B-8E51072C827E}" dt="2021-10-19T00:19:55.121" v="10"/>
          <ac:inkMkLst>
            <pc:docMk/>
            <pc:sldMk cId="2099288536" sldId="315"/>
            <ac:inkMk id="22" creationId="{A33EF783-685A-A346-9554-9F0C391069DE}"/>
          </ac:inkMkLst>
        </pc:inkChg>
        <pc:inkChg chg="add del topLvl">
          <ac:chgData name="Zhang Yifan" userId="c9b86b9a-8bad-4e1d-80e2-8f55c3c19e2c" providerId="ADAL" clId="{C4288A24-A59C-2B48-AC0B-8E51072C827E}" dt="2021-10-19T00:19:54.711" v="9"/>
          <ac:inkMkLst>
            <pc:docMk/>
            <pc:sldMk cId="2099288536" sldId="315"/>
            <ac:inkMk id="23" creationId="{2CA32D32-E9B2-8F45-9079-E0D319D45A1E}"/>
          </ac:inkMkLst>
        </pc:inkChg>
        <pc:inkChg chg="add del topLvl">
          <ac:chgData name="Zhang Yifan" userId="c9b86b9a-8bad-4e1d-80e2-8f55c3c19e2c" providerId="ADAL" clId="{C4288A24-A59C-2B48-AC0B-8E51072C827E}" dt="2021-10-19T00:19:59.615" v="16"/>
          <ac:inkMkLst>
            <pc:docMk/>
            <pc:sldMk cId="2099288536" sldId="315"/>
            <ac:inkMk id="25" creationId="{EE9AD0B2-D370-EE44-A5ED-F0A9FDDC85F9}"/>
          </ac:inkMkLst>
        </pc:inkChg>
        <pc:inkChg chg="add del topLvl">
          <ac:chgData name="Zhang Yifan" userId="c9b86b9a-8bad-4e1d-80e2-8f55c3c19e2c" providerId="ADAL" clId="{C4288A24-A59C-2B48-AC0B-8E51072C827E}" dt="2021-10-19T00:19:59.449" v="15"/>
          <ac:inkMkLst>
            <pc:docMk/>
            <pc:sldMk cId="2099288536" sldId="315"/>
            <ac:inkMk id="26" creationId="{89EE4F14-15DB-2642-8C3A-6F99DC7863E8}"/>
          </ac:inkMkLst>
        </pc:inkChg>
        <pc:inkChg chg="add topLvl">
          <ac:chgData name="Zhang Yifan" userId="c9b86b9a-8bad-4e1d-80e2-8f55c3c19e2c" providerId="ADAL" clId="{C4288A24-A59C-2B48-AC0B-8E51072C827E}" dt="2021-10-19T00:21:09.346" v="87"/>
          <ac:inkMkLst>
            <pc:docMk/>
            <pc:sldMk cId="2099288536" sldId="315"/>
            <ac:inkMk id="28" creationId="{488F9DCA-BD24-3A41-9A79-2724C370AA37}"/>
          </ac:inkMkLst>
        </pc:inkChg>
        <pc:inkChg chg="add topLvl">
          <ac:chgData name="Zhang Yifan" userId="c9b86b9a-8bad-4e1d-80e2-8f55c3c19e2c" providerId="ADAL" clId="{C4288A24-A59C-2B48-AC0B-8E51072C827E}" dt="2021-10-19T00:21:09.346" v="87"/>
          <ac:inkMkLst>
            <pc:docMk/>
            <pc:sldMk cId="2099288536" sldId="315"/>
            <ac:inkMk id="29" creationId="{2135B31B-A0AE-FE4B-B1EF-A11D0BE64E75}"/>
          </ac:inkMkLst>
        </pc:inkChg>
        <pc:inkChg chg="add topLvl">
          <ac:chgData name="Zhang Yifan" userId="c9b86b9a-8bad-4e1d-80e2-8f55c3c19e2c" providerId="ADAL" clId="{C4288A24-A59C-2B48-AC0B-8E51072C827E}" dt="2021-10-19T00:21:09.346" v="87"/>
          <ac:inkMkLst>
            <pc:docMk/>
            <pc:sldMk cId="2099288536" sldId="315"/>
            <ac:inkMk id="30" creationId="{D38DD3AE-C727-4F4E-8B5B-E799278301EC}"/>
          </ac:inkMkLst>
        </pc:inkChg>
        <pc:inkChg chg="add topLvl">
          <ac:chgData name="Zhang Yifan" userId="c9b86b9a-8bad-4e1d-80e2-8f55c3c19e2c" providerId="ADAL" clId="{C4288A24-A59C-2B48-AC0B-8E51072C827E}" dt="2021-10-19T00:21:09.346" v="87"/>
          <ac:inkMkLst>
            <pc:docMk/>
            <pc:sldMk cId="2099288536" sldId="315"/>
            <ac:inkMk id="31" creationId="{677A1BB6-F8F3-A24A-85AC-BAD4BC51D5EB}"/>
          </ac:inkMkLst>
        </pc:inkChg>
        <pc:inkChg chg="add topLvl">
          <ac:chgData name="Zhang Yifan" userId="c9b86b9a-8bad-4e1d-80e2-8f55c3c19e2c" providerId="ADAL" clId="{C4288A24-A59C-2B48-AC0B-8E51072C827E}" dt="2021-10-19T00:21:09.346" v="87"/>
          <ac:inkMkLst>
            <pc:docMk/>
            <pc:sldMk cId="2099288536" sldId="315"/>
            <ac:inkMk id="32" creationId="{A055CA78-DFA0-2A43-9025-60A594641BA6}"/>
          </ac:inkMkLst>
        </pc:inkChg>
        <pc:inkChg chg="add topLvl">
          <ac:chgData name="Zhang Yifan" userId="c9b86b9a-8bad-4e1d-80e2-8f55c3c19e2c" providerId="ADAL" clId="{C4288A24-A59C-2B48-AC0B-8E51072C827E}" dt="2021-10-19T00:21:09.346" v="87"/>
          <ac:inkMkLst>
            <pc:docMk/>
            <pc:sldMk cId="2099288536" sldId="315"/>
            <ac:inkMk id="33" creationId="{EF9185ED-EB35-BA47-B9D9-27FC5BBA1420}"/>
          </ac:inkMkLst>
        </pc:inkChg>
        <pc:inkChg chg="add topLvl">
          <ac:chgData name="Zhang Yifan" userId="c9b86b9a-8bad-4e1d-80e2-8f55c3c19e2c" providerId="ADAL" clId="{C4288A24-A59C-2B48-AC0B-8E51072C827E}" dt="2021-10-19T00:21:09.346" v="87"/>
          <ac:inkMkLst>
            <pc:docMk/>
            <pc:sldMk cId="2099288536" sldId="315"/>
            <ac:inkMk id="34" creationId="{020537FF-122A-A640-810F-7B8003118D80}"/>
          </ac:inkMkLst>
        </pc:inkChg>
        <pc:inkChg chg="add topLvl">
          <ac:chgData name="Zhang Yifan" userId="c9b86b9a-8bad-4e1d-80e2-8f55c3c19e2c" providerId="ADAL" clId="{C4288A24-A59C-2B48-AC0B-8E51072C827E}" dt="2021-10-19T00:21:09.346" v="87"/>
          <ac:inkMkLst>
            <pc:docMk/>
            <pc:sldMk cId="2099288536" sldId="315"/>
            <ac:inkMk id="35" creationId="{D2F9C576-6625-D247-95AA-895F30552061}"/>
          </ac:inkMkLst>
        </pc:inkChg>
        <pc:inkChg chg="add topLvl">
          <ac:chgData name="Zhang Yifan" userId="c9b86b9a-8bad-4e1d-80e2-8f55c3c19e2c" providerId="ADAL" clId="{C4288A24-A59C-2B48-AC0B-8E51072C827E}" dt="2021-10-19T00:21:09.346" v="87"/>
          <ac:inkMkLst>
            <pc:docMk/>
            <pc:sldMk cId="2099288536" sldId="315"/>
            <ac:inkMk id="36" creationId="{F71CB3AE-31EB-0846-9C97-B2FFA4CDF3BF}"/>
          </ac:inkMkLst>
        </pc:inkChg>
        <pc:inkChg chg="add topLvl">
          <ac:chgData name="Zhang Yifan" userId="c9b86b9a-8bad-4e1d-80e2-8f55c3c19e2c" providerId="ADAL" clId="{C4288A24-A59C-2B48-AC0B-8E51072C827E}" dt="2021-10-19T00:21:09.346" v="87"/>
          <ac:inkMkLst>
            <pc:docMk/>
            <pc:sldMk cId="2099288536" sldId="315"/>
            <ac:inkMk id="38" creationId="{BE33240C-1A7C-E14E-B776-6B29197FE3A8}"/>
          </ac:inkMkLst>
        </pc:inkChg>
        <pc:inkChg chg="add topLvl">
          <ac:chgData name="Zhang Yifan" userId="c9b86b9a-8bad-4e1d-80e2-8f55c3c19e2c" providerId="ADAL" clId="{C4288A24-A59C-2B48-AC0B-8E51072C827E}" dt="2021-10-19T00:21:09.346" v="87"/>
          <ac:inkMkLst>
            <pc:docMk/>
            <pc:sldMk cId="2099288536" sldId="315"/>
            <ac:inkMk id="39" creationId="{671CE34B-2272-034F-8908-21BC9CE68904}"/>
          </ac:inkMkLst>
        </pc:inkChg>
        <pc:inkChg chg="add topLvl">
          <ac:chgData name="Zhang Yifan" userId="c9b86b9a-8bad-4e1d-80e2-8f55c3c19e2c" providerId="ADAL" clId="{C4288A24-A59C-2B48-AC0B-8E51072C827E}" dt="2021-10-19T00:21:09.346" v="87"/>
          <ac:inkMkLst>
            <pc:docMk/>
            <pc:sldMk cId="2099288536" sldId="315"/>
            <ac:inkMk id="41" creationId="{24436948-FF40-5C4A-8540-E637D7DA7B2F}"/>
          </ac:inkMkLst>
        </pc:inkChg>
        <pc:inkChg chg="add topLvl">
          <ac:chgData name="Zhang Yifan" userId="c9b86b9a-8bad-4e1d-80e2-8f55c3c19e2c" providerId="ADAL" clId="{C4288A24-A59C-2B48-AC0B-8E51072C827E}" dt="2021-10-19T00:21:09.346" v="87"/>
          <ac:inkMkLst>
            <pc:docMk/>
            <pc:sldMk cId="2099288536" sldId="315"/>
            <ac:inkMk id="42" creationId="{6040871E-F2AD-FE4C-BCD0-61501D8C7C42}"/>
          </ac:inkMkLst>
        </pc:inkChg>
        <pc:inkChg chg="add topLvl">
          <ac:chgData name="Zhang Yifan" userId="c9b86b9a-8bad-4e1d-80e2-8f55c3c19e2c" providerId="ADAL" clId="{C4288A24-A59C-2B48-AC0B-8E51072C827E}" dt="2021-10-19T00:21:09.346" v="87"/>
          <ac:inkMkLst>
            <pc:docMk/>
            <pc:sldMk cId="2099288536" sldId="315"/>
            <ac:inkMk id="43" creationId="{D5DA4508-1500-C243-9BE4-427732B20F60}"/>
          </ac:inkMkLst>
        </pc:inkChg>
        <pc:inkChg chg="add topLvl">
          <ac:chgData name="Zhang Yifan" userId="c9b86b9a-8bad-4e1d-80e2-8f55c3c19e2c" providerId="ADAL" clId="{C4288A24-A59C-2B48-AC0B-8E51072C827E}" dt="2021-10-19T00:21:09.346" v="87"/>
          <ac:inkMkLst>
            <pc:docMk/>
            <pc:sldMk cId="2099288536" sldId="315"/>
            <ac:inkMk id="44" creationId="{AECEA816-83B6-BF4B-BA97-FF32B160DE4B}"/>
          </ac:inkMkLst>
        </pc:inkChg>
        <pc:inkChg chg="add topLvl">
          <ac:chgData name="Zhang Yifan" userId="c9b86b9a-8bad-4e1d-80e2-8f55c3c19e2c" providerId="ADAL" clId="{C4288A24-A59C-2B48-AC0B-8E51072C827E}" dt="2021-10-19T00:21:09.346" v="87"/>
          <ac:inkMkLst>
            <pc:docMk/>
            <pc:sldMk cId="2099288536" sldId="315"/>
            <ac:inkMk id="45" creationId="{6FC74161-5E2F-6540-A4DC-C9E312C06620}"/>
          </ac:inkMkLst>
        </pc:inkChg>
        <pc:inkChg chg="add topLvl">
          <ac:chgData name="Zhang Yifan" userId="c9b86b9a-8bad-4e1d-80e2-8f55c3c19e2c" providerId="ADAL" clId="{C4288A24-A59C-2B48-AC0B-8E51072C827E}" dt="2021-10-19T00:21:09.346" v="87"/>
          <ac:inkMkLst>
            <pc:docMk/>
            <pc:sldMk cId="2099288536" sldId="315"/>
            <ac:inkMk id="46" creationId="{F5429586-6102-4F4B-8A8C-9FCBFB364640}"/>
          </ac:inkMkLst>
        </pc:inkChg>
        <pc:inkChg chg="add topLvl">
          <ac:chgData name="Zhang Yifan" userId="c9b86b9a-8bad-4e1d-80e2-8f55c3c19e2c" providerId="ADAL" clId="{C4288A24-A59C-2B48-AC0B-8E51072C827E}" dt="2021-10-19T00:21:09.346" v="87"/>
          <ac:inkMkLst>
            <pc:docMk/>
            <pc:sldMk cId="2099288536" sldId="315"/>
            <ac:inkMk id="47" creationId="{98313CE9-DBFF-6B48-84FE-6017C4FB9DB8}"/>
          </ac:inkMkLst>
        </pc:inkChg>
        <pc:inkChg chg="add topLvl">
          <ac:chgData name="Zhang Yifan" userId="c9b86b9a-8bad-4e1d-80e2-8f55c3c19e2c" providerId="ADAL" clId="{C4288A24-A59C-2B48-AC0B-8E51072C827E}" dt="2021-10-19T00:21:09.346" v="87"/>
          <ac:inkMkLst>
            <pc:docMk/>
            <pc:sldMk cId="2099288536" sldId="315"/>
            <ac:inkMk id="48" creationId="{27C592C0-0628-F448-B7C3-93F48CD67F48}"/>
          </ac:inkMkLst>
        </pc:inkChg>
        <pc:inkChg chg="add topLvl">
          <ac:chgData name="Zhang Yifan" userId="c9b86b9a-8bad-4e1d-80e2-8f55c3c19e2c" providerId="ADAL" clId="{C4288A24-A59C-2B48-AC0B-8E51072C827E}" dt="2021-10-19T00:21:09.346" v="87"/>
          <ac:inkMkLst>
            <pc:docMk/>
            <pc:sldMk cId="2099288536" sldId="315"/>
            <ac:inkMk id="49" creationId="{ADB45FD5-769A-7842-8BA9-304ED45D3DAC}"/>
          </ac:inkMkLst>
        </pc:inkChg>
        <pc:inkChg chg="add topLvl">
          <ac:chgData name="Zhang Yifan" userId="c9b86b9a-8bad-4e1d-80e2-8f55c3c19e2c" providerId="ADAL" clId="{C4288A24-A59C-2B48-AC0B-8E51072C827E}" dt="2021-10-19T00:21:09.346" v="87"/>
          <ac:inkMkLst>
            <pc:docMk/>
            <pc:sldMk cId="2099288536" sldId="315"/>
            <ac:inkMk id="50" creationId="{052E7702-62D3-AE46-934E-07412FBAA777}"/>
          </ac:inkMkLst>
        </pc:inkChg>
        <pc:inkChg chg="add topLvl">
          <ac:chgData name="Zhang Yifan" userId="c9b86b9a-8bad-4e1d-80e2-8f55c3c19e2c" providerId="ADAL" clId="{C4288A24-A59C-2B48-AC0B-8E51072C827E}" dt="2021-10-19T00:21:09.346" v="87"/>
          <ac:inkMkLst>
            <pc:docMk/>
            <pc:sldMk cId="2099288536" sldId="315"/>
            <ac:inkMk id="51" creationId="{79EDEEA4-134A-1540-9893-2611C5E96328}"/>
          </ac:inkMkLst>
        </pc:inkChg>
        <pc:inkChg chg="add topLvl">
          <ac:chgData name="Zhang Yifan" userId="c9b86b9a-8bad-4e1d-80e2-8f55c3c19e2c" providerId="ADAL" clId="{C4288A24-A59C-2B48-AC0B-8E51072C827E}" dt="2021-10-19T00:21:09.346" v="87"/>
          <ac:inkMkLst>
            <pc:docMk/>
            <pc:sldMk cId="2099288536" sldId="315"/>
            <ac:inkMk id="53" creationId="{D827B611-1CD0-584C-9098-0300DC86B515}"/>
          </ac:inkMkLst>
        </pc:inkChg>
        <pc:inkChg chg="add topLvl">
          <ac:chgData name="Zhang Yifan" userId="c9b86b9a-8bad-4e1d-80e2-8f55c3c19e2c" providerId="ADAL" clId="{C4288A24-A59C-2B48-AC0B-8E51072C827E}" dt="2021-10-19T00:21:09.346" v="87"/>
          <ac:inkMkLst>
            <pc:docMk/>
            <pc:sldMk cId="2099288536" sldId="315"/>
            <ac:inkMk id="54" creationId="{C21ECA58-CD0E-A14C-B7B5-EDDCC08A0568}"/>
          </ac:inkMkLst>
        </pc:inkChg>
        <pc:inkChg chg="add topLvl">
          <ac:chgData name="Zhang Yifan" userId="c9b86b9a-8bad-4e1d-80e2-8f55c3c19e2c" providerId="ADAL" clId="{C4288A24-A59C-2B48-AC0B-8E51072C827E}" dt="2021-10-19T00:21:09.346" v="87"/>
          <ac:inkMkLst>
            <pc:docMk/>
            <pc:sldMk cId="2099288536" sldId="315"/>
            <ac:inkMk id="56" creationId="{61C6BC06-56EE-6B4A-82DA-F707FF0E94C1}"/>
          </ac:inkMkLst>
        </pc:inkChg>
        <pc:inkChg chg="add topLvl">
          <ac:chgData name="Zhang Yifan" userId="c9b86b9a-8bad-4e1d-80e2-8f55c3c19e2c" providerId="ADAL" clId="{C4288A24-A59C-2B48-AC0B-8E51072C827E}" dt="2021-10-19T00:21:09.346" v="87"/>
          <ac:inkMkLst>
            <pc:docMk/>
            <pc:sldMk cId="2099288536" sldId="315"/>
            <ac:inkMk id="57" creationId="{518783C1-561E-D247-B4E0-81CBEEA1B5D5}"/>
          </ac:inkMkLst>
        </pc:inkChg>
        <pc:inkChg chg="add topLvl">
          <ac:chgData name="Zhang Yifan" userId="c9b86b9a-8bad-4e1d-80e2-8f55c3c19e2c" providerId="ADAL" clId="{C4288A24-A59C-2B48-AC0B-8E51072C827E}" dt="2021-10-19T00:21:09.346" v="87"/>
          <ac:inkMkLst>
            <pc:docMk/>
            <pc:sldMk cId="2099288536" sldId="315"/>
            <ac:inkMk id="58" creationId="{54174842-C1DB-FD4E-8AB0-561C9F47925A}"/>
          </ac:inkMkLst>
        </pc:inkChg>
        <pc:inkChg chg="add topLvl">
          <ac:chgData name="Zhang Yifan" userId="c9b86b9a-8bad-4e1d-80e2-8f55c3c19e2c" providerId="ADAL" clId="{C4288A24-A59C-2B48-AC0B-8E51072C827E}" dt="2021-10-19T00:21:09.346" v="87"/>
          <ac:inkMkLst>
            <pc:docMk/>
            <pc:sldMk cId="2099288536" sldId="315"/>
            <ac:inkMk id="59" creationId="{4B437529-E88B-D446-8216-33FF89A1B58A}"/>
          </ac:inkMkLst>
        </pc:inkChg>
        <pc:inkChg chg="add topLvl">
          <ac:chgData name="Zhang Yifan" userId="c9b86b9a-8bad-4e1d-80e2-8f55c3c19e2c" providerId="ADAL" clId="{C4288A24-A59C-2B48-AC0B-8E51072C827E}" dt="2021-10-19T00:21:09.346" v="87"/>
          <ac:inkMkLst>
            <pc:docMk/>
            <pc:sldMk cId="2099288536" sldId="315"/>
            <ac:inkMk id="60" creationId="{545A70BA-E3EE-DF43-94F8-05B5F150E18E}"/>
          </ac:inkMkLst>
        </pc:inkChg>
        <pc:inkChg chg="add del topLvl">
          <ac:chgData name="Zhang Yifan" userId="c9b86b9a-8bad-4e1d-80e2-8f55c3c19e2c" providerId="ADAL" clId="{C4288A24-A59C-2B48-AC0B-8E51072C827E}" dt="2021-10-19T00:20:46.891" v="52"/>
          <ac:inkMkLst>
            <pc:docMk/>
            <pc:sldMk cId="2099288536" sldId="315"/>
            <ac:inkMk id="61" creationId="{75CE9DBD-EE39-F54C-B2BE-AE7723BC93B1}"/>
          </ac:inkMkLst>
        </pc:inkChg>
        <pc:inkChg chg="add topLvl">
          <ac:chgData name="Zhang Yifan" userId="c9b86b9a-8bad-4e1d-80e2-8f55c3c19e2c" providerId="ADAL" clId="{C4288A24-A59C-2B48-AC0B-8E51072C827E}" dt="2021-10-19T00:21:09.346" v="87"/>
          <ac:inkMkLst>
            <pc:docMk/>
            <pc:sldMk cId="2099288536" sldId="315"/>
            <ac:inkMk id="63" creationId="{BA4673BA-1B77-A34C-92C7-5E22EFC7B1B6}"/>
          </ac:inkMkLst>
        </pc:inkChg>
        <pc:inkChg chg="add topLvl">
          <ac:chgData name="Zhang Yifan" userId="c9b86b9a-8bad-4e1d-80e2-8f55c3c19e2c" providerId="ADAL" clId="{C4288A24-A59C-2B48-AC0B-8E51072C827E}" dt="2021-10-19T00:21:09.346" v="87"/>
          <ac:inkMkLst>
            <pc:docMk/>
            <pc:sldMk cId="2099288536" sldId="315"/>
            <ac:inkMk id="64" creationId="{EB38E7E0-5A11-0642-924F-12CFC1689C1F}"/>
          </ac:inkMkLst>
        </pc:inkChg>
        <pc:inkChg chg="add topLvl">
          <ac:chgData name="Zhang Yifan" userId="c9b86b9a-8bad-4e1d-80e2-8f55c3c19e2c" providerId="ADAL" clId="{C4288A24-A59C-2B48-AC0B-8E51072C827E}" dt="2021-10-19T00:21:09.346" v="87"/>
          <ac:inkMkLst>
            <pc:docMk/>
            <pc:sldMk cId="2099288536" sldId="315"/>
            <ac:inkMk id="65" creationId="{2BB128ED-168D-E442-83F2-CCA0B08A9826}"/>
          </ac:inkMkLst>
        </pc:inkChg>
        <pc:inkChg chg="add topLvl">
          <ac:chgData name="Zhang Yifan" userId="c9b86b9a-8bad-4e1d-80e2-8f55c3c19e2c" providerId="ADAL" clId="{C4288A24-A59C-2B48-AC0B-8E51072C827E}" dt="2021-10-19T00:21:09.346" v="87"/>
          <ac:inkMkLst>
            <pc:docMk/>
            <pc:sldMk cId="2099288536" sldId="315"/>
            <ac:inkMk id="66" creationId="{8B99384B-2D3E-094C-B36D-E874E610CDD3}"/>
          </ac:inkMkLst>
        </pc:inkChg>
        <pc:inkChg chg="add topLvl">
          <ac:chgData name="Zhang Yifan" userId="c9b86b9a-8bad-4e1d-80e2-8f55c3c19e2c" providerId="ADAL" clId="{C4288A24-A59C-2B48-AC0B-8E51072C827E}" dt="2021-10-19T00:21:09.346" v="87"/>
          <ac:inkMkLst>
            <pc:docMk/>
            <pc:sldMk cId="2099288536" sldId="315"/>
            <ac:inkMk id="67" creationId="{517F5665-ABF8-D34C-95C1-37B29FBAF9F5}"/>
          </ac:inkMkLst>
        </pc:inkChg>
        <pc:inkChg chg="add topLvl">
          <ac:chgData name="Zhang Yifan" userId="c9b86b9a-8bad-4e1d-80e2-8f55c3c19e2c" providerId="ADAL" clId="{C4288A24-A59C-2B48-AC0B-8E51072C827E}" dt="2021-10-19T00:21:09.346" v="87"/>
          <ac:inkMkLst>
            <pc:docMk/>
            <pc:sldMk cId="2099288536" sldId="315"/>
            <ac:inkMk id="69" creationId="{7B66700F-C23E-AE49-BEB4-3ACAED8B131C}"/>
          </ac:inkMkLst>
        </pc:inkChg>
        <pc:inkChg chg="add topLvl">
          <ac:chgData name="Zhang Yifan" userId="c9b86b9a-8bad-4e1d-80e2-8f55c3c19e2c" providerId="ADAL" clId="{C4288A24-A59C-2B48-AC0B-8E51072C827E}" dt="2021-10-19T00:21:09.346" v="87"/>
          <ac:inkMkLst>
            <pc:docMk/>
            <pc:sldMk cId="2099288536" sldId="315"/>
            <ac:inkMk id="70" creationId="{23C63833-8B80-0847-82FA-ADBF5A9AE328}"/>
          </ac:inkMkLst>
        </pc:inkChg>
        <pc:inkChg chg="add del topLvl">
          <ac:chgData name="Zhang Yifan" userId="c9b86b9a-8bad-4e1d-80e2-8f55c3c19e2c" providerId="ADAL" clId="{C4288A24-A59C-2B48-AC0B-8E51072C827E}" dt="2021-10-19T00:20:54.191" v="63"/>
          <ac:inkMkLst>
            <pc:docMk/>
            <pc:sldMk cId="2099288536" sldId="315"/>
            <ac:inkMk id="71" creationId="{7CCA2EC1-35A9-604D-98FA-8E3C1EB0567E}"/>
          </ac:inkMkLst>
        </pc:inkChg>
        <pc:inkChg chg="add topLvl">
          <ac:chgData name="Zhang Yifan" userId="c9b86b9a-8bad-4e1d-80e2-8f55c3c19e2c" providerId="ADAL" clId="{C4288A24-A59C-2B48-AC0B-8E51072C827E}" dt="2021-10-19T00:21:09.346" v="87"/>
          <ac:inkMkLst>
            <pc:docMk/>
            <pc:sldMk cId="2099288536" sldId="315"/>
            <ac:inkMk id="73" creationId="{E3BA47AD-CCED-5C47-87FE-07EE58AE0543}"/>
          </ac:inkMkLst>
        </pc:inkChg>
        <pc:inkChg chg="add topLvl">
          <ac:chgData name="Zhang Yifan" userId="c9b86b9a-8bad-4e1d-80e2-8f55c3c19e2c" providerId="ADAL" clId="{C4288A24-A59C-2B48-AC0B-8E51072C827E}" dt="2021-10-19T00:21:09.346" v="87"/>
          <ac:inkMkLst>
            <pc:docMk/>
            <pc:sldMk cId="2099288536" sldId="315"/>
            <ac:inkMk id="74" creationId="{A0E795F3-1136-F948-B59F-306F8841B6E4}"/>
          </ac:inkMkLst>
        </pc:inkChg>
        <pc:inkChg chg="add topLvl">
          <ac:chgData name="Zhang Yifan" userId="c9b86b9a-8bad-4e1d-80e2-8f55c3c19e2c" providerId="ADAL" clId="{C4288A24-A59C-2B48-AC0B-8E51072C827E}" dt="2021-10-19T00:21:09.346" v="87"/>
          <ac:inkMkLst>
            <pc:docMk/>
            <pc:sldMk cId="2099288536" sldId="315"/>
            <ac:inkMk id="75" creationId="{21CC1705-2711-ED48-BDE8-ABECA7E204AB}"/>
          </ac:inkMkLst>
        </pc:inkChg>
        <pc:inkChg chg="add topLvl">
          <ac:chgData name="Zhang Yifan" userId="c9b86b9a-8bad-4e1d-80e2-8f55c3c19e2c" providerId="ADAL" clId="{C4288A24-A59C-2B48-AC0B-8E51072C827E}" dt="2021-10-19T00:21:09.346" v="87"/>
          <ac:inkMkLst>
            <pc:docMk/>
            <pc:sldMk cId="2099288536" sldId="315"/>
            <ac:inkMk id="76" creationId="{447C4A7F-434C-A54E-A554-D4BE40621928}"/>
          </ac:inkMkLst>
        </pc:inkChg>
        <pc:inkChg chg="add topLvl">
          <ac:chgData name="Zhang Yifan" userId="c9b86b9a-8bad-4e1d-80e2-8f55c3c19e2c" providerId="ADAL" clId="{C4288A24-A59C-2B48-AC0B-8E51072C827E}" dt="2021-10-19T00:21:09.346" v="87"/>
          <ac:inkMkLst>
            <pc:docMk/>
            <pc:sldMk cId="2099288536" sldId="315"/>
            <ac:inkMk id="78" creationId="{E13DBC2A-962F-5B41-9FCA-35FA7181F202}"/>
          </ac:inkMkLst>
        </pc:inkChg>
        <pc:inkChg chg="add topLvl">
          <ac:chgData name="Zhang Yifan" userId="c9b86b9a-8bad-4e1d-80e2-8f55c3c19e2c" providerId="ADAL" clId="{C4288A24-A59C-2B48-AC0B-8E51072C827E}" dt="2021-10-19T00:21:09.346" v="87"/>
          <ac:inkMkLst>
            <pc:docMk/>
            <pc:sldMk cId="2099288536" sldId="315"/>
            <ac:inkMk id="79" creationId="{0AE68C9A-64F8-684C-A2BA-573822A6244A}"/>
          </ac:inkMkLst>
        </pc:inkChg>
        <pc:inkChg chg="add topLvl">
          <ac:chgData name="Zhang Yifan" userId="c9b86b9a-8bad-4e1d-80e2-8f55c3c19e2c" providerId="ADAL" clId="{C4288A24-A59C-2B48-AC0B-8E51072C827E}" dt="2021-10-19T00:21:09.346" v="87"/>
          <ac:inkMkLst>
            <pc:docMk/>
            <pc:sldMk cId="2099288536" sldId="315"/>
            <ac:inkMk id="80" creationId="{4CCE919B-67BD-5B42-BC80-8DDA3FD75D45}"/>
          </ac:inkMkLst>
        </pc:inkChg>
        <pc:inkChg chg="add topLvl">
          <ac:chgData name="Zhang Yifan" userId="c9b86b9a-8bad-4e1d-80e2-8f55c3c19e2c" providerId="ADAL" clId="{C4288A24-A59C-2B48-AC0B-8E51072C827E}" dt="2021-10-19T00:21:09.346" v="87"/>
          <ac:inkMkLst>
            <pc:docMk/>
            <pc:sldMk cId="2099288536" sldId="315"/>
            <ac:inkMk id="81" creationId="{7ADE5BC0-7BA9-504E-9523-6157A8C4700E}"/>
          </ac:inkMkLst>
        </pc:inkChg>
        <pc:inkChg chg="add topLvl">
          <ac:chgData name="Zhang Yifan" userId="c9b86b9a-8bad-4e1d-80e2-8f55c3c19e2c" providerId="ADAL" clId="{C4288A24-A59C-2B48-AC0B-8E51072C827E}" dt="2021-10-19T00:21:09.346" v="87"/>
          <ac:inkMkLst>
            <pc:docMk/>
            <pc:sldMk cId="2099288536" sldId="315"/>
            <ac:inkMk id="82" creationId="{B0DE7D09-A543-6F45-8469-A07AFF1570F9}"/>
          </ac:inkMkLst>
        </pc:inkChg>
        <pc:inkChg chg="add topLvl">
          <ac:chgData name="Zhang Yifan" userId="c9b86b9a-8bad-4e1d-80e2-8f55c3c19e2c" providerId="ADAL" clId="{C4288A24-A59C-2B48-AC0B-8E51072C827E}" dt="2021-10-19T00:21:09.346" v="87"/>
          <ac:inkMkLst>
            <pc:docMk/>
            <pc:sldMk cId="2099288536" sldId="315"/>
            <ac:inkMk id="83" creationId="{9BE84606-EDBC-3042-AA3A-FF883FEEBD07}"/>
          </ac:inkMkLst>
        </pc:inkChg>
        <pc:inkChg chg="add topLvl">
          <ac:chgData name="Zhang Yifan" userId="c9b86b9a-8bad-4e1d-80e2-8f55c3c19e2c" providerId="ADAL" clId="{C4288A24-A59C-2B48-AC0B-8E51072C827E}" dt="2021-10-19T00:21:09.346" v="87"/>
          <ac:inkMkLst>
            <pc:docMk/>
            <pc:sldMk cId="2099288536" sldId="315"/>
            <ac:inkMk id="84" creationId="{53346DF6-37F8-CD4A-8E5C-D67DB80723F7}"/>
          </ac:inkMkLst>
        </pc:inkChg>
        <pc:inkChg chg="add topLvl">
          <ac:chgData name="Zhang Yifan" userId="c9b86b9a-8bad-4e1d-80e2-8f55c3c19e2c" providerId="ADAL" clId="{C4288A24-A59C-2B48-AC0B-8E51072C827E}" dt="2021-10-19T00:21:09.346" v="87"/>
          <ac:inkMkLst>
            <pc:docMk/>
            <pc:sldMk cId="2099288536" sldId="315"/>
            <ac:inkMk id="85" creationId="{8CB173AC-17AA-8B40-9E0F-EF32187DC7B8}"/>
          </ac:inkMkLst>
        </pc:inkChg>
        <pc:inkChg chg="add topLvl">
          <ac:chgData name="Zhang Yifan" userId="c9b86b9a-8bad-4e1d-80e2-8f55c3c19e2c" providerId="ADAL" clId="{C4288A24-A59C-2B48-AC0B-8E51072C827E}" dt="2021-10-19T00:21:09.346" v="87"/>
          <ac:inkMkLst>
            <pc:docMk/>
            <pc:sldMk cId="2099288536" sldId="315"/>
            <ac:inkMk id="86" creationId="{963F5DCF-4760-354B-BAB2-BA9B6C26133E}"/>
          </ac:inkMkLst>
        </pc:inkChg>
        <pc:inkChg chg="add topLvl">
          <ac:chgData name="Zhang Yifan" userId="c9b86b9a-8bad-4e1d-80e2-8f55c3c19e2c" providerId="ADAL" clId="{C4288A24-A59C-2B48-AC0B-8E51072C827E}" dt="2021-10-19T00:21:09.346" v="87"/>
          <ac:inkMkLst>
            <pc:docMk/>
            <pc:sldMk cId="2099288536" sldId="315"/>
            <ac:inkMk id="87" creationId="{BE89B716-4CCA-8448-93F8-22572227801B}"/>
          </ac:inkMkLst>
        </pc:inkChg>
        <pc:inkChg chg="add topLvl">
          <ac:chgData name="Zhang Yifan" userId="c9b86b9a-8bad-4e1d-80e2-8f55c3c19e2c" providerId="ADAL" clId="{C4288A24-A59C-2B48-AC0B-8E51072C827E}" dt="2021-10-19T00:21:09.346" v="87"/>
          <ac:inkMkLst>
            <pc:docMk/>
            <pc:sldMk cId="2099288536" sldId="315"/>
            <ac:inkMk id="88" creationId="{9F5375EB-A1E2-4849-97EC-EE63F35500F9}"/>
          </ac:inkMkLst>
        </pc:inkChg>
        <pc:inkChg chg="add topLvl">
          <ac:chgData name="Zhang Yifan" userId="c9b86b9a-8bad-4e1d-80e2-8f55c3c19e2c" providerId="ADAL" clId="{C4288A24-A59C-2B48-AC0B-8E51072C827E}" dt="2021-10-19T00:21:09.346" v="87"/>
          <ac:inkMkLst>
            <pc:docMk/>
            <pc:sldMk cId="2099288536" sldId="315"/>
            <ac:inkMk id="90" creationId="{1B02CFD5-1BFF-FE41-86FD-5A3DC47CC1E8}"/>
          </ac:inkMkLst>
        </pc:inkChg>
        <pc:inkChg chg="add topLvl">
          <ac:chgData name="Zhang Yifan" userId="c9b86b9a-8bad-4e1d-80e2-8f55c3c19e2c" providerId="ADAL" clId="{C4288A24-A59C-2B48-AC0B-8E51072C827E}" dt="2021-10-19T00:21:09.346" v="87"/>
          <ac:inkMkLst>
            <pc:docMk/>
            <pc:sldMk cId="2099288536" sldId="315"/>
            <ac:inkMk id="92" creationId="{962FF07A-CCC2-FE41-8D39-7BC1D4B4DC82}"/>
          </ac:inkMkLst>
        </pc:inkChg>
        <pc:inkChg chg="add topLvl">
          <ac:chgData name="Zhang Yifan" userId="c9b86b9a-8bad-4e1d-80e2-8f55c3c19e2c" providerId="ADAL" clId="{C4288A24-A59C-2B48-AC0B-8E51072C827E}" dt="2021-10-19T00:21:09.346" v="87"/>
          <ac:inkMkLst>
            <pc:docMk/>
            <pc:sldMk cId="2099288536" sldId="315"/>
            <ac:inkMk id="93" creationId="{520DBDB9-4D34-DD47-B9CB-AB9AD78AB0DE}"/>
          </ac:inkMkLst>
        </pc:inkChg>
        <pc:inkChg chg="add">
          <ac:chgData name="Zhang Yifan" userId="c9b86b9a-8bad-4e1d-80e2-8f55c3c19e2c" providerId="ADAL" clId="{C4288A24-A59C-2B48-AC0B-8E51072C827E}" dt="2021-10-19T00:21:08.738" v="86"/>
          <ac:inkMkLst>
            <pc:docMk/>
            <pc:sldMk cId="2099288536" sldId="315"/>
            <ac:inkMk id="95" creationId="{58AC998B-E435-C146-BD5A-C11A29BE423B}"/>
          </ac:inkMkLst>
        </pc:inkChg>
        <pc:inkChg chg="add del">
          <ac:chgData name="Zhang Yifan" userId="c9b86b9a-8bad-4e1d-80e2-8f55c3c19e2c" providerId="ADAL" clId="{C4288A24-A59C-2B48-AC0B-8E51072C827E}" dt="2021-10-19T01:56:02.278" v="945" actId="7634"/>
          <ac:inkMkLst>
            <pc:docMk/>
            <pc:sldMk cId="2099288536" sldId="315"/>
            <ac:inkMk id="97" creationId="{A04B0FC1-E3F4-1C48-81FB-9E142852EAFC}"/>
          </ac:inkMkLst>
        </pc:inkChg>
      </pc:sldChg>
      <pc:sldChg chg="addSp delSp">
        <pc:chgData name="Zhang Yifan" userId="c9b86b9a-8bad-4e1d-80e2-8f55c3c19e2c" providerId="ADAL" clId="{C4288A24-A59C-2B48-AC0B-8E51072C827E}" dt="2021-10-19T01:56:02.278" v="945" actId="7634"/>
        <pc:sldMkLst>
          <pc:docMk/>
          <pc:sldMk cId="3122432309" sldId="316"/>
        </pc:sldMkLst>
        <pc:grpChg chg="add del">
          <ac:chgData name="Zhang Yifan" userId="c9b86b9a-8bad-4e1d-80e2-8f55c3c19e2c" providerId="ADAL" clId="{C4288A24-A59C-2B48-AC0B-8E51072C827E}" dt="2021-10-19T00:22:01.645" v="95"/>
          <ac:grpSpMkLst>
            <pc:docMk/>
            <pc:sldMk cId="3122432309" sldId="316"/>
            <ac:grpSpMk id="27" creationId="{A73EC5F0-0E8D-B647-8B71-B411BCC8003F}"/>
          </ac:grpSpMkLst>
        </pc:grpChg>
        <pc:grpChg chg="add">
          <ac:chgData name="Zhang Yifan" userId="c9b86b9a-8bad-4e1d-80e2-8f55c3c19e2c" providerId="ADAL" clId="{C4288A24-A59C-2B48-AC0B-8E51072C827E}" dt="2021-10-19T00:23:30.819" v="109"/>
          <ac:grpSpMkLst>
            <pc:docMk/>
            <pc:sldMk cId="3122432309" sldId="316"/>
            <ac:grpSpMk id="35" creationId="{C1C61B03-B6BC-A249-B887-05CCE7A60465}"/>
          </ac:grpSpMkLst>
        </pc:grpChg>
        <pc:grpChg chg="add">
          <ac:chgData name="Zhang Yifan" userId="c9b86b9a-8bad-4e1d-80e2-8f55c3c19e2c" providerId="ADAL" clId="{C4288A24-A59C-2B48-AC0B-8E51072C827E}" dt="2021-10-19T00:23:34.348" v="116"/>
          <ac:grpSpMkLst>
            <pc:docMk/>
            <pc:sldMk cId="3122432309" sldId="316"/>
            <ac:grpSpMk id="42" creationId="{EB99C464-C705-9049-A51E-D0FD634E7D04}"/>
          </ac:grpSpMkLst>
        </pc:grpChg>
        <pc:grpChg chg="add">
          <ac:chgData name="Zhang Yifan" userId="c9b86b9a-8bad-4e1d-80e2-8f55c3c19e2c" providerId="ADAL" clId="{C4288A24-A59C-2B48-AC0B-8E51072C827E}" dt="2021-10-19T00:23:41.828" v="123"/>
          <ac:grpSpMkLst>
            <pc:docMk/>
            <pc:sldMk cId="3122432309" sldId="316"/>
            <ac:grpSpMk id="49" creationId="{8F6DE207-4FB8-5C4F-BADF-7A6C03640456}"/>
          </ac:grpSpMkLst>
        </pc:grpChg>
        <pc:grpChg chg="add del">
          <ac:chgData name="Zhang Yifan" userId="c9b86b9a-8bad-4e1d-80e2-8f55c3c19e2c" providerId="ADAL" clId="{C4288A24-A59C-2B48-AC0B-8E51072C827E}" dt="2021-10-19T00:24:01.200" v="127"/>
          <ac:grpSpMkLst>
            <pc:docMk/>
            <pc:sldMk cId="3122432309" sldId="316"/>
            <ac:grpSpMk id="52" creationId="{6C1FD4D6-E868-5346-82D6-3F686D09F36C}"/>
          </ac:grpSpMkLst>
        </pc:grpChg>
        <pc:grpChg chg="add del">
          <ac:chgData name="Zhang Yifan" userId="c9b86b9a-8bad-4e1d-80e2-8f55c3c19e2c" providerId="ADAL" clId="{C4288A24-A59C-2B48-AC0B-8E51072C827E}" dt="2021-10-19T00:24:14.029" v="145"/>
          <ac:grpSpMkLst>
            <pc:docMk/>
            <pc:sldMk cId="3122432309" sldId="316"/>
            <ac:grpSpMk id="61" creationId="{461EB45A-3419-F741-9169-6BBE2132AE09}"/>
          </ac:grpSpMkLst>
        </pc:grpChg>
        <pc:grpChg chg="add">
          <ac:chgData name="Zhang Yifan" userId="c9b86b9a-8bad-4e1d-80e2-8f55c3c19e2c" providerId="ADAL" clId="{C4288A24-A59C-2B48-AC0B-8E51072C827E}" dt="2021-10-19T00:24:14.029" v="145"/>
          <ac:grpSpMkLst>
            <pc:docMk/>
            <pc:sldMk cId="3122432309" sldId="316"/>
            <ac:grpSpMk id="69" creationId="{299F853A-1ACA-1341-89C7-C24DBC5036EF}"/>
          </ac:grpSpMkLst>
        </pc:grpChg>
        <pc:inkChg chg="add del topLvl">
          <ac:chgData name="Zhang Yifan" userId="c9b86b9a-8bad-4e1d-80e2-8f55c3c19e2c" providerId="ADAL" clId="{C4288A24-A59C-2B48-AC0B-8E51072C827E}" dt="2021-10-19T00:22:03.856" v="99"/>
          <ac:inkMkLst>
            <pc:docMk/>
            <pc:sldMk cId="3122432309" sldId="316"/>
            <ac:inkMk id="21" creationId="{DF730964-56E6-4A41-96FD-41D7F94BBC47}"/>
          </ac:inkMkLst>
        </pc:inkChg>
        <pc:inkChg chg="add del topLvl">
          <ac:chgData name="Zhang Yifan" userId="c9b86b9a-8bad-4e1d-80e2-8f55c3c19e2c" providerId="ADAL" clId="{C4288A24-A59C-2B48-AC0B-8E51072C827E}" dt="2021-10-19T00:22:06.538" v="100"/>
          <ac:inkMkLst>
            <pc:docMk/>
            <pc:sldMk cId="3122432309" sldId="316"/>
            <ac:inkMk id="22" creationId="{5B0C96B7-67C8-B948-A840-5B593F3C8ADA}"/>
          </ac:inkMkLst>
        </pc:inkChg>
        <pc:inkChg chg="add del topLvl">
          <ac:chgData name="Zhang Yifan" userId="c9b86b9a-8bad-4e1d-80e2-8f55c3c19e2c" providerId="ADAL" clId="{C4288A24-A59C-2B48-AC0B-8E51072C827E}" dt="2021-10-19T00:22:03.842" v="97"/>
          <ac:inkMkLst>
            <pc:docMk/>
            <pc:sldMk cId="3122432309" sldId="316"/>
            <ac:inkMk id="23" creationId="{7254EBCB-5584-AC42-96C7-976CDA69EBB5}"/>
          </ac:inkMkLst>
        </pc:inkChg>
        <pc:inkChg chg="add del topLvl">
          <ac:chgData name="Zhang Yifan" userId="c9b86b9a-8bad-4e1d-80e2-8f55c3c19e2c" providerId="ADAL" clId="{C4288A24-A59C-2B48-AC0B-8E51072C827E}" dt="2021-10-19T00:22:03.849" v="98"/>
          <ac:inkMkLst>
            <pc:docMk/>
            <pc:sldMk cId="3122432309" sldId="316"/>
            <ac:inkMk id="24" creationId="{A2213019-1935-5149-9DC9-88450E4015FC}"/>
          </ac:inkMkLst>
        </pc:inkChg>
        <pc:inkChg chg="add del topLvl">
          <ac:chgData name="Zhang Yifan" userId="c9b86b9a-8bad-4e1d-80e2-8f55c3c19e2c" providerId="ADAL" clId="{C4288A24-A59C-2B48-AC0B-8E51072C827E}" dt="2021-10-19T00:22:03.835" v="96"/>
          <ac:inkMkLst>
            <pc:docMk/>
            <pc:sldMk cId="3122432309" sldId="316"/>
            <ac:inkMk id="25" creationId="{B32465A2-AAF9-9146-8D82-A92D2F4B8822}"/>
          </ac:inkMkLst>
        </pc:inkChg>
        <pc:inkChg chg="add del topLvl">
          <ac:chgData name="Zhang Yifan" userId="c9b86b9a-8bad-4e1d-80e2-8f55c3c19e2c" providerId="ADAL" clId="{C4288A24-A59C-2B48-AC0B-8E51072C827E}" dt="2021-10-19T00:22:01.645" v="95"/>
          <ac:inkMkLst>
            <pc:docMk/>
            <pc:sldMk cId="3122432309" sldId="316"/>
            <ac:inkMk id="26" creationId="{87E5AD4C-5AC3-054D-B4CC-A02EBE4610A5}"/>
          </ac:inkMkLst>
        </pc:inkChg>
        <pc:inkChg chg="add del">
          <ac:chgData name="Zhang Yifan" userId="c9b86b9a-8bad-4e1d-80e2-8f55c3c19e2c" providerId="ADAL" clId="{C4288A24-A59C-2B48-AC0B-8E51072C827E}" dt="2021-10-19T00:23:24.256" v="102"/>
          <ac:inkMkLst>
            <pc:docMk/>
            <pc:sldMk cId="3122432309" sldId="316"/>
            <ac:inkMk id="28" creationId="{FDC29694-D866-0641-81D8-38BBEBFAE684}"/>
          </ac:inkMkLst>
        </pc:inkChg>
        <pc:inkChg chg="add">
          <ac:chgData name="Zhang Yifan" userId="c9b86b9a-8bad-4e1d-80e2-8f55c3c19e2c" providerId="ADAL" clId="{C4288A24-A59C-2B48-AC0B-8E51072C827E}" dt="2021-10-19T00:23:28.083" v="103"/>
          <ac:inkMkLst>
            <pc:docMk/>
            <pc:sldMk cId="3122432309" sldId="316"/>
            <ac:inkMk id="29" creationId="{140FFD93-9A29-D245-9A96-C494922815FE}"/>
          </ac:inkMkLst>
        </pc:inkChg>
        <pc:inkChg chg="add">
          <ac:chgData name="Zhang Yifan" userId="c9b86b9a-8bad-4e1d-80e2-8f55c3c19e2c" providerId="ADAL" clId="{C4288A24-A59C-2B48-AC0B-8E51072C827E}" dt="2021-10-19T00:23:28.306" v="104"/>
          <ac:inkMkLst>
            <pc:docMk/>
            <pc:sldMk cId="3122432309" sldId="316"/>
            <ac:inkMk id="30" creationId="{B0A51E92-CEB6-AD4A-9B38-BCBF20692DFF}"/>
          </ac:inkMkLst>
        </pc:inkChg>
        <pc:inkChg chg="add">
          <ac:chgData name="Zhang Yifan" userId="c9b86b9a-8bad-4e1d-80e2-8f55c3c19e2c" providerId="ADAL" clId="{C4288A24-A59C-2B48-AC0B-8E51072C827E}" dt="2021-10-19T00:23:28.833" v="105"/>
          <ac:inkMkLst>
            <pc:docMk/>
            <pc:sldMk cId="3122432309" sldId="316"/>
            <ac:inkMk id="31" creationId="{6A3283B8-921E-F849-B105-310ABF05A00D}"/>
          </ac:inkMkLst>
        </pc:inkChg>
        <pc:inkChg chg="add">
          <ac:chgData name="Zhang Yifan" userId="c9b86b9a-8bad-4e1d-80e2-8f55c3c19e2c" providerId="ADAL" clId="{C4288A24-A59C-2B48-AC0B-8E51072C827E}" dt="2021-10-19T00:23:29.343" v="106"/>
          <ac:inkMkLst>
            <pc:docMk/>
            <pc:sldMk cId="3122432309" sldId="316"/>
            <ac:inkMk id="32" creationId="{009FAE47-8B40-054C-BD8E-DF0B7945343E}"/>
          </ac:inkMkLst>
        </pc:inkChg>
        <pc:inkChg chg="add">
          <ac:chgData name="Zhang Yifan" userId="c9b86b9a-8bad-4e1d-80e2-8f55c3c19e2c" providerId="ADAL" clId="{C4288A24-A59C-2B48-AC0B-8E51072C827E}" dt="2021-10-19T00:23:29.731" v="107"/>
          <ac:inkMkLst>
            <pc:docMk/>
            <pc:sldMk cId="3122432309" sldId="316"/>
            <ac:inkMk id="33" creationId="{F59B087F-FBE6-8C44-88D7-76969D359AE5}"/>
          </ac:inkMkLst>
        </pc:inkChg>
        <pc:inkChg chg="add del">
          <ac:chgData name="Zhang Yifan" userId="c9b86b9a-8bad-4e1d-80e2-8f55c3c19e2c" providerId="ADAL" clId="{C4288A24-A59C-2B48-AC0B-8E51072C827E}" dt="2021-10-19T00:24:47.345" v="178"/>
          <ac:inkMkLst>
            <pc:docMk/>
            <pc:sldMk cId="3122432309" sldId="316"/>
            <ac:inkMk id="34" creationId="{5B592EAF-0A7F-AB46-9E58-7665A36E42B8}"/>
          </ac:inkMkLst>
        </pc:inkChg>
        <pc:inkChg chg="add">
          <ac:chgData name="Zhang Yifan" userId="c9b86b9a-8bad-4e1d-80e2-8f55c3c19e2c" providerId="ADAL" clId="{C4288A24-A59C-2B48-AC0B-8E51072C827E}" dt="2021-10-19T00:23:31.624" v="110"/>
          <ac:inkMkLst>
            <pc:docMk/>
            <pc:sldMk cId="3122432309" sldId="316"/>
            <ac:inkMk id="36" creationId="{27FFEAFC-5812-F549-8EA2-41B95A96D6EB}"/>
          </ac:inkMkLst>
        </pc:inkChg>
        <pc:inkChg chg="add">
          <ac:chgData name="Zhang Yifan" userId="c9b86b9a-8bad-4e1d-80e2-8f55c3c19e2c" providerId="ADAL" clId="{C4288A24-A59C-2B48-AC0B-8E51072C827E}" dt="2021-10-19T00:23:31.871" v="111"/>
          <ac:inkMkLst>
            <pc:docMk/>
            <pc:sldMk cId="3122432309" sldId="316"/>
            <ac:inkMk id="37" creationId="{411CE079-8837-CE4C-9615-2751A2C3F46A}"/>
          </ac:inkMkLst>
        </pc:inkChg>
        <pc:inkChg chg="add">
          <ac:chgData name="Zhang Yifan" userId="c9b86b9a-8bad-4e1d-80e2-8f55c3c19e2c" providerId="ADAL" clId="{C4288A24-A59C-2B48-AC0B-8E51072C827E}" dt="2021-10-19T00:23:32.351" v="112"/>
          <ac:inkMkLst>
            <pc:docMk/>
            <pc:sldMk cId="3122432309" sldId="316"/>
            <ac:inkMk id="38" creationId="{CA39091A-0B77-C944-BF86-D9B2DD9E9E3D}"/>
          </ac:inkMkLst>
        </pc:inkChg>
        <pc:inkChg chg="add">
          <ac:chgData name="Zhang Yifan" userId="c9b86b9a-8bad-4e1d-80e2-8f55c3c19e2c" providerId="ADAL" clId="{C4288A24-A59C-2B48-AC0B-8E51072C827E}" dt="2021-10-19T00:23:32.847" v="113"/>
          <ac:inkMkLst>
            <pc:docMk/>
            <pc:sldMk cId="3122432309" sldId="316"/>
            <ac:inkMk id="39" creationId="{52665C34-CF98-E941-8085-13F4016D2680}"/>
          </ac:inkMkLst>
        </pc:inkChg>
        <pc:inkChg chg="add">
          <ac:chgData name="Zhang Yifan" userId="c9b86b9a-8bad-4e1d-80e2-8f55c3c19e2c" providerId="ADAL" clId="{C4288A24-A59C-2B48-AC0B-8E51072C827E}" dt="2021-10-19T00:23:33.275" v="114"/>
          <ac:inkMkLst>
            <pc:docMk/>
            <pc:sldMk cId="3122432309" sldId="316"/>
            <ac:inkMk id="40" creationId="{DCC375D0-139B-844B-B4B8-8CFD40400321}"/>
          </ac:inkMkLst>
        </pc:inkChg>
        <pc:inkChg chg="add del">
          <ac:chgData name="Zhang Yifan" userId="c9b86b9a-8bad-4e1d-80e2-8f55c3c19e2c" providerId="ADAL" clId="{C4288A24-A59C-2B48-AC0B-8E51072C827E}" dt="2021-10-19T00:24:47.977" v="179"/>
          <ac:inkMkLst>
            <pc:docMk/>
            <pc:sldMk cId="3122432309" sldId="316"/>
            <ac:inkMk id="41" creationId="{38E8EE76-B54D-C04C-9D5B-91B977ED8A8E}"/>
          </ac:inkMkLst>
        </pc:inkChg>
        <pc:inkChg chg="add">
          <ac:chgData name="Zhang Yifan" userId="c9b86b9a-8bad-4e1d-80e2-8f55c3c19e2c" providerId="ADAL" clId="{C4288A24-A59C-2B48-AC0B-8E51072C827E}" dt="2021-10-19T00:23:38.591" v="117"/>
          <ac:inkMkLst>
            <pc:docMk/>
            <pc:sldMk cId="3122432309" sldId="316"/>
            <ac:inkMk id="43" creationId="{1C5EBAF4-E3ED-1C41-AD44-6ED8A6DCF6BF}"/>
          </ac:inkMkLst>
        </pc:inkChg>
        <pc:inkChg chg="add">
          <ac:chgData name="Zhang Yifan" userId="c9b86b9a-8bad-4e1d-80e2-8f55c3c19e2c" providerId="ADAL" clId="{C4288A24-A59C-2B48-AC0B-8E51072C827E}" dt="2021-10-19T00:23:39.077" v="118"/>
          <ac:inkMkLst>
            <pc:docMk/>
            <pc:sldMk cId="3122432309" sldId="316"/>
            <ac:inkMk id="44" creationId="{92B4D634-6F9D-D244-AC43-DE0450AD0993}"/>
          </ac:inkMkLst>
        </pc:inkChg>
        <pc:inkChg chg="add">
          <ac:chgData name="Zhang Yifan" userId="c9b86b9a-8bad-4e1d-80e2-8f55c3c19e2c" providerId="ADAL" clId="{C4288A24-A59C-2B48-AC0B-8E51072C827E}" dt="2021-10-19T00:23:39.549" v="119"/>
          <ac:inkMkLst>
            <pc:docMk/>
            <pc:sldMk cId="3122432309" sldId="316"/>
            <ac:inkMk id="45" creationId="{06B71DC4-855B-8D44-B8A1-92E7FB92D3CF}"/>
          </ac:inkMkLst>
        </pc:inkChg>
        <pc:inkChg chg="add">
          <ac:chgData name="Zhang Yifan" userId="c9b86b9a-8bad-4e1d-80e2-8f55c3c19e2c" providerId="ADAL" clId="{C4288A24-A59C-2B48-AC0B-8E51072C827E}" dt="2021-10-19T00:23:40.019" v="120"/>
          <ac:inkMkLst>
            <pc:docMk/>
            <pc:sldMk cId="3122432309" sldId="316"/>
            <ac:inkMk id="46" creationId="{4EEE6E52-BB81-AC44-A06C-1ED497EDD19A}"/>
          </ac:inkMkLst>
        </pc:inkChg>
        <pc:inkChg chg="add">
          <ac:chgData name="Zhang Yifan" userId="c9b86b9a-8bad-4e1d-80e2-8f55c3c19e2c" providerId="ADAL" clId="{C4288A24-A59C-2B48-AC0B-8E51072C827E}" dt="2021-10-19T00:23:40.408" v="121"/>
          <ac:inkMkLst>
            <pc:docMk/>
            <pc:sldMk cId="3122432309" sldId="316"/>
            <ac:inkMk id="47" creationId="{31E5F00D-F046-FF4A-B780-EFB1A271C6E6}"/>
          </ac:inkMkLst>
        </pc:inkChg>
        <pc:inkChg chg="add del">
          <ac:chgData name="Zhang Yifan" userId="c9b86b9a-8bad-4e1d-80e2-8f55c3c19e2c" providerId="ADAL" clId="{C4288A24-A59C-2B48-AC0B-8E51072C827E}" dt="2021-10-19T00:24:48.623" v="180"/>
          <ac:inkMkLst>
            <pc:docMk/>
            <pc:sldMk cId="3122432309" sldId="316"/>
            <ac:inkMk id="48" creationId="{901FBF58-28E0-BD4E-95FA-393BBAD31DFD}"/>
          </ac:inkMkLst>
        </pc:inkChg>
        <pc:inkChg chg="add del topLvl">
          <ac:chgData name="Zhang Yifan" userId="c9b86b9a-8bad-4e1d-80e2-8f55c3c19e2c" providerId="ADAL" clId="{C4288A24-A59C-2B48-AC0B-8E51072C827E}" dt="2021-10-19T00:24:01.666" v="128"/>
          <ac:inkMkLst>
            <pc:docMk/>
            <pc:sldMk cId="3122432309" sldId="316"/>
            <ac:inkMk id="50" creationId="{FE941AC7-E516-4744-A6E2-51421FD16372}"/>
          </ac:inkMkLst>
        </pc:inkChg>
        <pc:inkChg chg="add del topLvl">
          <ac:chgData name="Zhang Yifan" userId="c9b86b9a-8bad-4e1d-80e2-8f55c3c19e2c" providerId="ADAL" clId="{C4288A24-A59C-2B48-AC0B-8E51072C827E}" dt="2021-10-19T00:24:01.200" v="127"/>
          <ac:inkMkLst>
            <pc:docMk/>
            <pc:sldMk cId="3122432309" sldId="316"/>
            <ac:inkMk id="51" creationId="{4D5205ED-1A4F-9D43-A480-7DD6623A021A}"/>
          </ac:inkMkLst>
        </pc:inkChg>
        <pc:inkChg chg="add topLvl">
          <ac:chgData name="Zhang Yifan" userId="c9b86b9a-8bad-4e1d-80e2-8f55c3c19e2c" providerId="ADAL" clId="{C4288A24-A59C-2B48-AC0B-8E51072C827E}" dt="2021-10-19T00:24:14.029" v="145"/>
          <ac:inkMkLst>
            <pc:docMk/>
            <pc:sldMk cId="3122432309" sldId="316"/>
            <ac:inkMk id="53" creationId="{9F032E9F-075F-8E4C-8EDA-EAA4E2B6A235}"/>
          </ac:inkMkLst>
        </pc:inkChg>
        <pc:inkChg chg="add topLvl">
          <ac:chgData name="Zhang Yifan" userId="c9b86b9a-8bad-4e1d-80e2-8f55c3c19e2c" providerId="ADAL" clId="{C4288A24-A59C-2B48-AC0B-8E51072C827E}" dt="2021-10-19T00:24:14.029" v="145"/>
          <ac:inkMkLst>
            <pc:docMk/>
            <pc:sldMk cId="3122432309" sldId="316"/>
            <ac:inkMk id="54" creationId="{40474031-9C45-B447-903F-8763448C7BA8}"/>
          </ac:inkMkLst>
        </pc:inkChg>
        <pc:inkChg chg="add topLvl">
          <ac:chgData name="Zhang Yifan" userId="c9b86b9a-8bad-4e1d-80e2-8f55c3c19e2c" providerId="ADAL" clId="{C4288A24-A59C-2B48-AC0B-8E51072C827E}" dt="2021-10-19T00:24:14.029" v="145"/>
          <ac:inkMkLst>
            <pc:docMk/>
            <pc:sldMk cId="3122432309" sldId="316"/>
            <ac:inkMk id="55" creationId="{21DB9449-D0BE-F541-B5B8-2CFDA7939BAB}"/>
          </ac:inkMkLst>
        </pc:inkChg>
        <pc:inkChg chg="add topLvl">
          <ac:chgData name="Zhang Yifan" userId="c9b86b9a-8bad-4e1d-80e2-8f55c3c19e2c" providerId="ADAL" clId="{C4288A24-A59C-2B48-AC0B-8E51072C827E}" dt="2021-10-19T00:24:14.029" v="145"/>
          <ac:inkMkLst>
            <pc:docMk/>
            <pc:sldMk cId="3122432309" sldId="316"/>
            <ac:inkMk id="56" creationId="{3797BBD2-29D8-3445-8328-F15698EC4791}"/>
          </ac:inkMkLst>
        </pc:inkChg>
        <pc:inkChg chg="add topLvl">
          <ac:chgData name="Zhang Yifan" userId="c9b86b9a-8bad-4e1d-80e2-8f55c3c19e2c" providerId="ADAL" clId="{C4288A24-A59C-2B48-AC0B-8E51072C827E}" dt="2021-10-19T00:24:14.029" v="145"/>
          <ac:inkMkLst>
            <pc:docMk/>
            <pc:sldMk cId="3122432309" sldId="316"/>
            <ac:inkMk id="57" creationId="{FEF7A167-D247-1E43-999D-3EC2A12D42F2}"/>
          </ac:inkMkLst>
        </pc:inkChg>
        <pc:inkChg chg="add topLvl">
          <ac:chgData name="Zhang Yifan" userId="c9b86b9a-8bad-4e1d-80e2-8f55c3c19e2c" providerId="ADAL" clId="{C4288A24-A59C-2B48-AC0B-8E51072C827E}" dt="2021-10-19T00:24:14.029" v="145"/>
          <ac:inkMkLst>
            <pc:docMk/>
            <pc:sldMk cId="3122432309" sldId="316"/>
            <ac:inkMk id="58" creationId="{53081218-06CF-5949-A155-E1C7772F8A63}"/>
          </ac:inkMkLst>
        </pc:inkChg>
        <pc:inkChg chg="add topLvl">
          <ac:chgData name="Zhang Yifan" userId="c9b86b9a-8bad-4e1d-80e2-8f55c3c19e2c" providerId="ADAL" clId="{C4288A24-A59C-2B48-AC0B-8E51072C827E}" dt="2021-10-19T00:24:14.029" v="145"/>
          <ac:inkMkLst>
            <pc:docMk/>
            <pc:sldMk cId="3122432309" sldId="316"/>
            <ac:inkMk id="59" creationId="{84464D22-9D87-8F47-A58A-ADBE714EBF07}"/>
          </ac:inkMkLst>
        </pc:inkChg>
        <pc:inkChg chg="add topLvl">
          <ac:chgData name="Zhang Yifan" userId="c9b86b9a-8bad-4e1d-80e2-8f55c3c19e2c" providerId="ADAL" clId="{C4288A24-A59C-2B48-AC0B-8E51072C827E}" dt="2021-10-19T00:24:14.029" v="145"/>
          <ac:inkMkLst>
            <pc:docMk/>
            <pc:sldMk cId="3122432309" sldId="316"/>
            <ac:inkMk id="60" creationId="{015059B4-12AA-884F-8CF8-920BCB7E2BAA}"/>
          </ac:inkMkLst>
        </pc:inkChg>
        <pc:inkChg chg="add">
          <ac:chgData name="Zhang Yifan" userId="c9b86b9a-8bad-4e1d-80e2-8f55c3c19e2c" providerId="ADAL" clId="{C4288A24-A59C-2B48-AC0B-8E51072C827E}" dt="2021-10-19T00:24:09.705" v="138"/>
          <ac:inkMkLst>
            <pc:docMk/>
            <pc:sldMk cId="3122432309" sldId="316"/>
            <ac:inkMk id="62" creationId="{A0926A0A-6FC7-AC49-AA66-26F2BB7F141E}"/>
          </ac:inkMkLst>
        </pc:inkChg>
        <pc:inkChg chg="add">
          <ac:chgData name="Zhang Yifan" userId="c9b86b9a-8bad-4e1d-80e2-8f55c3c19e2c" providerId="ADAL" clId="{C4288A24-A59C-2B48-AC0B-8E51072C827E}" dt="2021-10-19T00:24:10.099" v="139"/>
          <ac:inkMkLst>
            <pc:docMk/>
            <pc:sldMk cId="3122432309" sldId="316"/>
            <ac:inkMk id="63" creationId="{15310D4E-FB4F-2548-9031-92EC29D817F7}"/>
          </ac:inkMkLst>
        </pc:inkChg>
        <pc:inkChg chg="add">
          <ac:chgData name="Zhang Yifan" userId="c9b86b9a-8bad-4e1d-80e2-8f55c3c19e2c" providerId="ADAL" clId="{C4288A24-A59C-2B48-AC0B-8E51072C827E}" dt="2021-10-19T00:24:10.665" v="140"/>
          <ac:inkMkLst>
            <pc:docMk/>
            <pc:sldMk cId="3122432309" sldId="316"/>
            <ac:inkMk id="64" creationId="{2EC29880-9728-E745-AD41-6068DC67B387}"/>
          </ac:inkMkLst>
        </pc:inkChg>
        <pc:inkChg chg="add">
          <ac:chgData name="Zhang Yifan" userId="c9b86b9a-8bad-4e1d-80e2-8f55c3c19e2c" providerId="ADAL" clId="{C4288A24-A59C-2B48-AC0B-8E51072C827E}" dt="2021-10-19T00:24:11.440" v="141"/>
          <ac:inkMkLst>
            <pc:docMk/>
            <pc:sldMk cId="3122432309" sldId="316"/>
            <ac:inkMk id="65" creationId="{ABA8B135-B87F-B24B-9EA0-914F174DE5AD}"/>
          </ac:inkMkLst>
        </pc:inkChg>
        <pc:inkChg chg="add">
          <ac:chgData name="Zhang Yifan" userId="c9b86b9a-8bad-4e1d-80e2-8f55c3c19e2c" providerId="ADAL" clId="{C4288A24-A59C-2B48-AC0B-8E51072C827E}" dt="2021-10-19T00:24:12.057" v="142"/>
          <ac:inkMkLst>
            <pc:docMk/>
            <pc:sldMk cId="3122432309" sldId="316"/>
            <ac:inkMk id="66" creationId="{C0B7C318-C398-F84F-9753-9D3DC3727A11}"/>
          </ac:inkMkLst>
        </pc:inkChg>
        <pc:inkChg chg="add">
          <ac:chgData name="Zhang Yifan" userId="c9b86b9a-8bad-4e1d-80e2-8f55c3c19e2c" providerId="ADAL" clId="{C4288A24-A59C-2B48-AC0B-8E51072C827E}" dt="2021-10-19T00:24:12.565" v="143"/>
          <ac:inkMkLst>
            <pc:docMk/>
            <pc:sldMk cId="3122432309" sldId="316"/>
            <ac:inkMk id="67" creationId="{89240747-4316-5649-BBE5-4A5A6839A146}"/>
          </ac:inkMkLst>
        </pc:inkChg>
        <pc:inkChg chg="add">
          <ac:chgData name="Zhang Yifan" userId="c9b86b9a-8bad-4e1d-80e2-8f55c3c19e2c" providerId="ADAL" clId="{C4288A24-A59C-2B48-AC0B-8E51072C827E}" dt="2021-10-19T00:24:13.344" v="144"/>
          <ac:inkMkLst>
            <pc:docMk/>
            <pc:sldMk cId="3122432309" sldId="316"/>
            <ac:inkMk id="68" creationId="{4CBE7ADA-6755-DD4E-8577-94BC5969B947}"/>
          </ac:inkMkLst>
        </pc:inkChg>
        <pc:inkChg chg="add">
          <ac:chgData name="Zhang Yifan" userId="c9b86b9a-8bad-4e1d-80e2-8f55c3c19e2c" providerId="ADAL" clId="{C4288A24-A59C-2B48-AC0B-8E51072C827E}" dt="2021-10-19T00:24:51.252" v="181"/>
          <ac:inkMkLst>
            <pc:docMk/>
            <pc:sldMk cId="3122432309" sldId="316"/>
            <ac:inkMk id="70" creationId="{E2AC7D8E-81DE-7740-A862-39937FED3D16}"/>
          </ac:inkMkLst>
        </pc:inkChg>
        <pc:inkChg chg="add">
          <ac:chgData name="Zhang Yifan" userId="c9b86b9a-8bad-4e1d-80e2-8f55c3c19e2c" providerId="ADAL" clId="{C4288A24-A59C-2B48-AC0B-8E51072C827E}" dt="2021-10-19T00:24:52.088" v="182"/>
          <ac:inkMkLst>
            <pc:docMk/>
            <pc:sldMk cId="3122432309" sldId="316"/>
            <ac:inkMk id="71" creationId="{F2F3775F-EB1A-DE4C-A3E6-D6249333A801}"/>
          </ac:inkMkLst>
        </pc:inkChg>
        <pc:inkChg chg="add">
          <ac:chgData name="Zhang Yifan" userId="c9b86b9a-8bad-4e1d-80e2-8f55c3c19e2c" providerId="ADAL" clId="{C4288A24-A59C-2B48-AC0B-8E51072C827E}" dt="2021-10-19T00:24:53.302" v="183"/>
          <ac:inkMkLst>
            <pc:docMk/>
            <pc:sldMk cId="3122432309" sldId="316"/>
            <ac:inkMk id="72" creationId="{463BDB1D-6903-EB4D-9808-86F01400AAB1}"/>
          </ac:inkMkLst>
        </pc:inkChg>
        <pc:inkChg chg="add del">
          <ac:chgData name="Zhang Yifan" userId="c9b86b9a-8bad-4e1d-80e2-8f55c3c19e2c" providerId="ADAL" clId="{C4288A24-A59C-2B48-AC0B-8E51072C827E}" dt="2021-10-19T01:56:02.278" v="945" actId="7634"/>
          <ac:inkMkLst>
            <pc:docMk/>
            <pc:sldMk cId="3122432309" sldId="316"/>
            <ac:inkMk id="73" creationId="{C326B741-71E7-A846-9BD9-F5B2CEB5F1E9}"/>
          </ac:inkMkLst>
        </pc:inkChg>
      </pc:sldChg>
      <pc:sldChg chg="addSp delSp">
        <pc:chgData name="Zhang Yifan" userId="c9b86b9a-8bad-4e1d-80e2-8f55c3c19e2c" providerId="ADAL" clId="{C4288A24-A59C-2B48-AC0B-8E51072C827E}" dt="2021-10-19T00:27:08.567" v="310"/>
        <pc:sldMkLst>
          <pc:docMk/>
          <pc:sldMk cId="541618056" sldId="317"/>
        </pc:sldMkLst>
        <pc:grpChg chg="add del">
          <ac:chgData name="Zhang Yifan" userId="c9b86b9a-8bad-4e1d-80e2-8f55c3c19e2c" providerId="ADAL" clId="{C4288A24-A59C-2B48-AC0B-8E51072C827E}" dt="2021-10-19T00:24:25.702" v="155"/>
          <ac:grpSpMkLst>
            <pc:docMk/>
            <pc:sldMk cId="541618056" sldId="317"/>
            <ac:grpSpMk id="39" creationId="{7D2CF6E9-4E6F-E74E-A741-780953F0D103}"/>
          </ac:grpSpMkLst>
        </pc:grpChg>
        <pc:grpChg chg="add">
          <ac:chgData name="Zhang Yifan" userId="c9b86b9a-8bad-4e1d-80e2-8f55c3c19e2c" providerId="ADAL" clId="{C4288A24-A59C-2B48-AC0B-8E51072C827E}" dt="2021-10-19T00:24:31.409" v="163"/>
          <ac:grpSpMkLst>
            <pc:docMk/>
            <pc:sldMk cId="541618056" sldId="317"/>
            <ac:grpSpMk id="46" creationId="{56E62CF0-F67B-B241-8A11-C9CAE6D658DE}"/>
          </ac:grpSpMkLst>
        </pc:grpChg>
        <pc:grpChg chg="add">
          <ac:chgData name="Zhang Yifan" userId="c9b86b9a-8bad-4e1d-80e2-8f55c3c19e2c" providerId="ADAL" clId="{C4288A24-A59C-2B48-AC0B-8E51072C827E}" dt="2021-10-19T00:24:34.574" v="170"/>
          <ac:grpSpMkLst>
            <pc:docMk/>
            <pc:sldMk cId="541618056" sldId="317"/>
            <ac:grpSpMk id="53" creationId="{E9CF5FD6-DB92-CA40-98DC-9158DB147C03}"/>
          </ac:grpSpMkLst>
        </pc:grpChg>
        <pc:grpChg chg="add del">
          <ac:chgData name="Zhang Yifan" userId="c9b86b9a-8bad-4e1d-80e2-8f55c3c19e2c" providerId="ADAL" clId="{C4288A24-A59C-2B48-AC0B-8E51072C827E}" dt="2021-10-19T00:25:00.487" v="190"/>
          <ac:grpSpMkLst>
            <pc:docMk/>
            <pc:sldMk cId="541618056" sldId="317"/>
            <ac:grpSpMk id="60" creationId="{E7D3F5BF-539C-7D4E-86BD-5E9AF74B07CC}"/>
          </ac:grpSpMkLst>
        </pc:grpChg>
        <pc:grpChg chg="add">
          <ac:chgData name="Zhang Yifan" userId="c9b86b9a-8bad-4e1d-80e2-8f55c3c19e2c" providerId="ADAL" clId="{C4288A24-A59C-2B48-AC0B-8E51072C827E}" dt="2021-10-19T00:25:00.487" v="190"/>
          <ac:grpSpMkLst>
            <pc:docMk/>
            <pc:sldMk cId="541618056" sldId="317"/>
            <ac:grpSpMk id="64" creationId="{5C785949-D628-3844-AFAF-698CCCDD0534}"/>
          </ac:grpSpMkLst>
        </pc:grpChg>
        <pc:grpChg chg="add del">
          <ac:chgData name="Zhang Yifan" userId="c9b86b9a-8bad-4e1d-80e2-8f55c3c19e2c" providerId="ADAL" clId="{C4288A24-A59C-2B48-AC0B-8E51072C827E}" dt="2021-10-19T00:25:14.401" v="202"/>
          <ac:grpSpMkLst>
            <pc:docMk/>
            <pc:sldMk cId="541618056" sldId="317"/>
            <ac:grpSpMk id="73" creationId="{E3698280-2635-D84C-AA94-0A1A444B5CF2}"/>
          </ac:grpSpMkLst>
        </pc:grpChg>
        <pc:grpChg chg="add del">
          <ac:chgData name="Zhang Yifan" userId="c9b86b9a-8bad-4e1d-80e2-8f55c3c19e2c" providerId="ADAL" clId="{C4288A24-A59C-2B48-AC0B-8E51072C827E}" dt="2021-10-19T00:25:17.355" v="207"/>
          <ac:grpSpMkLst>
            <pc:docMk/>
            <pc:sldMk cId="541618056" sldId="317"/>
            <ac:grpSpMk id="76" creationId="{0C157360-AF64-614D-B282-9AF2CED4F524}"/>
          </ac:grpSpMkLst>
        </pc:grpChg>
        <pc:grpChg chg="add">
          <ac:chgData name="Zhang Yifan" userId="c9b86b9a-8bad-4e1d-80e2-8f55c3c19e2c" providerId="ADAL" clId="{C4288A24-A59C-2B48-AC0B-8E51072C827E}" dt="2021-10-19T00:25:17.355" v="207"/>
          <ac:grpSpMkLst>
            <pc:docMk/>
            <pc:sldMk cId="541618056" sldId="317"/>
            <ac:grpSpMk id="81" creationId="{109F71BC-AEF9-0943-BDC5-ED01DAE94FEF}"/>
          </ac:grpSpMkLst>
        </pc:grpChg>
        <pc:grpChg chg="add del">
          <ac:chgData name="Zhang Yifan" userId="c9b86b9a-8bad-4e1d-80e2-8f55c3c19e2c" providerId="ADAL" clId="{C4288A24-A59C-2B48-AC0B-8E51072C827E}" dt="2021-10-19T00:25:24.409" v="218"/>
          <ac:grpSpMkLst>
            <pc:docMk/>
            <pc:sldMk cId="541618056" sldId="317"/>
            <ac:grpSpMk id="90" creationId="{E7617C40-16CE-0C43-9F2B-BAD5F350E2D0}"/>
          </ac:grpSpMkLst>
        </pc:grpChg>
        <pc:grpChg chg="add del">
          <ac:chgData name="Zhang Yifan" userId="c9b86b9a-8bad-4e1d-80e2-8f55c3c19e2c" providerId="ADAL" clId="{C4288A24-A59C-2B48-AC0B-8E51072C827E}" dt="2021-10-19T00:25:27.640" v="223"/>
          <ac:grpSpMkLst>
            <pc:docMk/>
            <pc:sldMk cId="541618056" sldId="317"/>
            <ac:grpSpMk id="92" creationId="{E69C8E77-0429-1B45-AE54-4CDA96F89B2C}"/>
          </ac:grpSpMkLst>
        </pc:grpChg>
        <pc:grpChg chg="add">
          <ac:chgData name="Zhang Yifan" userId="c9b86b9a-8bad-4e1d-80e2-8f55c3c19e2c" providerId="ADAL" clId="{C4288A24-A59C-2B48-AC0B-8E51072C827E}" dt="2021-10-19T00:25:27.640" v="223"/>
          <ac:grpSpMkLst>
            <pc:docMk/>
            <pc:sldMk cId="541618056" sldId="317"/>
            <ac:grpSpMk id="97" creationId="{3C898449-2F68-964A-AF86-A5AD26720CE4}"/>
          </ac:grpSpMkLst>
        </pc:grpChg>
        <pc:grpChg chg="add del">
          <ac:chgData name="Zhang Yifan" userId="c9b86b9a-8bad-4e1d-80e2-8f55c3c19e2c" providerId="ADAL" clId="{C4288A24-A59C-2B48-AC0B-8E51072C827E}" dt="2021-10-19T00:25:47.235" v="233"/>
          <ac:grpSpMkLst>
            <pc:docMk/>
            <pc:sldMk cId="541618056" sldId="317"/>
            <ac:grpSpMk id="106" creationId="{C92DE002-8955-A746-A706-0E6D936DC235}"/>
          </ac:grpSpMkLst>
        </pc:grpChg>
        <pc:grpChg chg="add">
          <ac:chgData name="Zhang Yifan" userId="c9b86b9a-8bad-4e1d-80e2-8f55c3c19e2c" providerId="ADAL" clId="{C4288A24-A59C-2B48-AC0B-8E51072C827E}" dt="2021-10-19T00:25:57.202" v="248"/>
          <ac:grpSpMkLst>
            <pc:docMk/>
            <pc:sldMk cId="541618056" sldId="317"/>
            <ac:grpSpMk id="114" creationId="{91A57470-07EA-D74B-882A-B80FE3731749}"/>
          </ac:grpSpMkLst>
        </pc:grpChg>
        <pc:grpChg chg="add del">
          <ac:chgData name="Zhang Yifan" userId="c9b86b9a-8bad-4e1d-80e2-8f55c3c19e2c" providerId="ADAL" clId="{C4288A24-A59C-2B48-AC0B-8E51072C827E}" dt="2021-10-19T00:26:02.873" v="253"/>
          <ac:grpSpMkLst>
            <pc:docMk/>
            <pc:sldMk cId="541618056" sldId="317"/>
            <ac:grpSpMk id="118" creationId="{5EA4E9B6-E1BF-9D46-832B-94B73EC22290}"/>
          </ac:grpSpMkLst>
        </pc:grpChg>
        <pc:grpChg chg="add del">
          <ac:chgData name="Zhang Yifan" userId="c9b86b9a-8bad-4e1d-80e2-8f55c3c19e2c" providerId="ADAL" clId="{C4288A24-A59C-2B48-AC0B-8E51072C827E}" dt="2021-10-19T00:26:07.911" v="264"/>
          <ac:grpSpMkLst>
            <pc:docMk/>
            <pc:sldMk cId="541618056" sldId="317"/>
            <ac:grpSpMk id="126" creationId="{07DF0102-6949-114E-A25F-FF9C92B1A26C}"/>
          </ac:grpSpMkLst>
        </pc:grpChg>
        <pc:grpChg chg="add del">
          <ac:chgData name="Zhang Yifan" userId="c9b86b9a-8bad-4e1d-80e2-8f55c3c19e2c" providerId="ADAL" clId="{C4288A24-A59C-2B48-AC0B-8E51072C827E}" dt="2021-10-19T00:26:16.812" v="280"/>
          <ac:grpSpMkLst>
            <pc:docMk/>
            <pc:sldMk cId="541618056" sldId="317"/>
            <ac:grpSpMk id="133" creationId="{4A10F916-BF84-844B-A4D3-922183F32D5F}"/>
          </ac:grpSpMkLst>
        </pc:grpChg>
        <pc:grpChg chg="add">
          <ac:chgData name="Zhang Yifan" userId="c9b86b9a-8bad-4e1d-80e2-8f55c3c19e2c" providerId="ADAL" clId="{C4288A24-A59C-2B48-AC0B-8E51072C827E}" dt="2021-10-19T00:26:16.812" v="280"/>
          <ac:grpSpMkLst>
            <pc:docMk/>
            <pc:sldMk cId="541618056" sldId="317"/>
            <ac:grpSpMk id="136" creationId="{424B733B-EE08-254D-A8E9-3F885690BF8E}"/>
          </ac:grpSpMkLst>
        </pc:grpChg>
        <pc:grpChg chg="add">
          <ac:chgData name="Zhang Yifan" userId="c9b86b9a-8bad-4e1d-80e2-8f55c3c19e2c" providerId="ADAL" clId="{C4288A24-A59C-2B48-AC0B-8E51072C827E}" dt="2021-10-19T00:26:24.953" v="287"/>
          <ac:grpSpMkLst>
            <pc:docMk/>
            <pc:sldMk cId="541618056" sldId="317"/>
            <ac:grpSpMk id="143" creationId="{D431AD4A-68E6-BE44-A588-C577F7941F11}"/>
          </ac:grpSpMkLst>
        </pc:grpChg>
        <pc:grpChg chg="add">
          <ac:chgData name="Zhang Yifan" userId="c9b86b9a-8bad-4e1d-80e2-8f55c3c19e2c" providerId="ADAL" clId="{C4288A24-A59C-2B48-AC0B-8E51072C827E}" dt="2021-10-19T00:26:26.182" v="290"/>
          <ac:grpSpMkLst>
            <pc:docMk/>
            <pc:sldMk cId="541618056" sldId="317"/>
            <ac:grpSpMk id="146" creationId="{AE0A219F-BD26-EA46-9251-782FFAA1D73F}"/>
          </ac:grpSpMkLst>
        </pc:grpChg>
        <pc:grpChg chg="add">
          <ac:chgData name="Zhang Yifan" userId="c9b86b9a-8bad-4e1d-80e2-8f55c3c19e2c" providerId="ADAL" clId="{C4288A24-A59C-2B48-AC0B-8E51072C827E}" dt="2021-10-19T00:26:30.830" v="295"/>
          <ac:grpSpMkLst>
            <pc:docMk/>
            <pc:sldMk cId="541618056" sldId="317"/>
            <ac:grpSpMk id="151" creationId="{6BE2653E-5284-154D-AC3D-F8EFF2F3A2E8}"/>
          </ac:grpSpMkLst>
        </pc:grpChg>
        <pc:grpChg chg="add">
          <ac:chgData name="Zhang Yifan" userId="c9b86b9a-8bad-4e1d-80e2-8f55c3c19e2c" providerId="ADAL" clId="{C4288A24-A59C-2B48-AC0B-8E51072C827E}" dt="2021-10-19T00:26:34.521" v="300"/>
          <ac:grpSpMkLst>
            <pc:docMk/>
            <pc:sldMk cId="541618056" sldId="317"/>
            <ac:grpSpMk id="156" creationId="{318CA77C-EA8F-EB47-9A38-1306AECABFAB}"/>
          </ac:grpSpMkLst>
        </pc:grpChg>
        <pc:grpChg chg="add del">
          <ac:chgData name="Zhang Yifan" userId="c9b86b9a-8bad-4e1d-80e2-8f55c3c19e2c" providerId="ADAL" clId="{C4288A24-A59C-2B48-AC0B-8E51072C827E}" dt="2021-10-19T00:26:56.251" v="305"/>
          <ac:grpSpMkLst>
            <pc:docMk/>
            <pc:sldMk cId="541618056" sldId="317"/>
            <ac:grpSpMk id="160" creationId="{443D81BE-6E81-1A4D-B48D-7B1926BB98B0}"/>
          </ac:grpSpMkLst>
        </pc:grpChg>
        <pc:grpChg chg="add">
          <ac:chgData name="Zhang Yifan" userId="c9b86b9a-8bad-4e1d-80e2-8f55c3c19e2c" providerId="ADAL" clId="{C4288A24-A59C-2B48-AC0B-8E51072C827E}" dt="2021-10-19T00:27:08.567" v="310"/>
          <ac:grpSpMkLst>
            <pc:docMk/>
            <pc:sldMk cId="541618056" sldId="317"/>
            <ac:grpSpMk id="164" creationId="{9E237B90-A62F-3D49-9EF5-4701801B457A}"/>
          </ac:grpSpMkLst>
        </pc:grpChg>
        <pc:inkChg chg="add del">
          <ac:chgData name="Zhang Yifan" userId="c9b86b9a-8bad-4e1d-80e2-8f55c3c19e2c" providerId="ADAL" clId="{C4288A24-A59C-2B48-AC0B-8E51072C827E}" dt="2021-10-19T00:24:25.697" v="154"/>
          <ac:inkMkLst>
            <pc:docMk/>
            <pc:sldMk cId="541618056" sldId="317"/>
            <ac:inkMk id="15" creationId="{DD8920B9-59E2-294C-ABAF-8649080D52B2}"/>
          </ac:inkMkLst>
        </pc:inkChg>
        <pc:inkChg chg="add del topLvl">
          <ac:chgData name="Zhang Yifan" userId="c9b86b9a-8bad-4e1d-80e2-8f55c3c19e2c" providerId="ADAL" clId="{C4288A24-A59C-2B48-AC0B-8E51072C827E}" dt="2021-10-19T00:24:25.705" v="156"/>
          <ac:inkMkLst>
            <pc:docMk/>
            <pc:sldMk cId="541618056" sldId="317"/>
            <ac:inkMk id="16" creationId="{331CB3FC-8F2F-334B-83C6-232D2E596FD0}"/>
          </ac:inkMkLst>
        </pc:inkChg>
        <pc:inkChg chg="add del">
          <ac:chgData name="Zhang Yifan" userId="c9b86b9a-8bad-4e1d-80e2-8f55c3c19e2c" providerId="ADAL" clId="{C4288A24-A59C-2B48-AC0B-8E51072C827E}" dt="2021-10-19T00:24:25.691" v="153"/>
          <ac:inkMkLst>
            <pc:docMk/>
            <pc:sldMk cId="541618056" sldId="317"/>
            <ac:inkMk id="36" creationId="{981D3DF8-C5EB-0045-AF9B-2CFA91C94054}"/>
          </ac:inkMkLst>
        </pc:inkChg>
        <pc:inkChg chg="add del topLvl">
          <ac:chgData name="Zhang Yifan" userId="c9b86b9a-8bad-4e1d-80e2-8f55c3c19e2c" providerId="ADAL" clId="{C4288A24-A59C-2B48-AC0B-8E51072C827E}" dt="2021-10-19T00:24:25.702" v="155"/>
          <ac:inkMkLst>
            <pc:docMk/>
            <pc:sldMk cId="541618056" sldId="317"/>
            <ac:inkMk id="37" creationId="{32F9DD05-9A84-E545-A7A0-63699910FE1D}"/>
          </ac:inkMkLst>
        </pc:inkChg>
        <pc:inkChg chg="add del">
          <ac:chgData name="Zhang Yifan" userId="c9b86b9a-8bad-4e1d-80e2-8f55c3c19e2c" providerId="ADAL" clId="{C4288A24-A59C-2B48-AC0B-8E51072C827E}" dt="2021-10-19T00:24:25.681" v="152"/>
          <ac:inkMkLst>
            <pc:docMk/>
            <pc:sldMk cId="541618056" sldId="317"/>
            <ac:inkMk id="38" creationId="{E0B112A1-ACA4-974C-B07C-ED5A509FA54E}"/>
          </ac:inkMkLst>
        </pc:inkChg>
        <pc:inkChg chg="add">
          <ac:chgData name="Zhang Yifan" userId="c9b86b9a-8bad-4e1d-80e2-8f55c3c19e2c" providerId="ADAL" clId="{C4288A24-A59C-2B48-AC0B-8E51072C827E}" dt="2021-10-19T00:24:28.751" v="157"/>
          <ac:inkMkLst>
            <pc:docMk/>
            <pc:sldMk cId="541618056" sldId="317"/>
            <ac:inkMk id="40" creationId="{0ED8618B-7B0F-9C4B-9DCB-219A6D5F0BD9}"/>
          </ac:inkMkLst>
        </pc:inkChg>
        <pc:inkChg chg="add">
          <ac:chgData name="Zhang Yifan" userId="c9b86b9a-8bad-4e1d-80e2-8f55c3c19e2c" providerId="ADAL" clId="{C4288A24-A59C-2B48-AC0B-8E51072C827E}" dt="2021-10-19T00:24:29.062" v="158"/>
          <ac:inkMkLst>
            <pc:docMk/>
            <pc:sldMk cId="541618056" sldId="317"/>
            <ac:inkMk id="41" creationId="{69B2A3FA-C630-AE4F-8BB6-198B10F2656F}"/>
          </ac:inkMkLst>
        </pc:inkChg>
        <pc:inkChg chg="add">
          <ac:chgData name="Zhang Yifan" userId="c9b86b9a-8bad-4e1d-80e2-8f55c3c19e2c" providerId="ADAL" clId="{C4288A24-A59C-2B48-AC0B-8E51072C827E}" dt="2021-10-19T00:24:29.586" v="159"/>
          <ac:inkMkLst>
            <pc:docMk/>
            <pc:sldMk cId="541618056" sldId="317"/>
            <ac:inkMk id="42" creationId="{FF7CF4B2-8CFB-5C4E-8D4D-C2121B2CE0D8}"/>
          </ac:inkMkLst>
        </pc:inkChg>
        <pc:inkChg chg="add">
          <ac:chgData name="Zhang Yifan" userId="c9b86b9a-8bad-4e1d-80e2-8f55c3c19e2c" providerId="ADAL" clId="{C4288A24-A59C-2B48-AC0B-8E51072C827E}" dt="2021-10-19T00:24:30.086" v="160"/>
          <ac:inkMkLst>
            <pc:docMk/>
            <pc:sldMk cId="541618056" sldId="317"/>
            <ac:inkMk id="43" creationId="{C8EC4D54-04CA-8C48-A62F-C1AF672D611F}"/>
          </ac:inkMkLst>
        </pc:inkChg>
        <pc:inkChg chg="add">
          <ac:chgData name="Zhang Yifan" userId="c9b86b9a-8bad-4e1d-80e2-8f55c3c19e2c" providerId="ADAL" clId="{C4288A24-A59C-2B48-AC0B-8E51072C827E}" dt="2021-10-19T00:24:30.484" v="161"/>
          <ac:inkMkLst>
            <pc:docMk/>
            <pc:sldMk cId="541618056" sldId="317"/>
            <ac:inkMk id="44" creationId="{E4E22133-5009-9441-B978-840626BE6D47}"/>
          </ac:inkMkLst>
        </pc:inkChg>
        <pc:inkChg chg="add del">
          <ac:chgData name="Zhang Yifan" userId="c9b86b9a-8bad-4e1d-80e2-8f55c3c19e2c" providerId="ADAL" clId="{C4288A24-A59C-2B48-AC0B-8E51072C827E}" dt="2021-10-19T00:24:55.747" v="184"/>
          <ac:inkMkLst>
            <pc:docMk/>
            <pc:sldMk cId="541618056" sldId="317"/>
            <ac:inkMk id="45" creationId="{69A6ACE3-3897-2B4E-B246-FAB944471533}"/>
          </ac:inkMkLst>
        </pc:inkChg>
        <pc:inkChg chg="add">
          <ac:chgData name="Zhang Yifan" userId="c9b86b9a-8bad-4e1d-80e2-8f55c3c19e2c" providerId="ADAL" clId="{C4288A24-A59C-2B48-AC0B-8E51072C827E}" dt="2021-10-19T00:24:31.909" v="164"/>
          <ac:inkMkLst>
            <pc:docMk/>
            <pc:sldMk cId="541618056" sldId="317"/>
            <ac:inkMk id="47" creationId="{B2543583-B4A2-6948-92C3-42751FFBACCD}"/>
          </ac:inkMkLst>
        </pc:inkChg>
        <pc:inkChg chg="add">
          <ac:chgData name="Zhang Yifan" userId="c9b86b9a-8bad-4e1d-80e2-8f55c3c19e2c" providerId="ADAL" clId="{C4288A24-A59C-2B48-AC0B-8E51072C827E}" dt="2021-10-19T00:24:32.188" v="165"/>
          <ac:inkMkLst>
            <pc:docMk/>
            <pc:sldMk cId="541618056" sldId="317"/>
            <ac:inkMk id="48" creationId="{5E7248BD-F06E-544C-B641-0F05A31CADA5}"/>
          </ac:inkMkLst>
        </pc:inkChg>
        <pc:inkChg chg="add">
          <ac:chgData name="Zhang Yifan" userId="c9b86b9a-8bad-4e1d-80e2-8f55c3c19e2c" providerId="ADAL" clId="{C4288A24-A59C-2B48-AC0B-8E51072C827E}" dt="2021-10-19T00:24:32.669" v="166"/>
          <ac:inkMkLst>
            <pc:docMk/>
            <pc:sldMk cId="541618056" sldId="317"/>
            <ac:inkMk id="49" creationId="{4F9582DA-88CC-2342-BA80-926B6BA4102C}"/>
          </ac:inkMkLst>
        </pc:inkChg>
        <pc:inkChg chg="add">
          <ac:chgData name="Zhang Yifan" userId="c9b86b9a-8bad-4e1d-80e2-8f55c3c19e2c" providerId="ADAL" clId="{C4288A24-A59C-2B48-AC0B-8E51072C827E}" dt="2021-10-19T00:24:33.192" v="167"/>
          <ac:inkMkLst>
            <pc:docMk/>
            <pc:sldMk cId="541618056" sldId="317"/>
            <ac:inkMk id="50" creationId="{44168655-7FA1-1C4F-9997-A6E3E4079FEC}"/>
          </ac:inkMkLst>
        </pc:inkChg>
        <pc:inkChg chg="add">
          <ac:chgData name="Zhang Yifan" userId="c9b86b9a-8bad-4e1d-80e2-8f55c3c19e2c" providerId="ADAL" clId="{C4288A24-A59C-2B48-AC0B-8E51072C827E}" dt="2021-10-19T00:24:33.635" v="168"/>
          <ac:inkMkLst>
            <pc:docMk/>
            <pc:sldMk cId="541618056" sldId="317"/>
            <ac:inkMk id="51" creationId="{1BE7C5AA-E396-A546-A2E0-ED5C8C956E31}"/>
          </ac:inkMkLst>
        </pc:inkChg>
        <pc:inkChg chg="add del">
          <ac:chgData name="Zhang Yifan" userId="c9b86b9a-8bad-4e1d-80e2-8f55c3c19e2c" providerId="ADAL" clId="{C4288A24-A59C-2B48-AC0B-8E51072C827E}" dt="2021-10-19T00:24:56.307" v="185"/>
          <ac:inkMkLst>
            <pc:docMk/>
            <pc:sldMk cId="541618056" sldId="317"/>
            <ac:inkMk id="52" creationId="{CBEC9DDB-9178-EC40-9D5C-B33ADEDD2D92}"/>
          </ac:inkMkLst>
        </pc:inkChg>
        <pc:inkChg chg="add topLvl">
          <ac:chgData name="Zhang Yifan" userId="c9b86b9a-8bad-4e1d-80e2-8f55c3c19e2c" providerId="ADAL" clId="{C4288A24-A59C-2B48-AC0B-8E51072C827E}" dt="2021-10-19T00:25:00.487" v="190"/>
          <ac:inkMkLst>
            <pc:docMk/>
            <pc:sldMk cId="541618056" sldId="317"/>
            <ac:inkMk id="54" creationId="{D25557AE-BE13-3E47-955E-04049C36A02F}"/>
          </ac:inkMkLst>
        </pc:inkChg>
        <pc:inkChg chg="add topLvl">
          <ac:chgData name="Zhang Yifan" userId="c9b86b9a-8bad-4e1d-80e2-8f55c3c19e2c" providerId="ADAL" clId="{C4288A24-A59C-2B48-AC0B-8E51072C827E}" dt="2021-10-19T00:25:00.487" v="190"/>
          <ac:inkMkLst>
            <pc:docMk/>
            <pc:sldMk cId="541618056" sldId="317"/>
            <ac:inkMk id="55" creationId="{8B9CCD8A-4E49-1A4D-ABDE-B632526B656A}"/>
          </ac:inkMkLst>
        </pc:inkChg>
        <pc:inkChg chg="add topLvl">
          <ac:chgData name="Zhang Yifan" userId="c9b86b9a-8bad-4e1d-80e2-8f55c3c19e2c" providerId="ADAL" clId="{C4288A24-A59C-2B48-AC0B-8E51072C827E}" dt="2021-10-19T00:25:00.487" v="190"/>
          <ac:inkMkLst>
            <pc:docMk/>
            <pc:sldMk cId="541618056" sldId="317"/>
            <ac:inkMk id="56" creationId="{5FE429C9-799B-064F-8A70-CDAA73E383A4}"/>
          </ac:inkMkLst>
        </pc:inkChg>
        <pc:inkChg chg="add topLvl">
          <ac:chgData name="Zhang Yifan" userId="c9b86b9a-8bad-4e1d-80e2-8f55c3c19e2c" providerId="ADAL" clId="{C4288A24-A59C-2B48-AC0B-8E51072C827E}" dt="2021-10-19T00:25:00.487" v="190"/>
          <ac:inkMkLst>
            <pc:docMk/>
            <pc:sldMk cId="541618056" sldId="317"/>
            <ac:inkMk id="57" creationId="{BBEEB219-7549-5742-AD2E-2092F9BB0640}"/>
          </ac:inkMkLst>
        </pc:inkChg>
        <pc:inkChg chg="add topLvl">
          <ac:chgData name="Zhang Yifan" userId="c9b86b9a-8bad-4e1d-80e2-8f55c3c19e2c" providerId="ADAL" clId="{C4288A24-A59C-2B48-AC0B-8E51072C827E}" dt="2021-10-19T00:25:00.487" v="190"/>
          <ac:inkMkLst>
            <pc:docMk/>
            <pc:sldMk cId="541618056" sldId="317"/>
            <ac:inkMk id="58" creationId="{4099E94B-2A8E-D446-97B1-A32AA3BE1A23}"/>
          </ac:inkMkLst>
        </pc:inkChg>
        <pc:inkChg chg="add del">
          <ac:chgData name="Zhang Yifan" userId="c9b86b9a-8bad-4e1d-80e2-8f55c3c19e2c" providerId="ADAL" clId="{C4288A24-A59C-2B48-AC0B-8E51072C827E}" dt="2021-10-19T00:24:56.785" v="186"/>
          <ac:inkMkLst>
            <pc:docMk/>
            <pc:sldMk cId="541618056" sldId="317"/>
            <ac:inkMk id="59" creationId="{FBB5B5CA-1D5D-754C-80FD-A1AFD5032396}"/>
          </ac:inkMkLst>
        </pc:inkChg>
        <pc:inkChg chg="add">
          <ac:chgData name="Zhang Yifan" userId="c9b86b9a-8bad-4e1d-80e2-8f55c3c19e2c" providerId="ADAL" clId="{C4288A24-A59C-2B48-AC0B-8E51072C827E}" dt="2021-10-19T00:24:58.548" v="187"/>
          <ac:inkMkLst>
            <pc:docMk/>
            <pc:sldMk cId="541618056" sldId="317"/>
            <ac:inkMk id="61" creationId="{400D510C-0141-0B4B-9B04-0AE7426C6B25}"/>
          </ac:inkMkLst>
        </pc:inkChg>
        <pc:inkChg chg="add">
          <ac:chgData name="Zhang Yifan" userId="c9b86b9a-8bad-4e1d-80e2-8f55c3c19e2c" providerId="ADAL" clId="{C4288A24-A59C-2B48-AC0B-8E51072C827E}" dt="2021-10-19T00:24:59.175" v="188"/>
          <ac:inkMkLst>
            <pc:docMk/>
            <pc:sldMk cId="541618056" sldId="317"/>
            <ac:inkMk id="62" creationId="{346ED4AC-D6E9-0B47-9C07-284F3BE787B7}"/>
          </ac:inkMkLst>
        </pc:inkChg>
        <pc:inkChg chg="add">
          <ac:chgData name="Zhang Yifan" userId="c9b86b9a-8bad-4e1d-80e2-8f55c3c19e2c" providerId="ADAL" clId="{C4288A24-A59C-2B48-AC0B-8E51072C827E}" dt="2021-10-19T00:24:59.919" v="189"/>
          <ac:inkMkLst>
            <pc:docMk/>
            <pc:sldMk cId="541618056" sldId="317"/>
            <ac:inkMk id="63" creationId="{FC90F345-A4D2-D749-B56C-0516D4AAC7DE}"/>
          </ac:inkMkLst>
        </pc:inkChg>
        <pc:inkChg chg="add topLvl">
          <ac:chgData name="Zhang Yifan" userId="c9b86b9a-8bad-4e1d-80e2-8f55c3c19e2c" providerId="ADAL" clId="{C4288A24-A59C-2B48-AC0B-8E51072C827E}" dt="2021-10-19T00:25:17.355" v="207"/>
          <ac:inkMkLst>
            <pc:docMk/>
            <pc:sldMk cId="541618056" sldId="317"/>
            <ac:inkMk id="65" creationId="{6E425746-3F2D-8949-A4EF-CDE3E16ABB02}"/>
          </ac:inkMkLst>
        </pc:inkChg>
        <pc:inkChg chg="add topLvl">
          <ac:chgData name="Zhang Yifan" userId="c9b86b9a-8bad-4e1d-80e2-8f55c3c19e2c" providerId="ADAL" clId="{C4288A24-A59C-2B48-AC0B-8E51072C827E}" dt="2021-10-19T00:25:17.355" v="207"/>
          <ac:inkMkLst>
            <pc:docMk/>
            <pc:sldMk cId="541618056" sldId="317"/>
            <ac:inkMk id="66" creationId="{A4AC6804-001D-FD49-BC90-E215BB93343D}"/>
          </ac:inkMkLst>
        </pc:inkChg>
        <pc:inkChg chg="add topLvl">
          <ac:chgData name="Zhang Yifan" userId="c9b86b9a-8bad-4e1d-80e2-8f55c3c19e2c" providerId="ADAL" clId="{C4288A24-A59C-2B48-AC0B-8E51072C827E}" dt="2021-10-19T00:25:17.355" v="207"/>
          <ac:inkMkLst>
            <pc:docMk/>
            <pc:sldMk cId="541618056" sldId="317"/>
            <ac:inkMk id="67" creationId="{618422FA-B541-8D4E-B314-83A4DD491092}"/>
          </ac:inkMkLst>
        </pc:inkChg>
        <pc:inkChg chg="add topLvl">
          <ac:chgData name="Zhang Yifan" userId="c9b86b9a-8bad-4e1d-80e2-8f55c3c19e2c" providerId="ADAL" clId="{C4288A24-A59C-2B48-AC0B-8E51072C827E}" dt="2021-10-19T00:25:17.355" v="207"/>
          <ac:inkMkLst>
            <pc:docMk/>
            <pc:sldMk cId="541618056" sldId="317"/>
            <ac:inkMk id="68" creationId="{BA5F0A6F-B26F-CF43-9591-B23C6CABDFBB}"/>
          </ac:inkMkLst>
        </pc:inkChg>
        <pc:inkChg chg="add topLvl">
          <ac:chgData name="Zhang Yifan" userId="c9b86b9a-8bad-4e1d-80e2-8f55c3c19e2c" providerId="ADAL" clId="{C4288A24-A59C-2B48-AC0B-8E51072C827E}" dt="2021-10-19T00:25:17.355" v="207"/>
          <ac:inkMkLst>
            <pc:docMk/>
            <pc:sldMk cId="541618056" sldId="317"/>
            <ac:inkMk id="69" creationId="{93289A89-C352-0E4F-8DC0-0A3049A8AF27}"/>
          </ac:inkMkLst>
        </pc:inkChg>
        <pc:inkChg chg="add topLvl">
          <ac:chgData name="Zhang Yifan" userId="c9b86b9a-8bad-4e1d-80e2-8f55c3c19e2c" providerId="ADAL" clId="{C4288A24-A59C-2B48-AC0B-8E51072C827E}" dt="2021-10-19T00:25:17.355" v="207"/>
          <ac:inkMkLst>
            <pc:docMk/>
            <pc:sldMk cId="541618056" sldId="317"/>
            <ac:inkMk id="70" creationId="{7960A195-8A57-0C4F-9C38-D536F11CAE6A}"/>
          </ac:inkMkLst>
        </pc:inkChg>
        <pc:inkChg chg="add topLvl">
          <ac:chgData name="Zhang Yifan" userId="c9b86b9a-8bad-4e1d-80e2-8f55c3c19e2c" providerId="ADAL" clId="{C4288A24-A59C-2B48-AC0B-8E51072C827E}" dt="2021-10-19T00:25:17.355" v="207"/>
          <ac:inkMkLst>
            <pc:docMk/>
            <pc:sldMk cId="541618056" sldId="317"/>
            <ac:inkMk id="71" creationId="{C9329452-51BC-3240-B0B9-D987113DDB34}"/>
          </ac:inkMkLst>
        </pc:inkChg>
        <pc:inkChg chg="add topLvl">
          <ac:chgData name="Zhang Yifan" userId="c9b86b9a-8bad-4e1d-80e2-8f55c3c19e2c" providerId="ADAL" clId="{C4288A24-A59C-2B48-AC0B-8E51072C827E}" dt="2021-10-19T00:25:17.355" v="207"/>
          <ac:inkMkLst>
            <pc:docMk/>
            <pc:sldMk cId="541618056" sldId="317"/>
            <ac:inkMk id="72" creationId="{E63164C3-9D6F-C241-9A2E-4969FA9287C3}"/>
          </ac:inkMkLst>
        </pc:inkChg>
        <pc:inkChg chg="add topLvl">
          <ac:chgData name="Zhang Yifan" userId="c9b86b9a-8bad-4e1d-80e2-8f55c3c19e2c" providerId="ADAL" clId="{C4288A24-A59C-2B48-AC0B-8E51072C827E}" dt="2021-10-19T00:25:17.355" v="207"/>
          <ac:inkMkLst>
            <pc:docMk/>
            <pc:sldMk cId="541618056" sldId="317"/>
            <ac:inkMk id="74" creationId="{20558AF0-A2E2-C447-98A1-470343E347A6}"/>
          </ac:inkMkLst>
        </pc:inkChg>
        <pc:inkChg chg="add topLvl">
          <ac:chgData name="Zhang Yifan" userId="c9b86b9a-8bad-4e1d-80e2-8f55c3c19e2c" providerId="ADAL" clId="{C4288A24-A59C-2B48-AC0B-8E51072C827E}" dt="2021-10-19T00:25:17.355" v="207"/>
          <ac:inkMkLst>
            <pc:docMk/>
            <pc:sldMk cId="541618056" sldId="317"/>
            <ac:inkMk id="75" creationId="{8417E461-78B2-8A49-BA7B-FAA7CD7B8E30}"/>
          </ac:inkMkLst>
        </pc:inkChg>
        <pc:inkChg chg="add">
          <ac:chgData name="Zhang Yifan" userId="c9b86b9a-8bad-4e1d-80e2-8f55c3c19e2c" providerId="ADAL" clId="{C4288A24-A59C-2B48-AC0B-8E51072C827E}" dt="2021-10-19T00:25:15.123" v="203"/>
          <ac:inkMkLst>
            <pc:docMk/>
            <pc:sldMk cId="541618056" sldId="317"/>
            <ac:inkMk id="77" creationId="{82AC7237-6BBD-B144-9A95-7F570B43EC54}"/>
          </ac:inkMkLst>
        </pc:inkChg>
        <pc:inkChg chg="add">
          <ac:chgData name="Zhang Yifan" userId="c9b86b9a-8bad-4e1d-80e2-8f55c3c19e2c" providerId="ADAL" clId="{C4288A24-A59C-2B48-AC0B-8E51072C827E}" dt="2021-10-19T00:25:15.602" v="204"/>
          <ac:inkMkLst>
            <pc:docMk/>
            <pc:sldMk cId="541618056" sldId="317"/>
            <ac:inkMk id="78" creationId="{86A5353C-1C39-FF40-B95E-34D55AD34F08}"/>
          </ac:inkMkLst>
        </pc:inkChg>
        <pc:inkChg chg="add">
          <ac:chgData name="Zhang Yifan" userId="c9b86b9a-8bad-4e1d-80e2-8f55c3c19e2c" providerId="ADAL" clId="{C4288A24-A59C-2B48-AC0B-8E51072C827E}" dt="2021-10-19T00:25:16.049" v="205"/>
          <ac:inkMkLst>
            <pc:docMk/>
            <pc:sldMk cId="541618056" sldId="317"/>
            <ac:inkMk id="79" creationId="{E5F0BED5-BE07-894B-B1B8-AA769DA058E9}"/>
          </ac:inkMkLst>
        </pc:inkChg>
        <pc:inkChg chg="add">
          <ac:chgData name="Zhang Yifan" userId="c9b86b9a-8bad-4e1d-80e2-8f55c3c19e2c" providerId="ADAL" clId="{C4288A24-A59C-2B48-AC0B-8E51072C827E}" dt="2021-10-19T00:25:16.617" v="206"/>
          <ac:inkMkLst>
            <pc:docMk/>
            <pc:sldMk cId="541618056" sldId="317"/>
            <ac:inkMk id="80" creationId="{CBF107E0-DFF4-4A4C-AE8A-1DEF5D7E7438}"/>
          </ac:inkMkLst>
        </pc:inkChg>
        <pc:inkChg chg="add topLvl">
          <ac:chgData name="Zhang Yifan" userId="c9b86b9a-8bad-4e1d-80e2-8f55c3c19e2c" providerId="ADAL" clId="{C4288A24-A59C-2B48-AC0B-8E51072C827E}" dt="2021-10-19T00:25:27.640" v="223"/>
          <ac:inkMkLst>
            <pc:docMk/>
            <pc:sldMk cId="541618056" sldId="317"/>
            <ac:inkMk id="82" creationId="{67FDA977-1405-7246-80E3-9F560EF8FF9C}"/>
          </ac:inkMkLst>
        </pc:inkChg>
        <pc:inkChg chg="add topLvl">
          <ac:chgData name="Zhang Yifan" userId="c9b86b9a-8bad-4e1d-80e2-8f55c3c19e2c" providerId="ADAL" clId="{C4288A24-A59C-2B48-AC0B-8E51072C827E}" dt="2021-10-19T00:25:27.640" v="223"/>
          <ac:inkMkLst>
            <pc:docMk/>
            <pc:sldMk cId="541618056" sldId="317"/>
            <ac:inkMk id="83" creationId="{6C0697CF-7A02-6E45-9770-4304B7D40C6F}"/>
          </ac:inkMkLst>
        </pc:inkChg>
        <pc:inkChg chg="add topLvl">
          <ac:chgData name="Zhang Yifan" userId="c9b86b9a-8bad-4e1d-80e2-8f55c3c19e2c" providerId="ADAL" clId="{C4288A24-A59C-2B48-AC0B-8E51072C827E}" dt="2021-10-19T00:25:27.640" v="223"/>
          <ac:inkMkLst>
            <pc:docMk/>
            <pc:sldMk cId="541618056" sldId="317"/>
            <ac:inkMk id="84" creationId="{0152D141-87B5-FC49-9BB1-1CCEF31895A7}"/>
          </ac:inkMkLst>
        </pc:inkChg>
        <pc:inkChg chg="add topLvl">
          <ac:chgData name="Zhang Yifan" userId="c9b86b9a-8bad-4e1d-80e2-8f55c3c19e2c" providerId="ADAL" clId="{C4288A24-A59C-2B48-AC0B-8E51072C827E}" dt="2021-10-19T00:25:27.640" v="223"/>
          <ac:inkMkLst>
            <pc:docMk/>
            <pc:sldMk cId="541618056" sldId="317"/>
            <ac:inkMk id="85" creationId="{BBA67632-5D35-E24F-84C1-A1752CA6ED42}"/>
          </ac:inkMkLst>
        </pc:inkChg>
        <pc:inkChg chg="add topLvl">
          <ac:chgData name="Zhang Yifan" userId="c9b86b9a-8bad-4e1d-80e2-8f55c3c19e2c" providerId="ADAL" clId="{C4288A24-A59C-2B48-AC0B-8E51072C827E}" dt="2021-10-19T00:25:27.640" v="223"/>
          <ac:inkMkLst>
            <pc:docMk/>
            <pc:sldMk cId="541618056" sldId="317"/>
            <ac:inkMk id="86" creationId="{8D7C80F5-ADB8-4A45-A77C-F4715AC03CD7}"/>
          </ac:inkMkLst>
        </pc:inkChg>
        <pc:inkChg chg="add topLvl">
          <ac:chgData name="Zhang Yifan" userId="c9b86b9a-8bad-4e1d-80e2-8f55c3c19e2c" providerId="ADAL" clId="{C4288A24-A59C-2B48-AC0B-8E51072C827E}" dt="2021-10-19T00:25:27.640" v="223"/>
          <ac:inkMkLst>
            <pc:docMk/>
            <pc:sldMk cId="541618056" sldId="317"/>
            <ac:inkMk id="87" creationId="{8AA8F449-A8D1-CD45-B175-DBA364CC9ECE}"/>
          </ac:inkMkLst>
        </pc:inkChg>
        <pc:inkChg chg="add topLvl">
          <ac:chgData name="Zhang Yifan" userId="c9b86b9a-8bad-4e1d-80e2-8f55c3c19e2c" providerId="ADAL" clId="{C4288A24-A59C-2B48-AC0B-8E51072C827E}" dt="2021-10-19T00:25:27.640" v="223"/>
          <ac:inkMkLst>
            <pc:docMk/>
            <pc:sldMk cId="541618056" sldId="317"/>
            <ac:inkMk id="88" creationId="{57E7E49C-DC96-AD4E-9C21-651168641FF1}"/>
          </ac:inkMkLst>
        </pc:inkChg>
        <pc:inkChg chg="add topLvl">
          <ac:chgData name="Zhang Yifan" userId="c9b86b9a-8bad-4e1d-80e2-8f55c3c19e2c" providerId="ADAL" clId="{C4288A24-A59C-2B48-AC0B-8E51072C827E}" dt="2021-10-19T00:25:27.640" v="223"/>
          <ac:inkMkLst>
            <pc:docMk/>
            <pc:sldMk cId="541618056" sldId="317"/>
            <ac:inkMk id="89" creationId="{E5A2DE75-9BA9-F346-8341-DC9D89EFA567}"/>
          </ac:inkMkLst>
        </pc:inkChg>
        <pc:inkChg chg="add topLvl">
          <ac:chgData name="Zhang Yifan" userId="c9b86b9a-8bad-4e1d-80e2-8f55c3c19e2c" providerId="ADAL" clId="{C4288A24-A59C-2B48-AC0B-8E51072C827E}" dt="2021-10-19T00:25:27.640" v="223"/>
          <ac:inkMkLst>
            <pc:docMk/>
            <pc:sldMk cId="541618056" sldId="317"/>
            <ac:inkMk id="91" creationId="{9F62DF24-69B3-DA41-B7AB-B167C893D652}"/>
          </ac:inkMkLst>
        </pc:inkChg>
        <pc:inkChg chg="add">
          <ac:chgData name="Zhang Yifan" userId="c9b86b9a-8bad-4e1d-80e2-8f55c3c19e2c" providerId="ADAL" clId="{C4288A24-A59C-2B48-AC0B-8E51072C827E}" dt="2021-10-19T00:25:24.906" v="219"/>
          <ac:inkMkLst>
            <pc:docMk/>
            <pc:sldMk cId="541618056" sldId="317"/>
            <ac:inkMk id="93" creationId="{C88A265F-F33E-6A46-877F-8FA3BC26D876}"/>
          </ac:inkMkLst>
        </pc:inkChg>
        <pc:inkChg chg="add">
          <ac:chgData name="Zhang Yifan" userId="c9b86b9a-8bad-4e1d-80e2-8f55c3c19e2c" providerId="ADAL" clId="{C4288A24-A59C-2B48-AC0B-8E51072C827E}" dt="2021-10-19T00:25:25.452" v="220"/>
          <ac:inkMkLst>
            <pc:docMk/>
            <pc:sldMk cId="541618056" sldId="317"/>
            <ac:inkMk id="94" creationId="{683BEA74-25E7-6147-BDC2-238E5222F33F}"/>
          </ac:inkMkLst>
        </pc:inkChg>
        <pc:inkChg chg="add">
          <ac:chgData name="Zhang Yifan" userId="c9b86b9a-8bad-4e1d-80e2-8f55c3c19e2c" providerId="ADAL" clId="{C4288A24-A59C-2B48-AC0B-8E51072C827E}" dt="2021-10-19T00:25:25.908" v="221"/>
          <ac:inkMkLst>
            <pc:docMk/>
            <pc:sldMk cId="541618056" sldId="317"/>
            <ac:inkMk id="95" creationId="{EAAB51E8-5F56-FF46-A792-A6AC279509ED}"/>
          </ac:inkMkLst>
        </pc:inkChg>
        <pc:inkChg chg="add">
          <ac:chgData name="Zhang Yifan" userId="c9b86b9a-8bad-4e1d-80e2-8f55c3c19e2c" providerId="ADAL" clId="{C4288A24-A59C-2B48-AC0B-8E51072C827E}" dt="2021-10-19T00:25:26.558" v="222"/>
          <ac:inkMkLst>
            <pc:docMk/>
            <pc:sldMk cId="541618056" sldId="317"/>
            <ac:inkMk id="96" creationId="{5D9134E3-499B-AA47-A869-0F68811B2A6C}"/>
          </ac:inkMkLst>
        </pc:inkChg>
        <pc:inkChg chg="add del topLvl">
          <ac:chgData name="Zhang Yifan" userId="c9b86b9a-8bad-4e1d-80e2-8f55c3c19e2c" providerId="ADAL" clId="{C4288A24-A59C-2B48-AC0B-8E51072C827E}" dt="2021-10-19T00:25:51.177" v="238"/>
          <ac:inkMkLst>
            <pc:docMk/>
            <pc:sldMk cId="541618056" sldId="317"/>
            <ac:inkMk id="98" creationId="{70DA7D82-C387-BD4A-A1C4-DC5D9ECF1E05}"/>
          </ac:inkMkLst>
        </pc:inkChg>
        <pc:inkChg chg="add del topLvl">
          <ac:chgData name="Zhang Yifan" userId="c9b86b9a-8bad-4e1d-80e2-8f55c3c19e2c" providerId="ADAL" clId="{C4288A24-A59C-2B48-AC0B-8E51072C827E}" dt="2021-10-19T00:25:51.180" v="239"/>
          <ac:inkMkLst>
            <pc:docMk/>
            <pc:sldMk cId="541618056" sldId="317"/>
            <ac:inkMk id="99" creationId="{57CC3F89-F51E-1F4F-A313-240B16F0F838}"/>
          </ac:inkMkLst>
        </pc:inkChg>
        <pc:inkChg chg="add del topLvl">
          <ac:chgData name="Zhang Yifan" userId="c9b86b9a-8bad-4e1d-80e2-8f55c3c19e2c" providerId="ADAL" clId="{C4288A24-A59C-2B48-AC0B-8E51072C827E}" dt="2021-10-19T00:25:51.166" v="235"/>
          <ac:inkMkLst>
            <pc:docMk/>
            <pc:sldMk cId="541618056" sldId="317"/>
            <ac:inkMk id="100" creationId="{F9EA178A-262B-1B42-99D3-13E199CF82B2}"/>
          </ac:inkMkLst>
        </pc:inkChg>
        <pc:inkChg chg="add del topLvl">
          <ac:chgData name="Zhang Yifan" userId="c9b86b9a-8bad-4e1d-80e2-8f55c3c19e2c" providerId="ADAL" clId="{C4288A24-A59C-2B48-AC0B-8E51072C827E}" dt="2021-10-19T00:25:51.183" v="240"/>
          <ac:inkMkLst>
            <pc:docMk/>
            <pc:sldMk cId="541618056" sldId="317"/>
            <ac:inkMk id="101" creationId="{0A115442-9274-A440-9328-BFD6EC295004}"/>
          </ac:inkMkLst>
        </pc:inkChg>
        <pc:inkChg chg="add del topLvl">
          <ac:chgData name="Zhang Yifan" userId="c9b86b9a-8bad-4e1d-80e2-8f55c3c19e2c" providerId="ADAL" clId="{C4288A24-A59C-2B48-AC0B-8E51072C827E}" dt="2021-10-19T00:25:51.171" v="236"/>
          <ac:inkMkLst>
            <pc:docMk/>
            <pc:sldMk cId="541618056" sldId="317"/>
            <ac:inkMk id="102" creationId="{8B281BF9-E5DB-744F-A677-54AB55652903}"/>
          </ac:inkMkLst>
        </pc:inkChg>
        <pc:inkChg chg="add del topLvl">
          <ac:chgData name="Zhang Yifan" userId="c9b86b9a-8bad-4e1d-80e2-8f55c3c19e2c" providerId="ADAL" clId="{C4288A24-A59C-2B48-AC0B-8E51072C827E}" dt="2021-10-19T00:25:51.175" v="237"/>
          <ac:inkMkLst>
            <pc:docMk/>
            <pc:sldMk cId="541618056" sldId="317"/>
            <ac:inkMk id="103" creationId="{4451D7EE-2C75-DC43-9C4F-B8E05E1BB9CE}"/>
          </ac:inkMkLst>
        </pc:inkChg>
        <pc:inkChg chg="add del topLvl">
          <ac:chgData name="Zhang Yifan" userId="c9b86b9a-8bad-4e1d-80e2-8f55c3c19e2c" providerId="ADAL" clId="{C4288A24-A59C-2B48-AC0B-8E51072C827E}" dt="2021-10-19T00:25:51.160" v="234"/>
          <ac:inkMkLst>
            <pc:docMk/>
            <pc:sldMk cId="541618056" sldId="317"/>
            <ac:inkMk id="104" creationId="{B6FE36C1-196A-6040-B513-9095E66DB9A9}"/>
          </ac:inkMkLst>
        </pc:inkChg>
        <pc:inkChg chg="add del topLvl">
          <ac:chgData name="Zhang Yifan" userId="c9b86b9a-8bad-4e1d-80e2-8f55c3c19e2c" providerId="ADAL" clId="{C4288A24-A59C-2B48-AC0B-8E51072C827E}" dt="2021-10-19T00:25:47.235" v="233"/>
          <ac:inkMkLst>
            <pc:docMk/>
            <pc:sldMk cId="541618056" sldId="317"/>
            <ac:inkMk id="105" creationId="{3F0AA58C-3F50-8541-B28D-55587DFB98E8}"/>
          </ac:inkMkLst>
        </pc:inkChg>
        <pc:inkChg chg="add">
          <ac:chgData name="Zhang Yifan" userId="c9b86b9a-8bad-4e1d-80e2-8f55c3c19e2c" providerId="ADAL" clId="{C4288A24-A59C-2B48-AC0B-8E51072C827E}" dt="2021-10-19T00:25:53.854" v="241"/>
          <ac:inkMkLst>
            <pc:docMk/>
            <pc:sldMk cId="541618056" sldId="317"/>
            <ac:inkMk id="107" creationId="{22D7E792-2A2B-B44F-AFA3-BCF381F53E17}"/>
          </ac:inkMkLst>
        </pc:inkChg>
        <pc:inkChg chg="add">
          <ac:chgData name="Zhang Yifan" userId="c9b86b9a-8bad-4e1d-80e2-8f55c3c19e2c" providerId="ADAL" clId="{C4288A24-A59C-2B48-AC0B-8E51072C827E}" dt="2021-10-19T00:25:54.037" v="242"/>
          <ac:inkMkLst>
            <pc:docMk/>
            <pc:sldMk cId="541618056" sldId="317"/>
            <ac:inkMk id="108" creationId="{46F57AE0-FE12-6748-AF0D-FF7CEFDCB07C}"/>
          </ac:inkMkLst>
        </pc:inkChg>
        <pc:inkChg chg="add">
          <ac:chgData name="Zhang Yifan" userId="c9b86b9a-8bad-4e1d-80e2-8f55c3c19e2c" providerId="ADAL" clId="{C4288A24-A59C-2B48-AC0B-8E51072C827E}" dt="2021-10-19T00:25:54.410" v="243"/>
          <ac:inkMkLst>
            <pc:docMk/>
            <pc:sldMk cId="541618056" sldId="317"/>
            <ac:inkMk id="109" creationId="{ABCDD193-2244-4D46-8D74-00FF98A931C0}"/>
          </ac:inkMkLst>
        </pc:inkChg>
        <pc:inkChg chg="add">
          <ac:chgData name="Zhang Yifan" userId="c9b86b9a-8bad-4e1d-80e2-8f55c3c19e2c" providerId="ADAL" clId="{C4288A24-A59C-2B48-AC0B-8E51072C827E}" dt="2021-10-19T00:25:54.895" v="244"/>
          <ac:inkMkLst>
            <pc:docMk/>
            <pc:sldMk cId="541618056" sldId="317"/>
            <ac:inkMk id="110" creationId="{69A61A23-103F-AB47-AC88-E2BEB924C618}"/>
          </ac:inkMkLst>
        </pc:inkChg>
        <pc:inkChg chg="add">
          <ac:chgData name="Zhang Yifan" userId="c9b86b9a-8bad-4e1d-80e2-8f55c3c19e2c" providerId="ADAL" clId="{C4288A24-A59C-2B48-AC0B-8E51072C827E}" dt="2021-10-19T00:25:55.440" v="245"/>
          <ac:inkMkLst>
            <pc:docMk/>
            <pc:sldMk cId="541618056" sldId="317"/>
            <ac:inkMk id="111" creationId="{4DA89D1C-8E9C-674E-AC83-600ABC0337A3}"/>
          </ac:inkMkLst>
        </pc:inkChg>
        <pc:inkChg chg="add">
          <ac:chgData name="Zhang Yifan" userId="c9b86b9a-8bad-4e1d-80e2-8f55c3c19e2c" providerId="ADAL" clId="{C4288A24-A59C-2B48-AC0B-8E51072C827E}" dt="2021-10-19T00:25:55.830" v="246"/>
          <ac:inkMkLst>
            <pc:docMk/>
            <pc:sldMk cId="541618056" sldId="317"/>
            <ac:inkMk id="112" creationId="{5BBA480C-53D8-2D4D-A3DF-4F8F5C687B1A}"/>
          </ac:inkMkLst>
        </pc:inkChg>
        <pc:inkChg chg="add">
          <ac:chgData name="Zhang Yifan" userId="c9b86b9a-8bad-4e1d-80e2-8f55c3c19e2c" providerId="ADAL" clId="{C4288A24-A59C-2B48-AC0B-8E51072C827E}" dt="2021-10-19T00:25:56.246" v="247"/>
          <ac:inkMkLst>
            <pc:docMk/>
            <pc:sldMk cId="541618056" sldId="317"/>
            <ac:inkMk id="113" creationId="{C60DE3B3-D4E7-7E49-BAA0-9893042542BD}"/>
          </ac:inkMkLst>
        </pc:inkChg>
        <pc:inkChg chg="add del topLvl">
          <ac:chgData name="Zhang Yifan" userId="c9b86b9a-8bad-4e1d-80e2-8f55c3c19e2c" providerId="ADAL" clId="{C4288A24-A59C-2B48-AC0B-8E51072C827E}" dt="2021-10-19T00:26:03.614" v="255"/>
          <ac:inkMkLst>
            <pc:docMk/>
            <pc:sldMk cId="541618056" sldId="317"/>
            <ac:inkMk id="115" creationId="{F457F48D-8011-EF4C-B376-58DB5B2931E7}"/>
          </ac:inkMkLst>
        </pc:inkChg>
        <pc:inkChg chg="add del topLvl">
          <ac:chgData name="Zhang Yifan" userId="c9b86b9a-8bad-4e1d-80e2-8f55c3c19e2c" providerId="ADAL" clId="{C4288A24-A59C-2B48-AC0B-8E51072C827E}" dt="2021-10-19T00:26:03.040" v="254"/>
          <ac:inkMkLst>
            <pc:docMk/>
            <pc:sldMk cId="541618056" sldId="317"/>
            <ac:inkMk id="116" creationId="{3A528BEA-773D-7A49-B191-EA210BBC0738}"/>
          </ac:inkMkLst>
        </pc:inkChg>
        <pc:inkChg chg="add del topLvl">
          <ac:chgData name="Zhang Yifan" userId="c9b86b9a-8bad-4e1d-80e2-8f55c3c19e2c" providerId="ADAL" clId="{C4288A24-A59C-2B48-AC0B-8E51072C827E}" dt="2021-10-19T00:26:02.873" v="253"/>
          <ac:inkMkLst>
            <pc:docMk/>
            <pc:sldMk cId="541618056" sldId="317"/>
            <ac:inkMk id="117" creationId="{C89745C3-EBC6-A34C-A0D1-A91373F8AA34}"/>
          </ac:inkMkLst>
        </pc:inkChg>
        <pc:inkChg chg="add del topLvl">
          <ac:chgData name="Zhang Yifan" userId="c9b86b9a-8bad-4e1d-80e2-8f55c3c19e2c" providerId="ADAL" clId="{C4288A24-A59C-2B48-AC0B-8E51072C827E}" dt="2021-10-19T00:26:09.632" v="270"/>
          <ac:inkMkLst>
            <pc:docMk/>
            <pc:sldMk cId="541618056" sldId="317"/>
            <ac:inkMk id="119" creationId="{2BC82E03-425E-5747-852F-02E6199B46C2}"/>
          </ac:inkMkLst>
        </pc:inkChg>
        <pc:inkChg chg="add del topLvl">
          <ac:chgData name="Zhang Yifan" userId="c9b86b9a-8bad-4e1d-80e2-8f55c3c19e2c" providerId="ADAL" clId="{C4288A24-A59C-2B48-AC0B-8E51072C827E}" dt="2021-10-19T00:26:09.344" v="269"/>
          <ac:inkMkLst>
            <pc:docMk/>
            <pc:sldMk cId="541618056" sldId="317"/>
            <ac:inkMk id="120" creationId="{191AB345-1E98-7543-A8CE-49B9D34EB705}"/>
          </ac:inkMkLst>
        </pc:inkChg>
        <pc:inkChg chg="add del topLvl">
          <ac:chgData name="Zhang Yifan" userId="c9b86b9a-8bad-4e1d-80e2-8f55c3c19e2c" providerId="ADAL" clId="{C4288A24-A59C-2B48-AC0B-8E51072C827E}" dt="2021-10-19T00:26:09.102" v="268"/>
          <ac:inkMkLst>
            <pc:docMk/>
            <pc:sldMk cId="541618056" sldId="317"/>
            <ac:inkMk id="121" creationId="{169F304C-D575-164F-9967-66AFB99C4A66}"/>
          </ac:inkMkLst>
        </pc:inkChg>
        <pc:inkChg chg="add del topLvl">
          <ac:chgData name="Zhang Yifan" userId="c9b86b9a-8bad-4e1d-80e2-8f55c3c19e2c" providerId="ADAL" clId="{C4288A24-A59C-2B48-AC0B-8E51072C827E}" dt="2021-10-19T00:26:08.869" v="267"/>
          <ac:inkMkLst>
            <pc:docMk/>
            <pc:sldMk cId="541618056" sldId="317"/>
            <ac:inkMk id="122" creationId="{6E389DDA-623C-514C-BFA9-3EE379AE163D}"/>
          </ac:inkMkLst>
        </pc:inkChg>
        <pc:inkChg chg="add del topLvl">
          <ac:chgData name="Zhang Yifan" userId="c9b86b9a-8bad-4e1d-80e2-8f55c3c19e2c" providerId="ADAL" clId="{C4288A24-A59C-2B48-AC0B-8E51072C827E}" dt="2021-10-19T00:26:08.581" v="266"/>
          <ac:inkMkLst>
            <pc:docMk/>
            <pc:sldMk cId="541618056" sldId="317"/>
            <ac:inkMk id="123" creationId="{9CF11A58-2E59-994C-97EE-BC6109ECB694}"/>
          </ac:inkMkLst>
        </pc:inkChg>
        <pc:inkChg chg="add del topLvl">
          <ac:chgData name="Zhang Yifan" userId="c9b86b9a-8bad-4e1d-80e2-8f55c3c19e2c" providerId="ADAL" clId="{C4288A24-A59C-2B48-AC0B-8E51072C827E}" dt="2021-10-19T00:26:08.229" v="265"/>
          <ac:inkMkLst>
            <pc:docMk/>
            <pc:sldMk cId="541618056" sldId="317"/>
            <ac:inkMk id="124" creationId="{56F5D7A4-B8D2-1C47-8166-604A0105E3F9}"/>
          </ac:inkMkLst>
        </pc:inkChg>
        <pc:inkChg chg="add del topLvl">
          <ac:chgData name="Zhang Yifan" userId="c9b86b9a-8bad-4e1d-80e2-8f55c3c19e2c" providerId="ADAL" clId="{C4288A24-A59C-2B48-AC0B-8E51072C827E}" dt="2021-10-19T00:26:07.911" v="264"/>
          <ac:inkMkLst>
            <pc:docMk/>
            <pc:sldMk cId="541618056" sldId="317"/>
            <ac:inkMk id="125" creationId="{DA18FEEF-B98B-334D-9B33-3F8EF5548BB8}"/>
          </ac:inkMkLst>
        </pc:inkChg>
        <pc:inkChg chg="add topLvl">
          <ac:chgData name="Zhang Yifan" userId="c9b86b9a-8bad-4e1d-80e2-8f55c3c19e2c" providerId="ADAL" clId="{C4288A24-A59C-2B48-AC0B-8E51072C827E}" dt="2021-10-19T00:26:16.812" v="280"/>
          <ac:inkMkLst>
            <pc:docMk/>
            <pc:sldMk cId="541618056" sldId="317"/>
            <ac:inkMk id="127" creationId="{192875BA-251D-F04B-8B0C-E08EFAD33E1E}"/>
          </ac:inkMkLst>
        </pc:inkChg>
        <pc:inkChg chg="add topLvl">
          <ac:chgData name="Zhang Yifan" userId="c9b86b9a-8bad-4e1d-80e2-8f55c3c19e2c" providerId="ADAL" clId="{C4288A24-A59C-2B48-AC0B-8E51072C827E}" dt="2021-10-19T00:26:16.812" v="280"/>
          <ac:inkMkLst>
            <pc:docMk/>
            <pc:sldMk cId="541618056" sldId="317"/>
            <ac:inkMk id="128" creationId="{0B41DD0C-5879-384A-A38C-91683C13E64E}"/>
          </ac:inkMkLst>
        </pc:inkChg>
        <pc:inkChg chg="add topLvl">
          <ac:chgData name="Zhang Yifan" userId="c9b86b9a-8bad-4e1d-80e2-8f55c3c19e2c" providerId="ADAL" clId="{C4288A24-A59C-2B48-AC0B-8E51072C827E}" dt="2021-10-19T00:26:16.812" v="280"/>
          <ac:inkMkLst>
            <pc:docMk/>
            <pc:sldMk cId="541618056" sldId="317"/>
            <ac:inkMk id="129" creationId="{FC9AFE62-293A-3B4C-AC9F-58150DDD00AF}"/>
          </ac:inkMkLst>
        </pc:inkChg>
        <pc:inkChg chg="add topLvl">
          <ac:chgData name="Zhang Yifan" userId="c9b86b9a-8bad-4e1d-80e2-8f55c3c19e2c" providerId="ADAL" clId="{C4288A24-A59C-2B48-AC0B-8E51072C827E}" dt="2021-10-19T00:26:16.812" v="280"/>
          <ac:inkMkLst>
            <pc:docMk/>
            <pc:sldMk cId="541618056" sldId="317"/>
            <ac:inkMk id="130" creationId="{BD5E2963-D189-F54E-8433-82DC6A64D25D}"/>
          </ac:inkMkLst>
        </pc:inkChg>
        <pc:inkChg chg="add topLvl">
          <ac:chgData name="Zhang Yifan" userId="c9b86b9a-8bad-4e1d-80e2-8f55c3c19e2c" providerId="ADAL" clId="{C4288A24-A59C-2B48-AC0B-8E51072C827E}" dt="2021-10-19T00:26:16.812" v="280"/>
          <ac:inkMkLst>
            <pc:docMk/>
            <pc:sldMk cId="541618056" sldId="317"/>
            <ac:inkMk id="131" creationId="{21BE94E9-FD92-D84A-99FE-08371E1DDE57}"/>
          </ac:inkMkLst>
        </pc:inkChg>
        <pc:inkChg chg="add topLvl">
          <ac:chgData name="Zhang Yifan" userId="c9b86b9a-8bad-4e1d-80e2-8f55c3c19e2c" providerId="ADAL" clId="{C4288A24-A59C-2B48-AC0B-8E51072C827E}" dt="2021-10-19T00:26:16.812" v="280"/>
          <ac:inkMkLst>
            <pc:docMk/>
            <pc:sldMk cId="541618056" sldId="317"/>
            <ac:inkMk id="132" creationId="{F1A347E0-AB12-A541-B28E-77073C290BC6}"/>
          </ac:inkMkLst>
        </pc:inkChg>
        <pc:inkChg chg="add">
          <ac:chgData name="Zhang Yifan" userId="c9b86b9a-8bad-4e1d-80e2-8f55c3c19e2c" providerId="ADAL" clId="{C4288A24-A59C-2B48-AC0B-8E51072C827E}" dt="2021-10-19T00:26:15.695" v="278"/>
          <ac:inkMkLst>
            <pc:docMk/>
            <pc:sldMk cId="541618056" sldId="317"/>
            <ac:inkMk id="134" creationId="{3DFF7510-3D4C-734F-BE5E-91E13F649282}"/>
          </ac:inkMkLst>
        </pc:inkChg>
        <pc:inkChg chg="add">
          <ac:chgData name="Zhang Yifan" userId="c9b86b9a-8bad-4e1d-80e2-8f55c3c19e2c" providerId="ADAL" clId="{C4288A24-A59C-2B48-AC0B-8E51072C827E}" dt="2021-10-19T00:26:15.916" v="279"/>
          <ac:inkMkLst>
            <pc:docMk/>
            <pc:sldMk cId="541618056" sldId="317"/>
            <ac:inkMk id="135" creationId="{48043A19-C562-D04E-9D68-121DA184E76F}"/>
          </ac:inkMkLst>
        </pc:inkChg>
        <pc:inkChg chg="add">
          <ac:chgData name="Zhang Yifan" userId="c9b86b9a-8bad-4e1d-80e2-8f55c3c19e2c" providerId="ADAL" clId="{C4288A24-A59C-2B48-AC0B-8E51072C827E}" dt="2021-10-19T00:26:22.207" v="281"/>
          <ac:inkMkLst>
            <pc:docMk/>
            <pc:sldMk cId="541618056" sldId="317"/>
            <ac:inkMk id="137" creationId="{67B750E3-1BCE-A145-AEF5-DFBAC0B806F4}"/>
          </ac:inkMkLst>
        </pc:inkChg>
        <pc:inkChg chg="add">
          <ac:chgData name="Zhang Yifan" userId="c9b86b9a-8bad-4e1d-80e2-8f55c3c19e2c" providerId="ADAL" clId="{C4288A24-A59C-2B48-AC0B-8E51072C827E}" dt="2021-10-19T00:26:22.451" v="282"/>
          <ac:inkMkLst>
            <pc:docMk/>
            <pc:sldMk cId="541618056" sldId="317"/>
            <ac:inkMk id="138" creationId="{E5274E3C-0D3A-0548-A52F-19F4F9220866}"/>
          </ac:inkMkLst>
        </pc:inkChg>
        <pc:inkChg chg="add">
          <ac:chgData name="Zhang Yifan" userId="c9b86b9a-8bad-4e1d-80e2-8f55c3c19e2c" providerId="ADAL" clId="{C4288A24-A59C-2B48-AC0B-8E51072C827E}" dt="2021-10-19T00:26:22.867" v="283"/>
          <ac:inkMkLst>
            <pc:docMk/>
            <pc:sldMk cId="541618056" sldId="317"/>
            <ac:inkMk id="139" creationId="{9230F88E-6EAB-774E-A04A-1C0DE9964A19}"/>
          </ac:inkMkLst>
        </pc:inkChg>
        <pc:inkChg chg="add">
          <ac:chgData name="Zhang Yifan" userId="c9b86b9a-8bad-4e1d-80e2-8f55c3c19e2c" providerId="ADAL" clId="{C4288A24-A59C-2B48-AC0B-8E51072C827E}" dt="2021-10-19T00:26:23.368" v="284"/>
          <ac:inkMkLst>
            <pc:docMk/>
            <pc:sldMk cId="541618056" sldId="317"/>
            <ac:inkMk id="140" creationId="{702E0325-D8AE-4C47-B392-CBF080D36137}"/>
          </ac:inkMkLst>
        </pc:inkChg>
        <pc:inkChg chg="add">
          <ac:chgData name="Zhang Yifan" userId="c9b86b9a-8bad-4e1d-80e2-8f55c3c19e2c" providerId="ADAL" clId="{C4288A24-A59C-2B48-AC0B-8E51072C827E}" dt="2021-10-19T00:26:23.970" v="285"/>
          <ac:inkMkLst>
            <pc:docMk/>
            <pc:sldMk cId="541618056" sldId="317"/>
            <ac:inkMk id="141" creationId="{5577C69B-25A6-094C-B81B-A5997F439F63}"/>
          </ac:inkMkLst>
        </pc:inkChg>
        <pc:inkChg chg="add">
          <ac:chgData name="Zhang Yifan" userId="c9b86b9a-8bad-4e1d-80e2-8f55c3c19e2c" providerId="ADAL" clId="{C4288A24-A59C-2B48-AC0B-8E51072C827E}" dt="2021-10-19T00:26:24.398" v="286"/>
          <ac:inkMkLst>
            <pc:docMk/>
            <pc:sldMk cId="541618056" sldId="317"/>
            <ac:inkMk id="142" creationId="{DD03C3A5-00C6-6142-A576-4F51F8539E35}"/>
          </ac:inkMkLst>
        </pc:inkChg>
        <pc:inkChg chg="add">
          <ac:chgData name="Zhang Yifan" userId="c9b86b9a-8bad-4e1d-80e2-8f55c3c19e2c" providerId="ADAL" clId="{C4288A24-A59C-2B48-AC0B-8E51072C827E}" dt="2021-10-19T00:26:25.073" v="288"/>
          <ac:inkMkLst>
            <pc:docMk/>
            <pc:sldMk cId="541618056" sldId="317"/>
            <ac:inkMk id="144" creationId="{C1884A79-AEDF-504C-AC51-FB212D48FC1A}"/>
          </ac:inkMkLst>
        </pc:inkChg>
        <pc:inkChg chg="add">
          <ac:chgData name="Zhang Yifan" userId="c9b86b9a-8bad-4e1d-80e2-8f55c3c19e2c" providerId="ADAL" clId="{C4288A24-A59C-2B48-AC0B-8E51072C827E}" dt="2021-10-19T00:26:25.556" v="289"/>
          <ac:inkMkLst>
            <pc:docMk/>
            <pc:sldMk cId="541618056" sldId="317"/>
            <ac:inkMk id="145" creationId="{EF0D0A47-09C4-BD40-B897-6AA0E045CC8F}"/>
          </ac:inkMkLst>
        </pc:inkChg>
        <pc:inkChg chg="add">
          <ac:chgData name="Zhang Yifan" userId="c9b86b9a-8bad-4e1d-80e2-8f55c3c19e2c" providerId="ADAL" clId="{C4288A24-A59C-2B48-AC0B-8E51072C827E}" dt="2021-10-19T00:26:29.684" v="291"/>
          <ac:inkMkLst>
            <pc:docMk/>
            <pc:sldMk cId="541618056" sldId="317"/>
            <ac:inkMk id="147" creationId="{1E7A73A1-D1F7-2043-AE12-FF3F811DA666}"/>
          </ac:inkMkLst>
        </pc:inkChg>
        <pc:inkChg chg="add">
          <ac:chgData name="Zhang Yifan" userId="c9b86b9a-8bad-4e1d-80e2-8f55c3c19e2c" providerId="ADAL" clId="{C4288A24-A59C-2B48-AC0B-8E51072C827E}" dt="2021-10-19T00:26:29.863" v="292"/>
          <ac:inkMkLst>
            <pc:docMk/>
            <pc:sldMk cId="541618056" sldId="317"/>
            <ac:inkMk id="148" creationId="{EAEC7154-2CC0-7D48-8803-127E56709B2A}"/>
          </ac:inkMkLst>
        </pc:inkChg>
        <pc:inkChg chg="add">
          <ac:chgData name="Zhang Yifan" userId="c9b86b9a-8bad-4e1d-80e2-8f55c3c19e2c" providerId="ADAL" clId="{C4288A24-A59C-2B48-AC0B-8E51072C827E}" dt="2021-10-19T00:26:30.051" v="293"/>
          <ac:inkMkLst>
            <pc:docMk/>
            <pc:sldMk cId="541618056" sldId="317"/>
            <ac:inkMk id="149" creationId="{096923AB-741E-134D-BE6A-77919D2621A0}"/>
          </ac:inkMkLst>
        </pc:inkChg>
        <pc:inkChg chg="add">
          <ac:chgData name="Zhang Yifan" userId="c9b86b9a-8bad-4e1d-80e2-8f55c3c19e2c" providerId="ADAL" clId="{C4288A24-A59C-2B48-AC0B-8E51072C827E}" dt="2021-10-19T00:26:30.224" v="294"/>
          <ac:inkMkLst>
            <pc:docMk/>
            <pc:sldMk cId="541618056" sldId="317"/>
            <ac:inkMk id="150" creationId="{A86C4901-A4B9-5F41-95B2-A63E7CF474D2}"/>
          </ac:inkMkLst>
        </pc:inkChg>
        <pc:inkChg chg="add">
          <ac:chgData name="Zhang Yifan" userId="c9b86b9a-8bad-4e1d-80e2-8f55c3c19e2c" providerId="ADAL" clId="{C4288A24-A59C-2B48-AC0B-8E51072C827E}" dt="2021-10-19T00:26:33.443" v="296"/>
          <ac:inkMkLst>
            <pc:docMk/>
            <pc:sldMk cId="541618056" sldId="317"/>
            <ac:inkMk id="152" creationId="{BDDF7A8D-6CAF-9643-A717-0D653F23BDA9}"/>
          </ac:inkMkLst>
        </pc:inkChg>
        <pc:inkChg chg="add">
          <ac:chgData name="Zhang Yifan" userId="c9b86b9a-8bad-4e1d-80e2-8f55c3c19e2c" providerId="ADAL" clId="{C4288A24-A59C-2B48-AC0B-8E51072C827E}" dt="2021-10-19T00:26:33.609" v="297"/>
          <ac:inkMkLst>
            <pc:docMk/>
            <pc:sldMk cId="541618056" sldId="317"/>
            <ac:inkMk id="153" creationId="{FDBCA39D-8496-5249-8646-91502C9201BB}"/>
          </ac:inkMkLst>
        </pc:inkChg>
        <pc:inkChg chg="add">
          <ac:chgData name="Zhang Yifan" userId="c9b86b9a-8bad-4e1d-80e2-8f55c3c19e2c" providerId="ADAL" clId="{C4288A24-A59C-2B48-AC0B-8E51072C827E}" dt="2021-10-19T00:26:33.806" v="298"/>
          <ac:inkMkLst>
            <pc:docMk/>
            <pc:sldMk cId="541618056" sldId="317"/>
            <ac:inkMk id="154" creationId="{AB6EC22D-B3FE-E346-BED7-3E0CAAEE1DB0}"/>
          </ac:inkMkLst>
        </pc:inkChg>
        <pc:inkChg chg="add">
          <ac:chgData name="Zhang Yifan" userId="c9b86b9a-8bad-4e1d-80e2-8f55c3c19e2c" providerId="ADAL" clId="{C4288A24-A59C-2B48-AC0B-8E51072C827E}" dt="2021-10-19T00:26:33.968" v="299"/>
          <ac:inkMkLst>
            <pc:docMk/>
            <pc:sldMk cId="541618056" sldId="317"/>
            <ac:inkMk id="155" creationId="{29298FF8-2ACF-A344-8709-1A767C1E0AEA}"/>
          </ac:inkMkLst>
        </pc:inkChg>
        <pc:inkChg chg="add">
          <ac:chgData name="Zhang Yifan" userId="c9b86b9a-8bad-4e1d-80e2-8f55c3c19e2c" providerId="ADAL" clId="{C4288A24-A59C-2B48-AC0B-8E51072C827E}" dt="2021-10-19T00:26:51.855" v="301"/>
          <ac:inkMkLst>
            <pc:docMk/>
            <pc:sldMk cId="541618056" sldId="317"/>
            <ac:inkMk id="157" creationId="{A1F4F9E7-AD2E-7D45-BCD7-30C0829E70F4}"/>
          </ac:inkMkLst>
        </pc:inkChg>
        <pc:inkChg chg="add del topLvl">
          <ac:chgData name="Zhang Yifan" userId="c9b86b9a-8bad-4e1d-80e2-8f55c3c19e2c" providerId="ADAL" clId="{C4288A24-A59C-2B48-AC0B-8E51072C827E}" dt="2021-10-19T00:26:56.317" v="306"/>
          <ac:inkMkLst>
            <pc:docMk/>
            <pc:sldMk cId="541618056" sldId="317"/>
            <ac:inkMk id="158" creationId="{66275DD8-6544-474C-9793-BAAE87C5D694}"/>
          </ac:inkMkLst>
        </pc:inkChg>
        <pc:inkChg chg="add del topLvl">
          <ac:chgData name="Zhang Yifan" userId="c9b86b9a-8bad-4e1d-80e2-8f55c3c19e2c" providerId="ADAL" clId="{C4288A24-A59C-2B48-AC0B-8E51072C827E}" dt="2021-10-19T00:26:56.251" v="305"/>
          <ac:inkMkLst>
            <pc:docMk/>
            <pc:sldMk cId="541618056" sldId="317"/>
            <ac:inkMk id="159" creationId="{982806A1-F871-204F-8461-9C3D335803B8}"/>
          </ac:inkMkLst>
        </pc:inkChg>
        <pc:inkChg chg="add">
          <ac:chgData name="Zhang Yifan" userId="c9b86b9a-8bad-4e1d-80e2-8f55c3c19e2c" providerId="ADAL" clId="{C4288A24-A59C-2B48-AC0B-8E51072C827E}" dt="2021-10-19T00:27:04.893" v="307"/>
          <ac:inkMkLst>
            <pc:docMk/>
            <pc:sldMk cId="541618056" sldId="317"/>
            <ac:inkMk id="161" creationId="{A5183988-0B48-A646-A6EB-0E52A02F780E}"/>
          </ac:inkMkLst>
        </pc:inkChg>
        <pc:inkChg chg="add">
          <ac:chgData name="Zhang Yifan" userId="c9b86b9a-8bad-4e1d-80e2-8f55c3c19e2c" providerId="ADAL" clId="{C4288A24-A59C-2B48-AC0B-8E51072C827E}" dt="2021-10-19T00:27:06.993" v="308"/>
          <ac:inkMkLst>
            <pc:docMk/>
            <pc:sldMk cId="541618056" sldId="317"/>
            <ac:inkMk id="162" creationId="{B3DF87C5-AD3D-9149-83FD-85BC4E15498F}"/>
          </ac:inkMkLst>
        </pc:inkChg>
        <pc:inkChg chg="add">
          <ac:chgData name="Zhang Yifan" userId="c9b86b9a-8bad-4e1d-80e2-8f55c3c19e2c" providerId="ADAL" clId="{C4288A24-A59C-2B48-AC0B-8E51072C827E}" dt="2021-10-19T00:27:07.563" v="309"/>
          <ac:inkMkLst>
            <pc:docMk/>
            <pc:sldMk cId="541618056" sldId="317"/>
            <ac:inkMk id="163" creationId="{420A2BF0-0AA2-C344-83B9-66B2E0AB878D}"/>
          </ac:inkMkLst>
        </pc:inkChg>
      </pc:sldChg>
      <pc:sldChg chg="addSp delSp">
        <pc:chgData name="Zhang Yifan" userId="c9b86b9a-8bad-4e1d-80e2-8f55c3c19e2c" providerId="ADAL" clId="{C4288A24-A59C-2B48-AC0B-8E51072C827E}" dt="2021-10-19T01:56:02.278" v="945" actId="7634"/>
        <pc:sldMkLst>
          <pc:docMk/>
          <pc:sldMk cId="1275634903" sldId="318"/>
        </pc:sldMkLst>
        <pc:grpChg chg="add">
          <ac:chgData name="Zhang Yifan" userId="c9b86b9a-8bad-4e1d-80e2-8f55c3c19e2c" providerId="ADAL" clId="{C4288A24-A59C-2B48-AC0B-8E51072C827E}" dt="2021-10-19T00:31:30.234" v="324"/>
          <ac:grpSpMkLst>
            <pc:docMk/>
            <pc:sldMk cId="1275634903" sldId="318"/>
            <ac:grpSpMk id="170" creationId="{ED1FC130-6E9C-E641-8653-DA0E4FF53898}"/>
          </ac:grpSpMkLst>
        </pc:grpChg>
        <pc:grpChg chg="add">
          <ac:chgData name="Zhang Yifan" userId="c9b86b9a-8bad-4e1d-80e2-8f55c3c19e2c" providerId="ADAL" clId="{C4288A24-A59C-2B48-AC0B-8E51072C827E}" dt="2021-10-19T00:31:30.234" v="324"/>
          <ac:grpSpMkLst>
            <pc:docMk/>
            <pc:sldMk cId="1275634903" sldId="318"/>
            <ac:grpSpMk id="171" creationId="{C2BF6B0B-489B-F94D-881C-7926C328DB1C}"/>
          </ac:grpSpMkLst>
        </pc:grpChg>
        <pc:grpChg chg="add">
          <ac:chgData name="Zhang Yifan" userId="c9b86b9a-8bad-4e1d-80e2-8f55c3c19e2c" providerId="ADAL" clId="{C4288A24-A59C-2B48-AC0B-8E51072C827E}" dt="2021-10-19T00:31:30.234" v="324"/>
          <ac:grpSpMkLst>
            <pc:docMk/>
            <pc:sldMk cId="1275634903" sldId="318"/>
            <ac:grpSpMk id="172" creationId="{65425502-CB17-BA47-BB2D-BB457E222D4D}"/>
          </ac:grpSpMkLst>
        </pc:grpChg>
        <pc:grpChg chg="add">
          <ac:chgData name="Zhang Yifan" userId="c9b86b9a-8bad-4e1d-80e2-8f55c3c19e2c" providerId="ADAL" clId="{C4288A24-A59C-2B48-AC0B-8E51072C827E}" dt="2021-10-19T00:31:30.234" v="324"/>
          <ac:grpSpMkLst>
            <pc:docMk/>
            <pc:sldMk cId="1275634903" sldId="318"/>
            <ac:grpSpMk id="173" creationId="{3304AB46-5237-6B46-949B-5F337904BD4B}"/>
          </ac:grpSpMkLst>
        </pc:grpChg>
        <pc:grpChg chg="add">
          <ac:chgData name="Zhang Yifan" userId="c9b86b9a-8bad-4e1d-80e2-8f55c3c19e2c" providerId="ADAL" clId="{C4288A24-A59C-2B48-AC0B-8E51072C827E}" dt="2021-10-19T00:31:32.753" v="328"/>
          <ac:grpSpMkLst>
            <pc:docMk/>
            <pc:sldMk cId="1275634903" sldId="318"/>
            <ac:grpSpMk id="177" creationId="{2976D93A-C9A8-5842-894A-7AF129980292}"/>
          </ac:grpSpMkLst>
        </pc:grpChg>
        <pc:grpChg chg="add">
          <ac:chgData name="Zhang Yifan" userId="c9b86b9a-8bad-4e1d-80e2-8f55c3c19e2c" providerId="ADAL" clId="{C4288A24-A59C-2B48-AC0B-8E51072C827E}" dt="2021-10-19T00:31:34.605" v="331"/>
          <ac:grpSpMkLst>
            <pc:docMk/>
            <pc:sldMk cId="1275634903" sldId="318"/>
            <ac:grpSpMk id="180" creationId="{969784F6-9A1F-5B40-8463-ED02026E92C5}"/>
          </ac:grpSpMkLst>
        </pc:grpChg>
        <pc:inkChg chg="add">
          <ac:chgData name="Zhang Yifan" userId="c9b86b9a-8bad-4e1d-80e2-8f55c3c19e2c" providerId="ADAL" clId="{C4288A24-A59C-2B48-AC0B-8E51072C827E}" dt="2021-10-19T00:31:22.250" v="311"/>
          <ac:inkMkLst>
            <pc:docMk/>
            <pc:sldMk cId="1275634903" sldId="318"/>
            <ac:inkMk id="157" creationId="{4FB89DEF-6033-1641-8D60-73EBFCFA400F}"/>
          </ac:inkMkLst>
        </pc:inkChg>
        <pc:inkChg chg="add">
          <ac:chgData name="Zhang Yifan" userId="c9b86b9a-8bad-4e1d-80e2-8f55c3c19e2c" providerId="ADAL" clId="{C4288A24-A59C-2B48-AC0B-8E51072C827E}" dt="2021-10-19T00:31:22.886" v="312"/>
          <ac:inkMkLst>
            <pc:docMk/>
            <pc:sldMk cId="1275634903" sldId="318"/>
            <ac:inkMk id="158" creationId="{DE242300-2636-EC4E-8E52-F958C108D0B1}"/>
          </ac:inkMkLst>
        </pc:inkChg>
        <pc:inkChg chg="add">
          <ac:chgData name="Zhang Yifan" userId="c9b86b9a-8bad-4e1d-80e2-8f55c3c19e2c" providerId="ADAL" clId="{C4288A24-A59C-2B48-AC0B-8E51072C827E}" dt="2021-10-19T00:31:23.050" v="313"/>
          <ac:inkMkLst>
            <pc:docMk/>
            <pc:sldMk cId="1275634903" sldId="318"/>
            <ac:inkMk id="159" creationId="{9FC96E8F-8A38-1242-8905-9FA4FC13EEF9}"/>
          </ac:inkMkLst>
        </pc:inkChg>
        <pc:inkChg chg="add">
          <ac:chgData name="Zhang Yifan" userId="c9b86b9a-8bad-4e1d-80e2-8f55c3c19e2c" providerId="ADAL" clId="{C4288A24-A59C-2B48-AC0B-8E51072C827E}" dt="2021-10-19T00:31:23.834" v="314"/>
          <ac:inkMkLst>
            <pc:docMk/>
            <pc:sldMk cId="1275634903" sldId="318"/>
            <ac:inkMk id="160" creationId="{CF81F58E-64AE-5E4F-B23A-5E1A6D4515DB}"/>
          </ac:inkMkLst>
        </pc:inkChg>
        <pc:inkChg chg="add">
          <ac:chgData name="Zhang Yifan" userId="c9b86b9a-8bad-4e1d-80e2-8f55c3c19e2c" providerId="ADAL" clId="{C4288A24-A59C-2B48-AC0B-8E51072C827E}" dt="2021-10-19T00:31:24.540" v="315"/>
          <ac:inkMkLst>
            <pc:docMk/>
            <pc:sldMk cId="1275634903" sldId="318"/>
            <ac:inkMk id="161" creationId="{69690A01-3960-2842-BF68-7BCDA0DC04DC}"/>
          </ac:inkMkLst>
        </pc:inkChg>
        <pc:inkChg chg="add">
          <ac:chgData name="Zhang Yifan" userId="c9b86b9a-8bad-4e1d-80e2-8f55c3c19e2c" providerId="ADAL" clId="{C4288A24-A59C-2B48-AC0B-8E51072C827E}" dt="2021-10-19T00:31:25.229" v="316"/>
          <ac:inkMkLst>
            <pc:docMk/>
            <pc:sldMk cId="1275634903" sldId="318"/>
            <ac:inkMk id="162" creationId="{1D6AB33B-5418-B74D-9531-FC75D593EAA5}"/>
          </ac:inkMkLst>
        </pc:inkChg>
        <pc:inkChg chg="add">
          <ac:chgData name="Zhang Yifan" userId="c9b86b9a-8bad-4e1d-80e2-8f55c3c19e2c" providerId="ADAL" clId="{C4288A24-A59C-2B48-AC0B-8E51072C827E}" dt="2021-10-19T00:31:25.432" v="317"/>
          <ac:inkMkLst>
            <pc:docMk/>
            <pc:sldMk cId="1275634903" sldId="318"/>
            <ac:inkMk id="163" creationId="{594CA75A-8C72-BD4A-98CE-80C6A51A6F0A}"/>
          </ac:inkMkLst>
        </pc:inkChg>
        <pc:inkChg chg="add">
          <ac:chgData name="Zhang Yifan" userId="c9b86b9a-8bad-4e1d-80e2-8f55c3c19e2c" providerId="ADAL" clId="{C4288A24-A59C-2B48-AC0B-8E51072C827E}" dt="2021-10-19T00:31:26.291" v="318"/>
          <ac:inkMkLst>
            <pc:docMk/>
            <pc:sldMk cId="1275634903" sldId="318"/>
            <ac:inkMk id="164" creationId="{ED097548-2C66-1043-BB86-8C68723CB100}"/>
          </ac:inkMkLst>
        </pc:inkChg>
        <pc:inkChg chg="add">
          <ac:chgData name="Zhang Yifan" userId="c9b86b9a-8bad-4e1d-80e2-8f55c3c19e2c" providerId="ADAL" clId="{C4288A24-A59C-2B48-AC0B-8E51072C827E}" dt="2021-10-19T00:31:26.451" v="319"/>
          <ac:inkMkLst>
            <pc:docMk/>
            <pc:sldMk cId="1275634903" sldId="318"/>
            <ac:inkMk id="165" creationId="{671866CF-86E6-8C43-8F60-09B481E1D6A5}"/>
          </ac:inkMkLst>
        </pc:inkChg>
        <pc:inkChg chg="add">
          <ac:chgData name="Zhang Yifan" userId="c9b86b9a-8bad-4e1d-80e2-8f55c3c19e2c" providerId="ADAL" clId="{C4288A24-A59C-2B48-AC0B-8E51072C827E}" dt="2021-10-19T00:31:27.243" v="320"/>
          <ac:inkMkLst>
            <pc:docMk/>
            <pc:sldMk cId="1275634903" sldId="318"/>
            <ac:inkMk id="166" creationId="{2A5E8655-AA2E-6140-9CA1-73150BFB9FAC}"/>
          </ac:inkMkLst>
        </pc:inkChg>
        <pc:inkChg chg="add">
          <ac:chgData name="Zhang Yifan" userId="c9b86b9a-8bad-4e1d-80e2-8f55c3c19e2c" providerId="ADAL" clId="{C4288A24-A59C-2B48-AC0B-8E51072C827E}" dt="2021-10-19T00:31:28.001" v="321"/>
          <ac:inkMkLst>
            <pc:docMk/>
            <pc:sldMk cId="1275634903" sldId="318"/>
            <ac:inkMk id="167" creationId="{7202D0EC-BEB6-5846-A0B3-5D6F87E1EF7E}"/>
          </ac:inkMkLst>
        </pc:inkChg>
        <pc:inkChg chg="add">
          <ac:chgData name="Zhang Yifan" userId="c9b86b9a-8bad-4e1d-80e2-8f55c3c19e2c" providerId="ADAL" clId="{C4288A24-A59C-2B48-AC0B-8E51072C827E}" dt="2021-10-19T00:31:28.185" v="322"/>
          <ac:inkMkLst>
            <pc:docMk/>
            <pc:sldMk cId="1275634903" sldId="318"/>
            <ac:inkMk id="168" creationId="{C4E33B7A-8E55-1541-9A7E-BD894427040B}"/>
          </ac:inkMkLst>
        </pc:inkChg>
        <pc:inkChg chg="add">
          <ac:chgData name="Zhang Yifan" userId="c9b86b9a-8bad-4e1d-80e2-8f55c3c19e2c" providerId="ADAL" clId="{C4288A24-A59C-2B48-AC0B-8E51072C827E}" dt="2021-10-19T00:31:29.443" v="323"/>
          <ac:inkMkLst>
            <pc:docMk/>
            <pc:sldMk cId="1275634903" sldId="318"/>
            <ac:inkMk id="169" creationId="{AE6AC268-F159-1446-9C21-E06715C031D4}"/>
          </ac:inkMkLst>
        </pc:inkChg>
        <pc:inkChg chg="add">
          <ac:chgData name="Zhang Yifan" userId="c9b86b9a-8bad-4e1d-80e2-8f55c3c19e2c" providerId="ADAL" clId="{C4288A24-A59C-2B48-AC0B-8E51072C827E}" dt="2021-10-19T00:31:30.650" v="325"/>
          <ac:inkMkLst>
            <pc:docMk/>
            <pc:sldMk cId="1275634903" sldId="318"/>
            <ac:inkMk id="174" creationId="{22091AEF-1F9B-AE41-A9D4-FEE79A332991}"/>
          </ac:inkMkLst>
        </pc:inkChg>
        <pc:inkChg chg="add">
          <ac:chgData name="Zhang Yifan" userId="c9b86b9a-8bad-4e1d-80e2-8f55c3c19e2c" providerId="ADAL" clId="{C4288A24-A59C-2B48-AC0B-8E51072C827E}" dt="2021-10-19T00:31:31.685" v="326"/>
          <ac:inkMkLst>
            <pc:docMk/>
            <pc:sldMk cId="1275634903" sldId="318"/>
            <ac:inkMk id="175" creationId="{8FFD38E6-6B50-294F-AB7B-C9D5ECA71DE6}"/>
          </ac:inkMkLst>
        </pc:inkChg>
        <pc:inkChg chg="add">
          <ac:chgData name="Zhang Yifan" userId="c9b86b9a-8bad-4e1d-80e2-8f55c3c19e2c" providerId="ADAL" clId="{C4288A24-A59C-2B48-AC0B-8E51072C827E}" dt="2021-10-19T00:31:31.968" v="327"/>
          <ac:inkMkLst>
            <pc:docMk/>
            <pc:sldMk cId="1275634903" sldId="318"/>
            <ac:inkMk id="176" creationId="{CE6DE219-6B6F-A149-855C-00459989ACB8}"/>
          </ac:inkMkLst>
        </pc:inkChg>
        <pc:inkChg chg="add">
          <ac:chgData name="Zhang Yifan" userId="c9b86b9a-8bad-4e1d-80e2-8f55c3c19e2c" providerId="ADAL" clId="{C4288A24-A59C-2B48-AC0B-8E51072C827E}" dt="2021-10-19T00:31:33.509" v="329"/>
          <ac:inkMkLst>
            <pc:docMk/>
            <pc:sldMk cId="1275634903" sldId="318"/>
            <ac:inkMk id="178" creationId="{F1238C68-61FA-AC44-9902-5C8432761AB0}"/>
          </ac:inkMkLst>
        </pc:inkChg>
        <pc:inkChg chg="add">
          <ac:chgData name="Zhang Yifan" userId="c9b86b9a-8bad-4e1d-80e2-8f55c3c19e2c" providerId="ADAL" clId="{C4288A24-A59C-2B48-AC0B-8E51072C827E}" dt="2021-10-19T00:31:33.709" v="330"/>
          <ac:inkMkLst>
            <pc:docMk/>
            <pc:sldMk cId="1275634903" sldId="318"/>
            <ac:inkMk id="179" creationId="{F6881815-723A-9848-BA51-B36F077B7FE4}"/>
          </ac:inkMkLst>
        </pc:inkChg>
        <pc:inkChg chg="add del">
          <ac:chgData name="Zhang Yifan" userId="c9b86b9a-8bad-4e1d-80e2-8f55c3c19e2c" providerId="ADAL" clId="{C4288A24-A59C-2B48-AC0B-8E51072C827E}" dt="2021-10-19T01:56:02.278" v="945" actId="7634"/>
          <ac:inkMkLst>
            <pc:docMk/>
            <pc:sldMk cId="1275634903" sldId="318"/>
            <ac:inkMk id="181" creationId="{2A47F57B-B2AA-474F-93B4-C1A064A20A1A}"/>
          </ac:inkMkLst>
        </pc:inkChg>
      </pc:sldChg>
      <pc:sldChg chg="addSp delSp">
        <pc:chgData name="Zhang Yifan" userId="c9b86b9a-8bad-4e1d-80e2-8f55c3c19e2c" providerId="ADAL" clId="{C4288A24-A59C-2B48-AC0B-8E51072C827E}" dt="2021-10-19T01:56:02.278" v="945" actId="7634"/>
        <pc:sldMkLst>
          <pc:docMk/>
          <pc:sldMk cId="1184128627" sldId="319"/>
        </pc:sldMkLst>
        <pc:inkChg chg="add del">
          <ac:chgData name="Zhang Yifan" userId="c9b86b9a-8bad-4e1d-80e2-8f55c3c19e2c" providerId="ADAL" clId="{C4288A24-A59C-2B48-AC0B-8E51072C827E}" dt="2021-10-19T01:56:02.278" v="945" actId="7634"/>
          <ac:inkMkLst>
            <pc:docMk/>
            <pc:sldMk cId="1184128627" sldId="319"/>
            <ac:inkMk id="16" creationId="{0262CB3C-2BF8-964A-9A89-E582BCFD3843}"/>
          </ac:inkMkLst>
        </pc:inkChg>
      </pc:sldChg>
      <pc:sldChg chg="addSp delSp">
        <pc:chgData name="Zhang Yifan" userId="c9b86b9a-8bad-4e1d-80e2-8f55c3c19e2c" providerId="ADAL" clId="{C4288A24-A59C-2B48-AC0B-8E51072C827E}" dt="2021-10-19T01:56:02.278" v="945" actId="7634"/>
        <pc:sldMkLst>
          <pc:docMk/>
          <pc:sldMk cId="1812902652" sldId="320"/>
        </pc:sldMkLst>
        <pc:grpChg chg="add del">
          <ac:chgData name="Zhang Yifan" userId="c9b86b9a-8bad-4e1d-80e2-8f55c3c19e2c" providerId="ADAL" clId="{C4288A24-A59C-2B48-AC0B-8E51072C827E}" dt="2021-10-19T00:37:14.916" v="409"/>
          <ac:grpSpMkLst>
            <pc:docMk/>
            <pc:sldMk cId="1812902652" sldId="320"/>
            <ac:grpSpMk id="20" creationId="{53490C84-DBFC-4C4F-9807-3356B95B4EA6}"/>
          </ac:grpSpMkLst>
        </pc:grpChg>
        <pc:grpChg chg="add">
          <ac:chgData name="Zhang Yifan" userId="c9b86b9a-8bad-4e1d-80e2-8f55c3c19e2c" providerId="ADAL" clId="{C4288A24-A59C-2B48-AC0B-8E51072C827E}" dt="2021-10-19T00:37:14.916" v="409"/>
          <ac:grpSpMkLst>
            <pc:docMk/>
            <pc:sldMk cId="1812902652" sldId="320"/>
            <ac:grpSpMk id="24" creationId="{C29CE2C4-CDC6-B341-97DF-F45901282B8C}"/>
          </ac:grpSpMkLst>
        </pc:grpChg>
        <pc:grpChg chg="add del">
          <ac:chgData name="Zhang Yifan" userId="c9b86b9a-8bad-4e1d-80e2-8f55c3c19e2c" providerId="ADAL" clId="{C4288A24-A59C-2B48-AC0B-8E51072C827E}" dt="2021-10-19T00:37:24.300" v="417"/>
          <ac:grpSpMkLst>
            <pc:docMk/>
            <pc:sldMk cId="1812902652" sldId="320"/>
            <ac:grpSpMk id="29" creationId="{9BFB6417-B268-FF44-B4F0-812CC6775321}"/>
          </ac:grpSpMkLst>
        </pc:grpChg>
        <pc:grpChg chg="add">
          <ac:chgData name="Zhang Yifan" userId="c9b86b9a-8bad-4e1d-80e2-8f55c3c19e2c" providerId="ADAL" clId="{C4288A24-A59C-2B48-AC0B-8E51072C827E}" dt="2021-10-19T00:37:24.300" v="417"/>
          <ac:grpSpMkLst>
            <pc:docMk/>
            <pc:sldMk cId="1812902652" sldId="320"/>
            <ac:grpSpMk id="32" creationId="{35B28E86-36E9-EA45-9C2A-435A862E5000}"/>
          </ac:grpSpMkLst>
        </pc:grpChg>
        <pc:grpChg chg="add del">
          <ac:chgData name="Zhang Yifan" userId="c9b86b9a-8bad-4e1d-80e2-8f55c3c19e2c" providerId="ADAL" clId="{C4288A24-A59C-2B48-AC0B-8E51072C827E}" dt="2021-10-19T00:37:48.436" v="430"/>
          <ac:grpSpMkLst>
            <pc:docMk/>
            <pc:sldMk cId="1812902652" sldId="320"/>
            <ac:grpSpMk id="42" creationId="{A6D3A95B-EC69-4444-8B30-AD27E6B11BE7}"/>
          </ac:grpSpMkLst>
        </pc:grpChg>
        <pc:grpChg chg="add del">
          <ac:chgData name="Zhang Yifan" userId="c9b86b9a-8bad-4e1d-80e2-8f55c3c19e2c" providerId="ADAL" clId="{C4288A24-A59C-2B48-AC0B-8E51072C827E}" dt="2021-10-19T00:38:00.799" v="453"/>
          <ac:grpSpMkLst>
            <pc:docMk/>
            <pc:sldMk cId="1812902652" sldId="320"/>
            <ac:grpSpMk id="45" creationId="{F3EDA32B-7355-6F49-B64F-4EB32473CC76}"/>
          </ac:grpSpMkLst>
        </pc:grpChg>
        <pc:grpChg chg="add del">
          <ac:chgData name="Zhang Yifan" userId="c9b86b9a-8bad-4e1d-80e2-8f55c3c19e2c" providerId="ADAL" clId="{C4288A24-A59C-2B48-AC0B-8E51072C827E}" dt="2021-10-19T00:37:55.769" v="440"/>
          <ac:grpSpMkLst>
            <pc:docMk/>
            <pc:sldMk cId="1812902652" sldId="320"/>
            <ac:grpSpMk id="50" creationId="{D01712FB-1A9B-1F42-B887-950271E73505}"/>
          </ac:grpSpMkLst>
        </pc:grpChg>
        <pc:grpChg chg="add">
          <ac:chgData name="Zhang Yifan" userId="c9b86b9a-8bad-4e1d-80e2-8f55c3c19e2c" providerId="ADAL" clId="{C4288A24-A59C-2B48-AC0B-8E51072C827E}" dt="2021-10-19T00:38:00.799" v="453"/>
          <ac:grpSpMkLst>
            <pc:docMk/>
            <pc:sldMk cId="1812902652" sldId="320"/>
            <ac:grpSpMk id="63" creationId="{BD651D9B-3666-CF49-9DE1-45BAFB6D6946}"/>
          </ac:grpSpMkLst>
        </pc:grpChg>
        <pc:grpChg chg="add del">
          <ac:chgData name="Zhang Yifan" userId="c9b86b9a-8bad-4e1d-80e2-8f55c3c19e2c" providerId="ADAL" clId="{C4288A24-A59C-2B48-AC0B-8E51072C827E}" dt="2021-10-19T00:38:22.218" v="492"/>
          <ac:grpSpMkLst>
            <pc:docMk/>
            <pc:sldMk cId="1812902652" sldId="320"/>
            <ac:grpSpMk id="74" creationId="{ED74B50F-31AE-F340-8F43-BFE8D7F1546B}"/>
          </ac:grpSpMkLst>
        </pc:grpChg>
        <pc:grpChg chg="add del">
          <ac:chgData name="Zhang Yifan" userId="c9b86b9a-8bad-4e1d-80e2-8f55c3c19e2c" providerId="ADAL" clId="{C4288A24-A59C-2B48-AC0B-8E51072C827E}" dt="2021-10-19T00:38:16.850" v="482"/>
          <ac:grpSpMkLst>
            <pc:docMk/>
            <pc:sldMk cId="1812902652" sldId="320"/>
            <ac:grpSpMk id="81" creationId="{DC9BBC4E-8F6E-6246-A6A3-732093DC3FB2}"/>
          </ac:grpSpMkLst>
        </pc:grpChg>
        <pc:grpChg chg="add">
          <ac:chgData name="Zhang Yifan" userId="c9b86b9a-8bad-4e1d-80e2-8f55c3c19e2c" providerId="ADAL" clId="{C4288A24-A59C-2B48-AC0B-8E51072C827E}" dt="2021-10-19T00:38:16.850" v="482"/>
          <ac:grpSpMkLst>
            <pc:docMk/>
            <pc:sldMk cId="1812902652" sldId="320"/>
            <ac:grpSpMk id="92" creationId="{D2ACCA5E-9881-1942-A440-D3A1A2AE3DD3}"/>
          </ac:grpSpMkLst>
        </pc:grpChg>
        <pc:grpChg chg="add">
          <ac:chgData name="Zhang Yifan" userId="c9b86b9a-8bad-4e1d-80e2-8f55c3c19e2c" providerId="ADAL" clId="{C4288A24-A59C-2B48-AC0B-8E51072C827E}" dt="2021-10-19T00:38:22.218" v="492"/>
          <ac:grpSpMkLst>
            <pc:docMk/>
            <pc:sldMk cId="1812902652" sldId="320"/>
            <ac:grpSpMk id="102" creationId="{AA519AC7-5C47-4745-A30C-1BC90B7A820A}"/>
          </ac:grpSpMkLst>
        </pc:grpChg>
        <pc:grpChg chg="add">
          <ac:chgData name="Zhang Yifan" userId="c9b86b9a-8bad-4e1d-80e2-8f55c3c19e2c" providerId="ADAL" clId="{C4288A24-A59C-2B48-AC0B-8E51072C827E}" dt="2021-10-19T00:38:25.532" v="501"/>
          <ac:grpSpMkLst>
            <pc:docMk/>
            <pc:sldMk cId="1812902652" sldId="320"/>
            <ac:grpSpMk id="111" creationId="{8593A175-601D-D646-A9BC-52C7F8D487F4}"/>
          </ac:grpSpMkLst>
        </pc:grpChg>
        <pc:inkChg chg="add topLvl">
          <ac:chgData name="Zhang Yifan" userId="c9b86b9a-8bad-4e1d-80e2-8f55c3c19e2c" providerId="ADAL" clId="{C4288A24-A59C-2B48-AC0B-8E51072C827E}" dt="2021-10-19T00:37:14.916" v="409"/>
          <ac:inkMkLst>
            <pc:docMk/>
            <pc:sldMk cId="1812902652" sldId="320"/>
            <ac:inkMk id="17" creationId="{F891E27D-C6BD-A740-94E1-914A9E534A29}"/>
          </ac:inkMkLst>
        </pc:inkChg>
        <pc:inkChg chg="add topLvl">
          <ac:chgData name="Zhang Yifan" userId="c9b86b9a-8bad-4e1d-80e2-8f55c3c19e2c" providerId="ADAL" clId="{C4288A24-A59C-2B48-AC0B-8E51072C827E}" dt="2021-10-19T00:37:14.916" v="409"/>
          <ac:inkMkLst>
            <pc:docMk/>
            <pc:sldMk cId="1812902652" sldId="320"/>
            <ac:inkMk id="18" creationId="{5CA6EF7C-B2FC-5141-A100-DA1F21A98249}"/>
          </ac:inkMkLst>
        </pc:inkChg>
        <pc:inkChg chg="add topLvl">
          <ac:chgData name="Zhang Yifan" userId="c9b86b9a-8bad-4e1d-80e2-8f55c3c19e2c" providerId="ADAL" clId="{C4288A24-A59C-2B48-AC0B-8E51072C827E}" dt="2021-10-19T00:37:14.916" v="409"/>
          <ac:inkMkLst>
            <pc:docMk/>
            <pc:sldMk cId="1812902652" sldId="320"/>
            <ac:inkMk id="19" creationId="{C30DF8ED-E84C-8A4E-AE30-6CC0434C0FF7}"/>
          </ac:inkMkLst>
        </pc:inkChg>
        <pc:inkChg chg="add">
          <ac:chgData name="Zhang Yifan" userId="c9b86b9a-8bad-4e1d-80e2-8f55c3c19e2c" providerId="ADAL" clId="{C4288A24-A59C-2B48-AC0B-8E51072C827E}" dt="2021-10-19T00:37:13.298" v="406"/>
          <ac:inkMkLst>
            <pc:docMk/>
            <pc:sldMk cId="1812902652" sldId="320"/>
            <ac:inkMk id="21" creationId="{63867397-4F81-6A4C-9FF7-69391E94ED2E}"/>
          </ac:inkMkLst>
        </pc:inkChg>
        <pc:inkChg chg="add">
          <ac:chgData name="Zhang Yifan" userId="c9b86b9a-8bad-4e1d-80e2-8f55c3c19e2c" providerId="ADAL" clId="{C4288A24-A59C-2B48-AC0B-8E51072C827E}" dt="2021-10-19T00:37:13.648" v="407"/>
          <ac:inkMkLst>
            <pc:docMk/>
            <pc:sldMk cId="1812902652" sldId="320"/>
            <ac:inkMk id="22" creationId="{46EB0EF5-6F0E-FA4F-AAC9-9EE6E59B9015}"/>
          </ac:inkMkLst>
        </pc:inkChg>
        <pc:inkChg chg="add">
          <ac:chgData name="Zhang Yifan" userId="c9b86b9a-8bad-4e1d-80e2-8f55c3c19e2c" providerId="ADAL" clId="{C4288A24-A59C-2B48-AC0B-8E51072C827E}" dt="2021-10-19T00:37:14.243" v="408"/>
          <ac:inkMkLst>
            <pc:docMk/>
            <pc:sldMk cId="1812902652" sldId="320"/>
            <ac:inkMk id="23" creationId="{913CA12A-486D-B94F-99E4-8A5FB8E4F002}"/>
          </ac:inkMkLst>
        </pc:inkChg>
        <pc:inkChg chg="add topLvl">
          <ac:chgData name="Zhang Yifan" userId="c9b86b9a-8bad-4e1d-80e2-8f55c3c19e2c" providerId="ADAL" clId="{C4288A24-A59C-2B48-AC0B-8E51072C827E}" dt="2021-10-19T00:37:24.300" v="417"/>
          <ac:inkMkLst>
            <pc:docMk/>
            <pc:sldMk cId="1812902652" sldId="320"/>
            <ac:inkMk id="25" creationId="{744232CE-C721-864B-9043-6E9E21B2DAE6}"/>
          </ac:inkMkLst>
        </pc:inkChg>
        <pc:inkChg chg="add topLvl">
          <ac:chgData name="Zhang Yifan" userId="c9b86b9a-8bad-4e1d-80e2-8f55c3c19e2c" providerId="ADAL" clId="{C4288A24-A59C-2B48-AC0B-8E51072C827E}" dt="2021-10-19T00:37:24.300" v="417"/>
          <ac:inkMkLst>
            <pc:docMk/>
            <pc:sldMk cId="1812902652" sldId="320"/>
            <ac:inkMk id="26" creationId="{B7190E7A-F46C-D642-8FA3-CDAE6428809F}"/>
          </ac:inkMkLst>
        </pc:inkChg>
        <pc:inkChg chg="add topLvl">
          <ac:chgData name="Zhang Yifan" userId="c9b86b9a-8bad-4e1d-80e2-8f55c3c19e2c" providerId="ADAL" clId="{C4288A24-A59C-2B48-AC0B-8E51072C827E}" dt="2021-10-19T00:37:24.300" v="417"/>
          <ac:inkMkLst>
            <pc:docMk/>
            <pc:sldMk cId="1812902652" sldId="320"/>
            <ac:inkMk id="27" creationId="{3FE4CB33-4C40-1640-9F9D-A50E9F20DC16}"/>
          </ac:inkMkLst>
        </pc:inkChg>
        <pc:inkChg chg="add topLvl">
          <ac:chgData name="Zhang Yifan" userId="c9b86b9a-8bad-4e1d-80e2-8f55c3c19e2c" providerId="ADAL" clId="{C4288A24-A59C-2B48-AC0B-8E51072C827E}" dt="2021-10-19T00:37:24.300" v="417"/>
          <ac:inkMkLst>
            <pc:docMk/>
            <pc:sldMk cId="1812902652" sldId="320"/>
            <ac:inkMk id="28" creationId="{B239DF71-171E-444B-8E2B-202CD19F247B}"/>
          </ac:inkMkLst>
        </pc:inkChg>
        <pc:inkChg chg="add">
          <ac:chgData name="Zhang Yifan" userId="c9b86b9a-8bad-4e1d-80e2-8f55c3c19e2c" providerId="ADAL" clId="{C4288A24-A59C-2B48-AC0B-8E51072C827E}" dt="2021-10-19T00:37:23.213" v="415"/>
          <ac:inkMkLst>
            <pc:docMk/>
            <pc:sldMk cId="1812902652" sldId="320"/>
            <ac:inkMk id="30" creationId="{567857B9-549E-B149-823D-E3FAD6EC6E0E}"/>
          </ac:inkMkLst>
        </pc:inkChg>
        <pc:inkChg chg="add">
          <ac:chgData name="Zhang Yifan" userId="c9b86b9a-8bad-4e1d-80e2-8f55c3c19e2c" providerId="ADAL" clId="{C4288A24-A59C-2B48-AC0B-8E51072C827E}" dt="2021-10-19T00:37:23.616" v="416"/>
          <ac:inkMkLst>
            <pc:docMk/>
            <pc:sldMk cId="1812902652" sldId="320"/>
            <ac:inkMk id="31" creationId="{3BD61033-B8CA-1D49-B7D3-7FFE736E8384}"/>
          </ac:inkMkLst>
        </pc:inkChg>
        <pc:inkChg chg="add topLvl">
          <ac:chgData name="Zhang Yifan" userId="c9b86b9a-8bad-4e1d-80e2-8f55c3c19e2c" providerId="ADAL" clId="{C4288A24-A59C-2B48-AC0B-8E51072C827E}" dt="2021-10-19T00:38:00.799" v="453"/>
          <ac:inkMkLst>
            <pc:docMk/>
            <pc:sldMk cId="1812902652" sldId="320"/>
            <ac:inkMk id="33" creationId="{3B6E7B98-7ED4-CB49-A7E6-2AC8BB67121B}"/>
          </ac:inkMkLst>
        </pc:inkChg>
        <pc:inkChg chg="add topLvl">
          <ac:chgData name="Zhang Yifan" userId="c9b86b9a-8bad-4e1d-80e2-8f55c3c19e2c" providerId="ADAL" clId="{C4288A24-A59C-2B48-AC0B-8E51072C827E}" dt="2021-10-19T00:38:00.799" v="453"/>
          <ac:inkMkLst>
            <pc:docMk/>
            <pc:sldMk cId="1812902652" sldId="320"/>
            <ac:inkMk id="34" creationId="{D6168094-4DDE-9F47-9B86-AF295E640E6A}"/>
          </ac:inkMkLst>
        </pc:inkChg>
        <pc:inkChg chg="add topLvl">
          <ac:chgData name="Zhang Yifan" userId="c9b86b9a-8bad-4e1d-80e2-8f55c3c19e2c" providerId="ADAL" clId="{C4288A24-A59C-2B48-AC0B-8E51072C827E}" dt="2021-10-19T00:38:00.799" v="453"/>
          <ac:inkMkLst>
            <pc:docMk/>
            <pc:sldMk cId="1812902652" sldId="320"/>
            <ac:inkMk id="35" creationId="{BD72EDE2-7FFD-2A45-BC5A-5D6BDD67F345}"/>
          </ac:inkMkLst>
        </pc:inkChg>
        <pc:inkChg chg="add topLvl">
          <ac:chgData name="Zhang Yifan" userId="c9b86b9a-8bad-4e1d-80e2-8f55c3c19e2c" providerId="ADAL" clId="{C4288A24-A59C-2B48-AC0B-8E51072C827E}" dt="2021-10-19T00:38:00.799" v="453"/>
          <ac:inkMkLst>
            <pc:docMk/>
            <pc:sldMk cId="1812902652" sldId="320"/>
            <ac:inkMk id="36" creationId="{221310EC-AFBA-3547-AE7C-3BFEBFFA89BB}"/>
          </ac:inkMkLst>
        </pc:inkChg>
        <pc:inkChg chg="add topLvl">
          <ac:chgData name="Zhang Yifan" userId="c9b86b9a-8bad-4e1d-80e2-8f55c3c19e2c" providerId="ADAL" clId="{C4288A24-A59C-2B48-AC0B-8E51072C827E}" dt="2021-10-19T00:38:00.799" v="453"/>
          <ac:inkMkLst>
            <pc:docMk/>
            <pc:sldMk cId="1812902652" sldId="320"/>
            <ac:inkMk id="37" creationId="{05D46E07-C302-774D-9490-26EF828F88AD}"/>
          </ac:inkMkLst>
        </pc:inkChg>
        <pc:inkChg chg="add topLvl">
          <ac:chgData name="Zhang Yifan" userId="c9b86b9a-8bad-4e1d-80e2-8f55c3c19e2c" providerId="ADAL" clId="{C4288A24-A59C-2B48-AC0B-8E51072C827E}" dt="2021-10-19T00:38:00.799" v="453"/>
          <ac:inkMkLst>
            <pc:docMk/>
            <pc:sldMk cId="1812902652" sldId="320"/>
            <ac:inkMk id="38" creationId="{00B33F94-D015-5B47-A5BF-B620A6837E66}"/>
          </ac:inkMkLst>
        </pc:inkChg>
        <pc:inkChg chg="add topLvl">
          <ac:chgData name="Zhang Yifan" userId="c9b86b9a-8bad-4e1d-80e2-8f55c3c19e2c" providerId="ADAL" clId="{C4288A24-A59C-2B48-AC0B-8E51072C827E}" dt="2021-10-19T00:38:00.799" v="453"/>
          <ac:inkMkLst>
            <pc:docMk/>
            <pc:sldMk cId="1812902652" sldId="320"/>
            <ac:inkMk id="39" creationId="{A598669A-46B0-A74E-8945-A177B84724D5}"/>
          </ac:inkMkLst>
        </pc:inkChg>
        <pc:inkChg chg="add del topLvl">
          <ac:chgData name="Zhang Yifan" userId="c9b86b9a-8bad-4e1d-80e2-8f55c3c19e2c" providerId="ADAL" clId="{C4288A24-A59C-2B48-AC0B-8E51072C827E}" dt="2021-10-19T00:37:50.113" v="434"/>
          <ac:inkMkLst>
            <pc:docMk/>
            <pc:sldMk cId="1812902652" sldId="320"/>
            <ac:inkMk id="40" creationId="{AE00C57B-5BA3-C043-ABC7-23832250462E}"/>
          </ac:inkMkLst>
        </pc:inkChg>
        <pc:inkChg chg="add del topLvl">
          <ac:chgData name="Zhang Yifan" userId="c9b86b9a-8bad-4e1d-80e2-8f55c3c19e2c" providerId="ADAL" clId="{C4288A24-A59C-2B48-AC0B-8E51072C827E}" dt="2021-10-19T00:37:50.102" v="432"/>
          <ac:inkMkLst>
            <pc:docMk/>
            <pc:sldMk cId="1812902652" sldId="320"/>
            <ac:inkMk id="41" creationId="{0AD0BA56-A6E0-8248-8035-1AA1134349BE}"/>
          </ac:inkMkLst>
        </pc:inkChg>
        <pc:inkChg chg="add del">
          <ac:chgData name="Zhang Yifan" userId="c9b86b9a-8bad-4e1d-80e2-8f55c3c19e2c" providerId="ADAL" clId="{C4288A24-A59C-2B48-AC0B-8E51072C827E}" dt="2021-10-19T00:37:50.108" v="433"/>
          <ac:inkMkLst>
            <pc:docMk/>
            <pc:sldMk cId="1812902652" sldId="320"/>
            <ac:inkMk id="43" creationId="{24DEB022-C65D-194D-8B78-0FC8498F5CC3}"/>
          </ac:inkMkLst>
        </pc:inkChg>
        <pc:inkChg chg="add del">
          <ac:chgData name="Zhang Yifan" userId="c9b86b9a-8bad-4e1d-80e2-8f55c3c19e2c" providerId="ADAL" clId="{C4288A24-A59C-2B48-AC0B-8E51072C827E}" dt="2021-10-19T00:37:50.093" v="431"/>
          <ac:inkMkLst>
            <pc:docMk/>
            <pc:sldMk cId="1812902652" sldId="320"/>
            <ac:inkMk id="44" creationId="{3B91C0B3-95CA-7249-9280-38C5D6C1124A}"/>
          </ac:inkMkLst>
        </pc:inkChg>
        <pc:inkChg chg="add topLvl">
          <ac:chgData name="Zhang Yifan" userId="c9b86b9a-8bad-4e1d-80e2-8f55c3c19e2c" providerId="ADAL" clId="{C4288A24-A59C-2B48-AC0B-8E51072C827E}" dt="2021-10-19T00:37:55.769" v="440"/>
          <ac:inkMkLst>
            <pc:docMk/>
            <pc:sldMk cId="1812902652" sldId="320"/>
            <ac:inkMk id="46" creationId="{8E27E76E-F6D4-0045-9A87-1576D60470E4}"/>
          </ac:inkMkLst>
        </pc:inkChg>
        <pc:inkChg chg="add topLvl">
          <ac:chgData name="Zhang Yifan" userId="c9b86b9a-8bad-4e1d-80e2-8f55c3c19e2c" providerId="ADAL" clId="{C4288A24-A59C-2B48-AC0B-8E51072C827E}" dt="2021-10-19T00:37:55.769" v="440"/>
          <ac:inkMkLst>
            <pc:docMk/>
            <pc:sldMk cId="1812902652" sldId="320"/>
            <ac:inkMk id="47" creationId="{684E541C-9A89-5247-9995-7E5FBBF61DD7}"/>
          </ac:inkMkLst>
        </pc:inkChg>
        <pc:inkChg chg="add topLvl">
          <ac:chgData name="Zhang Yifan" userId="c9b86b9a-8bad-4e1d-80e2-8f55c3c19e2c" providerId="ADAL" clId="{C4288A24-A59C-2B48-AC0B-8E51072C827E}" dt="2021-10-19T00:37:55.769" v="440"/>
          <ac:inkMkLst>
            <pc:docMk/>
            <pc:sldMk cId="1812902652" sldId="320"/>
            <ac:inkMk id="48" creationId="{996498F4-6E7E-0648-916B-6D152CD2B710}"/>
          </ac:inkMkLst>
        </pc:inkChg>
        <pc:inkChg chg="add del topLvl">
          <ac:chgData name="Zhang Yifan" userId="c9b86b9a-8bad-4e1d-80e2-8f55c3c19e2c" providerId="ADAL" clId="{C4288A24-A59C-2B48-AC0B-8E51072C827E}" dt="2021-10-19T00:37:55.769" v="440"/>
          <ac:inkMkLst>
            <pc:docMk/>
            <pc:sldMk cId="1812902652" sldId="320"/>
            <ac:inkMk id="49" creationId="{A8237DC0-D7A3-744B-8427-9D9FAD0963AB}"/>
          </ac:inkMkLst>
        </pc:inkChg>
        <pc:inkChg chg="add">
          <ac:chgData name="Zhang Yifan" userId="c9b86b9a-8bad-4e1d-80e2-8f55c3c19e2c" providerId="ADAL" clId="{C4288A24-A59C-2B48-AC0B-8E51072C827E}" dt="2021-10-19T00:37:56.915" v="441"/>
          <ac:inkMkLst>
            <pc:docMk/>
            <pc:sldMk cId="1812902652" sldId="320"/>
            <ac:inkMk id="51" creationId="{67C251C8-3CC7-314E-86B3-C8EFBEAAFFD0}"/>
          </ac:inkMkLst>
        </pc:inkChg>
        <pc:inkChg chg="add">
          <ac:chgData name="Zhang Yifan" userId="c9b86b9a-8bad-4e1d-80e2-8f55c3c19e2c" providerId="ADAL" clId="{C4288A24-A59C-2B48-AC0B-8E51072C827E}" dt="2021-10-19T00:37:57.321" v="442"/>
          <ac:inkMkLst>
            <pc:docMk/>
            <pc:sldMk cId="1812902652" sldId="320"/>
            <ac:inkMk id="52" creationId="{38EB76EE-D7BE-8047-8953-26B08155306B}"/>
          </ac:inkMkLst>
        </pc:inkChg>
        <pc:inkChg chg="add">
          <ac:chgData name="Zhang Yifan" userId="c9b86b9a-8bad-4e1d-80e2-8f55c3c19e2c" providerId="ADAL" clId="{C4288A24-A59C-2B48-AC0B-8E51072C827E}" dt="2021-10-19T00:37:57.519" v="443"/>
          <ac:inkMkLst>
            <pc:docMk/>
            <pc:sldMk cId="1812902652" sldId="320"/>
            <ac:inkMk id="53" creationId="{0FBE9DD0-E81F-7B44-8DAA-63C876B317B2}"/>
          </ac:inkMkLst>
        </pc:inkChg>
        <pc:inkChg chg="add">
          <ac:chgData name="Zhang Yifan" userId="c9b86b9a-8bad-4e1d-80e2-8f55c3c19e2c" providerId="ADAL" clId="{C4288A24-A59C-2B48-AC0B-8E51072C827E}" dt="2021-10-19T00:37:57.693" v="444"/>
          <ac:inkMkLst>
            <pc:docMk/>
            <pc:sldMk cId="1812902652" sldId="320"/>
            <ac:inkMk id="54" creationId="{B746E48B-ACA4-BC40-B8BB-1AFA3257E6F1}"/>
          </ac:inkMkLst>
        </pc:inkChg>
        <pc:inkChg chg="add">
          <ac:chgData name="Zhang Yifan" userId="c9b86b9a-8bad-4e1d-80e2-8f55c3c19e2c" providerId="ADAL" clId="{C4288A24-A59C-2B48-AC0B-8E51072C827E}" dt="2021-10-19T00:37:57.863" v="445"/>
          <ac:inkMkLst>
            <pc:docMk/>
            <pc:sldMk cId="1812902652" sldId="320"/>
            <ac:inkMk id="55" creationId="{FA915115-2AC6-9B42-A974-0D5C09C52FED}"/>
          </ac:inkMkLst>
        </pc:inkChg>
        <pc:inkChg chg="add">
          <ac:chgData name="Zhang Yifan" userId="c9b86b9a-8bad-4e1d-80e2-8f55c3c19e2c" providerId="ADAL" clId="{C4288A24-A59C-2B48-AC0B-8E51072C827E}" dt="2021-10-19T00:37:58.409" v="446"/>
          <ac:inkMkLst>
            <pc:docMk/>
            <pc:sldMk cId="1812902652" sldId="320"/>
            <ac:inkMk id="56" creationId="{D82EFFF7-3873-1940-BF07-70773246464A}"/>
          </ac:inkMkLst>
        </pc:inkChg>
        <pc:inkChg chg="add">
          <ac:chgData name="Zhang Yifan" userId="c9b86b9a-8bad-4e1d-80e2-8f55c3c19e2c" providerId="ADAL" clId="{C4288A24-A59C-2B48-AC0B-8E51072C827E}" dt="2021-10-19T00:37:58.570" v="447"/>
          <ac:inkMkLst>
            <pc:docMk/>
            <pc:sldMk cId="1812902652" sldId="320"/>
            <ac:inkMk id="57" creationId="{69E7A4B2-D643-5248-A4C4-C411B5AC574B}"/>
          </ac:inkMkLst>
        </pc:inkChg>
        <pc:inkChg chg="add">
          <ac:chgData name="Zhang Yifan" userId="c9b86b9a-8bad-4e1d-80e2-8f55c3c19e2c" providerId="ADAL" clId="{C4288A24-A59C-2B48-AC0B-8E51072C827E}" dt="2021-10-19T00:37:58.730" v="448"/>
          <ac:inkMkLst>
            <pc:docMk/>
            <pc:sldMk cId="1812902652" sldId="320"/>
            <ac:inkMk id="58" creationId="{F02D0447-06EE-464F-9B33-6089F82176DF}"/>
          </ac:inkMkLst>
        </pc:inkChg>
        <pc:inkChg chg="add">
          <ac:chgData name="Zhang Yifan" userId="c9b86b9a-8bad-4e1d-80e2-8f55c3c19e2c" providerId="ADAL" clId="{C4288A24-A59C-2B48-AC0B-8E51072C827E}" dt="2021-10-19T00:37:58.927" v="449"/>
          <ac:inkMkLst>
            <pc:docMk/>
            <pc:sldMk cId="1812902652" sldId="320"/>
            <ac:inkMk id="59" creationId="{A19DAEEA-C4EA-3343-AA66-24524D74487E}"/>
          </ac:inkMkLst>
        </pc:inkChg>
        <pc:inkChg chg="add">
          <ac:chgData name="Zhang Yifan" userId="c9b86b9a-8bad-4e1d-80e2-8f55c3c19e2c" providerId="ADAL" clId="{C4288A24-A59C-2B48-AC0B-8E51072C827E}" dt="2021-10-19T00:37:59.588" v="450"/>
          <ac:inkMkLst>
            <pc:docMk/>
            <pc:sldMk cId="1812902652" sldId="320"/>
            <ac:inkMk id="60" creationId="{EE14950F-33C5-DF4A-8C1F-17CCFEF38F10}"/>
          </ac:inkMkLst>
        </pc:inkChg>
        <pc:inkChg chg="add">
          <ac:chgData name="Zhang Yifan" userId="c9b86b9a-8bad-4e1d-80e2-8f55c3c19e2c" providerId="ADAL" clId="{C4288A24-A59C-2B48-AC0B-8E51072C827E}" dt="2021-10-19T00:37:59.903" v="451"/>
          <ac:inkMkLst>
            <pc:docMk/>
            <pc:sldMk cId="1812902652" sldId="320"/>
            <ac:inkMk id="61" creationId="{92555363-8744-8848-9EEE-5CBE8487D153}"/>
          </ac:inkMkLst>
        </pc:inkChg>
        <pc:inkChg chg="add">
          <ac:chgData name="Zhang Yifan" userId="c9b86b9a-8bad-4e1d-80e2-8f55c3c19e2c" providerId="ADAL" clId="{C4288A24-A59C-2B48-AC0B-8E51072C827E}" dt="2021-10-19T00:38:00.063" v="452"/>
          <ac:inkMkLst>
            <pc:docMk/>
            <pc:sldMk cId="1812902652" sldId="320"/>
            <ac:inkMk id="62" creationId="{E29B8DAF-459F-4542-946D-A58DF059CD29}"/>
          </ac:inkMkLst>
        </pc:inkChg>
        <pc:inkChg chg="add topLvl">
          <ac:chgData name="Zhang Yifan" userId="c9b86b9a-8bad-4e1d-80e2-8f55c3c19e2c" providerId="ADAL" clId="{C4288A24-A59C-2B48-AC0B-8E51072C827E}" dt="2021-10-19T00:38:22.218" v="492"/>
          <ac:inkMkLst>
            <pc:docMk/>
            <pc:sldMk cId="1812902652" sldId="320"/>
            <ac:inkMk id="64" creationId="{1D5467D3-31C8-0443-A3BF-BEF49F300C78}"/>
          </ac:inkMkLst>
        </pc:inkChg>
        <pc:inkChg chg="add topLvl">
          <ac:chgData name="Zhang Yifan" userId="c9b86b9a-8bad-4e1d-80e2-8f55c3c19e2c" providerId="ADAL" clId="{C4288A24-A59C-2B48-AC0B-8E51072C827E}" dt="2021-10-19T00:38:22.218" v="492"/>
          <ac:inkMkLst>
            <pc:docMk/>
            <pc:sldMk cId="1812902652" sldId="320"/>
            <ac:inkMk id="65" creationId="{E104A921-588E-2C45-91ED-0AA01FC8D797}"/>
          </ac:inkMkLst>
        </pc:inkChg>
        <pc:inkChg chg="add topLvl">
          <ac:chgData name="Zhang Yifan" userId="c9b86b9a-8bad-4e1d-80e2-8f55c3c19e2c" providerId="ADAL" clId="{C4288A24-A59C-2B48-AC0B-8E51072C827E}" dt="2021-10-19T00:38:22.218" v="492"/>
          <ac:inkMkLst>
            <pc:docMk/>
            <pc:sldMk cId="1812902652" sldId="320"/>
            <ac:inkMk id="66" creationId="{0197F797-8987-9147-AD43-5416AEF3B35C}"/>
          </ac:inkMkLst>
        </pc:inkChg>
        <pc:inkChg chg="add topLvl">
          <ac:chgData name="Zhang Yifan" userId="c9b86b9a-8bad-4e1d-80e2-8f55c3c19e2c" providerId="ADAL" clId="{C4288A24-A59C-2B48-AC0B-8E51072C827E}" dt="2021-10-19T00:38:22.218" v="492"/>
          <ac:inkMkLst>
            <pc:docMk/>
            <pc:sldMk cId="1812902652" sldId="320"/>
            <ac:inkMk id="67" creationId="{6ECA3602-EA36-864A-AC0D-7F5D716ED50C}"/>
          </ac:inkMkLst>
        </pc:inkChg>
        <pc:inkChg chg="add topLvl">
          <ac:chgData name="Zhang Yifan" userId="c9b86b9a-8bad-4e1d-80e2-8f55c3c19e2c" providerId="ADAL" clId="{C4288A24-A59C-2B48-AC0B-8E51072C827E}" dt="2021-10-19T00:38:22.218" v="492"/>
          <ac:inkMkLst>
            <pc:docMk/>
            <pc:sldMk cId="1812902652" sldId="320"/>
            <ac:inkMk id="68" creationId="{390C8B26-D47B-8146-8A9B-81EE5AF2BAC5}"/>
          </ac:inkMkLst>
        </pc:inkChg>
        <pc:inkChg chg="add topLvl">
          <ac:chgData name="Zhang Yifan" userId="c9b86b9a-8bad-4e1d-80e2-8f55c3c19e2c" providerId="ADAL" clId="{C4288A24-A59C-2B48-AC0B-8E51072C827E}" dt="2021-10-19T00:38:22.218" v="492"/>
          <ac:inkMkLst>
            <pc:docMk/>
            <pc:sldMk cId="1812902652" sldId="320"/>
            <ac:inkMk id="69" creationId="{7F6959CB-B0CE-9043-AEB6-FB323390B524}"/>
          </ac:inkMkLst>
        </pc:inkChg>
        <pc:inkChg chg="add topLvl">
          <ac:chgData name="Zhang Yifan" userId="c9b86b9a-8bad-4e1d-80e2-8f55c3c19e2c" providerId="ADAL" clId="{C4288A24-A59C-2B48-AC0B-8E51072C827E}" dt="2021-10-19T00:38:22.218" v="492"/>
          <ac:inkMkLst>
            <pc:docMk/>
            <pc:sldMk cId="1812902652" sldId="320"/>
            <ac:inkMk id="70" creationId="{EEBFFAC6-B8FD-8840-8828-8C09745D591A}"/>
          </ac:inkMkLst>
        </pc:inkChg>
        <pc:inkChg chg="add topLvl">
          <ac:chgData name="Zhang Yifan" userId="c9b86b9a-8bad-4e1d-80e2-8f55c3c19e2c" providerId="ADAL" clId="{C4288A24-A59C-2B48-AC0B-8E51072C827E}" dt="2021-10-19T00:38:22.218" v="492"/>
          <ac:inkMkLst>
            <pc:docMk/>
            <pc:sldMk cId="1812902652" sldId="320"/>
            <ac:inkMk id="71" creationId="{0293934F-E203-6844-BDB0-654BD181118D}"/>
          </ac:inkMkLst>
        </pc:inkChg>
        <pc:inkChg chg="add topLvl">
          <ac:chgData name="Zhang Yifan" userId="c9b86b9a-8bad-4e1d-80e2-8f55c3c19e2c" providerId="ADAL" clId="{C4288A24-A59C-2B48-AC0B-8E51072C827E}" dt="2021-10-19T00:38:22.218" v="492"/>
          <ac:inkMkLst>
            <pc:docMk/>
            <pc:sldMk cId="1812902652" sldId="320"/>
            <ac:inkMk id="72" creationId="{F8890924-FFAD-FA4B-B962-C07082CFEB2F}"/>
          </ac:inkMkLst>
        </pc:inkChg>
        <pc:inkChg chg="add topLvl">
          <ac:chgData name="Zhang Yifan" userId="c9b86b9a-8bad-4e1d-80e2-8f55c3c19e2c" providerId="ADAL" clId="{C4288A24-A59C-2B48-AC0B-8E51072C827E}" dt="2021-10-19T00:38:22.218" v="492"/>
          <ac:inkMkLst>
            <pc:docMk/>
            <pc:sldMk cId="1812902652" sldId="320"/>
            <ac:inkMk id="73" creationId="{39354966-D7C8-4348-A7E4-5C8F65721045}"/>
          </ac:inkMkLst>
        </pc:inkChg>
        <pc:inkChg chg="add">
          <ac:chgData name="Zhang Yifan" userId="c9b86b9a-8bad-4e1d-80e2-8f55c3c19e2c" providerId="ADAL" clId="{C4288A24-A59C-2B48-AC0B-8E51072C827E}" dt="2021-10-19T00:38:08.954" v="465"/>
          <ac:inkMkLst>
            <pc:docMk/>
            <pc:sldMk cId="1812902652" sldId="320"/>
            <ac:inkMk id="75" creationId="{F29638EA-17A0-064E-9AB3-3B845845C2A9}"/>
          </ac:inkMkLst>
        </pc:inkChg>
        <pc:inkChg chg="add topLvl">
          <ac:chgData name="Zhang Yifan" userId="c9b86b9a-8bad-4e1d-80e2-8f55c3c19e2c" providerId="ADAL" clId="{C4288A24-A59C-2B48-AC0B-8E51072C827E}" dt="2021-10-19T00:38:16.850" v="482"/>
          <ac:inkMkLst>
            <pc:docMk/>
            <pc:sldMk cId="1812902652" sldId="320"/>
            <ac:inkMk id="76" creationId="{66D68B48-818F-5848-BCDD-700F430811AD}"/>
          </ac:inkMkLst>
        </pc:inkChg>
        <pc:inkChg chg="add topLvl">
          <ac:chgData name="Zhang Yifan" userId="c9b86b9a-8bad-4e1d-80e2-8f55c3c19e2c" providerId="ADAL" clId="{C4288A24-A59C-2B48-AC0B-8E51072C827E}" dt="2021-10-19T00:38:16.850" v="482"/>
          <ac:inkMkLst>
            <pc:docMk/>
            <pc:sldMk cId="1812902652" sldId="320"/>
            <ac:inkMk id="77" creationId="{41021C0F-E2DA-3E4E-9A6C-C6C6746F0F5E}"/>
          </ac:inkMkLst>
        </pc:inkChg>
        <pc:inkChg chg="add topLvl">
          <ac:chgData name="Zhang Yifan" userId="c9b86b9a-8bad-4e1d-80e2-8f55c3c19e2c" providerId="ADAL" clId="{C4288A24-A59C-2B48-AC0B-8E51072C827E}" dt="2021-10-19T00:38:16.850" v="482"/>
          <ac:inkMkLst>
            <pc:docMk/>
            <pc:sldMk cId="1812902652" sldId="320"/>
            <ac:inkMk id="78" creationId="{0701A052-C9A6-7F46-A370-086CF73CE1CD}"/>
          </ac:inkMkLst>
        </pc:inkChg>
        <pc:inkChg chg="add topLvl">
          <ac:chgData name="Zhang Yifan" userId="c9b86b9a-8bad-4e1d-80e2-8f55c3c19e2c" providerId="ADAL" clId="{C4288A24-A59C-2B48-AC0B-8E51072C827E}" dt="2021-10-19T00:38:16.850" v="482"/>
          <ac:inkMkLst>
            <pc:docMk/>
            <pc:sldMk cId="1812902652" sldId="320"/>
            <ac:inkMk id="79" creationId="{90BF3F9D-8FF2-5749-B03C-2F7D67C93787}"/>
          </ac:inkMkLst>
        </pc:inkChg>
        <pc:inkChg chg="add topLvl">
          <ac:chgData name="Zhang Yifan" userId="c9b86b9a-8bad-4e1d-80e2-8f55c3c19e2c" providerId="ADAL" clId="{C4288A24-A59C-2B48-AC0B-8E51072C827E}" dt="2021-10-19T00:38:16.850" v="482"/>
          <ac:inkMkLst>
            <pc:docMk/>
            <pc:sldMk cId="1812902652" sldId="320"/>
            <ac:inkMk id="80" creationId="{FFCB5F1B-C89A-6149-9D11-77FA67AE6718}"/>
          </ac:inkMkLst>
        </pc:inkChg>
        <pc:inkChg chg="add">
          <ac:chgData name="Zhang Yifan" userId="c9b86b9a-8bad-4e1d-80e2-8f55c3c19e2c" providerId="ADAL" clId="{C4288A24-A59C-2B48-AC0B-8E51072C827E}" dt="2021-10-19T00:38:13.524" v="472"/>
          <ac:inkMkLst>
            <pc:docMk/>
            <pc:sldMk cId="1812902652" sldId="320"/>
            <ac:inkMk id="82" creationId="{44CFA22E-0AEB-5946-91D7-DE150994B78E}"/>
          </ac:inkMkLst>
        </pc:inkChg>
        <pc:inkChg chg="add">
          <ac:chgData name="Zhang Yifan" userId="c9b86b9a-8bad-4e1d-80e2-8f55c3c19e2c" providerId="ADAL" clId="{C4288A24-A59C-2B48-AC0B-8E51072C827E}" dt="2021-10-19T00:38:13.796" v="473"/>
          <ac:inkMkLst>
            <pc:docMk/>
            <pc:sldMk cId="1812902652" sldId="320"/>
            <ac:inkMk id="83" creationId="{E58974CC-B5B4-1D4B-A291-AB30E58A82C6}"/>
          </ac:inkMkLst>
        </pc:inkChg>
        <pc:inkChg chg="add">
          <ac:chgData name="Zhang Yifan" userId="c9b86b9a-8bad-4e1d-80e2-8f55c3c19e2c" providerId="ADAL" clId="{C4288A24-A59C-2B48-AC0B-8E51072C827E}" dt="2021-10-19T00:38:14.210" v="474"/>
          <ac:inkMkLst>
            <pc:docMk/>
            <pc:sldMk cId="1812902652" sldId="320"/>
            <ac:inkMk id="84" creationId="{3343CE72-FB23-564D-9843-FE2BA3109582}"/>
          </ac:inkMkLst>
        </pc:inkChg>
        <pc:inkChg chg="add">
          <ac:chgData name="Zhang Yifan" userId="c9b86b9a-8bad-4e1d-80e2-8f55c3c19e2c" providerId="ADAL" clId="{C4288A24-A59C-2B48-AC0B-8E51072C827E}" dt="2021-10-19T00:38:14.390" v="475"/>
          <ac:inkMkLst>
            <pc:docMk/>
            <pc:sldMk cId="1812902652" sldId="320"/>
            <ac:inkMk id="85" creationId="{7052ACA2-65E1-FD4D-B0B9-4C51F574A3D9}"/>
          </ac:inkMkLst>
        </pc:inkChg>
        <pc:inkChg chg="add">
          <ac:chgData name="Zhang Yifan" userId="c9b86b9a-8bad-4e1d-80e2-8f55c3c19e2c" providerId="ADAL" clId="{C4288A24-A59C-2B48-AC0B-8E51072C827E}" dt="2021-10-19T00:38:14.541" v="476"/>
          <ac:inkMkLst>
            <pc:docMk/>
            <pc:sldMk cId="1812902652" sldId="320"/>
            <ac:inkMk id="86" creationId="{555B8202-1772-C844-B7CF-AD9092EE306B}"/>
          </ac:inkMkLst>
        </pc:inkChg>
        <pc:inkChg chg="add">
          <ac:chgData name="Zhang Yifan" userId="c9b86b9a-8bad-4e1d-80e2-8f55c3c19e2c" providerId="ADAL" clId="{C4288A24-A59C-2B48-AC0B-8E51072C827E}" dt="2021-10-19T00:38:15.118" v="477"/>
          <ac:inkMkLst>
            <pc:docMk/>
            <pc:sldMk cId="1812902652" sldId="320"/>
            <ac:inkMk id="87" creationId="{EA98DCC0-43C5-8340-BFA1-9AFC2F8A4812}"/>
          </ac:inkMkLst>
        </pc:inkChg>
        <pc:inkChg chg="add">
          <ac:chgData name="Zhang Yifan" userId="c9b86b9a-8bad-4e1d-80e2-8f55c3c19e2c" providerId="ADAL" clId="{C4288A24-A59C-2B48-AC0B-8E51072C827E}" dt="2021-10-19T00:38:15.515" v="478"/>
          <ac:inkMkLst>
            <pc:docMk/>
            <pc:sldMk cId="1812902652" sldId="320"/>
            <ac:inkMk id="88" creationId="{A582FA84-38C6-1042-9A67-3EAE3DEE7F16}"/>
          </ac:inkMkLst>
        </pc:inkChg>
        <pc:inkChg chg="add">
          <ac:chgData name="Zhang Yifan" userId="c9b86b9a-8bad-4e1d-80e2-8f55c3c19e2c" providerId="ADAL" clId="{C4288A24-A59C-2B48-AC0B-8E51072C827E}" dt="2021-10-19T00:38:15.666" v="479"/>
          <ac:inkMkLst>
            <pc:docMk/>
            <pc:sldMk cId="1812902652" sldId="320"/>
            <ac:inkMk id="89" creationId="{3D215B2C-F829-9D42-957A-BC3611E5445B}"/>
          </ac:inkMkLst>
        </pc:inkChg>
        <pc:inkChg chg="add">
          <ac:chgData name="Zhang Yifan" userId="c9b86b9a-8bad-4e1d-80e2-8f55c3c19e2c" providerId="ADAL" clId="{C4288A24-A59C-2B48-AC0B-8E51072C827E}" dt="2021-10-19T00:38:15.861" v="480"/>
          <ac:inkMkLst>
            <pc:docMk/>
            <pc:sldMk cId="1812902652" sldId="320"/>
            <ac:inkMk id="90" creationId="{07C31BA9-57D2-5C4A-B65F-7B7592A27619}"/>
          </ac:inkMkLst>
        </pc:inkChg>
        <pc:inkChg chg="add">
          <ac:chgData name="Zhang Yifan" userId="c9b86b9a-8bad-4e1d-80e2-8f55c3c19e2c" providerId="ADAL" clId="{C4288A24-A59C-2B48-AC0B-8E51072C827E}" dt="2021-10-19T00:38:16.099" v="481"/>
          <ac:inkMkLst>
            <pc:docMk/>
            <pc:sldMk cId="1812902652" sldId="320"/>
            <ac:inkMk id="91" creationId="{72AB9657-EBD4-E64D-A163-4B0B810D1A07}"/>
          </ac:inkMkLst>
        </pc:inkChg>
        <pc:inkChg chg="add">
          <ac:chgData name="Zhang Yifan" userId="c9b86b9a-8bad-4e1d-80e2-8f55c3c19e2c" providerId="ADAL" clId="{C4288A24-A59C-2B48-AC0B-8E51072C827E}" dt="2021-10-19T00:38:18.454" v="483"/>
          <ac:inkMkLst>
            <pc:docMk/>
            <pc:sldMk cId="1812902652" sldId="320"/>
            <ac:inkMk id="93" creationId="{E2404394-6E2D-3C49-B36B-692FA498B06C}"/>
          </ac:inkMkLst>
        </pc:inkChg>
        <pc:inkChg chg="add">
          <ac:chgData name="Zhang Yifan" userId="c9b86b9a-8bad-4e1d-80e2-8f55c3c19e2c" providerId="ADAL" clId="{C4288A24-A59C-2B48-AC0B-8E51072C827E}" dt="2021-10-19T00:38:18.828" v="484"/>
          <ac:inkMkLst>
            <pc:docMk/>
            <pc:sldMk cId="1812902652" sldId="320"/>
            <ac:inkMk id="94" creationId="{9EC1EC3B-026B-7342-A0F5-2D682C7EF4A6}"/>
          </ac:inkMkLst>
        </pc:inkChg>
        <pc:inkChg chg="add">
          <ac:chgData name="Zhang Yifan" userId="c9b86b9a-8bad-4e1d-80e2-8f55c3c19e2c" providerId="ADAL" clId="{C4288A24-A59C-2B48-AC0B-8E51072C827E}" dt="2021-10-19T00:38:19.021" v="485"/>
          <ac:inkMkLst>
            <pc:docMk/>
            <pc:sldMk cId="1812902652" sldId="320"/>
            <ac:inkMk id="95" creationId="{9F771745-EC1C-9640-9551-F29F7F84974D}"/>
          </ac:inkMkLst>
        </pc:inkChg>
        <pc:inkChg chg="add">
          <ac:chgData name="Zhang Yifan" userId="c9b86b9a-8bad-4e1d-80e2-8f55c3c19e2c" providerId="ADAL" clId="{C4288A24-A59C-2B48-AC0B-8E51072C827E}" dt="2021-10-19T00:38:19.576" v="486"/>
          <ac:inkMkLst>
            <pc:docMk/>
            <pc:sldMk cId="1812902652" sldId="320"/>
            <ac:inkMk id="96" creationId="{FBECDB6A-6A0B-2346-A05A-A9C8152E00F1}"/>
          </ac:inkMkLst>
        </pc:inkChg>
        <pc:inkChg chg="add">
          <ac:chgData name="Zhang Yifan" userId="c9b86b9a-8bad-4e1d-80e2-8f55c3c19e2c" providerId="ADAL" clId="{C4288A24-A59C-2B48-AC0B-8E51072C827E}" dt="2021-10-19T00:38:19.923" v="487"/>
          <ac:inkMkLst>
            <pc:docMk/>
            <pc:sldMk cId="1812902652" sldId="320"/>
            <ac:inkMk id="97" creationId="{90639350-267D-504D-BAE3-5B539F49473D}"/>
          </ac:inkMkLst>
        </pc:inkChg>
        <pc:inkChg chg="add">
          <ac:chgData name="Zhang Yifan" userId="c9b86b9a-8bad-4e1d-80e2-8f55c3c19e2c" providerId="ADAL" clId="{C4288A24-A59C-2B48-AC0B-8E51072C827E}" dt="2021-10-19T00:38:20.296" v="488"/>
          <ac:inkMkLst>
            <pc:docMk/>
            <pc:sldMk cId="1812902652" sldId="320"/>
            <ac:inkMk id="98" creationId="{2F1AC34B-3856-7B4C-926D-D55F307F8D87}"/>
          </ac:inkMkLst>
        </pc:inkChg>
        <pc:inkChg chg="add">
          <ac:chgData name="Zhang Yifan" userId="c9b86b9a-8bad-4e1d-80e2-8f55c3c19e2c" providerId="ADAL" clId="{C4288A24-A59C-2B48-AC0B-8E51072C827E}" dt="2021-10-19T00:38:20.482" v="489"/>
          <ac:inkMkLst>
            <pc:docMk/>
            <pc:sldMk cId="1812902652" sldId="320"/>
            <ac:inkMk id="99" creationId="{A6DA21F9-8D7A-EA4B-A986-B54724A9F100}"/>
          </ac:inkMkLst>
        </pc:inkChg>
        <pc:inkChg chg="add">
          <ac:chgData name="Zhang Yifan" userId="c9b86b9a-8bad-4e1d-80e2-8f55c3c19e2c" providerId="ADAL" clId="{C4288A24-A59C-2B48-AC0B-8E51072C827E}" dt="2021-10-19T00:38:20.716" v="490"/>
          <ac:inkMkLst>
            <pc:docMk/>
            <pc:sldMk cId="1812902652" sldId="320"/>
            <ac:inkMk id="100" creationId="{EF21B8B8-54A2-064D-B346-53CBAA76FEBC}"/>
          </ac:inkMkLst>
        </pc:inkChg>
        <pc:inkChg chg="add">
          <ac:chgData name="Zhang Yifan" userId="c9b86b9a-8bad-4e1d-80e2-8f55c3c19e2c" providerId="ADAL" clId="{C4288A24-A59C-2B48-AC0B-8E51072C827E}" dt="2021-10-19T00:38:21.466" v="491"/>
          <ac:inkMkLst>
            <pc:docMk/>
            <pc:sldMk cId="1812902652" sldId="320"/>
            <ac:inkMk id="101" creationId="{23FF3A23-8C5B-2D4B-BDC5-3285BEBA8A86}"/>
          </ac:inkMkLst>
        </pc:inkChg>
        <pc:inkChg chg="add">
          <ac:chgData name="Zhang Yifan" userId="c9b86b9a-8bad-4e1d-80e2-8f55c3c19e2c" providerId="ADAL" clId="{C4288A24-A59C-2B48-AC0B-8E51072C827E}" dt="2021-10-19T00:38:23.072" v="493"/>
          <ac:inkMkLst>
            <pc:docMk/>
            <pc:sldMk cId="1812902652" sldId="320"/>
            <ac:inkMk id="103" creationId="{5B7BEB38-BBE5-7048-A92E-F5E6D110F70F}"/>
          </ac:inkMkLst>
        </pc:inkChg>
        <pc:inkChg chg="add">
          <ac:chgData name="Zhang Yifan" userId="c9b86b9a-8bad-4e1d-80e2-8f55c3c19e2c" providerId="ADAL" clId="{C4288A24-A59C-2B48-AC0B-8E51072C827E}" dt="2021-10-19T00:38:23.246" v="494"/>
          <ac:inkMkLst>
            <pc:docMk/>
            <pc:sldMk cId="1812902652" sldId="320"/>
            <ac:inkMk id="104" creationId="{F1517D0B-D8D4-5C48-8DB5-474571782B2F}"/>
          </ac:inkMkLst>
        </pc:inkChg>
        <pc:inkChg chg="add">
          <ac:chgData name="Zhang Yifan" userId="c9b86b9a-8bad-4e1d-80e2-8f55c3c19e2c" providerId="ADAL" clId="{C4288A24-A59C-2B48-AC0B-8E51072C827E}" dt="2021-10-19T00:38:23.394" v="495"/>
          <ac:inkMkLst>
            <pc:docMk/>
            <pc:sldMk cId="1812902652" sldId="320"/>
            <ac:inkMk id="105" creationId="{41E8162D-6A4B-214A-BB94-E3D4003A4618}"/>
          </ac:inkMkLst>
        </pc:inkChg>
        <pc:inkChg chg="add">
          <ac:chgData name="Zhang Yifan" userId="c9b86b9a-8bad-4e1d-80e2-8f55c3c19e2c" providerId="ADAL" clId="{C4288A24-A59C-2B48-AC0B-8E51072C827E}" dt="2021-10-19T00:38:23.953" v="496"/>
          <ac:inkMkLst>
            <pc:docMk/>
            <pc:sldMk cId="1812902652" sldId="320"/>
            <ac:inkMk id="106" creationId="{2E9582DF-AE7B-1A46-9A65-9DB96A06BA14}"/>
          </ac:inkMkLst>
        </pc:inkChg>
        <pc:inkChg chg="add">
          <ac:chgData name="Zhang Yifan" userId="c9b86b9a-8bad-4e1d-80e2-8f55c3c19e2c" providerId="ADAL" clId="{C4288A24-A59C-2B48-AC0B-8E51072C827E}" dt="2021-10-19T00:38:24.124" v="497"/>
          <ac:inkMkLst>
            <pc:docMk/>
            <pc:sldMk cId="1812902652" sldId="320"/>
            <ac:inkMk id="107" creationId="{D1CE8A4C-C651-9C43-BF2E-A1B0A5F59C44}"/>
          </ac:inkMkLst>
        </pc:inkChg>
        <pc:inkChg chg="add">
          <ac:chgData name="Zhang Yifan" userId="c9b86b9a-8bad-4e1d-80e2-8f55c3c19e2c" providerId="ADAL" clId="{C4288A24-A59C-2B48-AC0B-8E51072C827E}" dt="2021-10-19T00:38:24.277" v="498"/>
          <ac:inkMkLst>
            <pc:docMk/>
            <pc:sldMk cId="1812902652" sldId="320"/>
            <ac:inkMk id="108" creationId="{BC0DA5EA-1AC3-4641-AE6D-6F9CE52A7969}"/>
          </ac:inkMkLst>
        </pc:inkChg>
        <pc:inkChg chg="add">
          <ac:chgData name="Zhang Yifan" userId="c9b86b9a-8bad-4e1d-80e2-8f55c3c19e2c" providerId="ADAL" clId="{C4288A24-A59C-2B48-AC0B-8E51072C827E}" dt="2021-10-19T00:38:24.488" v="499"/>
          <ac:inkMkLst>
            <pc:docMk/>
            <pc:sldMk cId="1812902652" sldId="320"/>
            <ac:inkMk id="109" creationId="{86A4C656-9BB2-794C-8693-B48516541401}"/>
          </ac:inkMkLst>
        </pc:inkChg>
        <pc:inkChg chg="add">
          <ac:chgData name="Zhang Yifan" userId="c9b86b9a-8bad-4e1d-80e2-8f55c3c19e2c" providerId="ADAL" clId="{C4288A24-A59C-2B48-AC0B-8E51072C827E}" dt="2021-10-19T00:38:24.722" v="500"/>
          <ac:inkMkLst>
            <pc:docMk/>
            <pc:sldMk cId="1812902652" sldId="320"/>
            <ac:inkMk id="110" creationId="{25CD9914-A40F-7F4A-8F50-185FF0DEE373}"/>
          </ac:inkMkLst>
        </pc:inkChg>
        <pc:inkChg chg="add del">
          <ac:chgData name="Zhang Yifan" userId="c9b86b9a-8bad-4e1d-80e2-8f55c3c19e2c" providerId="ADAL" clId="{C4288A24-A59C-2B48-AC0B-8E51072C827E}" dt="2021-10-19T01:56:02.278" v="945" actId="7634"/>
          <ac:inkMkLst>
            <pc:docMk/>
            <pc:sldMk cId="1812902652" sldId="320"/>
            <ac:inkMk id="112" creationId="{29302240-C69D-0E4E-83C8-E5EB0884DB4B}"/>
          </ac:inkMkLst>
        </pc:inkChg>
      </pc:sldChg>
      <pc:sldChg chg="addSp delSp">
        <pc:chgData name="Zhang Yifan" userId="c9b86b9a-8bad-4e1d-80e2-8f55c3c19e2c" providerId="ADAL" clId="{C4288A24-A59C-2B48-AC0B-8E51072C827E}" dt="2021-10-19T01:56:02.278" v="945" actId="7634"/>
        <pc:sldMkLst>
          <pc:docMk/>
          <pc:sldMk cId="1499478811" sldId="321"/>
        </pc:sldMkLst>
        <pc:grpChg chg="add del">
          <ac:chgData name="Zhang Yifan" userId="c9b86b9a-8bad-4e1d-80e2-8f55c3c19e2c" providerId="ADAL" clId="{C4288A24-A59C-2B48-AC0B-8E51072C827E}" dt="2021-10-19T00:38:48.322" v="512"/>
          <ac:grpSpMkLst>
            <pc:docMk/>
            <pc:sldMk cId="1499478811" sldId="321"/>
            <ac:grpSpMk id="24" creationId="{5C857AA1-08D0-AE4B-8F1E-0CA363AD58BF}"/>
          </ac:grpSpMkLst>
        </pc:grpChg>
        <pc:grpChg chg="add del">
          <ac:chgData name="Zhang Yifan" userId="c9b86b9a-8bad-4e1d-80e2-8f55c3c19e2c" providerId="ADAL" clId="{C4288A24-A59C-2B48-AC0B-8E51072C827E}" dt="2021-10-19T00:38:47.716" v="510"/>
          <ac:grpSpMkLst>
            <pc:docMk/>
            <pc:sldMk cId="1499478811" sldId="321"/>
            <ac:grpSpMk id="27" creationId="{31B7B072-7460-8D48-BDAB-B5E740755B3E}"/>
          </ac:grpSpMkLst>
        </pc:grpChg>
        <pc:grpChg chg="add">
          <ac:chgData name="Zhang Yifan" userId="c9b86b9a-8bad-4e1d-80e2-8f55c3c19e2c" providerId="ADAL" clId="{C4288A24-A59C-2B48-AC0B-8E51072C827E}" dt="2021-10-19T00:38:51.928" v="515"/>
          <ac:grpSpMkLst>
            <pc:docMk/>
            <pc:sldMk cId="1499478811" sldId="321"/>
            <ac:grpSpMk id="30" creationId="{3273F589-F885-C34D-B9D0-BDDE11C5A5B1}"/>
          </ac:grpSpMkLst>
        </pc:grpChg>
        <pc:grpChg chg="add del">
          <ac:chgData name="Zhang Yifan" userId="c9b86b9a-8bad-4e1d-80e2-8f55c3c19e2c" providerId="ADAL" clId="{C4288A24-A59C-2B48-AC0B-8E51072C827E}" dt="2021-10-19T00:38:58.574" v="522"/>
          <ac:grpSpMkLst>
            <pc:docMk/>
            <pc:sldMk cId="1499478811" sldId="321"/>
            <ac:grpSpMk id="34" creationId="{678BFBB0-E911-0A4E-80E5-CE9AA85E59A5}"/>
          </ac:grpSpMkLst>
        </pc:grpChg>
        <pc:grpChg chg="add">
          <ac:chgData name="Zhang Yifan" userId="c9b86b9a-8bad-4e1d-80e2-8f55c3c19e2c" providerId="ADAL" clId="{C4288A24-A59C-2B48-AC0B-8E51072C827E}" dt="2021-10-19T00:38:58.574" v="522"/>
          <ac:grpSpMkLst>
            <pc:docMk/>
            <pc:sldMk cId="1499478811" sldId="321"/>
            <ac:grpSpMk id="37" creationId="{946825AF-E9F9-C248-AE49-B471A7E99861}"/>
          </ac:grpSpMkLst>
        </pc:grpChg>
        <pc:inkChg chg="add topLvl">
          <ac:chgData name="Zhang Yifan" userId="c9b86b9a-8bad-4e1d-80e2-8f55c3c19e2c" providerId="ADAL" clId="{C4288A24-A59C-2B48-AC0B-8E51072C827E}" dt="2021-10-19T00:38:48.322" v="512"/>
          <ac:inkMkLst>
            <pc:docMk/>
            <pc:sldMk cId="1499478811" sldId="321"/>
            <ac:inkMk id="20" creationId="{94C6EC95-0F6A-CF4A-8350-B2C12C424239}"/>
          </ac:inkMkLst>
        </pc:inkChg>
        <pc:inkChg chg="add topLvl">
          <ac:chgData name="Zhang Yifan" userId="c9b86b9a-8bad-4e1d-80e2-8f55c3c19e2c" providerId="ADAL" clId="{C4288A24-A59C-2B48-AC0B-8E51072C827E}" dt="2021-10-19T00:38:48.322" v="512"/>
          <ac:inkMkLst>
            <pc:docMk/>
            <pc:sldMk cId="1499478811" sldId="321"/>
            <ac:inkMk id="21" creationId="{72E1B408-3E63-8648-8E18-31892CD591F3}"/>
          </ac:inkMkLst>
        </pc:inkChg>
        <pc:inkChg chg="add topLvl">
          <ac:chgData name="Zhang Yifan" userId="c9b86b9a-8bad-4e1d-80e2-8f55c3c19e2c" providerId="ADAL" clId="{C4288A24-A59C-2B48-AC0B-8E51072C827E}" dt="2021-10-19T00:38:48.322" v="512"/>
          <ac:inkMkLst>
            <pc:docMk/>
            <pc:sldMk cId="1499478811" sldId="321"/>
            <ac:inkMk id="22" creationId="{8379A03F-F80B-8144-AC28-47D6D3751184}"/>
          </ac:inkMkLst>
        </pc:inkChg>
        <pc:inkChg chg="add del topLvl">
          <ac:chgData name="Zhang Yifan" userId="c9b86b9a-8bad-4e1d-80e2-8f55c3c19e2c" providerId="ADAL" clId="{C4288A24-A59C-2B48-AC0B-8E51072C827E}" dt="2021-10-19T00:38:48.322" v="512"/>
          <ac:inkMkLst>
            <pc:docMk/>
            <pc:sldMk cId="1499478811" sldId="321"/>
            <ac:inkMk id="23" creationId="{951B0588-4C13-394B-AE91-67D8051F064B}"/>
          </ac:inkMkLst>
        </pc:inkChg>
        <pc:inkChg chg="add del topLvl">
          <ac:chgData name="Zhang Yifan" userId="c9b86b9a-8bad-4e1d-80e2-8f55c3c19e2c" providerId="ADAL" clId="{C4288A24-A59C-2B48-AC0B-8E51072C827E}" dt="2021-10-19T00:38:47.893" v="511"/>
          <ac:inkMkLst>
            <pc:docMk/>
            <pc:sldMk cId="1499478811" sldId="321"/>
            <ac:inkMk id="25" creationId="{EC297F36-DB23-4A4E-AE06-A7A65BBB9F84}"/>
          </ac:inkMkLst>
        </pc:inkChg>
        <pc:inkChg chg="add del topLvl">
          <ac:chgData name="Zhang Yifan" userId="c9b86b9a-8bad-4e1d-80e2-8f55c3c19e2c" providerId="ADAL" clId="{C4288A24-A59C-2B48-AC0B-8E51072C827E}" dt="2021-10-19T00:38:47.716" v="510"/>
          <ac:inkMkLst>
            <pc:docMk/>
            <pc:sldMk cId="1499478811" sldId="321"/>
            <ac:inkMk id="26" creationId="{4A28DDF5-CA18-0247-8D07-4617996D2973}"/>
          </ac:inkMkLst>
        </pc:inkChg>
        <pc:inkChg chg="add">
          <ac:chgData name="Zhang Yifan" userId="c9b86b9a-8bad-4e1d-80e2-8f55c3c19e2c" providerId="ADAL" clId="{C4288A24-A59C-2B48-AC0B-8E51072C827E}" dt="2021-10-19T00:38:50.861" v="513"/>
          <ac:inkMkLst>
            <pc:docMk/>
            <pc:sldMk cId="1499478811" sldId="321"/>
            <ac:inkMk id="28" creationId="{A8B2F572-790B-2F46-8552-58B5D9A12891}"/>
          </ac:inkMkLst>
        </pc:inkChg>
        <pc:inkChg chg="add">
          <ac:chgData name="Zhang Yifan" userId="c9b86b9a-8bad-4e1d-80e2-8f55c3c19e2c" providerId="ADAL" clId="{C4288A24-A59C-2B48-AC0B-8E51072C827E}" dt="2021-10-19T00:38:51.221" v="514"/>
          <ac:inkMkLst>
            <pc:docMk/>
            <pc:sldMk cId="1499478811" sldId="321"/>
            <ac:inkMk id="29" creationId="{75A43F86-30A3-1E47-8EBB-86E3881FDBEF}"/>
          </ac:inkMkLst>
        </pc:inkChg>
        <pc:inkChg chg="add topLvl">
          <ac:chgData name="Zhang Yifan" userId="c9b86b9a-8bad-4e1d-80e2-8f55c3c19e2c" providerId="ADAL" clId="{C4288A24-A59C-2B48-AC0B-8E51072C827E}" dt="2021-10-19T00:38:58.574" v="522"/>
          <ac:inkMkLst>
            <pc:docMk/>
            <pc:sldMk cId="1499478811" sldId="321"/>
            <ac:inkMk id="31" creationId="{4126720A-4D81-2740-83EF-4040D5FDC245}"/>
          </ac:inkMkLst>
        </pc:inkChg>
        <pc:inkChg chg="add topLvl">
          <ac:chgData name="Zhang Yifan" userId="c9b86b9a-8bad-4e1d-80e2-8f55c3c19e2c" providerId="ADAL" clId="{C4288A24-A59C-2B48-AC0B-8E51072C827E}" dt="2021-10-19T00:38:58.574" v="522"/>
          <ac:inkMkLst>
            <pc:docMk/>
            <pc:sldMk cId="1499478811" sldId="321"/>
            <ac:inkMk id="32" creationId="{3BEAEF5B-7A67-7F45-A561-53962EEBCB13}"/>
          </ac:inkMkLst>
        </pc:inkChg>
        <pc:inkChg chg="add topLvl">
          <ac:chgData name="Zhang Yifan" userId="c9b86b9a-8bad-4e1d-80e2-8f55c3c19e2c" providerId="ADAL" clId="{C4288A24-A59C-2B48-AC0B-8E51072C827E}" dt="2021-10-19T00:38:58.574" v="522"/>
          <ac:inkMkLst>
            <pc:docMk/>
            <pc:sldMk cId="1499478811" sldId="321"/>
            <ac:inkMk id="33" creationId="{FD7CD36D-9FBD-7349-B15E-80B2262EE754}"/>
          </ac:inkMkLst>
        </pc:inkChg>
        <pc:inkChg chg="add">
          <ac:chgData name="Zhang Yifan" userId="c9b86b9a-8bad-4e1d-80e2-8f55c3c19e2c" providerId="ADAL" clId="{C4288A24-A59C-2B48-AC0B-8E51072C827E}" dt="2021-10-19T00:38:56.930" v="520"/>
          <ac:inkMkLst>
            <pc:docMk/>
            <pc:sldMk cId="1499478811" sldId="321"/>
            <ac:inkMk id="35" creationId="{31A569B7-DDE8-C543-B9D1-4B5EF150E465}"/>
          </ac:inkMkLst>
        </pc:inkChg>
        <pc:inkChg chg="add">
          <ac:chgData name="Zhang Yifan" userId="c9b86b9a-8bad-4e1d-80e2-8f55c3c19e2c" providerId="ADAL" clId="{C4288A24-A59C-2B48-AC0B-8E51072C827E}" dt="2021-10-19T00:38:57.563" v="521"/>
          <ac:inkMkLst>
            <pc:docMk/>
            <pc:sldMk cId="1499478811" sldId="321"/>
            <ac:inkMk id="36" creationId="{6DC38C42-F251-FC4C-8236-5B2FEDFDF927}"/>
          </ac:inkMkLst>
        </pc:inkChg>
        <pc:inkChg chg="add del">
          <ac:chgData name="Zhang Yifan" userId="c9b86b9a-8bad-4e1d-80e2-8f55c3c19e2c" providerId="ADAL" clId="{C4288A24-A59C-2B48-AC0B-8E51072C827E}" dt="2021-10-19T01:56:02.278" v="945" actId="7634"/>
          <ac:inkMkLst>
            <pc:docMk/>
            <pc:sldMk cId="1499478811" sldId="321"/>
            <ac:inkMk id="38" creationId="{DDAA1222-6C28-6047-810B-4BBCF7C62499}"/>
          </ac:inkMkLst>
        </pc:inkChg>
      </pc:sldChg>
      <pc:sldChg chg="addSp delSp">
        <pc:chgData name="Zhang Yifan" userId="c9b86b9a-8bad-4e1d-80e2-8f55c3c19e2c" providerId="ADAL" clId="{C4288A24-A59C-2B48-AC0B-8E51072C827E}" dt="2021-10-19T01:56:02.278" v="945" actId="7634"/>
        <pc:sldMkLst>
          <pc:docMk/>
          <pc:sldMk cId="1308823563" sldId="322"/>
        </pc:sldMkLst>
        <pc:grpChg chg="add">
          <ac:chgData name="Zhang Yifan" userId="c9b86b9a-8bad-4e1d-80e2-8f55c3c19e2c" providerId="ADAL" clId="{C4288A24-A59C-2B48-AC0B-8E51072C827E}" dt="2021-10-19T00:39:25.949" v="528"/>
          <ac:grpSpMkLst>
            <pc:docMk/>
            <pc:sldMk cId="1308823563" sldId="322"/>
            <ac:grpSpMk id="25" creationId="{F4454196-52B5-FD4E-B96C-01271514E220}"/>
          </ac:grpSpMkLst>
        </pc:grpChg>
        <pc:grpChg chg="add">
          <ac:chgData name="Zhang Yifan" userId="c9b86b9a-8bad-4e1d-80e2-8f55c3c19e2c" providerId="ADAL" clId="{C4288A24-A59C-2B48-AC0B-8E51072C827E}" dt="2021-10-19T00:39:29.954" v="534"/>
          <ac:grpSpMkLst>
            <pc:docMk/>
            <pc:sldMk cId="1308823563" sldId="322"/>
            <ac:grpSpMk id="31" creationId="{D30FE5A2-1F97-D04F-9653-3A748A52AC68}"/>
          </ac:grpSpMkLst>
        </pc:grpChg>
        <pc:inkChg chg="add">
          <ac:chgData name="Zhang Yifan" userId="c9b86b9a-8bad-4e1d-80e2-8f55c3c19e2c" providerId="ADAL" clId="{C4288A24-A59C-2B48-AC0B-8E51072C827E}" dt="2021-10-19T00:39:22.730" v="523"/>
          <ac:inkMkLst>
            <pc:docMk/>
            <pc:sldMk cId="1308823563" sldId="322"/>
            <ac:inkMk id="20" creationId="{89B75B05-4A1D-DB45-8F35-2AE8AF8D1750}"/>
          </ac:inkMkLst>
        </pc:inkChg>
        <pc:inkChg chg="add">
          <ac:chgData name="Zhang Yifan" userId="c9b86b9a-8bad-4e1d-80e2-8f55c3c19e2c" providerId="ADAL" clId="{C4288A24-A59C-2B48-AC0B-8E51072C827E}" dt="2021-10-19T00:39:23.156" v="524"/>
          <ac:inkMkLst>
            <pc:docMk/>
            <pc:sldMk cId="1308823563" sldId="322"/>
            <ac:inkMk id="21" creationId="{2AB00D19-5727-A341-923B-33FF45BA27DD}"/>
          </ac:inkMkLst>
        </pc:inkChg>
        <pc:inkChg chg="add">
          <ac:chgData name="Zhang Yifan" userId="c9b86b9a-8bad-4e1d-80e2-8f55c3c19e2c" providerId="ADAL" clId="{C4288A24-A59C-2B48-AC0B-8E51072C827E}" dt="2021-10-19T00:39:23.619" v="525"/>
          <ac:inkMkLst>
            <pc:docMk/>
            <pc:sldMk cId="1308823563" sldId="322"/>
            <ac:inkMk id="22" creationId="{63FEAD34-82B8-FA48-99C8-CDB7B5D54DD5}"/>
          </ac:inkMkLst>
        </pc:inkChg>
        <pc:inkChg chg="add">
          <ac:chgData name="Zhang Yifan" userId="c9b86b9a-8bad-4e1d-80e2-8f55c3c19e2c" providerId="ADAL" clId="{C4288A24-A59C-2B48-AC0B-8E51072C827E}" dt="2021-10-19T00:39:24.507" v="526"/>
          <ac:inkMkLst>
            <pc:docMk/>
            <pc:sldMk cId="1308823563" sldId="322"/>
            <ac:inkMk id="23" creationId="{CE1CA240-5CCF-EA4F-96DF-57E207F5762F}"/>
          </ac:inkMkLst>
        </pc:inkChg>
        <pc:inkChg chg="add">
          <ac:chgData name="Zhang Yifan" userId="c9b86b9a-8bad-4e1d-80e2-8f55c3c19e2c" providerId="ADAL" clId="{C4288A24-A59C-2B48-AC0B-8E51072C827E}" dt="2021-10-19T00:39:25.107" v="527"/>
          <ac:inkMkLst>
            <pc:docMk/>
            <pc:sldMk cId="1308823563" sldId="322"/>
            <ac:inkMk id="24" creationId="{91DE20C5-C2F4-0B46-983E-403F8D926447}"/>
          </ac:inkMkLst>
        </pc:inkChg>
        <pc:inkChg chg="add">
          <ac:chgData name="Zhang Yifan" userId="c9b86b9a-8bad-4e1d-80e2-8f55c3c19e2c" providerId="ADAL" clId="{C4288A24-A59C-2B48-AC0B-8E51072C827E}" dt="2021-10-19T00:39:26.749" v="529"/>
          <ac:inkMkLst>
            <pc:docMk/>
            <pc:sldMk cId="1308823563" sldId="322"/>
            <ac:inkMk id="26" creationId="{14693080-02EE-E849-A890-AA8E75B16905}"/>
          </ac:inkMkLst>
        </pc:inkChg>
        <pc:inkChg chg="add">
          <ac:chgData name="Zhang Yifan" userId="c9b86b9a-8bad-4e1d-80e2-8f55c3c19e2c" providerId="ADAL" clId="{C4288A24-A59C-2B48-AC0B-8E51072C827E}" dt="2021-10-19T00:39:27.155" v="530"/>
          <ac:inkMkLst>
            <pc:docMk/>
            <pc:sldMk cId="1308823563" sldId="322"/>
            <ac:inkMk id="27" creationId="{35A6A953-65C7-2E4D-A9AC-2B12EC08FF21}"/>
          </ac:inkMkLst>
        </pc:inkChg>
        <pc:inkChg chg="add">
          <ac:chgData name="Zhang Yifan" userId="c9b86b9a-8bad-4e1d-80e2-8f55c3c19e2c" providerId="ADAL" clId="{C4288A24-A59C-2B48-AC0B-8E51072C827E}" dt="2021-10-19T00:39:27.626" v="531"/>
          <ac:inkMkLst>
            <pc:docMk/>
            <pc:sldMk cId="1308823563" sldId="322"/>
            <ac:inkMk id="28" creationId="{64FE6886-ABEC-1940-ABAE-156313309AFF}"/>
          </ac:inkMkLst>
        </pc:inkChg>
        <pc:inkChg chg="add">
          <ac:chgData name="Zhang Yifan" userId="c9b86b9a-8bad-4e1d-80e2-8f55c3c19e2c" providerId="ADAL" clId="{C4288A24-A59C-2B48-AC0B-8E51072C827E}" dt="2021-10-19T00:39:28.802" v="532"/>
          <ac:inkMkLst>
            <pc:docMk/>
            <pc:sldMk cId="1308823563" sldId="322"/>
            <ac:inkMk id="29" creationId="{E49806EA-9577-1742-BA9B-FE898719CD65}"/>
          </ac:inkMkLst>
        </pc:inkChg>
        <pc:inkChg chg="add">
          <ac:chgData name="Zhang Yifan" userId="c9b86b9a-8bad-4e1d-80e2-8f55c3c19e2c" providerId="ADAL" clId="{C4288A24-A59C-2B48-AC0B-8E51072C827E}" dt="2021-10-19T00:39:29.368" v="533"/>
          <ac:inkMkLst>
            <pc:docMk/>
            <pc:sldMk cId="1308823563" sldId="322"/>
            <ac:inkMk id="30" creationId="{38B59EB7-1755-4F43-8580-19623D7D8FDE}"/>
          </ac:inkMkLst>
        </pc:inkChg>
        <pc:inkChg chg="add del">
          <ac:chgData name="Zhang Yifan" userId="c9b86b9a-8bad-4e1d-80e2-8f55c3c19e2c" providerId="ADAL" clId="{C4288A24-A59C-2B48-AC0B-8E51072C827E}" dt="2021-10-19T01:56:02.278" v="945" actId="7634"/>
          <ac:inkMkLst>
            <pc:docMk/>
            <pc:sldMk cId="1308823563" sldId="322"/>
            <ac:inkMk id="32" creationId="{9BE8674D-009B-9642-9D72-03A7EA62A7ED}"/>
          </ac:inkMkLst>
        </pc:inkChg>
      </pc:sldChg>
      <pc:sldChg chg="addSp delSp">
        <pc:chgData name="Zhang Yifan" userId="c9b86b9a-8bad-4e1d-80e2-8f55c3c19e2c" providerId="ADAL" clId="{C4288A24-A59C-2B48-AC0B-8E51072C827E}" dt="2021-10-19T01:56:02.278" v="945" actId="7634"/>
        <pc:sldMkLst>
          <pc:docMk/>
          <pc:sldMk cId="95005077" sldId="323"/>
        </pc:sldMkLst>
        <pc:inkChg chg="add del">
          <ac:chgData name="Zhang Yifan" userId="c9b86b9a-8bad-4e1d-80e2-8f55c3c19e2c" providerId="ADAL" clId="{C4288A24-A59C-2B48-AC0B-8E51072C827E}" dt="2021-10-19T01:56:02.278" v="945" actId="7634"/>
          <ac:inkMkLst>
            <pc:docMk/>
            <pc:sldMk cId="95005077" sldId="323"/>
            <ac:inkMk id="3" creationId="{DC052A98-E3BE-5C4C-91E3-3C1D2BFB5CCC}"/>
          </ac:inkMkLst>
        </pc:inkChg>
      </pc:sldChg>
      <pc:sldChg chg="addSp delSp">
        <pc:chgData name="Zhang Yifan" userId="c9b86b9a-8bad-4e1d-80e2-8f55c3c19e2c" providerId="ADAL" clId="{C4288A24-A59C-2B48-AC0B-8E51072C827E}" dt="2021-10-19T01:56:02.278" v="945" actId="7634"/>
        <pc:sldMkLst>
          <pc:docMk/>
          <pc:sldMk cId="1837330351" sldId="324"/>
        </pc:sldMkLst>
        <pc:inkChg chg="add del">
          <ac:chgData name="Zhang Yifan" userId="c9b86b9a-8bad-4e1d-80e2-8f55c3c19e2c" providerId="ADAL" clId="{C4288A24-A59C-2B48-AC0B-8E51072C827E}" dt="2021-10-19T01:56:02.278" v="945" actId="7634"/>
          <ac:inkMkLst>
            <pc:docMk/>
            <pc:sldMk cId="1837330351" sldId="324"/>
            <ac:inkMk id="3" creationId="{667F32D5-E935-F94D-9BF5-A0088E570B72}"/>
          </ac:inkMkLst>
        </pc:inkChg>
      </pc:sldChg>
      <pc:sldChg chg="addSp delSp modSp">
        <pc:chgData name="Zhang Yifan" userId="c9b86b9a-8bad-4e1d-80e2-8f55c3c19e2c" providerId="ADAL" clId="{C4288A24-A59C-2B48-AC0B-8E51072C827E}" dt="2021-10-19T01:56:02.278" v="945" actId="7634"/>
        <pc:sldMkLst>
          <pc:docMk/>
          <pc:sldMk cId="817719775" sldId="325"/>
        </pc:sldMkLst>
        <pc:spChg chg="mod">
          <ac:chgData name="Zhang Yifan" userId="c9b86b9a-8bad-4e1d-80e2-8f55c3c19e2c" providerId="ADAL" clId="{C4288A24-A59C-2B48-AC0B-8E51072C827E}" dt="2021-10-19T00:41:17.669" v="580" actId="1076"/>
          <ac:spMkLst>
            <pc:docMk/>
            <pc:sldMk cId="817719775" sldId="325"/>
            <ac:spMk id="37" creationId="{B59A882D-3946-3C48-8C9A-C6F8707A315A}"/>
          </ac:spMkLst>
        </pc:spChg>
        <pc:grpChg chg="add del">
          <ac:chgData name="Zhang Yifan" userId="c9b86b9a-8bad-4e1d-80e2-8f55c3c19e2c" providerId="ADAL" clId="{C4288A24-A59C-2B48-AC0B-8E51072C827E}" dt="2021-10-19T00:43:37.453" v="601"/>
          <ac:grpSpMkLst>
            <pc:docMk/>
            <pc:sldMk cId="817719775" sldId="325"/>
            <ac:grpSpMk id="94" creationId="{56D01592-85AB-3F46-8C3D-7AA851A205F9}"/>
          </ac:grpSpMkLst>
        </pc:grpChg>
        <pc:grpChg chg="add del">
          <ac:chgData name="Zhang Yifan" userId="c9b86b9a-8bad-4e1d-80e2-8f55c3c19e2c" providerId="ADAL" clId="{C4288A24-A59C-2B48-AC0B-8E51072C827E}" dt="2021-10-19T00:43:27.235" v="593"/>
          <ac:grpSpMkLst>
            <pc:docMk/>
            <pc:sldMk cId="817719775" sldId="325"/>
            <ac:grpSpMk id="103" creationId="{B091C89B-67AF-B547-886F-0C4E8A5EF6F9}"/>
          </ac:grpSpMkLst>
        </pc:grpChg>
        <pc:grpChg chg="add">
          <ac:chgData name="Zhang Yifan" userId="c9b86b9a-8bad-4e1d-80e2-8f55c3c19e2c" providerId="ADAL" clId="{C4288A24-A59C-2B48-AC0B-8E51072C827E}" dt="2021-10-19T00:43:45.177" v="605"/>
          <ac:grpSpMkLst>
            <pc:docMk/>
            <pc:sldMk cId="817719775" sldId="325"/>
            <ac:grpSpMk id="107" creationId="{2142DC5D-5A55-F94D-81F3-78C23E7F503A}"/>
          </ac:grpSpMkLst>
        </pc:grpChg>
        <pc:grpChg chg="add del">
          <ac:chgData name="Zhang Yifan" userId="c9b86b9a-8bad-4e1d-80e2-8f55c3c19e2c" providerId="ADAL" clId="{C4288A24-A59C-2B48-AC0B-8E51072C827E}" dt="2021-10-19T00:43:50.044" v="614"/>
          <ac:grpSpMkLst>
            <pc:docMk/>
            <pc:sldMk cId="817719775" sldId="325"/>
            <ac:grpSpMk id="114" creationId="{E99EB3E4-64FA-1B41-BBDA-46C1C87D5126}"/>
          </ac:grpSpMkLst>
        </pc:grpChg>
        <pc:grpChg chg="add">
          <ac:chgData name="Zhang Yifan" userId="c9b86b9a-8bad-4e1d-80e2-8f55c3c19e2c" providerId="ADAL" clId="{C4288A24-A59C-2B48-AC0B-8E51072C827E}" dt="2021-10-19T00:43:50.044" v="614"/>
          <ac:grpSpMkLst>
            <pc:docMk/>
            <pc:sldMk cId="817719775" sldId="325"/>
            <ac:grpSpMk id="116" creationId="{4454545F-C1A0-BF44-926D-345E631814C7}"/>
          </ac:grpSpMkLst>
        </pc:grpChg>
        <pc:grpChg chg="add del">
          <ac:chgData name="Zhang Yifan" userId="c9b86b9a-8bad-4e1d-80e2-8f55c3c19e2c" providerId="ADAL" clId="{C4288A24-A59C-2B48-AC0B-8E51072C827E}" dt="2021-10-19T00:43:55.787" v="624"/>
          <ac:grpSpMkLst>
            <pc:docMk/>
            <pc:sldMk cId="817719775" sldId="325"/>
            <ac:grpSpMk id="122" creationId="{9201C0DD-ABFD-CF45-AD8C-2C2BE8F9BF90}"/>
          </ac:grpSpMkLst>
        </pc:grpChg>
        <pc:grpChg chg="add del">
          <ac:chgData name="Zhang Yifan" userId="c9b86b9a-8bad-4e1d-80e2-8f55c3c19e2c" providerId="ADAL" clId="{C4288A24-A59C-2B48-AC0B-8E51072C827E}" dt="2021-10-19T00:44:02.774" v="635"/>
          <ac:grpSpMkLst>
            <pc:docMk/>
            <pc:sldMk cId="817719775" sldId="325"/>
            <ac:grpSpMk id="129" creationId="{F5640425-33D3-784D-9FFD-EAD21568B146}"/>
          </ac:grpSpMkLst>
        </pc:grpChg>
        <pc:grpChg chg="add">
          <ac:chgData name="Zhang Yifan" userId="c9b86b9a-8bad-4e1d-80e2-8f55c3c19e2c" providerId="ADAL" clId="{C4288A24-A59C-2B48-AC0B-8E51072C827E}" dt="2021-10-19T00:44:02.774" v="635"/>
          <ac:grpSpMkLst>
            <pc:docMk/>
            <pc:sldMk cId="817719775" sldId="325"/>
            <ac:grpSpMk id="132" creationId="{E93DF32A-05BC-C946-B031-DACF26A25192}"/>
          </ac:grpSpMkLst>
        </pc:grpChg>
        <pc:grpChg chg="add">
          <ac:chgData name="Zhang Yifan" userId="c9b86b9a-8bad-4e1d-80e2-8f55c3c19e2c" providerId="ADAL" clId="{C4288A24-A59C-2B48-AC0B-8E51072C827E}" dt="2021-10-19T00:44:11.158" v="639"/>
          <ac:grpSpMkLst>
            <pc:docMk/>
            <pc:sldMk cId="817719775" sldId="325"/>
            <ac:grpSpMk id="136" creationId="{7AF28CD3-96F0-6744-BE6C-4BD5B5FE0A39}"/>
          </ac:grpSpMkLst>
        </pc:grpChg>
        <pc:grpChg chg="add">
          <ac:chgData name="Zhang Yifan" userId="c9b86b9a-8bad-4e1d-80e2-8f55c3c19e2c" providerId="ADAL" clId="{C4288A24-A59C-2B48-AC0B-8E51072C827E}" dt="2021-10-19T00:44:17.346" v="648"/>
          <ac:grpSpMkLst>
            <pc:docMk/>
            <pc:sldMk cId="817719775" sldId="325"/>
            <ac:grpSpMk id="145" creationId="{50527451-7049-1F43-933E-433753B73E44}"/>
          </ac:grpSpMkLst>
        </pc:grpChg>
        <pc:grpChg chg="add">
          <ac:chgData name="Zhang Yifan" userId="c9b86b9a-8bad-4e1d-80e2-8f55c3c19e2c" providerId="ADAL" clId="{C4288A24-A59C-2B48-AC0B-8E51072C827E}" dt="2021-10-19T00:44:29.574" v="657"/>
          <ac:grpSpMkLst>
            <pc:docMk/>
            <pc:sldMk cId="817719775" sldId="325"/>
            <ac:grpSpMk id="154" creationId="{2DF13884-9600-DE4D-94C0-2546F7BCD5E2}"/>
          </ac:grpSpMkLst>
        </pc:grpChg>
        <pc:grpChg chg="add">
          <ac:chgData name="Zhang Yifan" userId="c9b86b9a-8bad-4e1d-80e2-8f55c3c19e2c" providerId="ADAL" clId="{C4288A24-A59C-2B48-AC0B-8E51072C827E}" dt="2021-10-19T00:44:29.574" v="657"/>
          <ac:grpSpMkLst>
            <pc:docMk/>
            <pc:sldMk cId="817719775" sldId="325"/>
            <ac:grpSpMk id="155" creationId="{425902E2-9116-914E-9056-12634B5C0479}"/>
          </ac:grpSpMkLst>
        </pc:grpChg>
        <pc:grpChg chg="add del">
          <ac:chgData name="Zhang Yifan" userId="c9b86b9a-8bad-4e1d-80e2-8f55c3c19e2c" providerId="ADAL" clId="{C4288A24-A59C-2B48-AC0B-8E51072C827E}" dt="2021-10-19T00:45:30.221" v="664"/>
          <ac:grpSpMkLst>
            <pc:docMk/>
            <pc:sldMk cId="817719775" sldId="325"/>
            <ac:grpSpMk id="160" creationId="{8AD9B652-2FEC-9348-989F-7816D4CF3EC7}"/>
          </ac:grpSpMkLst>
        </pc:grpChg>
        <pc:grpChg chg="add">
          <ac:chgData name="Zhang Yifan" userId="c9b86b9a-8bad-4e1d-80e2-8f55c3c19e2c" providerId="ADAL" clId="{C4288A24-A59C-2B48-AC0B-8E51072C827E}" dt="2021-10-19T00:45:32.825" v="669"/>
          <ac:grpSpMkLst>
            <pc:docMk/>
            <pc:sldMk cId="817719775" sldId="325"/>
            <ac:grpSpMk id="164" creationId="{EDE72BDD-2A59-BE43-90D2-7B80F88B118B}"/>
          </ac:grpSpMkLst>
        </pc:grpChg>
        <pc:grpChg chg="add">
          <ac:chgData name="Zhang Yifan" userId="c9b86b9a-8bad-4e1d-80e2-8f55c3c19e2c" providerId="ADAL" clId="{C4288A24-A59C-2B48-AC0B-8E51072C827E}" dt="2021-10-19T00:45:33.999" v="673"/>
          <ac:grpSpMkLst>
            <pc:docMk/>
            <pc:sldMk cId="817719775" sldId="325"/>
            <ac:grpSpMk id="168" creationId="{56980100-3DEE-404E-84DF-A7EA00C1EF04}"/>
          </ac:grpSpMkLst>
        </pc:grpChg>
        <pc:grpChg chg="add">
          <ac:chgData name="Zhang Yifan" userId="c9b86b9a-8bad-4e1d-80e2-8f55c3c19e2c" providerId="ADAL" clId="{C4288A24-A59C-2B48-AC0B-8E51072C827E}" dt="2021-10-19T00:45:37.760" v="680"/>
          <ac:grpSpMkLst>
            <pc:docMk/>
            <pc:sldMk cId="817719775" sldId="325"/>
            <ac:grpSpMk id="175" creationId="{40D901C8-73B8-CA46-B525-4EC6097385D5}"/>
          </ac:grpSpMkLst>
        </pc:grpChg>
        <pc:inkChg chg="add topLvl">
          <ac:chgData name="Zhang Yifan" userId="c9b86b9a-8bad-4e1d-80e2-8f55c3c19e2c" providerId="ADAL" clId="{C4288A24-A59C-2B48-AC0B-8E51072C827E}" dt="2021-10-19T00:43:37.453" v="601"/>
          <ac:inkMkLst>
            <pc:docMk/>
            <pc:sldMk cId="817719775" sldId="325"/>
            <ac:inkMk id="36" creationId="{39752920-9A56-F243-8D98-43502D18B589}"/>
          </ac:inkMkLst>
        </pc:inkChg>
        <pc:inkChg chg="add del topLvl">
          <ac:chgData name="Zhang Yifan" userId="c9b86b9a-8bad-4e1d-80e2-8f55c3c19e2c" providerId="ADAL" clId="{C4288A24-A59C-2B48-AC0B-8E51072C827E}" dt="2021-10-19T00:43:37.453" v="601"/>
          <ac:inkMkLst>
            <pc:docMk/>
            <pc:sldMk cId="817719775" sldId="325"/>
            <ac:inkMk id="93" creationId="{761C7447-2BD2-D745-A2D0-A4C0B8BB03A4}"/>
          </ac:inkMkLst>
        </pc:inkChg>
        <pc:inkChg chg="add del topLvl">
          <ac:chgData name="Zhang Yifan" userId="c9b86b9a-8bad-4e1d-80e2-8f55c3c19e2c" providerId="ADAL" clId="{C4288A24-A59C-2B48-AC0B-8E51072C827E}" dt="2021-10-19T00:43:36.778" v="600"/>
          <ac:inkMkLst>
            <pc:docMk/>
            <pc:sldMk cId="817719775" sldId="325"/>
            <ac:inkMk id="95" creationId="{F55DFADF-5C2D-A640-9F3B-8873B6808842}"/>
          </ac:inkMkLst>
        </pc:inkChg>
        <pc:inkChg chg="add del topLvl">
          <ac:chgData name="Zhang Yifan" userId="c9b86b9a-8bad-4e1d-80e2-8f55c3c19e2c" providerId="ADAL" clId="{C4288A24-A59C-2B48-AC0B-8E51072C827E}" dt="2021-10-19T00:43:34.744" v="599"/>
          <ac:inkMkLst>
            <pc:docMk/>
            <pc:sldMk cId="817719775" sldId="325"/>
            <ac:inkMk id="96" creationId="{18947592-990D-464A-BEFC-C2501479DC6F}"/>
          </ac:inkMkLst>
        </pc:inkChg>
        <pc:inkChg chg="add del topLvl">
          <ac:chgData name="Zhang Yifan" userId="c9b86b9a-8bad-4e1d-80e2-8f55c3c19e2c" providerId="ADAL" clId="{C4288A24-A59C-2B48-AC0B-8E51072C827E}" dt="2021-10-19T00:43:32.417" v="598"/>
          <ac:inkMkLst>
            <pc:docMk/>
            <pc:sldMk cId="817719775" sldId="325"/>
            <ac:inkMk id="97" creationId="{BACC5170-553F-3D41-B450-25EB402065E1}"/>
          </ac:inkMkLst>
        </pc:inkChg>
        <pc:inkChg chg="add del topLvl">
          <ac:chgData name="Zhang Yifan" userId="c9b86b9a-8bad-4e1d-80e2-8f55c3c19e2c" providerId="ADAL" clId="{C4288A24-A59C-2B48-AC0B-8E51072C827E}" dt="2021-10-19T00:43:31.933" v="597"/>
          <ac:inkMkLst>
            <pc:docMk/>
            <pc:sldMk cId="817719775" sldId="325"/>
            <ac:inkMk id="98" creationId="{61755C3C-D440-4244-B895-340524DCEC76}"/>
          </ac:inkMkLst>
        </pc:inkChg>
        <pc:inkChg chg="add del topLvl">
          <ac:chgData name="Zhang Yifan" userId="c9b86b9a-8bad-4e1d-80e2-8f55c3c19e2c" providerId="ADAL" clId="{C4288A24-A59C-2B48-AC0B-8E51072C827E}" dt="2021-10-19T00:43:31.478" v="596"/>
          <ac:inkMkLst>
            <pc:docMk/>
            <pc:sldMk cId="817719775" sldId="325"/>
            <ac:inkMk id="99" creationId="{4963B2FE-0486-714F-B477-9BBD5008E891}"/>
          </ac:inkMkLst>
        </pc:inkChg>
        <pc:inkChg chg="add del topLvl">
          <ac:chgData name="Zhang Yifan" userId="c9b86b9a-8bad-4e1d-80e2-8f55c3c19e2c" providerId="ADAL" clId="{C4288A24-A59C-2B48-AC0B-8E51072C827E}" dt="2021-10-19T00:43:31.013" v="595"/>
          <ac:inkMkLst>
            <pc:docMk/>
            <pc:sldMk cId="817719775" sldId="325"/>
            <ac:inkMk id="100" creationId="{40A9AAA3-F2F1-434C-BEE1-8F007AF3737F}"/>
          </ac:inkMkLst>
        </pc:inkChg>
        <pc:inkChg chg="add del topLvl">
          <ac:chgData name="Zhang Yifan" userId="c9b86b9a-8bad-4e1d-80e2-8f55c3c19e2c" providerId="ADAL" clId="{C4288A24-A59C-2B48-AC0B-8E51072C827E}" dt="2021-10-19T00:43:27.583" v="594"/>
          <ac:inkMkLst>
            <pc:docMk/>
            <pc:sldMk cId="817719775" sldId="325"/>
            <ac:inkMk id="101" creationId="{05753A83-A7EA-D441-85BF-D8425582F816}"/>
          </ac:inkMkLst>
        </pc:inkChg>
        <pc:inkChg chg="add del topLvl">
          <ac:chgData name="Zhang Yifan" userId="c9b86b9a-8bad-4e1d-80e2-8f55c3c19e2c" providerId="ADAL" clId="{C4288A24-A59C-2B48-AC0B-8E51072C827E}" dt="2021-10-19T00:43:27.235" v="593"/>
          <ac:inkMkLst>
            <pc:docMk/>
            <pc:sldMk cId="817719775" sldId="325"/>
            <ac:inkMk id="102" creationId="{A3FFC56D-82F2-7740-805A-9C2123462799}"/>
          </ac:inkMkLst>
        </pc:inkChg>
        <pc:inkChg chg="add">
          <ac:chgData name="Zhang Yifan" userId="c9b86b9a-8bad-4e1d-80e2-8f55c3c19e2c" providerId="ADAL" clId="{C4288A24-A59C-2B48-AC0B-8E51072C827E}" dt="2021-10-19T00:43:42.173" v="602"/>
          <ac:inkMkLst>
            <pc:docMk/>
            <pc:sldMk cId="817719775" sldId="325"/>
            <ac:inkMk id="104" creationId="{10242CD3-4A1F-9440-ADDB-7FD209FCF132}"/>
          </ac:inkMkLst>
        </pc:inkChg>
        <pc:inkChg chg="add">
          <ac:chgData name="Zhang Yifan" userId="c9b86b9a-8bad-4e1d-80e2-8f55c3c19e2c" providerId="ADAL" clId="{C4288A24-A59C-2B48-AC0B-8E51072C827E}" dt="2021-10-19T00:43:42.941" v="603"/>
          <ac:inkMkLst>
            <pc:docMk/>
            <pc:sldMk cId="817719775" sldId="325"/>
            <ac:inkMk id="105" creationId="{92C48837-475E-ED46-A156-4EB937765784}"/>
          </ac:inkMkLst>
        </pc:inkChg>
        <pc:inkChg chg="add">
          <ac:chgData name="Zhang Yifan" userId="c9b86b9a-8bad-4e1d-80e2-8f55c3c19e2c" providerId="ADAL" clId="{C4288A24-A59C-2B48-AC0B-8E51072C827E}" dt="2021-10-19T00:43:44.450" v="604"/>
          <ac:inkMkLst>
            <pc:docMk/>
            <pc:sldMk cId="817719775" sldId="325"/>
            <ac:inkMk id="106" creationId="{9A7B4B33-9DC5-7A48-BA20-FD5DED0D2CCB}"/>
          </ac:inkMkLst>
        </pc:inkChg>
        <pc:inkChg chg="add topLvl">
          <ac:chgData name="Zhang Yifan" userId="c9b86b9a-8bad-4e1d-80e2-8f55c3c19e2c" providerId="ADAL" clId="{C4288A24-A59C-2B48-AC0B-8E51072C827E}" dt="2021-10-19T00:43:50.044" v="614"/>
          <ac:inkMkLst>
            <pc:docMk/>
            <pc:sldMk cId="817719775" sldId="325"/>
            <ac:inkMk id="108" creationId="{B8E57094-06BD-F942-ABC7-5087B3C9CE32}"/>
          </ac:inkMkLst>
        </pc:inkChg>
        <pc:inkChg chg="add topLvl">
          <ac:chgData name="Zhang Yifan" userId="c9b86b9a-8bad-4e1d-80e2-8f55c3c19e2c" providerId="ADAL" clId="{C4288A24-A59C-2B48-AC0B-8E51072C827E}" dt="2021-10-19T00:43:50.044" v="614"/>
          <ac:inkMkLst>
            <pc:docMk/>
            <pc:sldMk cId="817719775" sldId="325"/>
            <ac:inkMk id="109" creationId="{F333230E-9850-F446-A423-4C7FAD01CA6A}"/>
          </ac:inkMkLst>
        </pc:inkChg>
        <pc:inkChg chg="add topLvl">
          <ac:chgData name="Zhang Yifan" userId="c9b86b9a-8bad-4e1d-80e2-8f55c3c19e2c" providerId="ADAL" clId="{C4288A24-A59C-2B48-AC0B-8E51072C827E}" dt="2021-10-19T00:43:50.044" v="614"/>
          <ac:inkMkLst>
            <pc:docMk/>
            <pc:sldMk cId="817719775" sldId="325"/>
            <ac:inkMk id="110" creationId="{BE917CE7-3331-C042-A5BF-2199F082A821}"/>
          </ac:inkMkLst>
        </pc:inkChg>
        <pc:inkChg chg="add topLvl">
          <ac:chgData name="Zhang Yifan" userId="c9b86b9a-8bad-4e1d-80e2-8f55c3c19e2c" providerId="ADAL" clId="{C4288A24-A59C-2B48-AC0B-8E51072C827E}" dt="2021-10-19T00:43:50.044" v="614"/>
          <ac:inkMkLst>
            <pc:docMk/>
            <pc:sldMk cId="817719775" sldId="325"/>
            <ac:inkMk id="111" creationId="{0B1FA51A-D275-7042-A024-B3F008BE8D05}"/>
          </ac:inkMkLst>
        </pc:inkChg>
        <pc:inkChg chg="add topLvl">
          <ac:chgData name="Zhang Yifan" userId="c9b86b9a-8bad-4e1d-80e2-8f55c3c19e2c" providerId="ADAL" clId="{C4288A24-A59C-2B48-AC0B-8E51072C827E}" dt="2021-10-19T00:43:50.044" v="614"/>
          <ac:inkMkLst>
            <pc:docMk/>
            <pc:sldMk cId="817719775" sldId="325"/>
            <ac:inkMk id="112" creationId="{D6F4C539-9DF6-F74D-8CC8-A9791AF5A92A}"/>
          </ac:inkMkLst>
        </pc:inkChg>
        <pc:inkChg chg="add topLvl">
          <ac:chgData name="Zhang Yifan" userId="c9b86b9a-8bad-4e1d-80e2-8f55c3c19e2c" providerId="ADAL" clId="{C4288A24-A59C-2B48-AC0B-8E51072C827E}" dt="2021-10-19T00:43:50.044" v="614"/>
          <ac:inkMkLst>
            <pc:docMk/>
            <pc:sldMk cId="817719775" sldId="325"/>
            <ac:inkMk id="113" creationId="{5FD8C6A7-AC3D-104B-B8C1-B678A658A8B0}"/>
          </ac:inkMkLst>
        </pc:inkChg>
        <pc:inkChg chg="add">
          <ac:chgData name="Zhang Yifan" userId="c9b86b9a-8bad-4e1d-80e2-8f55c3c19e2c" providerId="ADAL" clId="{C4288A24-A59C-2B48-AC0B-8E51072C827E}" dt="2021-10-19T00:43:49.450" v="613"/>
          <ac:inkMkLst>
            <pc:docMk/>
            <pc:sldMk cId="817719775" sldId="325"/>
            <ac:inkMk id="115" creationId="{CB8680F1-B782-9A49-B5F7-2FC5EE2AE764}"/>
          </ac:inkMkLst>
        </pc:inkChg>
        <pc:inkChg chg="add del">
          <ac:chgData name="Zhang Yifan" userId="c9b86b9a-8bad-4e1d-80e2-8f55c3c19e2c" providerId="ADAL" clId="{C4288A24-A59C-2B48-AC0B-8E51072C827E}" dt="2021-10-19T00:43:55.774" v="621"/>
          <ac:inkMkLst>
            <pc:docMk/>
            <pc:sldMk cId="817719775" sldId="325"/>
            <ac:inkMk id="117" creationId="{261C0D48-845A-6749-A090-A335EEE1F523}"/>
          </ac:inkMkLst>
        </pc:inkChg>
        <pc:inkChg chg="add del topLvl">
          <ac:chgData name="Zhang Yifan" userId="c9b86b9a-8bad-4e1d-80e2-8f55c3c19e2c" providerId="ADAL" clId="{C4288A24-A59C-2B48-AC0B-8E51072C827E}" dt="2021-10-19T00:43:55.789" v="625"/>
          <ac:inkMkLst>
            <pc:docMk/>
            <pc:sldMk cId="817719775" sldId="325"/>
            <ac:inkMk id="118" creationId="{292F2E00-8D3F-9643-A949-4D9FE9773425}"/>
          </ac:inkMkLst>
        </pc:inkChg>
        <pc:inkChg chg="add del">
          <ac:chgData name="Zhang Yifan" userId="c9b86b9a-8bad-4e1d-80e2-8f55c3c19e2c" providerId="ADAL" clId="{C4288A24-A59C-2B48-AC0B-8E51072C827E}" dt="2021-10-19T00:43:55.778" v="622"/>
          <ac:inkMkLst>
            <pc:docMk/>
            <pc:sldMk cId="817719775" sldId="325"/>
            <ac:inkMk id="119" creationId="{61503D6A-1958-8747-B916-9F807A5DD725}"/>
          </ac:inkMkLst>
        </pc:inkChg>
        <pc:inkChg chg="add del topLvl">
          <ac:chgData name="Zhang Yifan" userId="c9b86b9a-8bad-4e1d-80e2-8f55c3c19e2c" providerId="ADAL" clId="{C4288A24-A59C-2B48-AC0B-8E51072C827E}" dt="2021-10-19T00:43:55.787" v="624"/>
          <ac:inkMkLst>
            <pc:docMk/>
            <pc:sldMk cId="817719775" sldId="325"/>
            <ac:inkMk id="120" creationId="{76912C9E-398C-F944-BDBC-BAFD5BA4A0B5}"/>
          </ac:inkMkLst>
        </pc:inkChg>
        <pc:inkChg chg="add del">
          <ac:chgData name="Zhang Yifan" userId="c9b86b9a-8bad-4e1d-80e2-8f55c3c19e2c" providerId="ADAL" clId="{C4288A24-A59C-2B48-AC0B-8E51072C827E}" dt="2021-10-19T00:43:55.781" v="623"/>
          <ac:inkMkLst>
            <pc:docMk/>
            <pc:sldMk cId="817719775" sldId="325"/>
            <ac:inkMk id="121" creationId="{05672EEB-76DB-5F41-A593-434293B0C5C1}"/>
          </ac:inkMkLst>
        </pc:inkChg>
        <pc:inkChg chg="add topLvl">
          <ac:chgData name="Zhang Yifan" userId="c9b86b9a-8bad-4e1d-80e2-8f55c3c19e2c" providerId="ADAL" clId="{C4288A24-A59C-2B48-AC0B-8E51072C827E}" dt="2021-10-19T00:44:02.774" v="635"/>
          <ac:inkMkLst>
            <pc:docMk/>
            <pc:sldMk cId="817719775" sldId="325"/>
            <ac:inkMk id="123" creationId="{A0F255D0-77AE-A448-8AF7-A0E5EC3F6959}"/>
          </ac:inkMkLst>
        </pc:inkChg>
        <pc:inkChg chg="add topLvl">
          <ac:chgData name="Zhang Yifan" userId="c9b86b9a-8bad-4e1d-80e2-8f55c3c19e2c" providerId="ADAL" clId="{C4288A24-A59C-2B48-AC0B-8E51072C827E}" dt="2021-10-19T00:44:02.774" v="635"/>
          <ac:inkMkLst>
            <pc:docMk/>
            <pc:sldMk cId="817719775" sldId="325"/>
            <ac:inkMk id="124" creationId="{8CF27033-D63A-7D48-AE97-3718A2A3ECD8}"/>
          </ac:inkMkLst>
        </pc:inkChg>
        <pc:inkChg chg="add topLvl">
          <ac:chgData name="Zhang Yifan" userId="c9b86b9a-8bad-4e1d-80e2-8f55c3c19e2c" providerId="ADAL" clId="{C4288A24-A59C-2B48-AC0B-8E51072C827E}" dt="2021-10-19T00:44:02.774" v="635"/>
          <ac:inkMkLst>
            <pc:docMk/>
            <pc:sldMk cId="817719775" sldId="325"/>
            <ac:inkMk id="125" creationId="{7B3E6A47-8BDC-814D-AF6F-5A1943BA72D7}"/>
          </ac:inkMkLst>
        </pc:inkChg>
        <pc:inkChg chg="add topLvl">
          <ac:chgData name="Zhang Yifan" userId="c9b86b9a-8bad-4e1d-80e2-8f55c3c19e2c" providerId="ADAL" clId="{C4288A24-A59C-2B48-AC0B-8E51072C827E}" dt="2021-10-19T00:44:02.774" v="635"/>
          <ac:inkMkLst>
            <pc:docMk/>
            <pc:sldMk cId="817719775" sldId="325"/>
            <ac:inkMk id="126" creationId="{90FC6C95-1971-8F48-9127-CDEB1203BBCD}"/>
          </ac:inkMkLst>
        </pc:inkChg>
        <pc:inkChg chg="add topLvl">
          <ac:chgData name="Zhang Yifan" userId="c9b86b9a-8bad-4e1d-80e2-8f55c3c19e2c" providerId="ADAL" clId="{C4288A24-A59C-2B48-AC0B-8E51072C827E}" dt="2021-10-19T00:44:02.774" v="635"/>
          <ac:inkMkLst>
            <pc:docMk/>
            <pc:sldMk cId="817719775" sldId="325"/>
            <ac:inkMk id="127" creationId="{661CC4BB-6EB3-9945-A409-48FDC43E5660}"/>
          </ac:inkMkLst>
        </pc:inkChg>
        <pc:inkChg chg="add topLvl">
          <ac:chgData name="Zhang Yifan" userId="c9b86b9a-8bad-4e1d-80e2-8f55c3c19e2c" providerId="ADAL" clId="{C4288A24-A59C-2B48-AC0B-8E51072C827E}" dt="2021-10-19T00:44:02.774" v="635"/>
          <ac:inkMkLst>
            <pc:docMk/>
            <pc:sldMk cId="817719775" sldId="325"/>
            <ac:inkMk id="128" creationId="{9120AF1A-0EE6-7B4A-BCFD-90E540CB96E3}"/>
          </ac:inkMkLst>
        </pc:inkChg>
        <pc:inkChg chg="add">
          <ac:chgData name="Zhang Yifan" userId="c9b86b9a-8bad-4e1d-80e2-8f55c3c19e2c" providerId="ADAL" clId="{C4288A24-A59C-2B48-AC0B-8E51072C827E}" dt="2021-10-19T00:44:01.694" v="633"/>
          <ac:inkMkLst>
            <pc:docMk/>
            <pc:sldMk cId="817719775" sldId="325"/>
            <ac:inkMk id="130" creationId="{1FF423D1-77D1-774D-A6B4-75207C8D7885}"/>
          </ac:inkMkLst>
        </pc:inkChg>
        <pc:inkChg chg="add">
          <ac:chgData name="Zhang Yifan" userId="c9b86b9a-8bad-4e1d-80e2-8f55c3c19e2c" providerId="ADAL" clId="{C4288A24-A59C-2B48-AC0B-8E51072C827E}" dt="2021-10-19T00:44:01.938" v="634"/>
          <ac:inkMkLst>
            <pc:docMk/>
            <pc:sldMk cId="817719775" sldId="325"/>
            <ac:inkMk id="131" creationId="{53322A12-DA83-D04D-AFB6-ECC5E7D34EDC}"/>
          </ac:inkMkLst>
        </pc:inkChg>
        <pc:inkChg chg="add">
          <ac:chgData name="Zhang Yifan" userId="c9b86b9a-8bad-4e1d-80e2-8f55c3c19e2c" providerId="ADAL" clId="{C4288A24-A59C-2B48-AC0B-8E51072C827E}" dt="2021-10-19T00:44:07.600" v="636"/>
          <ac:inkMkLst>
            <pc:docMk/>
            <pc:sldMk cId="817719775" sldId="325"/>
            <ac:inkMk id="133" creationId="{EF009490-6F24-7D4B-979B-3A291483A0D1}"/>
          </ac:inkMkLst>
        </pc:inkChg>
        <pc:inkChg chg="add">
          <ac:chgData name="Zhang Yifan" userId="c9b86b9a-8bad-4e1d-80e2-8f55c3c19e2c" providerId="ADAL" clId="{C4288A24-A59C-2B48-AC0B-8E51072C827E}" dt="2021-10-19T00:44:09.026" v="637"/>
          <ac:inkMkLst>
            <pc:docMk/>
            <pc:sldMk cId="817719775" sldId="325"/>
            <ac:inkMk id="134" creationId="{317A41E5-D208-7240-B523-BABC1BEAD268}"/>
          </ac:inkMkLst>
        </pc:inkChg>
        <pc:inkChg chg="add">
          <ac:chgData name="Zhang Yifan" userId="c9b86b9a-8bad-4e1d-80e2-8f55c3c19e2c" providerId="ADAL" clId="{C4288A24-A59C-2B48-AC0B-8E51072C827E}" dt="2021-10-19T00:44:10.414" v="638"/>
          <ac:inkMkLst>
            <pc:docMk/>
            <pc:sldMk cId="817719775" sldId="325"/>
            <ac:inkMk id="135" creationId="{B429C2B9-91BF-2248-B545-0E6091BCEA39}"/>
          </ac:inkMkLst>
        </pc:inkChg>
        <pc:inkChg chg="add">
          <ac:chgData name="Zhang Yifan" userId="c9b86b9a-8bad-4e1d-80e2-8f55c3c19e2c" providerId="ADAL" clId="{C4288A24-A59C-2B48-AC0B-8E51072C827E}" dt="2021-10-19T00:44:13.638" v="640"/>
          <ac:inkMkLst>
            <pc:docMk/>
            <pc:sldMk cId="817719775" sldId="325"/>
            <ac:inkMk id="137" creationId="{E1050123-3317-1142-84F7-18188DD4E8C6}"/>
          </ac:inkMkLst>
        </pc:inkChg>
        <pc:inkChg chg="add">
          <ac:chgData name="Zhang Yifan" userId="c9b86b9a-8bad-4e1d-80e2-8f55c3c19e2c" providerId="ADAL" clId="{C4288A24-A59C-2B48-AC0B-8E51072C827E}" dt="2021-10-19T00:44:13.891" v="641"/>
          <ac:inkMkLst>
            <pc:docMk/>
            <pc:sldMk cId="817719775" sldId="325"/>
            <ac:inkMk id="138" creationId="{7339583C-F521-8747-AAAA-06EE7DE1F4A5}"/>
          </ac:inkMkLst>
        </pc:inkChg>
        <pc:inkChg chg="add">
          <ac:chgData name="Zhang Yifan" userId="c9b86b9a-8bad-4e1d-80e2-8f55c3c19e2c" providerId="ADAL" clId="{C4288A24-A59C-2B48-AC0B-8E51072C827E}" dt="2021-10-19T00:44:14.231" v="642"/>
          <ac:inkMkLst>
            <pc:docMk/>
            <pc:sldMk cId="817719775" sldId="325"/>
            <ac:inkMk id="139" creationId="{632AB5A3-9359-FA41-9E67-457117D85E54}"/>
          </ac:inkMkLst>
        </pc:inkChg>
        <pc:inkChg chg="add">
          <ac:chgData name="Zhang Yifan" userId="c9b86b9a-8bad-4e1d-80e2-8f55c3c19e2c" providerId="ADAL" clId="{C4288A24-A59C-2B48-AC0B-8E51072C827E}" dt="2021-10-19T00:44:14.699" v="643"/>
          <ac:inkMkLst>
            <pc:docMk/>
            <pc:sldMk cId="817719775" sldId="325"/>
            <ac:inkMk id="140" creationId="{1B1F527C-81F3-E64E-ABEB-85A6CF6529F5}"/>
          </ac:inkMkLst>
        </pc:inkChg>
        <pc:inkChg chg="add">
          <ac:chgData name="Zhang Yifan" userId="c9b86b9a-8bad-4e1d-80e2-8f55c3c19e2c" providerId="ADAL" clId="{C4288A24-A59C-2B48-AC0B-8E51072C827E}" dt="2021-10-19T00:44:15.341" v="644"/>
          <ac:inkMkLst>
            <pc:docMk/>
            <pc:sldMk cId="817719775" sldId="325"/>
            <ac:inkMk id="141" creationId="{C216D573-BF0C-FE4D-91F2-E2E63BFF1A03}"/>
          </ac:inkMkLst>
        </pc:inkChg>
        <pc:inkChg chg="add">
          <ac:chgData name="Zhang Yifan" userId="c9b86b9a-8bad-4e1d-80e2-8f55c3c19e2c" providerId="ADAL" clId="{C4288A24-A59C-2B48-AC0B-8E51072C827E}" dt="2021-10-19T00:44:15.757" v="645"/>
          <ac:inkMkLst>
            <pc:docMk/>
            <pc:sldMk cId="817719775" sldId="325"/>
            <ac:inkMk id="142" creationId="{E8CC4648-25F0-134E-BE88-5948F0A738BA}"/>
          </ac:inkMkLst>
        </pc:inkChg>
        <pc:inkChg chg="add">
          <ac:chgData name="Zhang Yifan" userId="c9b86b9a-8bad-4e1d-80e2-8f55c3c19e2c" providerId="ADAL" clId="{C4288A24-A59C-2B48-AC0B-8E51072C827E}" dt="2021-10-19T00:44:16.330" v="646"/>
          <ac:inkMkLst>
            <pc:docMk/>
            <pc:sldMk cId="817719775" sldId="325"/>
            <ac:inkMk id="143" creationId="{B9A6D10D-7BCB-164B-A4AF-4FDA00717A45}"/>
          </ac:inkMkLst>
        </pc:inkChg>
        <pc:inkChg chg="add">
          <ac:chgData name="Zhang Yifan" userId="c9b86b9a-8bad-4e1d-80e2-8f55c3c19e2c" providerId="ADAL" clId="{C4288A24-A59C-2B48-AC0B-8E51072C827E}" dt="2021-10-19T00:44:16.603" v="647"/>
          <ac:inkMkLst>
            <pc:docMk/>
            <pc:sldMk cId="817719775" sldId="325"/>
            <ac:inkMk id="144" creationId="{364D40CD-BCE8-E44B-BBEB-3FB45301C7A2}"/>
          </ac:inkMkLst>
        </pc:inkChg>
        <pc:inkChg chg="add">
          <ac:chgData name="Zhang Yifan" userId="c9b86b9a-8bad-4e1d-80e2-8f55c3c19e2c" providerId="ADAL" clId="{C4288A24-A59C-2B48-AC0B-8E51072C827E}" dt="2021-10-19T00:44:23.921" v="649"/>
          <ac:inkMkLst>
            <pc:docMk/>
            <pc:sldMk cId="817719775" sldId="325"/>
            <ac:inkMk id="146" creationId="{6D30CA3F-3B5E-F143-A01F-05502557CE83}"/>
          </ac:inkMkLst>
        </pc:inkChg>
        <pc:inkChg chg="add">
          <ac:chgData name="Zhang Yifan" userId="c9b86b9a-8bad-4e1d-80e2-8f55c3c19e2c" providerId="ADAL" clId="{C4288A24-A59C-2B48-AC0B-8E51072C827E}" dt="2021-10-19T00:44:25.438" v="650"/>
          <ac:inkMkLst>
            <pc:docMk/>
            <pc:sldMk cId="817719775" sldId="325"/>
            <ac:inkMk id="147" creationId="{F6BA46EC-EF33-E24F-8509-8CEC44744AF7}"/>
          </ac:inkMkLst>
        </pc:inkChg>
        <pc:inkChg chg="add">
          <ac:chgData name="Zhang Yifan" userId="c9b86b9a-8bad-4e1d-80e2-8f55c3c19e2c" providerId="ADAL" clId="{C4288A24-A59C-2B48-AC0B-8E51072C827E}" dt="2021-10-19T00:44:26.472" v="651"/>
          <ac:inkMkLst>
            <pc:docMk/>
            <pc:sldMk cId="817719775" sldId="325"/>
            <ac:inkMk id="148" creationId="{DCA8794D-CF59-F549-B8A6-D8BAE9B41AC3}"/>
          </ac:inkMkLst>
        </pc:inkChg>
        <pc:inkChg chg="add">
          <ac:chgData name="Zhang Yifan" userId="c9b86b9a-8bad-4e1d-80e2-8f55c3c19e2c" providerId="ADAL" clId="{C4288A24-A59C-2B48-AC0B-8E51072C827E}" dt="2021-10-19T00:44:26.691" v="652"/>
          <ac:inkMkLst>
            <pc:docMk/>
            <pc:sldMk cId="817719775" sldId="325"/>
            <ac:inkMk id="149" creationId="{96A5D0A9-B388-D44C-A25F-24A61418B316}"/>
          </ac:inkMkLst>
        </pc:inkChg>
        <pc:inkChg chg="add">
          <ac:chgData name="Zhang Yifan" userId="c9b86b9a-8bad-4e1d-80e2-8f55c3c19e2c" providerId="ADAL" clId="{C4288A24-A59C-2B48-AC0B-8E51072C827E}" dt="2021-10-19T00:44:27.076" v="653"/>
          <ac:inkMkLst>
            <pc:docMk/>
            <pc:sldMk cId="817719775" sldId="325"/>
            <ac:inkMk id="150" creationId="{ED1EE1E8-CF48-1E4E-83ED-EFE88A768816}"/>
          </ac:inkMkLst>
        </pc:inkChg>
        <pc:inkChg chg="add">
          <ac:chgData name="Zhang Yifan" userId="c9b86b9a-8bad-4e1d-80e2-8f55c3c19e2c" providerId="ADAL" clId="{C4288A24-A59C-2B48-AC0B-8E51072C827E}" dt="2021-10-19T00:44:27.541" v="654"/>
          <ac:inkMkLst>
            <pc:docMk/>
            <pc:sldMk cId="817719775" sldId="325"/>
            <ac:inkMk id="151" creationId="{49283E04-DFA5-6143-B1E5-51CAB7832291}"/>
          </ac:inkMkLst>
        </pc:inkChg>
        <pc:inkChg chg="add">
          <ac:chgData name="Zhang Yifan" userId="c9b86b9a-8bad-4e1d-80e2-8f55c3c19e2c" providerId="ADAL" clId="{C4288A24-A59C-2B48-AC0B-8E51072C827E}" dt="2021-10-19T00:44:28.280" v="655"/>
          <ac:inkMkLst>
            <pc:docMk/>
            <pc:sldMk cId="817719775" sldId="325"/>
            <ac:inkMk id="152" creationId="{8D99F7A7-DF86-4547-9BF8-18D2704F0D39}"/>
          </ac:inkMkLst>
        </pc:inkChg>
        <pc:inkChg chg="add">
          <ac:chgData name="Zhang Yifan" userId="c9b86b9a-8bad-4e1d-80e2-8f55c3c19e2c" providerId="ADAL" clId="{C4288A24-A59C-2B48-AC0B-8E51072C827E}" dt="2021-10-19T00:44:28.647" v="656"/>
          <ac:inkMkLst>
            <pc:docMk/>
            <pc:sldMk cId="817719775" sldId="325"/>
            <ac:inkMk id="153" creationId="{CBAAA5CA-0437-AA46-9EB2-17C34CAF0984}"/>
          </ac:inkMkLst>
        </pc:inkChg>
        <pc:inkChg chg="add">
          <ac:chgData name="Zhang Yifan" userId="c9b86b9a-8bad-4e1d-80e2-8f55c3c19e2c" providerId="ADAL" clId="{C4288A24-A59C-2B48-AC0B-8E51072C827E}" dt="2021-10-19T00:44:30.375" v="658"/>
          <ac:inkMkLst>
            <pc:docMk/>
            <pc:sldMk cId="817719775" sldId="325"/>
            <ac:inkMk id="156" creationId="{18B02F15-0176-BE4F-8925-6E72C803690B}"/>
          </ac:inkMkLst>
        </pc:inkChg>
        <pc:inkChg chg="add del topLvl">
          <ac:chgData name="Zhang Yifan" userId="c9b86b9a-8bad-4e1d-80e2-8f55c3c19e2c" providerId="ADAL" clId="{C4288A24-A59C-2B48-AC0B-8E51072C827E}" dt="2021-10-19T00:45:30.221" v="664"/>
          <ac:inkMkLst>
            <pc:docMk/>
            <pc:sldMk cId="817719775" sldId="325"/>
            <ac:inkMk id="157" creationId="{2D27F0FF-0681-E448-A845-965835AF6DA5}"/>
          </ac:inkMkLst>
        </pc:inkChg>
        <pc:inkChg chg="add del topLvl">
          <ac:chgData name="Zhang Yifan" userId="c9b86b9a-8bad-4e1d-80e2-8f55c3c19e2c" providerId="ADAL" clId="{C4288A24-A59C-2B48-AC0B-8E51072C827E}" dt="2021-10-19T00:45:30.224" v="665"/>
          <ac:inkMkLst>
            <pc:docMk/>
            <pc:sldMk cId="817719775" sldId="325"/>
            <ac:inkMk id="158" creationId="{B17E4149-EF74-1049-9EC0-6B707B3DA88B}"/>
          </ac:inkMkLst>
        </pc:inkChg>
        <pc:inkChg chg="add del">
          <ac:chgData name="Zhang Yifan" userId="c9b86b9a-8bad-4e1d-80e2-8f55c3c19e2c" providerId="ADAL" clId="{C4288A24-A59C-2B48-AC0B-8E51072C827E}" dt="2021-10-19T00:45:30.212" v="663"/>
          <ac:inkMkLst>
            <pc:docMk/>
            <pc:sldMk cId="817719775" sldId="325"/>
            <ac:inkMk id="159" creationId="{B4E2E737-2F5C-104A-A9B5-DCF695CA6D55}"/>
          </ac:inkMkLst>
        </pc:inkChg>
        <pc:inkChg chg="add">
          <ac:chgData name="Zhang Yifan" userId="c9b86b9a-8bad-4e1d-80e2-8f55c3c19e2c" providerId="ADAL" clId="{C4288A24-A59C-2B48-AC0B-8E51072C827E}" dt="2021-10-19T00:45:31.755" v="666"/>
          <ac:inkMkLst>
            <pc:docMk/>
            <pc:sldMk cId="817719775" sldId="325"/>
            <ac:inkMk id="161" creationId="{D95CC46A-262C-6F4E-83F3-97FA9246A065}"/>
          </ac:inkMkLst>
        </pc:inkChg>
        <pc:inkChg chg="add">
          <ac:chgData name="Zhang Yifan" userId="c9b86b9a-8bad-4e1d-80e2-8f55c3c19e2c" providerId="ADAL" clId="{C4288A24-A59C-2B48-AC0B-8E51072C827E}" dt="2021-10-19T00:45:31.926" v="667"/>
          <ac:inkMkLst>
            <pc:docMk/>
            <pc:sldMk cId="817719775" sldId="325"/>
            <ac:inkMk id="162" creationId="{BA21D4F7-00BB-C645-B26B-43FEBE4BED3D}"/>
          </ac:inkMkLst>
        </pc:inkChg>
        <pc:inkChg chg="add">
          <ac:chgData name="Zhang Yifan" userId="c9b86b9a-8bad-4e1d-80e2-8f55c3c19e2c" providerId="ADAL" clId="{C4288A24-A59C-2B48-AC0B-8E51072C827E}" dt="2021-10-19T00:45:32.098" v="668"/>
          <ac:inkMkLst>
            <pc:docMk/>
            <pc:sldMk cId="817719775" sldId="325"/>
            <ac:inkMk id="163" creationId="{2CB35540-6347-0746-A158-C44A2FF57212}"/>
          </ac:inkMkLst>
        </pc:inkChg>
        <pc:inkChg chg="add">
          <ac:chgData name="Zhang Yifan" userId="c9b86b9a-8bad-4e1d-80e2-8f55c3c19e2c" providerId="ADAL" clId="{C4288A24-A59C-2B48-AC0B-8E51072C827E}" dt="2021-10-19T00:45:32.923" v="670"/>
          <ac:inkMkLst>
            <pc:docMk/>
            <pc:sldMk cId="817719775" sldId="325"/>
            <ac:inkMk id="165" creationId="{B046DB70-C887-8249-AB41-CECF0BA5218D}"/>
          </ac:inkMkLst>
        </pc:inkChg>
        <pc:inkChg chg="add">
          <ac:chgData name="Zhang Yifan" userId="c9b86b9a-8bad-4e1d-80e2-8f55c3c19e2c" providerId="ADAL" clId="{C4288A24-A59C-2B48-AC0B-8E51072C827E}" dt="2021-10-19T00:45:33.069" v="671"/>
          <ac:inkMkLst>
            <pc:docMk/>
            <pc:sldMk cId="817719775" sldId="325"/>
            <ac:inkMk id="166" creationId="{38A0E2BC-44FB-1D40-A1B1-B1A2ABD24587}"/>
          </ac:inkMkLst>
        </pc:inkChg>
        <pc:inkChg chg="add">
          <ac:chgData name="Zhang Yifan" userId="c9b86b9a-8bad-4e1d-80e2-8f55c3c19e2c" providerId="ADAL" clId="{C4288A24-A59C-2B48-AC0B-8E51072C827E}" dt="2021-10-19T00:45:33.246" v="672"/>
          <ac:inkMkLst>
            <pc:docMk/>
            <pc:sldMk cId="817719775" sldId="325"/>
            <ac:inkMk id="167" creationId="{9654F07A-E9A1-EF45-9479-DA96FFA27BA4}"/>
          </ac:inkMkLst>
        </pc:inkChg>
        <pc:inkChg chg="add">
          <ac:chgData name="Zhang Yifan" userId="c9b86b9a-8bad-4e1d-80e2-8f55c3c19e2c" providerId="ADAL" clId="{C4288A24-A59C-2B48-AC0B-8E51072C827E}" dt="2021-10-19T00:45:35.469" v="674"/>
          <ac:inkMkLst>
            <pc:docMk/>
            <pc:sldMk cId="817719775" sldId="325"/>
            <ac:inkMk id="169" creationId="{C90380FF-D7EE-6D4B-B61E-8F00F6512708}"/>
          </ac:inkMkLst>
        </pc:inkChg>
        <pc:inkChg chg="add">
          <ac:chgData name="Zhang Yifan" userId="c9b86b9a-8bad-4e1d-80e2-8f55c3c19e2c" providerId="ADAL" clId="{C4288A24-A59C-2B48-AC0B-8E51072C827E}" dt="2021-10-19T00:45:35.627" v="675"/>
          <ac:inkMkLst>
            <pc:docMk/>
            <pc:sldMk cId="817719775" sldId="325"/>
            <ac:inkMk id="170" creationId="{667F182B-A60A-584E-AF20-A8CB13B0B397}"/>
          </ac:inkMkLst>
        </pc:inkChg>
        <pc:inkChg chg="add">
          <ac:chgData name="Zhang Yifan" userId="c9b86b9a-8bad-4e1d-80e2-8f55c3c19e2c" providerId="ADAL" clId="{C4288A24-A59C-2B48-AC0B-8E51072C827E}" dt="2021-10-19T00:45:35.761" v="676"/>
          <ac:inkMkLst>
            <pc:docMk/>
            <pc:sldMk cId="817719775" sldId="325"/>
            <ac:inkMk id="171" creationId="{C82FE78A-13B1-3D4F-BC6F-8D5A76ED96B6}"/>
          </ac:inkMkLst>
        </pc:inkChg>
        <pc:inkChg chg="add">
          <ac:chgData name="Zhang Yifan" userId="c9b86b9a-8bad-4e1d-80e2-8f55c3c19e2c" providerId="ADAL" clId="{C4288A24-A59C-2B48-AC0B-8E51072C827E}" dt="2021-10-19T00:45:36.703" v="677"/>
          <ac:inkMkLst>
            <pc:docMk/>
            <pc:sldMk cId="817719775" sldId="325"/>
            <ac:inkMk id="172" creationId="{1D965EFC-0071-5849-8870-B121B3829060}"/>
          </ac:inkMkLst>
        </pc:inkChg>
        <pc:inkChg chg="add">
          <ac:chgData name="Zhang Yifan" userId="c9b86b9a-8bad-4e1d-80e2-8f55c3c19e2c" providerId="ADAL" clId="{C4288A24-A59C-2B48-AC0B-8E51072C827E}" dt="2021-10-19T00:45:36.853" v="678"/>
          <ac:inkMkLst>
            <pc:docMk/>
            <pc:sldMk cId="817719775" sldId="325"/>
            <ac:inkMk id="173" creationId="{EFE7BAA9-D574-D44A-97EA-B205E44B4BDB}"/>
          </ac:inkMkLst>
        </pc:inkChg>
        <pc:inkChg chg="add">
          <ac:chgData name="Zhang Yifan" userId="c9b86b9a-8bad-4e1d-80e2-8f55c3c19e2c" providerId="ADAL" clId="{C4288A24-A59C-2B48-AC0B-8E51072C827E}" dt="2021-10-19T00:45:36.996" v="679"/>
          <ac:inkMkLst>
            <pc:docMk/>
            <pc:sldMk cId="817719775" sldId="325"/>
            <ac:inkMk id="174" creationId="{CA3A3C24-5350-F149-A7F7-1E6338CCD1ED}"/>
          </ac:inkMkLst>
        </pc:inkChg>
        <pc:inkChg chg="add del">
          <ac:chgData name="Zhang Yifan" userId="c9b86b9a-8bad-4e1d-80e2-8f55c3c19e2c" providerId="ADAL" clId="{C4288A24-A59C-2B48-AC0B-8E51072C827E}" dt="2021-10-19T01:56:02.278" v="945" actId="7634"/>
          <ac:inkMkLst>
            <pc:docMk/>
            <pc:sldMk cId="817719775" sldId="325"/>
            <ac:inkMk id="176" creationId="{B3AAB537-17CA-FF44-8639-838C440B1D98}"/>
          </ac:inkMkLst>
        </pc:inkChg>
      </pc:sldChg>
      <pc:sldChg chg="addSp delSp">
        <pc:chgData name="Zhang Yifan" userId="c9b86b9a-8bad-4e1d-80e2-8f55c3c19e2c" providerId="ADAL" clId="{C4288A24-A59C-2B48-AC0B-8E51072C827E}" dt="2021-10-19T01:56:02.278" v="945" actId="7634"/>
        <pc:sldMkLst>
          <pc:docMk/>
          <pc:sldMk cId="2176034890" sldId="327"/>
        </pc:sldMkLst>
        <pc:inkChg chg="add del">
          <ac:chgData name="Zhang Yifan" userId="c9b86b9a-8bad-4e1d-80e2-8f55c3c19e2c" providerId="ADAL" clId="{C4288A24-A59C-2B48-AC0B-8E51072C827E}" dt="2021-10-19T01:56:02.278" v="945" actId="7634"/>
          <ac:inkMkLst>
            <pc:docMk/>
            <pc:sldMk cId="2176034890" sldId="327"/>
            <ac:inkMk id="4" creationId="{59F17DC8-AF70-3D47-A32D-30A7C0DD3947}"/>
          </ac:inkMkLst>
        </pc:inkChg>
      </pc:sldChg>
      <pc:sldChg chg="addSp delSp">
        <pc:chgData name="Zhang Yifan" userId="c9b86b9a-8bad-4e1d-80e2-8f55c3c19e2c" providerId="ADAL" clId="{C4288A24-A59C-2B48-AC0B-8E51072C827E}" dt="2021-10-19T01:56:02.278" v="945" actId="7634"/>
        <pc:sldMkLst>
          <pc:docMk/>
          <pc:sldMk cId="1249456483" sldId="328"/>
        </pc:sldMkLst>
        <pc:inkChg chg="add del">
          <ac:chgData name="Zhang Yifan" userId="c9b86b9a-8bad-4e1d-80e2-8f55c3c19e2c" providerId="ADAL" clId="{C4288A24-A59C-2B48-AC0B-8E51072C827E}" dt="2021-10-19T01:56:02.278" v="945" actId="7634"/>
          <ac:inkMkLst>
            <pc:docMk/>
            <pc:sldMk cId="1249456483" sldId="328"/>
            <ac:inkMk id="6" creationId="{356432FD-AF8D-6046-B4BF-C5084D0AF8EA}"/>
          </ac:inkMkLst>
        </pc:inkChg>
      </pc:sldChg>
      <pc:sldChg chg="addSp delSp">
        <pc:chgData name="Zhang Yifan" userId="c9b86b9a-8bad-4e1d-80e2-8f55c3c19e2c" providerId="ADAL" clId="{C4288A24-A59C-2B48-AC0B-8E51072C827E}" dt="2021-10-19T01:56:02.278" v="945" actId="7634"/>
        <pc:sldMkLst>
          <pc:docMk/>
          <pc:sldMk cId="2022444089" sldId="329"/>
        </pc:sldMkLst>
        <pc:inkChg chg="add del">
          <ac:chgData name="Zhang Yifan" userId="c9b86b9a-8bad-4e1d-80e2-8f55c3c19e2c" providerId="ADAL" clId="{C4288A24-A59C-2B48-AC0B-8E51072C827E}" dt="2021-10-19T01:56:02.278" v="945" actId="7634"/>
          <ac:inkMkLst>
            <pc:docMk/>
            <pc:sldMk cId="2022444089" sldId="329"/>
            <ac:inkMk id="4" creationId="{57DC58A2-4577-0941-8D47-D311A570D865}"/>
          </ac:inkMkLst>
        </pc:inkChg>
      </pc:sldChg>
      <pc:sldChg chg="addSp delSp">
        <pc:chgData name="Zhang Yifan" userId="c9b86b9a-8bad-4e1d-80e2-8f55c3c19e2c" providerId="ADAL" clId="{C4288A24-A59C-2B48-AC0B-8E51072C827E}" dt="2021-10-19T01:56:02.278" v="945" actId="7634"/>
        <pc:sldMkLst>
          <pc:docMk/>
          <pc:sldMk cId="1841263539" sldId="330"/>
        </pc:sldMkLst>
        <pc:grpChg chg="add">
          <ac:chgData name="Zhang Yifan" userId="c9b86b9a-8bad-4e1d-80e2-8f55c3c19e2c" providerId="ADAL" clId="{C4288A24-A59C-2B48-AC0B-8E51072C827E}" dt="2021-10-19T00:47:01.136" v="694"/>
          <ac:grpSpMkLst>
            <pc:docMk/>
            <pc:sldMk cId="1841263539" sldId="330"/>
            <ac:grpSpMk id="22" creationId="{53D51FA4-A68D-9C43-8E4C-A498A08A3F56}"/>
          </ac:grpSpMkLst>
        </pc:grpChg>
        <pc:grpChg chg="add">
          <ac:chgData name="Zhang Yifan" userId="c9b86b9a-8bad-4e1d-80e2-8f55c3c19e2c" providerId="ADAL" clId="{C4288A24-A59C-2B48-AC0B-8E51072C827E}" dt="2021-10-19T00:47:01.136" v="694"/>
          <ac:grpSpMkLst>
            <pc:docMk/>
            <pc:sldMk cId="1841263539" sldId="330"/>
            <ac:grpSpMk id="23" creationId="{C9731FFE-C693-FA4E-BEC2-8DA104CE43CF}"/>
          </ac:grpSpMkLst>
        </pc:grpChg>
        <pc:grpChg chg="add">
          <ac:chgData name="Zhang Yifan" userId="c9b86b9a-8bad-4e1d-80e2-8f55c3c19e2c" providerId="ADAL" clId="{C4288A24-A59C-2B48-AC0B-8E51072C827E}" dt="2021-10-19T00:47:15.889" v="702"/>
          <ac:grpSpMkLst>
            <pc:docMk/>
            <pc:sldMk cId="1841263539" sldId="330"/>
            <ac:grpSpMk id="31" creationId="{4B8A7B02-C49B-394A-8E14-C91CBC8AE398}"/>
          </ac:grpSpMkLst>
        </pc:grpChg>
        <pc:grpChg chg="add">
          <ac:chgData name="Zhang Yifan" userId="c9b86b9a-8bad-4e1d-80e2-8f55c3c19e2c" providerId="ADAL" clId="{C4288A24-A59C-2B48-AC0B-8E51072C827E}" dt="2021-10-19T00:47:15.889" v="702"/>
          <ac:grpSpMkLst>
            <pc:docMk/>
            <pc:sldMk cId="1841263539" sldId="330"/>
            <ac:grpSpMk id="32" creationId="{6994B7A5-34F5-794B-8FE1-1CC2E0B3C1AA}"/>
          </ac:grpSpMkLst>
        </pc:grpChg>
        <pc:grpChg chg="add">
          <ac:chgData name="Zhang Yifan" userId="c9b86b9a-8bad-4e1d-80e2-8f55c3c19e2c" providerId="ADAL" clId="{C4288A24-A59C-2B48-AC0B-8E51072C827E}" dt="2021-10-19T00:47:18.485" v="707"/>
          <ac:grpSpMkLst>
            <pc:docMk/>
            <pc:sldMk cId="1841263539" sldId="330"/>
            <ac:grpSpMk id="37" creationId="{FEECE53D-4AB4-9D4B-92D4-17F873DB3ACB}"/>
          </ac:grpSpMkLst>
        </pc:grpChg>
        <pc:grpChg chg="add">
          <ac:chgData name="Zhang Yifan" userId="c9b86b9a-8bad-4e1d-80e2-8f55c3c19e2c" providerId="ADAL" clId="{C4288A24-A59C-2B48-AC0B-8E51072C827E}" dt="2021-10-19T00:47:20.990" v="712"/>
          <ac:grpSpMkLst>
            <pc:docMk/>
            <pc:sldMk cId="1841263539" sldId="330"/>
            <ac:grpSpMk id="42" creationId="{37453C8F-2B45-A645-9B53-90548637A3A4}"/>
          </ac:grpSpMkLst>
        </pc:grpChg>
        <pc:grpChg chg="add del">
          <ac:chgData name="Zhang Yifan" userId="c9b86b9a-8bad-4e1d-80e2-8f55c3c19e2c" providerId="ADAL" clId="{C4288A24-A59C-2B48-AC0B-8E51072C827E}" dt="2021-10-19T00:47:39.407" v="727"/>
          <ac:grpSpMkLst>
            <pc:docMk/>
            <pc:sldMk cId="1841263539" sldId="330"/>
            <ac:grpSpMk id="48" creationId="{129EB9BB-072B-4045-8FB5-381123336E77}"/>
          </ac:grpSpMkLst>
        </pc:grpChg>
        <pc:grpChg chg="add del">
          <ac:chgData name="Zhang Yifan" userId="c9b86b9a-8bad-4e1d-80e2-8f55c3c19e2c" providerId="ADAL" clId="{C4288A24-A59C-2B48-AC0B-8E51072C827E}" dt="2021-10-19T00:47:43.055" v="735"/>
          <ac:grpSpMkLst>
            <pc:docMk/>
            <pc:sldMk cId="1841263539" sldId="330"/>
            <ac:grpSpMk id="57" creationId="{37B3F89F-FC3B-F548-B8E2-2EBCD191615A}"/>
          </ac:grpSpMkLst>
        </pc:grpChg>
        <pc:grpChg chg="add del">
          <ac:chgData name="Zhang Yifan" userId="c9b86b9a-8bad-4e1d-80e2-8f55c3c19e2c" providerId="ADAL" clId="{C4288A24-A59C-2B48-AC0B-8E51072C827E}" dt="2021-10-19T00:48:33.872" v="863"/>
          <ac:grpSpMkLst>
            <pc:docMk/>
            <pc:sldMk cId="1841263539" sldId="330"/>
            <ac:grpSpMk id="65" creationId="{FA3D6C17-8206-1649-A250-B09726330D5A}"/>
          </ac:grpSpMkLst>
        </pc:grpChg>
        <pc:grpChg chg="add del">
          <ac:chgData name="Zhang Yifan" userId="c9b86b9a-8bad-4e1d-80e2-8f55c3c19e2c" providerId="ADAL" clId="{C4288A24-A59C-2B48-AC0B-8E51072C827E}" dt="2021-10-19T00:47:46.583" v="741"/>
          <ac:grpSpMkLst>
            <pc:docMk/>
            <pc:sldMk cId="1841263539" sldId="330"/>
            <ac:grpSpMk id="70" creationId="{249058AD-5F34-3D42-9DD0-56A2C0B767A9}"/>
          </ac:grpSpMkLst>
        </pc:grpChg>
        <pc:grpChg chg="add del">
          <ac:chgData name="Zhang Yifan" userId="c9b86b9a-8bad-4e1d-80e2-8f55c3c19e2c" providerId="ADAL" clId="{C4288A24-A59C-2B48-AC0B-8E51072C827E}" dt="2021-10-19T00:47:55.137" v="758"/>
          <ac:grpSpMkLst>
            <pc:docMk/>
            <pc:sldMk cId="1841263539" sldId="330"/>
            <ac:grpSpMk id="78" creationId="{A21018E8-6E78-7144-93A1-A7555EF4A973}"/>
          </ac:grpSpMkLst>
        </pc:grpChg>
        <pc:grpChg chg="add del">
          <ac:chgData name="Zhang Yifan" userId="c9b86b9a-8bad-4e1d-80e2-8f55c3c19e2c" providerId="ADAL" clId="{C4288A24-A59C-2B48-AC0B-8E51072C827E}" dt="2021-10-19T00:48:33.882" v="867"/>
          <ac:grpSpMkLst>
            <pc:docMk/>
            <pc:sldMk cId="1841263539" sldId="330"/>
            <ac:grpSpMk id="87" creationId="{018BC4F1-2486-9944-9B6E-C81176657634}"/>
          </ac:grpSpMkLst>
        </pc:grpChg>
        <pc:grpChg chg="add del">
          <ac:chgData name="Zhang Yifan" userId="c9b86b9a-8bad-4e1d-80e2-8f55c3c19e2c" providerId="ADAL" clId="{C4288A24-A59C-2B48-AC0B-8E51072C827E}" dt="2021-10-19T00:48:14.040" v="783"/>
          <ac:grpSpMkLst>
            <pc:docMk/>
            <pc:sldMk cId="1841263539" sldId="330"/>
            <ac:grpSpMk id="94" creationId="{36D53849-204D-804E-9643-47858DC3D349}"/>
          </ac:grpSpMkLst>
        </pc:grpChg>
        <pc:grpChg chg="add del">
          <ac:chgData name="Zhang Yifan" userId="c9b86b9a-8bad-4e1d-80e2-8f55c3c19e2c" providerId="ADAL" clId="{C4288A24-A59C-2B48-AC0B-8E51072C827E}" dt="2021-10-19T00:48:33.838" v="850"/>
          <ac:grpSpMkLst>
            <pc:docMk/>
            <pc:sldMk cId="1841263539" sldId="330"/>
            <ac:grpSpMk id="102" creationId="{A4B3E329-08E8-A747-9F5C-2863F37C7FD8}"/>
          </ac:grpSpMkLst>
        </pc:grpChg>
        <pc:grpChg chg="add del">
          <ac:chgData name="Zhang Yifan" userId="c9b86b9a-8bad-4e1d-80e2-8f55c3c19e2c" providerId="ADAL" clId="{C4288A24-A59C-2B48-AC0B-8E51072C827E}" dt="2021-10-19T00:48:20.935" v="796"/>
          <ac:grpSpMkLst>
            <pc:docMk/>
            <pc:sldMk cId="1841263539" sldId="330"/>
            <ac:grpSpMk id="112" creationId="{E51B1F87-937F-A540-ABB3-D26B7FBBC77E}"/>
          </ac:grpSpMkLst>
        </pc:grpChg>
        <pc:grpChg chg="add del">
          <ac:chgData name="Zhang Yifan" userId="c9b86b9a-8bad-4e1d-80e2-8f55c3c19e2c" providerId="ADAL" clId="{C4288A24-A59C-2B48-AC0B-8E51072C827E}" dt="2021-10-19T00:48:33.865" v="860"/>
          <ac:grpSpMkLst>
            <pc:docMk/>
            <pc:sldMk cId="1841263539" sldId="330"/>
            <ac:grpSpMk id="125" creationId="{1A543C74-0AC0-BA4E-A9BE-A0324FA5DF94}"/>
          </ac:grpSpMkLst>
        </pc:grpChg>
        <pc:inkChg chg="add">
          <ac:chgData name="Zhang Yifan" userId="c9b86b9a-8bad-4e1d-80e2-8f55c3c19e2c" providerId="ADAL" clId="{C4288A24-A59C-2B48-AC0B-8E51072C827E}" dt="2021-10-19T00:46:55.629" v="681"/>
          <ac:inkMkLst>
            <pc:docMk/>
            <pc:sldMk cId="1841263539" sldId="330"/>
            <ac:inkMk id="5" creationId="{4A56DBA5-EFB7-124D-95DF-09603B3A628B}"/>
          </ac:inkMkLst>
        </pc:inkChg>
        <pc:inkChg chg="add">
          <ac:chgData name="Zhang Yifan" userId="c9b86b9a-8bad-4e1d-80e2-8f55c3c19e2c" providerId="ADAL" clId="{C4288A24-A59C-2B48-AC0B-8E51072C827E}" dt="2021-10-19T00:46:56.055" v="682"/>
          <ac:inkMkLst>
            <pc:docMk/>
            <pc:sldMk cId="1841263539" sldId="330"/>
            <ac:inkMk id="10" creationId="{09D34F55-D388-1444-92F9-BE7EFEF38E82}"/>
          </ac:inkMkLst>
        </pc:inkChg>
        <pc:inkChg chg="add">
          <ac:chgData name="Zhang Yifan" userId="c9b86b9a-8bad-4e1d-80e2-8f55c3c19e2c" providerId="ADAL" clId="{C4288A24-A59C-2B48-AC0B-8E51072C827E}" dt="2021-10-19T00:46:56.258" v="683"/>
          <ac:inkMkLst>
            <pc:docMk/>
            <pc:sldMk cId="1841263539" sldId="330"/>
            <ac:inkMk id="11" creationId="{28CBDCFC-6592-DE49-BF61-026A04B271CF}"/>
          </ac:inkMkLst>
        </pc:inkChg>
        <pc:inkChg chg="add">
          <ac:chgData name="Zhang Yifan" userId="c9b86b9a-8bad-4e1d-80e2-8f55c3c19e2c" providerId="ADAL" clId="{C4288A24-A59C-2B48-AC0B-8E51072C827E}" dt="2021-10-19T00:46:56.845" v="684"/>
          <ac:inkMkLst>
            <pc:docMk/>
            <pc:sldMk cId="1841263539" sldId="330"/>
            <ac:inkMk id="12" creationId="{793B13BF-C640-B947-89F8-BEC5D3E0C671}"/>
          </ac:inkMkLst>
        </pc:inkChg>
        <pc:inkChg chg="add">
          <ac:chgData name="Zhang Yifan" userId="c9b86b9a-8bad-4e1d-80e2-8f55c3c19e2c" providerId="ADAL" clId="{C4288A24-A59C-2B48-AC0B-8E51072C827E}" dt="2021-10-19T00:46:57.142" v="685"/>
          <ac:inkMkLst>
            <pc:docMk/>
            <pc:sldMk cId="1841263539" sldId="330"/>
            <ac:inkMk id="13" creationId="{8A446A06-9DD5-0B4D-946F-11A7BF04E5AF}"/>
          </ac:inkMkLst>
        </pc:inkChg>
        <pc:inkChg chg="add">
          <ac:chgData name="Zhang Yifan" userId="c9b86b9a-8bad-4e1d-80e2-8f55c3c19e2c" providerId="ADAL" clId="{C4288A24-A59C-2B48-AC0B-8E51072C827E}" dt="2021-10-19T00:46:57.482" v="686"/>
          <ac:inkMkLst>
            <pc:docMk/>
            <pc:sldMk cId="1841263539" sldId="330"/>
            <ac:inkMk id="14" creationId="{B7466D8B-E07C-0649-9B2C-1FFE91BF96A8}"/>
          </ac:inkMkLst>
        </pc:inkChg>
        <pc:inkChg chg="add">
          <ac:chgData name="Zhang Yifan" userId="c9b86b9a-8bad-4e1d-80e2-8f55c3c19e2c" providerId="ADAL" clId="{C4288A24-A59C-2B48-AC0B-8E51072C827E}" dt="2021-10-19T00:46:58.560" v="687"/>
          <ac:inkMkLst>
            <pc:docMk/>
            <pc:sldMk cId="1841263539" sldId="330"/>
            <ac:inkMk id="15" creationId="{8E5C0650-D8DA-274F-9D4E-0DFF791D9738}"/>
          </ac:inkMkLst>
        </pc:inkChg>
        <pc:inkChg chg="add">
          <ac:chgData name="Zhang Yifan" userId="c9b86b9a-8bad-4e1d-80e2-8f55c3c19e2c" providerId="ADAL" clId="{C4288A24-A59C-2B48-AC0B-8E51072C827E}" dt="2021-10-19T00:46:58.758" v="688"/>
          <ac:inkMkLst>
            <pc:docMk/>
            <pc:sldMk cId="1841263539" sldId="330"/>
            <ac:inkMk id="16" creationId="{4C050C79-34F4-B04A-98F6-AE78AA76541F}"/>
          </ac:inkMkLst>
        </pc:inkChg>
        <pc:inkChg chg="add">
          <ac:chgData name="Zhang Yifan" userId="c9b86b9a-8bad-4e1d-80e2-8f55c3c19e2c" providerId="ADAL" clId="{C4288A24-A59C-2B48-AC0B-8E51072C827E}" dt="2021-10-19T00:46:59.157" v="689"/>
          <ac:inkMkLst>
            <pc:docMk/>
            <pc:sldMk cId="1841263539" sldId="330"/>
            <ac:inkMk id="17" creationId="{3BE137FD-1F47-B142-950E-148DBDDA816A}"/>
          </ac:inkMkLst>
        </pc:inkChg>
        <pc:inkChg chg="add">
          <ac:chgData name="Zhang Yifan" userId="c9b86b9a-8bad-4e1d-80e2-8f55c3c19e2c" providerId="ADAL" clId="{C4288A24-A59C-2B48-AC0B-8E51072C827E}" dt="2021-10-19T00:46:59.316" v="690"/>
          <ac:inkMkLst>
            <pc:docMk/>
            <pc:sldMk cId="1841263539" sldId="330"/>
            <ac:inkMk id="18" creationId="{FBE23D81-F1E5-024B-B392-A3C0AD55C3B7}"/>
          </ac:inkMkLst>
        </pc:inkChg>
        <pc:inkChg chg="add">
          <ac:chgData name="Zhang Yifan" userId="c9b86b9a-8bad-4e1d-80e2-8f55c3c19e2c" providerId="ADAL" clId="{C4288A24-A59C-2B48-AC0B-8E51072C827E}" dt="2021-10-19T00:46:59.665" v="691"/>
          <ac:inkMkLst>
            <pc:docMk/>
            <pc:sldMk cId="1841263539" sldId="330"/>
            <ac:inkMk id="19" creationId="{709E1216-EBD0-6040-99F0-383A6DABB163}"/>
          </ac:inkMkLst>
        </pc:inkChg>
        <pc:inkChg chg="add">
          <ac:chgData name="Zhang Yifan" userId="c9b86b9a-8bad-4e1d-80e2-8f55c3c19e2c" providerId="ADAL" clId="{C4288A24-A59C-2B48-AC0B-8E51072C827E}" dt="2021-10-19T00:47:00.188" v="692"/>
          <ac:inkMkLst>
            <pc:docMk/>
            <pc:sldMk cId="1841263539" sldId="330"/>
            <ac:inkMk id="20" creationId="{FADDB8CF-1932-AA41-9BFF-8DC4D717CCF5}"/>
          </ac:inkMkLst>
        </pc:inkChg>
        <pc:inkChg chg="add">
          <ac:chgData name="Zhang Yifan" userId="c9b86b9a-8bad-4e1d-80e2-8f55c3c19e2c" providerId="ADAL" clId="{C4288A24-A59C-2B48-AC0B-8E51072C827E}" dt="2021-10-19T00:47:00.548" v="693"/>
          <ac:inkMkLst>
            <pc:docMk/>
            <pc:sldMk cId="1841263539" sldId="330"/>
            <ac:inkMk id="21" creationId="{525AC5FA-E484-6645-85A3-C91CC1CFFE88}"/>
          </ac:inkMkLst>
        </pc:inkChg>
        <pc:inkChg chg="add">
          <ac:chgData name="Zhang Yifan" userId="c9b86b9a-8bad-4e1d-80e2-8f55c3c19e2c" providerId="ADAL" clId="{C4288A24-A59C-2B48-AC0B-8E51072C827E}" dt="2021-10-19T00:47:11.846" v="695"/>
          <ac:inkMkLst>
            <pc:docMk/>
            <pc:sldMk cId="1841263539" sldId="330"/>
            <ac:inkMk id="24" creationId="{09360818-51EB-A348-956B-470DE52A761E}"/>
          </ac:inkMkLst>
        </pc:inkChg>
        <pc:inkChg chg="add">
          <ac:chgData name="Zhang Yifan" userId="c9b86b9a-8bad-4e1d-80e2-8f55c3c19e2c" providerId="ADAL" clId="{C4288A24-A59C-2B48-AC0B-8E51072C827E}" dt="2021-10-19T00:47:12.400" v="696"/>
          <ac:inkMkLst>
            <pc:docMk/>
            <pc:sldMk cId="1841263539" sldId="330"/>
            <ac:inkMk id="25" creationId="{12B2F1CC-9F58-9543-B47B-3CA070943C77}"/>
          </ac:inkMkLst>
        </pc:inkChg>
        <pc:inkChg chg="add">
          <ac:chgData name="Zhang Yifan" userId="c9b86b9a-8bad-4e1d-80e2-8f55c3c19e2c" providerId="ADAL" clId="{C4288A24-A59C-2B48-AC0B-8E51072C827E}" dt="2021-10-19T00:47:12.742" v="697"/>
          <ac:inkMkLst>
            <pc:docMk/>
            <pc:sldMk cId="1841263539" sldId="330"/>
            <ac:inkMk id="26" creationId="{33996345-83FF-6246-B969-FB1416DBC546}"/>
          </ac:inkMkLst>
        </pc:inkChg>
        <pc:inkChg chg="add">
          <ac:chgData name="Zhang Yifan" userId="c9b86b9a-8bad-4e1d-80e2-8f55c3c19e2c" providerId="ADAL" clId="{C4288A24-A59C-2B48-AC0B-8E51072C827E}" dt="2021-10-19T00:47:13.612" v="698"/>
          <ac:inkMkLst>
            <pc:docMk/>
            <pc:sldMk cId="1841263539" sldId="330"/>
            <ac:inkMk id="27" creationId="{B550E734-B8F1-E64C-A62F-71BA99A9B3DE}"/>
          </ac:inkMkLst>
        </pc:inkChg>
        <pc:inkChg chg="add">
          <ac:chgData name="Zhang Yifan" userId="c9b86b9a-8bad-4e1d-80e2-8f55c3c19e2c" providerId="ADAL" clId="{C4288A24-A59C-2B48-AC0B-8E51072C827E}" dt="2021-10-19T00:47:14.061" v="699"/>
          <ac:inkMkLst>
            <pc:docMk/>
            <pc:sldMk cId="1841263539" sldId="330"/>
            <ac:inkMk id="28" creationId="{860EC384-01D7-6341-97D5-958B19DFC6A1}"/>
          </ac:inkMkLst>
        </pc:inkChg>
        <pc:inkChg chg="add">
          <ac:chgData name="Zhang Yifan" userId="c9b86b9a-8bad-4e1d-80e2-8f55c3c19e2c" providerId="ADAL" clId="{C4288A24-A59C-2B48-AC0B-8E51072C827E}" dt="2021-10-19T00:47:14.630" v="700"/>
          <ac:inkMkLst>
            <pc:docMk/>
            <pc:sldMk cId="1841263539" sldId="330"/>
            <ac:inkMk id="29" creationId="{D79DFBD9-DB2E-9E42-A022-9F95F15E2247}"/>
          </ac:inkMkLst>
        </pc:inkChg>
        <pc:inkChg chg="add">
          <ac:chgData name="Zhang Yifan" userId="c9b86b9a-8bad-4e1d-80e2-8f55c3c19e2c" providerId="ADAL" clId="{C4288A24-A59C-2B48-AC0B-8E51072C827E}" dt="2021-10-19T00:47:14.994" v="701"/>
          <ac:inkMkLst>
            <pc:docMk/>
            <pc:sldMk cId="1841263539" sldId="330"/>
            <ac:inkMk id="30" creationId="{CC05BE87-7CE5-764A-B0D7-2E065E49B6A8}"/>
          </ac:inkMkLst>
        </pc:inkChg>
        <pc:inkChg chg="add">
          <ac:chgData name="Zhang Yifan" userId="c9b86b9a-8bad-4e1d-80e2-8f55c3c19e2c" providerId="ADAL" clId="{C4288A24-A59C-2B48-AC0B-8E51072C827E}" dt="2021-10-19T00:47:16.167" v="703"/>
          <ac:inkMkLst>
            <pc:docMk/>
            <pc:sldMk cId="1841263539" sldId="330"/>
            <ac:inkMk id="33" creationId="{35170215-250A-F549-8847-6F7F1472AA84}"/>
          </ac:inkMkLst>
        </pc:inkChg>
        <pc:inkChg chg="add">
          <ac:chgData name="Zhang Yifan" userId="c9b86b9a-8bad-4e1d-80e2-8f55c3c19e2c" providerId="ADAL" clId="{C4288A24-A59C-2B48-AC0B-8E51072C827E}" dt="2021-10-19T00:47:16.602" v="704"/>
          <ac:inkMkLst>
            <pc:docMk/>
            <pc:sldMk cId="1841263539" sldId="330"/>
            <ac:inkMk id="34" creationId="{25EC5C11-E894-B241-A2AA-80DFC923D5A7}"/>
          </ac:inkMkLst>
        </pc:inkChg>
        <pc:inkChg chg="add">
          <ac:chgData name="Zhang Yifan" userId="c9b86b9a-8bad-4e1d-80e2-8f55c3c19e2c" providerId="ADAL" clId="{C4288A24-A59C-2B48-AC0B-8E51072C827E}" dt="2021-10-19T00:47:17.235" v="705"/>
          <ac:inkMkLst>
            <pc:docMk/>
            <pc:sldMk cId="1841263539" sldId="330"/>
            <ac:inkMk id="35" creationId="{4F3E9F92-10C1-E44B-90E9-A1DB1912C444}"/>
          </ac:inkMkLst>
        </pc:inkChg>
        <pc:inkChg chg="add">
          <ac:chgData name="Zhang Yifan" userId="c9b86b9a-8bad-4e1d-80e2-8f55c3c19e2c" providerId="ADAL" clId="{C4288A24-A59C-2B48-AC0B-8E51072C827E}" dt="2021-10-19T00:47:17.627" v="706"/>
          <ac:inkMkLst>
            <pc:docMk/>
            <pc:sldMk cId="1841263539" sldId="330"/>
            <ac:inkMk id="36" creationId="{1A1BA2E1-8E5D-8840-ADA7-B10ED35CE052}"/>
          </ac:inkMkLst>
        </pc:inkChg>
        <pc:inkChg chg="add">
          <ac:chgData name="Zhang Yifan" userId="c9b86b9a-8bad-4e1d-80e2-8f55c3c19e2c" providerId="ADAL" clId="{C4288A24-A59C-2B48-AC0B-8E51072C827E}" dt="2021-10-19T00:47:18.752" v="708"/>
          <ac:inkMkLst>
            <pc:docMk/>
            <pc:sldMk cId="1841263539" sldId="330"/>
            <ac:inkMk id="38" creationId="{90B53996-D0D6-FB4E-95CD-80DA5EE7CEED}"/>
          </ac:inkMkLst>
        </pc:inkChg>
        <pc:inkChg chg="add">
          <ac:chgData name="Zhang Yifan" userId="c9b86b9a-8bad-4e1d-80e2-8f55c3c19e2c" providerId="ADAL" clId="{C4288A24-A59C-2B48-AC0B-8E51072C827E}" dt="2021-10-19T00:47:19.165" v="709"/>
          <ac:inkMkLst>
            <pc:docMk/>
            <pc:sldMk cId="1841263539" sldId="330"/>
            <ac:inkMk id="39" creationId="{A483760A-4D6C-EC47-ADFA-62310C33E682}"/>
          </ac:inkMkLst>
        </pc:inkChg>
        <pc:inkChg chg="add">
          <ac:chgData name="Zhang Yifan" userId="c9b86b9a-8bad-4e1d-80e2-8f55c3c19e2c" providerId="ADAL" clId="{C4288A24-A59C-2B48-AC0B-8E51072C827E}" dt="2021-10-19T00:47:19.760" v="710"/>
          <ac:inkMkLst>
            <pc:docMk/>
            <pc:sldMk cId="1841263539" sldId="330"/>
            <ac:inkMk id="40" creationId="{B3F34AE1-6F03-5841-A248-B08F79A97FC6}"/>
          </ac:inkMkLst>
        </pc:inkChg>
        <pc:inkChg chg="add">
          <ac:chgData name="Zhang Yifan" userId="c9b86b9a-8bad-4e1d-80e2-8f55c3c19e2c" providerId="ADAL" clId="{C4288A24-A59C-2B48-AC0B-8E51072C827E}" dt="2021-10-19T00:47:20.130" v="711"/>
          <ac:inkMkLst>
            <pc:docMk/>
            <pc:sldMk cId="1841263539" sldId="330"/>
            <ac:inkMk id="41" creationId="{05E21E8A-7A15-0349-A3BA-0BBFCBF2A02F}"/>
          </ac:inkMkLst>
        </pc:inkChg>
        <pc:inkChg chg="add del topLvl">
          <ac:chgData name="Zhang Yifan" userId="c9b86b9a-8bad-4e1d-80e2-8f55c3c19e2c" providerId="ADAL" clId="{C4288A24-A59C-2B48-AC0B-8E51072C827E}" dt="2021-10-19T00:48:33.791" v="838"/>
          <ac:inkMkLst>
            <pc:docMk/>
            <pc:sldMk cId="1841263539" sldId="330"/>
            <ac:inkMk id="43" creationId="{A298B5D7-A310-364C-BADD-8D3EAA97072D}"/>
          </ac:inkMkLst>
        </pc:inkChg>
        <pc:inkChg chg="add del topLvl">
          <ac:chgData name="Zhang Yifan" userId="c9b86b9a-8bad-4e1d-80e2-8f55c3c19e2c" providerId="ADAL" clId="{C4288A24-A59C-2B48-AC0B-8E51072C827E}" dt="2021-10-19T00:48:33.831" v="848"/>
          <ac:inkMkLst>
            <pc:docMk/>
            <pc:sldMk cId="1841263539" sldId="330"/>
            <ac:inkMk id="44" creationId="{8A96B237-68CC-1E49-80BF-D91CB1E7029E}"/>
          </ac:inkMkLst>
        </pc:inkChg>
        <pc:inkChg chg="add del topLvl">
          <ac:chgData name="Zhang Yifan" userId="c9b86b9a-8bad-4e1d-80e2-8f55c3c19e2c" providerId="ADAL" clId="{C4288A24-A59C-2B48-AC0B-8E51072C827E}" dt="2021-10-19T00:48:33.748" v="828"/>
          <ac:inkMkLst>
            <pc:docMk/>
            <pc:sldMk cId="1841263539" sldId="330"/>
            <ac:inkMk id="45" creationId="{A6274600-AB93-9744-932E-AE2D4A826111}"/>
          </ac:inkMkLst>
        </pc:inkChg>
        <pc:inkChg chg="add del topLvl">
          <ac:chgData name="Zhang Yifan" userId="c9b86b9a-8bad-4e1d-80e2-8f55c3c19e2c" providerId="ADAL" clId="{C4288A24-A59C-2B48-AC0B-8E51072C827E}" dt="2021-10-19T00:48:33.740" v="826"/>
          <ac:inkMkLst>
            <pc:docMk/>
            <pc:sldMk cId="1841263539" sldId="330"/>
            <ac:inkMk id="46" creationId="{91EEC5E7-7F2A-9A49-9F54-A7F502D09470}"/>
          </ac:inkMkLst>
        </pc:inkChg>
        <pc:inkChg chg="add del topLvl">
          <ac:chgData name="Zhang Yifan" userId="c9b86b9a-8bad-4e1d-80e2-8f55c3c19e2c" providerId="ADAL" clId="{C4288A24-A59C-2B48-AC0B-8E51072C827E}" dt="2021-10-19T00:48:33.851" v="854"/>
          <ac:inkMkLst>
            <pc:docMk/>
            <pc:sldMk cId="1841263539" sldId="330"/>
            <ac:inkMk id="47" creationId="{F552A6B8-20ED-9D4C-9038-87C3CD328FF2}"/>
          </ac:inkMkLst>
        </pc:inkChg>
        <pc:inkChg chg="add del topLvl">
          <ac:chgData name="Zhang Yifan" userId="c9b86b9a-8bad-4e1d-80e2-8f55c3c19e2c" providerId="ADAL" clId="{C4288A24-A59C-2B48-AC0B-8E51072C827E}" dt="2021-10-19T00:48:33.652" v="811"/>
          <ac:inkMkLst>
            <pc:docMk/>
            <pc:sldMk cId="1841263539" sldId="330"/>
            <ac:inkMk id="49" creationId="{6F68A45D-1A1C-A444-A38B-E0979170671A}"/>
          </ac:inkMkLst>
        </pc:inkChg>
        <pc:inkChg chg="add del topLvl">
          <ac:chgData name="Zhang Yifan" userId="c9b86b9a-8bad-4e1d-80e2-8f55c3c19e2c" providerId="ADAL" clId="{C4288A24-A59C-2B48-AC0B-8E51072C827E}" dt="2021-10-19T00:48:33.744" v="827"/>
          <ac:inkMkLst>
            <pc:docMk/>
            <pc:sldMk cId="1841263539" sldId="330"/>
            <ac:inkMk id="50" creationId="{77936642-77CB-FB40-BAC0-F1A5D1F8072F}"/>
          </ac:inkMkLst>
        </pc:inkChg>
        <pc:inkChg chg="add del topLvl">
          <ac:chgData name="Zhang Yifan" userId="c9b86b9a-8bad-4e1d-80e2-8f55c3c19e2c" providerId="ADAL" clId="{C4288A24-A59C-2B48-AC0B-8E51072C827E}" dt="2021-10-19T00:48:33.704" v="820"/>
          <ac:inkMkLst>
            <pc:docMk/>
            <pc:sldMk cId="1841263539" sldId="330"/>
            <ac:inkMk id="51" creationId="{0B26DADB-4477-7243-887F-346CBE93FCAF}"/>
          </ac:inkMkLst>
        </pc:inkChg>
        <pc:inkChg chg="add del topLvl">
          <ac:chgData name="Zhang Yifan" userId="c9b86b9a-8bad-4e1d-80e2-8f55c3c19e2c" providerId="ADAL" clId="{C4288A24-A59C-2B48-AC0B-8E51072C827E}" dt="2021-10-19T00:48:33.787" v="837"/>
          <ac:inkMkLst>
            <pc:docMk/>
            <pc:sldMk cId="1841263539" sldId="330"/>
            <ac:inkMk id="52" creationId="{F22B4D09-3BCB-8740-AEFF-BE7CD8506FE9}"/>
          </ac:inkMkLst>
        </pc:inkChg>
        <pc:inkChg chg="add del topLvl">
          <ac:chgData name="Zhang Yifan" userId="c9b86b9a-8bad-4e1d-80e2-8f55c3c19e2c" providerId="ADAL" clId="{C4288A24-A59C-2B48-AC0B-8E51072C827E}" dt="2021-10-19T00:48:33.873" v="864"/>
          <ac:inkMkLst>
            <pc:docMk/>
            <pc:sldMk cId="1841263539" sldId="330"/>
            <ac:inkMk id="53" creationId="{A65B16E7-325A-004A-985B-553CB14C3D04}"/>
          </ac:inkMkLst>
        </pc:inkChg>
        <pc:inkChg chg="add del topLvl">
          <ac:chgData name="Zhang Yifan" userId="c9b86b9a-8bad-4e1d-80e2-8f55c3c19e2c" providerId="ADAL" clId="{C4288A24-A59C-2B48-AC0B-8E51072C827E}" dt="2021-10-19T00:48:33.621" v="806"/>
          <ac:inkMkLst>
            <pc:docMk/>
            <pc:sldMk cId="1841263539" sldId="330"/>
            <ac:inkMk id="54" creationId="{80B350FA-199D-344E-8473-62A18472C8C6}"/>
          </ac:inkMkLst>
        </pc:inkChg>
        <pc:inkChg chg="add del topLvl">
          <ac:chgData name="Zhang Yifan" userId="c9b86b9a-8bad-4e1d-80e2-8f55c3c19e2c" providerId="ADAL" clId="{C4288A24-A59C-2B48-AC0B-8E51072C827E}" dt="2021-10-19T00:48:33.601" v="803"/>
          <ac:inkMkLst>
            <pc:docMk/>
            <pc:sldMk cId="1841263539" sldId="330"/>
            <ac:inkMk id="55" creationId="{DEE6E732-EFE9-974E-81E4-26DE16605AE9}"/>
          </ac:inkMkLst>
        </pc:inkChg>
        <pc:inkChg chg="add del topLvl">
          <ac:chgData name="Zhang Yifan" userId="c9b86b9a-8bad-4e1d-80e2-8f55c3c19e2c" providerId="ADAL" clId="{C4288A24-A59C-2B48-AC0B-8E51072C827E}" dt="2021-10-19T00:48:33.724" v="823"/>
          <ac:inkMkLst>
            <pc:docMk/>
            <pc:sldMk cId="1841263539" sldId="330"/>
            <ac:inkMk id="56" creationId="{26DE5E49-AABB-D943-861D-77DBFEA9C504}"/>
          </ac:inkMkLst>
        </pc:inkChg>
        <pc:inkChg chg="add del topLvl">
          <ac:chgData name="Zhang Yifan" userId="c9b86b9a-8bad-4e1d-80e2-8f55c3c19e2c" providerId="ADAL" clId="{C4288A24-A59C-2B48-AC0B-8E51072C827E}" dt="2021-10-19T00:48:33.872" v="863"/>
          <ac:inkMkLst>
            <pc:docMk/>
            <pc:sldMk cId="1841263539" sldId="330"/>
            <ac:inkMk id="58" creationId="{104C4918-6132-E541-9DDA-B6150DDAB12F}"/>
          </ac:inkMkLst>
        </pc:inkChg>
        <pc:inkChg chg="add del">
          <ac:chgData name="Zhang Yifan" userId="c9b86b9a-8bad-4e1d-80e2-8f55c3c19e2c" providerId="ADAL" clId="{C4288A24-A59C-2B48-AC0B-8E51072C827E}" dt="2021-10-19T00:48:33.848" v="853"/>
          <ac:inkMkLst>
            <pc:docMk/>
            <pc:sldMk cId="1841263539" sldId="330"/>
            <ac:inkMk id="59" creationId="{F2E54527-1C57-B34A-A96F-8518B990CFD0}"/>
          </ac:inkMkLst>
        </pc:inkChg>
        <pc:inkChg chg="add del">
          <ac:chgData name="Zhang Yifan" userId="c9b86b9a-8bad-4e1d-80e2-8f55c3c19e2c" providerId="ADAL" clId="{C4288A24-A59C-2B48-AC0B-8E51072C827E}" dt="2021-10-19T00:48:33.691" v="817"/>
          <ac:inkMkLst>
            <pc:docMk/>
            <pc:sldMk cId="1841263539" sldId="330"/>
            <ac:inkMk id="60" creationId="{C055FE14-9FFE-F948-B98E-844F7C64FDAB}"/>
          </ac:inkMkLst>
        </pc:inkChg>
        <pc:inkChg chg="add del">
          <ac:chgData name="Zhang Yifan" userId="c9b86b9a-8bad-4e1d-80e2-8f55c3c19e2c" providerId="ADAL" clId="{C4288A24-A59C-2B48-AC0B-8E51072C827E}" dt="2021-10-19T00:48:33.795" v="839"/>
          <ac:inkMkLst>
            <pc:docMk/>
            <pc:sldMk cId="1841263539" sldId="330"/>
            <ac:inkMk id="61" creationId="{8003D1D9-D405-D545-B979-E5EEF010DA62}"/>
          </ac:inkMkLst>
        </pc:inkChg>
        <pc:inkChg chg="add del">
          <ac:chgData name="Zhang Yifan" userId="c9b86b9a-8bad-4e1d-80e2-8f55c3c19e2c" providerId="ADAL" clId="{C4288A24-A59C-2B48-AC0B-8E51072C827E}" dt="2021-10-19T00:48:33.679" v="816"/>
          <ac:inkMkLst>
            <pc:docMk/>
            <pc:sldMk cId="1841263539" sldId="330"/>
            <ac:inkMk id="62" creationId="{26383BA8-7029-114F-B7C4-3E2D7508D888}"/>
          </ac:inkMkLst>
        </pc:inkChg>
        <pc:inkChg chg="add del">
          <ac:chgData name="Zhang Yifan" userId="c9b86b9a-8bad-4e1d-80e2-8f55c3c19e2c" providerId="ADAL" clId="{C4288A24-A59C-2B48-AC0B-8E51072C827E}" dt="2021-10-19T00:48:33.869" v="862"/>
          <ac:inkMkLst>
            <pc:docMk/>
            <pc:sldMk cId="1841263539" sldId="330"/>
            <ac:inkMk id="63" creationId="{AC777786-16CA-124D-9B15-D89A2314DC7A}"/>
          </ac:inkMkLst>
        </pc:inkChg>
        <pc:inkChg chg="add del">
          <ac:chgData name="Zhang Yifan" userId="c9b86b9a-8bad-4e1d-80e2-8f55c3c19e2c" providerId="ADAL" clId="{C4288A24-A59C-2B48-AC0B-8E51072C827E}" dt="2021-10-19T00:48:33.859" v="857"/>
          <ac:inkMkLst>
            <pc:docMk/>
            <pc:sldMk cId="1841263539" sldId="330"/>
            <ac:inkMk id="64" creationId="{F5810B16-7419-354B-A0E6-284B8D9637DF}"/>
          </ac:inkMkLst>
        </pc:inkChg>
        <pc:inkChg chg="add del topLvl">
          <ac:chgData name="Zhang Yifan" userId="c9b86b9a-8bad-4e1d-80e2-8f55c3c19e2c" providerId="ADAL" clId="{C4288A24-A59C-2B48-AC0B-8E51072C827E}" dt="2021-10-19T00:48:33.801" v="840"/>
          <ac:inkMkLst>
            <pc:docMk/>
            <pc:sldMk cId="1841263539" sldId="330"/>
            <ac:inkMk id="66" creationId="{B00CA302-4BE9-E441-B3B0-B471DB5EB215}"/>
          </ac:inkMkLst>
        </pc:inkChg>
        <pc:inkChg chg="add del topLvl">
          <ac:chgData name="Zhang Yifan" userId="c9b86b9a-8bad-4e1d-80e2-8f55c3c19e2c" providerId="ADAL" clId="{C4288A24-A59C-2B48-AC0B-8E51072C827E}" dt="2021-10-19T00:48:33.552" v="797"/>
          <ac:inkMkLst>
            <pc:docMk/>
            <pc:sldMk cId="1841263539" sldId="330"/>
            <ac:inkMk id="67" creationId="{4F770015-A12F-8841-9C2F-15EEFF5524CE}"/>
          </ac:inkMkLst>
        </pc:inkChg>
        <pc:inkChg chg="add del topLvl">
          <ac:chgData name="Zhang Yifan" userId="c9b86b9a-8bad-4e1d-80e2-8f55c3c19e2c" providerId="ADAL" clId="{C4288A24-A59C-2B48-AC0B-8E51072C827E}" dt="2021-10-19T00:48:33.713" v="821"/>
          <ac:inkMkLst>
            <pc:docMk/>
            <pc:sldMk cId="1841263539" sldId="330"/>
            <ac:inkMk id="68" creationId="{B7E507E4-E1CF-654F-B2D9-BBE63E057BA0}"/>
          </ac:inkMkLst>
        </pc:inkChg>
        <pc:inkChg chg="add del topLvl">
          <ac:chgData name="Zhang Yifan" userId="c9b86b9a-8bad-4e1d-80e2-8f55c3c19e2c" providerId="ADAL" clId="{C4288A24-A59C-2B48-AC0B-8E51072C827E}" dt="2021-10-19T00:47:46.583" v="741"/>
          <ac:inkMkLst>
            <pc:docMk/>
            <pc:sldMk cId="1841263539" sldId="330"/>
            <ac:inkMk id="69" creationId="{6FBBF291-819F-B541-B7C2-524FD89A0964}"/>
          </ac:inkMkLst>
        </pc:inkChg>
        <pc:inkChg chg="add del topLvl">
          <ac:chgData name="Zhang Yifan" userId="c9b86b9a-8bad-4e1d-80e2-8f55c3c19e2c" providerId="ADAL" clId="{C4288A24-A59C-2B48-AC0B-8E51072C827E}" dt="2021-10-19T00:48:33.882" v="867"/>
          <ac:inkMkLst>
            <pc:docMk/>
            <pc:sldMk cId="1841263539" sldId="330"/>
            <ac:inkMk id="71" creationId="{1668142D-D386-9E47-BEAA-BC9988AF1CD5}"/>
          </ac:inkMkLst>
        </pc:inkChg>
        <pc:inkChg chg="add del topLvl">
          <ac:chgData name="Zhang Yifan" userId="c9b86b9a-8bad-4e1d-80e2-8f55c3c19e2c" providerId="ADAL" clId="{C4288A24-A59C-2B48-AC0B-8E51072C827E}" dt="2021-10-19T00:48:33.662" v="813"/>
          <ac:inkMkLst>
            <pc:docMk/>
            <pc:sldMk cId="1841263539" sldId="330"/>
            <ac:inkMk id="72" creationId="{2F5F2974-BCAD-A548-9F20-419C5D2A3AA3}"/>
          </ac:inkMkLst>
        </pc:inkChg>
        <pc:inkChg chg="add del topLvl">
          <ac:chgData name="Zhang Yifan" userId="c9b86b9a-8bad-4e1d-80e2-8f55c3c19e2c" providerId="ADAL" clId="{C4288A24-A59C-2B48-AC0B-8E51072C827E}" dt="2021-10-19T00:48:33.767" v="833"/>
          <ac:inkMkLst>
            <pc:docMk/>
            <pc:sldMk cId="1841263539" sldId="330"/>
            <ac:inkMk id="73" creationId="{DC7B215D-F1C0-8C4D-B0B0-C4075C2CE674}"/>
          </ac:inkMkLst>
        </pc:inkChg>
        <pc:inkChg chg="add del topLvl">
          <ac:chgData name="Zhang Yifan" userId="c9b86b9a-8bad-4e1d-80e2-8f55c3c19e2c" providerId="ADAL" clId="{C4288A24-A59C-2B48-AC0B-8E51072C827E}" dt="2021-10-19T00:48:33.807" v="842"/>
          <ac:inkMkLst>
            <pc:docMk/>
            <pc:sldMk cId="1841263539" sldId="330"/>
            <ac:inkMk id="74" creationId="{3B9D4EA6-90BC-B841-B832-2F449C9B5A4D}"/>
          </ac:inkMkLst>
        </pc:inkChg>
        <pc:inkChg chg="add del topLvl">
          <ac:chgData name="Zhang Yifan" userId="c9b86b9a-8bad-4e1d-80e2-8f55c3c19e2c" providerId="ADAL" clId="{C4288A24-A59C-2B48-AC0B-8E51072C827E}" dt="2021-10-19T00:48:33.630" v="808"/>
          <ac:inkMkLst>
            <pc:docMk/>
            <pc:sldMk cId="1841263539" sldId="330"/>
            <ac:inkMk id="75" creationId="{9AF05738-74D2-A74C-A706-5FB9627FA6E6}"/>
          </ac:inkMkLst>
        </pc:inkChg>
        <pc:inkChg chg="add del topLvl">
          <ac:chgData name="Zhang Yifan" userId="c9b86b9a-8bad-4e1d-80e2-8f55c3c19e2c" providerId="ADAL" clId="{C4288A24-A59C-2B48-AC0B-8E51072C827E}" dt="2021-10-19T00:48:33.876" v="865"/>
          <ac:inkMkLst>
            <pc:docMk/>
            <pc:sldMk cId="1841263539" sldId="330"/>
            <ac:inkMk id="76" creationId="{EDD91E39-534A-A54D-8812-B3B4CDEA3ACB}"/>
          </ac:inkMkLst>
        </pc:inkChg>
        <pc:inkChg chg="add del topLvl">
          <ac:chgData name="Zhang Yifan" userId="c9b86b9a-8bad-4e1d-80e2-8f55c3c19e2c" providerId="ADAL" clId="{C4288A24-A59C-2B48-AC0B-8E51072C827E}" dt="2021-10-19T00:48:33.657" v="812"/>
          <ac:inkMkLst>
            <pc:docMk/>
            <pc:sldMk cId="1841263539" sldId="330"/>
            <ac:inkMk id="77" creationId="{1280FC33-E72B-334E-B82A-CA14BEA0C237}"/>
          </ac:inkMkLst>
        </pc:inkChg>
        <pc:inkChg chg="add del">
          <ac:chgData name="Zhang Yifan" userId="c9b86b9a-8bad-4e1d-80e2-8f55c3c19e2c" providerId="ADAL" clId="{C4288A24-A59C-2B48-AC0B-8E51072C827E}" dt="2021-10-19T00:48:33.696" v="818"/>
          <ac:inkMkLst>
            <pc:docMk/>
            <pc:sldMk cId="1841263539" sldId="330"/>
            <ac:inkMk id="79" creationId="{0EA30DF9-6678-4D42-8DDE-B61826B3F45C}"/>
          </ac:inkMkLst>
        </pc:inkChg>
        <pc:inkChg chg="add del">
          <ac:chgData name="Zhang Yifan" userId="c9b86b9a-8bad-4e1d-80e2-8f55c3c19e2c" providerId="ADAL" clId="{C4288A24-A59C-2B48-AC0B-8E51072C827E}" dt="2021-10-19T00:48:33.834" v="849"/>
          <ac:inkMkLst>
            <pc:docMk/>
            <pc:sldMk cId="1841263539" sldId="330"/>
            <ac:inkMk id="80" creationId="{18A30EC3-F2AE-9345-B4D2-287D3E18640B}"/>
          </ac:inkMkLst>
        </pc:inkChg>
        <pc:inkChg chg="add del">
          <ac:chgData name="Zhang Yifan" userId="c9b86b9a-8bad-4e1d-80e2-8f55c3c19e2c" providerId="ADAL" clId="{C4288A24-A59C-2B48-AC0B-8E51072C827E}" dt="2021-10-19T00:48:33.878" v="866"/>
          <ac:inkMkLst>
            <pc:docMk/>
            <pc:sldMk cId="1841263539" sldId="330"/>
            <ac:inkMk id="81" creationId="{08C30B34-F174-7C41-BD2D-D9E87F27DE64}"/>
          </ac:inkMkLst>
        </pc:inkChg>
        <pc:inkChg chg="add del">
          <ac:chgData name="Zhang Yifan" userId="c9b86b9a-8bad-4e1d-80e2-8f55c3c19e2c" providerId="ADAL" clId="{C4288A24-A59C-2B48-AC0B-8E51072C827E}" dt="2021-10-19T00:48:33.763" v="832"/>
          <ac:inkMkLst>
            <pc:docMk/>
            <pc:sldMk cId="1841263539" sldId="330"/>
            <ac:inkMk id="82" creationId="{A93300BE-E0E8-524C-9DDE-E89B3682B964}"/>
          </ac:inkMkLst>
        </pc:inkChg>
        <pc:inkChg chg="add del">
          <ac:chgData name="Zhang Yifan" userId="c9b86b9a-8bad-4e1d-80e2-8f55c3c19e2c" providerId="ADAL" clId="{C4288A24-A59C-2B48-AC0B-8E51072C827E}" dt="2021-10-19T00:48:33.853" v="855"/>
          <ac:inkMkLst>
            <pc:docMk/>
            <pc:sldMk cId="1841263539" sldId="330"/>
            <ac:inkMk id="83" creationId="{4AEE2D63-DACC-9242-9389-EDD25FCC4250}"/>
          </ac:inkMkLst>
        </pc:inkChg>
        <pc:inkChg chg="add del">
          <ac:chgData name="Zhang Yifan" userId="c9b86b9a-8bad-4e1d-80e2-8f55c3c19e2c" providerId="ADAL" clId="{C4288A24-A59C-2B48-AC0B-8E51072C827E}" dt="2021-10-19T00:48:33.674" v="815"/>
          <ac:inkMkLst>
            <pc:docMk/>
            <pc:sldMk cId="1841263539" sldId="330"/>
            <ac:inkMk id="84" creationId="{5604D13E-D359-AE47-A13C-B84C8BAA74F3}"/>
          </ac:inkMkLst>
        </pc:inkChg>
        <pc:inkChg chg="add del">
          <ac:chgData name="Zhang Yifan" userId="c9b86b9a-8bad-4e1d-80e2-8f55c3c19e2c" providerId="ADAL" clId="{C4288A24-A59C-2B48-AC0B-8E51072C827E}" dt="2021-10-19T00:48:33.778" v="835"/>
          <ac:inkMkLst>
            <pc:docMk/>
            <pc:sldMk cId="1841263539" sldId="330"/>
            <ac:inkMk id="85" creationId="{41E8DC26-2532-6D44-BB66-E8EBD3F75C6B}"/>
          </ac:inkMkLst>
        </pc:inkChg>
        <pc:inkChg chg="add del topLvl">
          <ac:chgData name="Zhang Yifan" userId="c9b86b9a-8bad-4e1d-80e2-8f55c3c19e2c" providerId="ADAL" clId="{C4288A24-A59C-2B48-AC0B-8E51072C827E}" dt="2021-10-19T00:48:33.883" v="868"/>
          <ac:inkMkLst>
            <pc:docMk/>
            <pc:sldMk cId="1841263539" sldId="330"/>
            <ac:inkMk id="86" creationId="{189FF67F-13C1-3349-9C19-BF98CBB57E63}"/>
          </ac:inkMkLst>
        </pc:inkChg>
        <pc:inkChg chg="add del topLvl">
          <ac:chgData name="Zhang Yifan" userId="c9b86b9a-8bad-4e1d-80e2-8f55c3c19e2c" providerId="ADAL" clId="{C4288A24-A59C-2B48-AC0B-8E51072C827E}" dt="2021-10-19T00:48:33.815" v="844"/>
          <ac:inkMkLst>
            <pc:docMk/>
            <pc:sldMk cId="1841263539" sldId="330"/>
            <ac:inkMk id="88" creationId="{75CBAA3F-EDAF-8E48-B1FE-13843D5EA95F}"/>
          </ac:inkMkLst>
        </pc:inkChg>
        <pc:inkChg chg="add del topLvl">
          <ac:chgData name="Zhang Yifan" userId="c9b86b9a-8bad-4e1d-80e2-8f55c3c19e2c" providerId="ADAL" clId="{C4288A24-A59C-2B48-AC0B-8E51072C827E}" dt="2021-10-19T00:48:33.668" v="814"/>
          <ac:inkMkLst>
            <pc:docMk/>
            <pc:sldMk cId="1841263539" sldId="330"/>
            <ac:inkMk id="89" creationId="{52F4AF07-8F02-5D46-BC24-0694AB2F318A}"/>
          </ac:inkMkLst>
        </pc:inkChg>
        <pc:inkChg chg="add del topLvl">
          <ac:chgData name="Zhang Yifan" userId="c9b86b9a-8bad-4e1d-80e2-8f55c3c19e2c" providerId="ADAL" clId="{C4288A24-A59C-2B48-AC0B-8E51072C827E}" dt="2021-10-19T00:48:33.643" v="810"/>
          <ac:inkMkLst>
            <pc:docMk/>
            <pc:sldMk cId="1841263539" sldId="330"/>
            <ac:inkMk id="90" creationId="{ADC1239F-86D8-B945-885A-479F05E24787}"/>
          </ac:inkMkLst>
        </pc:inkChg>
        <pc:inkChg chg="add del topLvl">
          <ac:chgData name="Zhang Yifan" userId="c9b86b9a-8bad-4e1d-80e2-8f55c3c19e2c" providerId="ADAL" clId="{C4288A24-A59C-2B48-AC0B-8E51072C827E}" dt="2021-10-19T00:48:33.811" v="843"/>
          <ac:inkMkLst>
            <pc:docMk/>
            <pc:sldMk cId="1841263539" sldId="330"/>
            <ac:inkMk id="91" creationId="{6AC43778-8694-F243-B181-CF3B21D46D84}"/>
          </ac:inkMkLst>
        </pc:inkChg>
        <pc:inkChg chg="add del topLvl">
          <ac:chgData name="Zhang Yifan" userId="c9b86b9a-8bad-4e1d-80e2-8f55c3c19e2c" providerId="ADAL" clId="{C4288A24-A59C-2B48-AC0B-8E51072C827E}" dt="2021-10-19T00:48:33.735" v="825"/>
          <ac:inkMkLst>
            <pc:docMk/>
            <pc:sldMk cId="1841263539" sldId="330"/>
            <ac:inkMk id="92" creationId="{2CE7766F-B8F2-1F4C-9E2D-F7071C7C22F7}"/>
          </ac:inkMkLst>
        </pc:inkChg>
        <pc:inkChg chg="add del topLvl">
          <ac:chgData name="Zhang Yifan" userId="c9b86b9a-8bad-4e1d-80e2-8f55c3c19e2c" providerId="ADAL" clId="{C4288A24-A59C-2B48-AC0B-8E51072C827E}" dt="2021-10-19T00:48:33.775" v="834"/>
          <ac:inkMkLst>
            <pc:docMk/>
            <pc:sldMk cId="1841263539" sldId="330"/>
            <ac:inkMk id="93" creationId="{8113F40E-801F-C94C-B2CF-7D484C37D5F7}"/>
          </ac:inkMkLst>
        </pc:inkChg>
        <pc:inkChg chg="add del">
          <ac:chgData name="Zhang Yifan" userId="c9b86b9a-8bad-4e1d-80e2-8f55c3c19e2c" providerId="ADAL" clId="{C4288A24-A59C-2B48-AC0B-8E51072C827E}" dt="2021-10-19T00:48:33.756" v="830"/>
          <ac:inkMkLst>
            <pc:docMk/>
            <pc:sldMk cId="1841263539" sldId="330"/>
            <ac:inkMk id="95" creationId="{49551375-C284-A54B-8D2D-FEB0EC3567AE}"/>
          </ac:inkMkLst>
        </pc:inkChg>
        <pc:inkChg chg="add del topLvl">
          <ac:chgData name="Zhang Yifan" userId="c9b86b9a-8bad-4e1d-80e2-8f55c3c19e2c" providerId="ADAL" clId="{C4288A24-A59C-2B48-AC0B-8E51072C827E}" dt="2021-10-19T00:48:33.862" v="859"/>
          <ac:inkMkLst>
            <pc:docMk/>
            <pc:sldMk cId="1841263539" sldId="330"/>
            <ac:inkMk id="96" creationId="{38D9BD0F-366D-0D44-AFD7-D9C0A1230B02}"/>
          </ac:inkMkLst>
        </pc:inkChg>
        <pc:inkChg chg="add del">
          <ac:chgData name="Zhang Yifan" userId="c9b86b9a-8bad-4e1d-80e2-8f55c3c19e2c" providerId="ADAL" clId="{C4288A24-A59C-2B48-AC0B-8E51072C827E}" dt="2021-10-19T00:48:33.699" v="819"/>
          <ac:inkMkLst>
            <pc:docMk/>
            <pc:sldMk cId="1841263539" sldId="330"/>
            <ac:inkMk id="97" creationId="{20E3AE7E-4415-974D-8E45-A35FDDD58F6C}"/>
          </ac:inkMkLst>
        </pc:inkChg>
        <pc:inkChg chg="add del topLvl">
          <ac:chgData name="Zhang Yifan" userId="c9b86b9a-8bad-4e1d-80e2-8f55c3c19e2c" providerId="ADAL" clId="{C4288A24-A59C-2B48-AC0B-8E51072C827E}" dt="2021-10-19T00:48:33.838" v="850"/>
          <ac:inkMkLst>
            <pc:docMk/>
            <pc:sldMk cId="1841263539" sldId="330"/>
            <ac:inkMk id="98" creationId="{38C76309-FC7D-7B41-90D5-52BBE02D431E}"/>
          </ac:inkMkLst>
        </pc:inkChg>
        <pc:inkChg chg="add del">
          <ac:chgData name="Zhang Yifan" userId="c9b86b9a-8bad-4e1d-80e2-8f55c3c19e2c" providerId="ADAL" clId="{C4288A24-A59C-2B48-AC0B-8E51072C827E}" dt="2021-10-19T00:48:33.624" v="807"/>
          <ac:inkMkLst>
            <pc:docMk/>
            <pc:sldMk cId="1841263539" sldId="330"/>
            <ac:inkMk id="99" creationId="{5F54DE54-144C-7F43-9BA8-7577336EB04F}"/>
          </ac:inkMkLst>
        </pc:inkChg>
        <pc:inkChg chg="add del">
          <ac:chgData name="Zhang Yifan" userId="c9b86b9a-8bad-4e1d-80e2-8f55c3c19e2c" providerId="ADAL" clId="{C4288A24-A59C-2B48-AC0B-8E51072C827E}" dt="2021-10-19T00:48:33.803" v="841"/>
          <ac:inkMkLst>
            <pc:docMk/>
            <pc:sldMk cId="1841263539" sldId="330"/>
            <ac:inkMk id="100" creationId="{B850763F-B4F7-6D49-8401-A3854A464E2A}"/>
          </ac:inkMkLst>
        </pc:inkChg>
        <pc:inkChg chg="add del">
          <ac:chgData name="Zhang Yifan" userId="c9b86b9a-8bad-4e1d-80e2-8f55c3c19e2c" providerId="ADAL" clId="{C4288A24-A59C-2B48-AC0B-8E51072C827E}" dt="2021-10-19T00:48:33.759" v="831"/>
          <ac:inkMkLst>
            <pc:docMk/>
            <pc:sldMk cId="1841263539" sldId="330"/>
            <ac:inkMk id="101" creationId="{464740DE-18C0-E34F-BDF2-A5D04BBEB677}"/>
          </ac:inkMkLst>
        </pc:inkChg>
        <pc:inkChg chg="add del topLvl">
          <ac:chgData name="Zhang Yifan" userId="c9b86b9a-8bad-4e1d-80e2-8f55c3c19e2c" providerId="ADAL" clId="{C4288A24-A59C-2B48-AC0B-8E51072C827E}" dt="2021-10-19T00:48:33.587" v="801"/>
          <ac:inkMkLst>
            <pc:docMk/>
            <pc:sldMk cId="1841263539" sldId="330"/>
            <ac:inkMk id="103" creationId="{4940AFAF-5088-C14C-8A17-6DB7FE564F7D}"/>
          </ac:inkMkLst>
        </pc:inkChg>
        <pc:inkChg chg="add del topLvl">
          <ac:chgData name="Zhang Yifan" userId="c9b86b9a-8bad-4e1d-80e2-8f55c3c19e2c" providerId="ADAL" clId="{C4288A24-A59C-2B48-AC0B-8E51072C827E}" dt="2021-10-19T00:48:33.861" v="858"/>
          <ac:inkMkLst>
            <pc:docMk/>
            <pc:sldMk cId="1841263539" sldId="330"/>
            <ac:inkMk id="104" creationId="{F2364F7B-F867-E74F-8788-F1E88E0D9DB8}"/>
          </ac:inkMkLst>
        </pc:inkChg>
        <pc:inkChg chg="add del topLvl">
          <ac:chgData name="Zhang Yifan" userId="c9b86b9a-8bad-4e1d-80e2-8f55c3c19e2c" providerId="ADAL" clId="{C4288A24-A59C-2B48-AC0B-8E51072C827E}" dt="2021-10-19T00:48:33.783" v="836"/>
          <ac:inkMkLst>
            <pc:docMk/>
            <pc:sldMk cId="1841263539" sldId="330"/>
            <ac:inkMk id="105" creationId="{AB9CC645-19A4-D749-8C1B-AFF24E7133F1}"/>
          </ac:inkMkLst>
        </pc:inkChg>
        <pc:inkChg chg="add del topLvl">
          <ac:chgData name="Zhang Yifan" userId="c9b86b9a-8bad-4e1d-80e2-8f55c3c19e2c" providerId="ADAL" clId="{C4288A24-A59C-2B48-AC0B-8E51072C827E}" dt="2021-10-19T00:48:33.856" v="856"/>
          <ac:inkMkLst>
            <pc:docMk/>
            <pc:sldMk cId="1841263539" sldId="330"/>
            <ac:inkMk id="106" creationId="{996BB321-4FDE-134A-95C0-59D4D28F0EA6}"/>
          </ac:inkMkLst>
        </pc:inkChg>
        <pc:inkChg chg="add del topLvl">
          <ac:chgData name="Zhang Yifan" userId="c9b86b9a-8bad-4e1d-80e2-8f55c3c19e2c" providerId="ADAL" clId="{C4288A24-A59C-2B48-AC0B-8E51072C827E}" dt="2021-10-19T00:48:33.608" v="804"/>
          <ac:inkMkLst>
            <pc:docMk/>
            <pc:sldMk cId="1841263539" sldId="330"/>
            <ac:inkMk id="107" creationId="{02D6FD70-2695-DB4C-A100-60500706B4A9}"/>
          </ac:inkMkLst>
        </pc:inkChg>
        <pc:inkChg chg="add del topLvl">
          <ac:chgData name="Zhang Yifan" userId="c9b86b9a-8bad-4e1d-80e2-8f55c3c19e2c" providerId="ADAL" clId="{C4288A24-A59C-2B48-AC0B-8E51072C827E}" dt="2021-10-19T00:48:33.595" v="802"/>
          <ac:inkMkLst>
            <pc:docMk/>
            <pc:sldMk cId="1841263539" sldId="330"/>
            <ac:inkMk id="108" creationId="{BF3D87D4-E13E-BA42-9220-0363316C90A7}"/>
          </ac:inkMkLst>
        </pc:inkChg>
        <pc:inkChg chg="add del topLvl">
          <ac:chgData name="Zhang Yifan" userId="c9b86b9a-8bad-4e1d-80e2-8f55c3c19e2c" providerId="ADAL" clId="{C4288A24-A59C-2B48-AC0B-8E51072C827E}" dt="2021-10-19T00:48:33.867" v="861"/>
          <ac:inkMkLst>
            <pc:docMk/>
            <pc:sldMk cId="1841263539" sldId="330"/>
            <ac:inkMk id="109" creationId="{E6B45373-DA22-DC41-B342-191AC5EA61D9}"/>
          </ac:inkMkLst>
        </pc:inkChg>
        <pc:inkChg chg="add del topLvl">
          <ac:chgData name="Zhang Yifan" userId="c9b86b9a-8bad-4e1d-80e2-8f55c3c19e2c" providerId="ADAL" clId="{C4288A24-A59C-2B48-AC0B-8E51072C827E}" dt="2021-10-19T00:48:33.718" v="822"/>
          <ac:inkMkLst>
            <pc:docMk/>
            <pc:sldMk cId="1841263539" sldId="330"/>
            <ac:inkMk id="110" creationId="{47A744AB-F571-DB41-83F4-C2D3DEB82227}"/>
          </ac:inkMkLst>
        </pc:inkChg>
        <pc:inkChg chg="add del topLvl">
          <ac:chgData name="Zhang Yifan" userId="c9b86b9a-8bad-4e1d-80e2-8f55c3c19e2c" providerId="ADAL" clId="{C4288A24-A59C-2B48-AC0B-8E51072C827E}" dt="2021-10-19T00:48:33.842" v="851"/>
          <ac:inkMkLst>
            <pc:docMk/>
            <pc:sldMk cId="1841263539" sldId="330"/>
            <ac:inkMk id="111" creationId="{DE0002A2-05C0-864E-A748-082663C92A27}"/>
          </ac:inkMkLst>
        </pc:inkChg>
        <pc:inkChg chg="add del">
          <ac:chgData name="Zhang Yifan" userId="c9b86b9a-8bad-4e1d-80e2-8f55c3c19e2c" providerId="ADAL" clId="{C4288A24-A59C-2B48-AC0B-8E51072C827E}" dt="2021-10-19T00:48:33.828" v="847"/>
          <ac:inkMkLst>
            <pc:docMk/>
            <pc:sldMk cId="1841263539" sldId="330"/>
            <ac:inkMk id="113" creationId="{68D2DBE7-6D89-BE43-AC6C-97EDBA9230EF}"/>
          </ac:inkMkLst>
        </pc:inkChg>
        <pc:inkChg chg="add del">
          <ac:chgData name="Zhang Yifan" userId="c9b86b9a-8bad-4e1d-80e2-8f55c3c19e2c" providerId="ADAL" clId="{C4288A24-A59C-2B48-AC0B-8E51072C827E}" dt="2021-10-19T00:48:33.571" v="799"/>
          <ac:inkMkLst>
            <pc:docMk/>
            <pc:sldMk cId="1841263539" sldId="330"/>
            <ac:inkMk id="114" creationId="{466BE2B9-AEB0-EA4A-AE1D-718B30FA630B}"/>
          </ac:inkMkLst>
        </pc:inkChg>
        <pc:inkChg chg="add del">
          <ac:chgData name="Zhang Yifan" userId="c9b86b9a-8bad-4e1d-80e2-8f55c3c19e2c" providerId="ADAL" clId="{C4288A24-A59C-2B48-AC0B-8E51072C827E}" dt="2021-10-19T00:48:33.753" v="829"/>
          <ac:inkMkLst>
            <pc:docMk/>
            <pc:sldMk cId="1841263539" sldId="330"/>
            <ac:inkMk id="115" creationId="{C82755A7-7FD1-C94D-9749-FB0FE3A76EDA}"/>
          </ac:inkMkLst>
        </pc:inkChg>
        <pc:inkChg chg="add del">
          <ac:chgData name="Zhang Yifan" userId="c9b86b9a-8bad-4e1d-80e2-8f55c3c19e2c" providerId="ADAL" clId="{C4288A24-A59C-2B48-AC0B-8E51072C827E}" dt="2021-10-19T00:48:33.579" v="800"/>
          <ac:inkMkLst>
            <pc:docMk/>
            <pc:sldMk cId="1841263539" sldId="330"/>
            <ac:inkMk id="116" creationId="{FBC47429-0287-974E-A4AE-9C196ED3AE2E}"/>
          </ac:inkMkLst>
        </pc:inkChg>
        <pc:inkChg chg="add del">
          <ac:chgData name="Zhang Yifan" userId="c9b86b9a-8bad-4e1d-80e2-8f55c3c19e2c" providerId="ADAL" clId="{C4288A24-A59C-2B48-AC0B-8E51072C827E}" dt="2021-10-19T00:48:33.825" v="846"/>
          <ac:inkMkLst>
            <pc:docMk/>
            <pc:sldMk cId="1841263539" sldId="330"/>
            <ac:inkMk id="117" creationId="{40C25739-17E2-B74F-867E-C2DA2B258CA8}"/>
          </ac:inkMkLst>
        </pc:inkChg>
        <pc:inkChg chg="add del">
          <ac:chgData name="Zhang Yifan" userId="c9b86b9a-8bad-4e1d-80e2-8f55c3c19e2c" providerId="ADAL" clId="{C4288A24-A59C-2B48-AC0B-8E51072C827E}" dt="2021-10-19T00:48:33.821" v="845"/>
          <ac:inkMkLst>
            <pc:docMk/>
            <pc:sldMk cId="1841263539" sldId="330"/>
            <ac:inkMk id="118" creationId="{1554BEC4-1695-D243-8912-702C9833F8CE}"/>
          </ac:inkMkLst>
        </pc:inkChg>
        <pc:inkChg chg="add del">
          <ac:chgData name="Zhang Yifan" userId="c9b86b9a-8bad-4e1d-80e2-8f55c3c19e2c" providerId="ADAL" clId="{C4288A24-A59C-2B48-AC0B-8E51072C827E}" dt="2021-10-19T00:48:33.615" v="805"/>
          <ac:inkMkLst>
            <pc:docMk/>
            <pc:sldMk cId="1841263539" sldId="330"/>
            <ac:inkMk id="119" creationId="{34833A7F-BC83-EA4F-B347-F93FB42FAABA}"/>
          </ac:inkMkLst>
        </pc:inkChg>
        <pc:inkChg chg="add del">
          <ac:chgData name="Zhang Yifan" userId="c9b86b9a-8bad-4e1d-80e2-8f55c3c19e2c" providerId="ADAL" clId="{C4288A24-A59C-2B48-AC0B-8E51072C827E}" dt="2021-10-19T00:48:33.637" v="809"/>
          <ac:inkMkLst>
            <pc:docMk/>
            <pc:sldMk cId="1841263539" sldId="330"/>
            <ac:inkMk id="120" creationId="{D1F96F73-29C5-AF48-8029-782C328CFD96}"/>
          </ac:inkMkLst>
        </pc:inkChg>
        <pc:inkChg chg="add del topLvl">
          <ac:chgData name="Zhang Yifan" userId="c9b86b9a-8bad-4e1d-80e2-8f55c3c19e2c" providerId="ADAL" clId="{C4288A24-A59C-2B48-AC0B-8E51072C827E}" dt="2021-10-19T00:48:33.865" v="860"/>
          <ac:inkMkLst>
            <pc:docMk/>
            <pc:sldMk cId="1841263539" sldId="330"/>
            <ac:inkMk id="121" creationId="{AE184881-8647-F548-B441-B237965E0F89}"/>
          </ac:inkMkLst>
        </pc:inkChg>
        <pc:inkChg chg="add del">
          <ac:chgData name="Zhang Yifan" userId="c9b86b9a-8bad-4e1d-80e2-8f55c3c19e2c" providerId="ADAL" clId="{C4288A24-A59C-2B48-AC0B-8E51072C827E}" dt="2021-10-19T00:48:33.561" v="798"/>
          <ac:inkMkLst>
            <pc:docMk/>
            <pc:sldMk cId="1841263539" sldId="330"/>
            <ac:inkMk id="122" creationId="{077ABA73-CF59-AB46-BF15-97A5F294EA63}"/>
          </ac:inkMkLst>
        </pc:inkChg>
        <pc:inkChg chg="add del">
          <ac:chgData name="Zhang Yifan" userId="c9b86b9a-8bad-4e1d-80e2-8f55c3c19e2c" providerId="ADAL" clId="{C4288A24-A59C-2B48-AC0B-8E51072C827E}" dt="2021-10-19T00:48:33.729" v="824"/>
          <ac:inkMkLst>
            <pc:docMk/>
            <pc:sldMk cId="1841263539" sldId="330"/>
            <ac:inkMk id="123" creationId="{953C4B65-47F4-2845-850D-86E7FC08EC17}"/>
          </ac:inkMkLst>
        </pc:inkChg>
        <pc:inkChg chg="add del">
          <ac:chgData name="Zhang Yifan" userId="c9b86b9a-8bad-4e1d-80e2-8f55c3c19e2c" providerId="ADAL" clId="{C4288A24-A59C-2B48-AC0B-8E51072C827E}" dt="2021-10-19T00:48:33.845" v="852"/>
          <ac:inkMkLst>
            <pc:docMk/>
            <pc:sldMk cId="1841263539" sldId="330"/>
            <ac:inkMk id="124" creationId="{74548CE5-01FF-CE4F-8FF9-2735A17F238A}"/>
          </ac:inkMkLst>
        </pc:inkChg>
        <pc:inkChg chg="add del">
          <ac:chgData name="Zhang Yifan" userId="c9b86b9a-8bad-4e1d-80e2-8f55c3c19e2c" providerId="ADAL" clId="{C4288A24-A59C-2B48-AC0B-8E51072C827E}" dt="2021-10-19T01:56:02.278" v="945" actId="7634"/>
          <ac:inkMkLst>
            <pc:docMk/>
            <pc:sldMk cId="1841263539" sldId="330"/>
            <ac:inkMk id="126" creationId="{5DDBB786-74FA-5C43-A89F-E7977B0C41D7}"/>
          </ac:inkMkLst>
        </pc:inkChg>
      </pc:sldChg>
      <pc:sldChg chg="addSp delSp">
        <pc:chgData name="Zhang Yifan" userId="c9b86b9a-8bad-4e1d-80e2-8f55c3c19e2c" providerId="ADAL" clId="{C4288A24-A59C-2B48-AC0B-8E51072C827E}" dt="2021-10-19T01:56:02.278" v="945" actId="7634"/>
        <pc:sldMkLst>
          <pc:docMk/>
          <pc:sldMk cId="1137058280" sldId="331"/>
        </pc:sldMkLst>
        <pc:inkChg chg="add del">
          <ac:chgData name="Zhang Yifan" userId="c9b86b9a-8bad-4e1d-80e2-8f55c3c19e2c" providerId="ADAL" clId="{C4288A24-A59C-2B48-AC0B-8E51072C827E}" dt="2021-10-19T01:56:02.278" v="945" actId="7634"/>
          <ac:inkMkLst>
            <pc:docMk/>
            <pc:sldMk cId="1137058280" sldId="331"/>
            <ac:inkMk id="6" creationId="{25255A18-8FA3-AA49-A9A7-299DEC986DB2}"/>
          </ac:inkMkLst>
        </pc:inkChg>
      </pc:sldChg>
      <pc:sldChg chg="addSp delSp">
        <pc:chgData name="Zhang Yifan" userId="c9b86b9a-8bad-4e1d-80e2-8f55c3c19e2c" providerId="ADAL" clId="{C4288A24-A59C-2B48-AC0B-8E51072C827E}" dt="2021-10-19T01:56:02.278" v="945" actId="7634"/>
        <pc:sldMkLst>
          <pc:docMk/>
          <pc:sldMk cId="905179341" sldId="332"/>
        </pc:sldMkLst>
        <pc:inkChg chg="add del">
          <ac:chgData name="Zhang Yifan" userId="c9b86b9a-8bad-4e1d-80e2-8f55c3c19e2c" providerId="ADAL" clId="{C4288A24-A59C-2B48-AC0B-8E51072C827E}" dt="2021-10-19T01:56:02.278" v="945" actId="7634"/>
          <ac:inkMkLst>
            <pc:docMk/>
            <pc:sldMk cId="905179341" sldId="332"/>
            <ac:inkMk id="5" creationId="{02CC320B-182D-F547-80C0-F1066A6EBB39}"/>
          </ac:inkMkLst>
        </pc:inkChg>
      </pc:sldChg>
      <pc:sldChg chg="addSp delSp">
        <pc:chgData name="Zhang Yifan" userId="c9b86b9a-8bad-4e1d-80e2-8f55c3c19e2c" providerId="ADAL" clId="{C4288A24-A59C-2B48-AC0B-8E51072C827E}" dt="2021-10-19T01:56:02.278" v="945" actId="7634"/>
        <pc:sldMkLst>
          <pc:docMk/>
          <pc:sldMk cId="3756765413" sldId="335"/>
        </pc:sldMkLst>
        <pc:grpChg chg="add">
          <ac:chgData name="Zhang Yifan" userId="c9b86b9a-8bad-4e1d-80e2-8f55c3c19e2c" providerId="ADAL" clId="{C4288A24-A59C-2B48-AC0B-8E51072C827E}" dt="2021-10-19T00:49:52.560" v="874"/>
          <ac:grpSpMkLst>
            <pc:docMk/>
            <pc:sldMk cId="3756765413" sldId="335"/>
            <ac:grpSpMk id="14" creationId="{1E9D44DC-2CA5-DA49-BC29-4328B6081AD0}"/>
          </ac:grpSpMkLst>
        </pc:grpChg>
        <pc:grpChg chg="add del">
          <ac:chgData name="Zhang Yifan" userId="c9b86b9a-8bad-4e1d-80e2-8f55c3c19e2c" providerId="ADAL" clId="{C4288A24-A59C-2B48-AC0B-8E51072C827E}" dt="2021-10-19T00:55:25.455" v="914"/>
          <ac:grpSpMkLst>
            <pc:docMk/>
            <pc:sldMk cId="3756765413" sldId="335"/>
            <ac:grpSpMk id="24" creationId="{DEEF49E1-FDC0-3E43-BF57-80A647B363C9}"/>
          </ac:grpSpMkLst>
        </pc:grpChg>
        <pc:grpChg chg="add">
          <ac:chgData name="Zhang Yifan" userId="c9b86b9a-8bad-4e1d-80e2-8f55c3c19e2c" providerId="ADAL" clId="{C4288A24-A59C-2B48-AC0B-8E51072C827E}" dt="2021-10-19T00:54:50.808" v="884"/>
          <ac:grpSpMkLst>
            <pc:docMk/>
            <pc:sldMk cId="3756765413" sldId="335"/>
            <ac:grpSpMk id="25" creationId="{2FD757CB-F5AA-3742-AE75-10AE17DA06B6}"/>
          </ac:grpSpMkLst>
        </pc:grpChg>
        <pc:grpChg chg="add del">
          <ac:chgData name="Zhang Yifan" userId="c9b86b9a-8bad-4e1d-80e2-8f55c3c19e2c" providerId="ADAL" clId="{C4288A24-A59C-2B48-AC0B-8E51072C827E}" dt="2021-10-19T00:55:25.451" v="913"/>
          <ac:grpSpMkLst>
            <pc:docMk/>
            <pc:sldMk cId="3756765413" sldId="335"/>
            <ac:grpSpMk id="33" creationId="{87F3B195-6D92-6E4D-876D-E12D3F645856}"/>
          </ac:grpSpMkLst>
        </pc:grpChg>
        <pc:grpChg chg="add del">
          <ac:chgData name="Zhang Yifan" userId="c9b86b9a-8bad-4e1d-80e2-8f55c3c19e2c" providerId="ADAL" clId="{C4288A24-A59C-2B48-AC0B-8E51072C827E}" dt="2021-10-19T00:55:25.444" v="911"/>
          <ac:grpSpMkLst>
            <pc:docMk/>
            <pc:sldMk cId="3756765413" sldId="335"/>
            <ac:grpSpMk id="39" creationId="{6EF3CED1-431D-5743-8A89-B3DDE824C158}"/>
          </ac:grpSpMkLst>
        </pc:grpChg>
        <pc:grpChg chg="add">
          <ac:chgData name="Zhang Yifan" userId="c9b86b9a-8bad-4e1d-80e2-8f55c3c19e2c" providerId="ADAL" clId="{C4288A24-A59C-2B48-AC0B-8E51072C827E}" dt="2021-10-19T00:55:31.877" v="926"/>
          <ac:grpSpMkLst>
            <pc:docMk/>
            <pc:sldMk cId="3756765413" sldId="335"/>
            <ac:grpSpMk id="48" creationId="{08720AF9-AC6C-BC4A-94FD-6EFB71CC4B05}"/>
          </ac:grpSpMkLst>
        </pc:grpChg>
        <pc:grpChg chg="add">
          <ac:chgData name="Zhang Yifan" userId="c9b86b9a-8bad-4e1d-80e2-8f55c3c19e2c" providerId="ADAL" clId="{C4288A24-A59C-2B48-AC0B-8E51072C827E}" dt="2021-10-19T00:55:35.930" v="932"/>
          <ac:grpSpMkLst>
            <pc:docMk/>
            <pc:sldMk cId="3756765413" sldId="335"/>
            <ac:grpSpMk id="54" creationId="{370E4C0D-F14D-EE43-B38B-AF7E51814BD3}"/>
          </ac:grpSpMkLst>
        </pc:grpChg>
        <pc:grpChg chg="add">
          <ac:chgData name="Zhang Yifan" userId="c9b86b9a-8bad-4e1d-80e2-8f55c3c19e2c" providerId="ADAL" clId="{C4288A24-A59C-2B48-AC0B-8E51072C827E}" dt="2021-10-19T00:55:38.452" v="936"/>
          <ac:grpSpMkLst>
            <pc:docMk/>
            <pc:sldMk cId="3756765413" sldId="335"/>
            <ac:grpSpMk id="58" creationId="{DB9F7792-3BDE-C44A-AE6B-1CBAE691DD97}"/>
          </ac:grpSpMkLst>
        </pc:grpChg>
        <pc:grpChg chg="add">
          <ac:chgData name="Zhang Yifan" userId="c9b86b9a-8bad-4e1d-80e2-8f55c3c19e2c" providerId="ADAL" clId="{C4288A24-A59C-2B48-AC0B-8E51072C827E}" dt="2021-10-19T00:55:42.642" v="943"/>
          <ac:grpSpMkLst>
            <pc:docMk/>
            <pc:sldMk cId="3756765413" sldId="335"/>
            <ac:grpSpMk id="65" creationId="{43F80EDA-3039-8B4F-82FF-D0D646B0156E}"/>
          </ac:grpSpMkLst>
        </pc:grpChg>
        <pc:inkChg chg="add">
          <ac:chgData name="Zhang Yifan" userId="c9b86b9a-8bad-4e1d-80e2-8f55c3c19e2c" providerId="ADAL" clId="{C4288A24-A59C-2B48-AC0B-8E51072C827E}" dt="2021-10-19T00:49:49.886" v="869"/>
          <ac:inkMkLst>
            <pc:docMk/>
            <pc:sldMk cId="3756765413" sldId="335"/>
            <ac:inkMk id="3" creationId="{E47A7E59-09F8-4A45-BE79-6267417C6CAA}"/>
          </ac:inkMkLst>
        </pc:inkChg>
        <pc:inkChg chg="add">
          <ac:chgData name="Zhang Yifan" userId="c9b86b9a-8bad-4e1d-80e2-8f55c3c19e2c" providerId="ADAL" clId="{C4288A24-A59C-2B48-AC0B-8E51072C827E}" dt="2021-10-19T00:49:50.219" v="870"/>
          <ac:inkMkLst>
            <pc:docMk/>
            <pc:sldMk cId="3756765413" sldId="335"/>
            <ac:inkMk id="7" creationId="{23DC209C-3668-A140-B1F7-F1AE39CC7880}"/>
          </ac:inkMkLst>
        </pc:inkChg>
        <pc:inkChg chg="add">
          <ac:chgData name="Zhang Yifan" userId="c9b86b9a-8bad-4e1d-80e2-8f55c3c19e2c" providerId="ADAL" clId="{C4288A24-A59C-2B48-AC0B-8E51072C827E}" dt="2021-10-19T00:49:50.727" v="871"/>
          <ac:inkMkLst>
            <pc:docMk/>
            <pc:sldMk cId="3756765413" sldId="335"/>
            <ac:inkMk id="11" creationId="{0778122F-51BD-8C48-B77B-14AD2BC88DC4}"/>
          </ac:inkMkLst>
        </pc:inkChg>
        <pc:inkChg chg="add">
          <ac:chgData name="Zhang Yifan" userId="c9b86b9a-8bad-4e1d-80e2-8f55c3c19e2c" providerId="ADAL" clId="{C4288A24-A59C-2B48-AC0B-8E51072C827E}" dt="2021-10-19T00:49:50.909" v="872"/>
          <ac:inkMkLst>
            <pc:docMk/>
            <pc:sldMk cId="3756765413" sldId="335"/>
            <ac:inkMk id="12" creationId="{03D2C9D4-AD2A-404D-BB42-08126237CB63}"/>
          </ac:inkMkLst>
        </pc:inkChg>
        <pc:inkChg chg="add">
          <ac:chgData name="Zhang Yifan" userId="c9b86b9a-8bad-4e1d-80e2-8f55c3c19e2c" providerId="ADAL" clId="{C4288A24-A59C-2B48-AC0B-8E51072C827E}" dt="2021-10-19T00:49:51.590" v="873"/>
          <ac:inkMkLst>
            <pc:docMk/>
            <pc:sldMk cId="3756765413" sldId="335"/>
            <ac:inkMk id="13" creationId="{3EFFE8DC-9789-8E4E-A01D-77CB530731B3}"/>
          </ac:inkMkLst>
        </pc:inkChg>
        <pc:inkChg chg="add">
          <ac:chgData name="Zhang Yifan" userId="c9b86b9a-8bad-4e1d-80e2-8f55c3c19e2c" providerId="ADAL" clId="{C4288A24-A59C-2B48-AC0B-8E51072C827E}" dt="2021-10-19T00:49:56.979" v="875"/>
          <ac:inkMkLst>
            <pc:docMk/>
            <pc:sldMk cId="3756765413" sldId="335"/>
            <ac:inkMk id="15" creationId="{77295A92-40F5-BE4B-8077-70A490D7EB45}"/>
          </ac:inkMkLst>
        </pc:inkChg>
        <pc:inkChg chg="add">
          <ac:chgData name="Zhang Yifan" userId="c9b86b9a-8bad-4e1d-80e2-8f55c3c19e2c" providerId="ADAL" clId="{C4288A24-A59C-2B48-AC0B-8E51072C827E}" dt="2021-10-19T00:49:57.784" v="876"/>
          <ac:inkMkLst>
            <pc:docMk/>
            <pc:sldMk cId="3756765413" sldId="335"/>
            <ac:inkMk id="16" creationId="{F7D2A4A7-6353-834F-A5AB-5290EF18582D}"/>
          </ac:inkMkLst>
        </pc:inkChg>
        <pc:inkChg chg="add del">
          <ac:chgData name="Zhang Yifan" userId="c9b86b9a-8bad-4e1d-80e2-8f55c3c19e2c" providerId="ADAL" clId="{C4288A24-A59C-2B48-AC0B-8E51072C827E}" dt="2021-10-19T00:55:25.393" v="899"/>
          <ac:inkMkLst>
            <pc:docMk/>
            <pc:sldMk cId="3756765413" sldId="335"/>
            <ac:inkMk id="17" creationId="{0568440B-83B6-CD43-BFF2-0CD84642E532}"/>
          </ac:inkMkLst>
        </pc:inkChg>
        <pc:inkChg chg="add del">
          <ac:chgData name="Zhang Yifan" userId="c9b86b9a-8bad-4e1d-80e2-8f55c3c19e2c" providerId="ADAL" clId="{C4288A24-A59C-2B48-AC0B-8E51072C827E}" dt="2021-10-19T00:55:25.405" v="901"/>
          <ac:inkMkLst>
            <pc:docMk/>
            <pc:sldMk cId="3756765413" sldId="335"/>
            <ac:inkMk id="18" creationId="{717EE48C-95AA-0747-84B7-1310F3D463F4}"/>
          </ac:inkMkLst>
        </pc:inkChg>
        <pc:inkChg chg="add del topLvl">
          <ac:chgData name="Zhang Yifan" userId="c9b86b9a-8bad-4e1d-80e2-8f55c3c19e2c" providerId="ADAL" clId="{C4288A24-A59C-2B48-AC0B-8E51072C827E}" dt="2021-10-19T00:55:25.459" v="917"/>
          <ac:inkMkLst>
            <pc:docMk/>
            <pc:sldMk cId="3756765413" sldId="335"/>
            <ac:inkMk id="19" creationId="{32DFD77D-F70A-4C47-B82A-AD4E04987AD2}"/>
          </ac:inkMkLst>
        </pc:inkChg>
        <pc:inkChg chg="add del topLvl">
          <ac:chgData name="Zhang Yifan" userId="c9b86b9a-8bad-4e1d-80e2-8f55c3c19e2c" providerId="ADAL" clId="{C4288A24-A59C-2B48-AC0B-8E51072C827E}" dt="2021-10-19T00:55:25.455" v="914"/>
          <ac:inkMkLst>
            <pc:docMk/>
            <pc:sldMk cId="3756765413" sldId="335"/>
            <ac:inkMk id="20" creationId="{DB92546A-D3C9-7D4C-B9FD-0B9222BA1FDA}"/>
          </ac:inkMkLst>
        </pc:inkChg>
        <pc:inkChg chg="add del">
          <ac:chgData name="Zhang Yifan" userId="c9b86b9a-8bad-4e1d-80e2-8f55c3c19e2c" providerId="ADAL" clId="{C4288A24-A59C-2B48-AC0B-8E51072C827E}" dt="2021-10-19T00:55:25.399" v="900"/>
          <ac:inkMkLst>
            <pc:docMk/>
            <pc:sldMk cId="3756765413" sldId="335"/>
            <ac:inkMk id="21" creationId="{E078FB27-85FF-4641-8B60-78F2AE5CBD66}"/>
          </ac:inkMkLst>
        </pc:inkChg>
        <pc:inkChg chg="add del">
          <ac:chgData name="Zhang Yifan" userId="c9b86b9a-8bad-4e1d-80e2-8f55c3c19e2c" providerId="ADAL" clId="{C4288A24-A59C-2B48-AC0B-8E51072C827E}" dt="2021-10-19T00:55:25.431" v="907"/>
          <ac:inkMkLst>
            <pc:docMk/>
            <pc:sldMk cId="3756765413" sldId="335"/>
            <ac:inkMk id="22" creationId="{AB546C60-5618-4847-993C-C138882818FA}"/>
          </ac:inkMkLst>
        </pc:inkChg>
        <pc:inkChg chg="add del">
          <ac:chgData name="Zhang Yifan" userId="c9b86b9a-8bad-4e1d-80e2-8f55c3c19e2c" providerId="ADAL" clId="{C4288A24-A59C-2B48-AC0B-8E51072C827E}" dt="2021-10-19T00:55:25.416" v="903"/>
          <ac:inkMkLst>
            <pc:docMk/>
            <pc:sldMk cId="3756765413" sldId="335"/>
            <ac:inkMk id="23" creationId="{B6773D09-0132-DC47-B515-77854DA43075}"/>
          </ac:inkMkLst>
        </pc:inkChg>
        <pc:inkChg chg="add del topLvl">
          <ac:chgData name="Zhang Yifan" userId="c9b86b9a-8bad-4e1d-80e2-8f55c3c19e2c" providerId="ADAL" clId="{C4288A24-A59C-2B48-AC0B-8E51072C827E}" dt="2021-10-19T00:55:25.457" v="915"/>
          <ac:inkMkLst>
            <pc:docMk/>
            <pc:sldMk cId="3756765413" sldId="335"/>
            <ac:inkMk id="26" creationId="{E0663125-2F0F-CE42-B172-4F0DBEA45CC0}"/>
          </ac:inkMkLst>
        </pc:inkChg>
        <pc:inkChg chg="add del">
          <ac:chgData name="Zhang Yifan" userId="c9b86b9a-8bad-4e1d-80e2-8f55c3c19e2c" providerId="ADAL" clId="{C4288A24-A59C-2B48-AC0B-8E51072C827E}" dt="2021-10-19T00:55:25.420" v="904"/>
          <ac:inkMkLst>
            <pc:docMk/>
            <pc:sldMk cId="3756765413" sldId="335"/>
            <ac:inkMk id="27" creationId="{609ED68E-BB5F-A942-AFC8-CCDC5B7D1719}"/>
          </ac:inkMkLst>
        </pc:inkChg>
        <pc:inkChg chg="add del">
          <ac:chgData name="Zhang Yifan" userId="c9b86b9a-8bad-4e1d-80e2-8f55c3c19e2c" providerId="ADAL" clId="{C4288A24-A59C-2B48-AC0B-8E51072C827E}" dt="2021-10-19T00:55:25.440" v="910"/>
          <ac:inkMkLst>
            <pc:docMk/>
            <pc:sldMk cId="3756765413" sldId="335"/>
            <ac:inkMk id="28" creationId="{A3CB627C-9776-8341-A0A0-BC4237D376B5}"/>
          </ac:inkMkLst>
        </pc:inkChg>
        <pc:inkChg chg="add del">
          <ac:chgData name="Zhang Yifan" userId="c9b86b9a-8bad-4e1d-80e2-8f55c3c19e2c" providerId="ADAL" clId="{C4288A24-A59C-2B48-AC0B-8E51072C827E}" dt="2021-10-19T00:55:25.438" v="909"/>
          <ac:inkMkLst>
            <pc:docMk/>
            <pc:sldMk cId="3756765413" sldId="335"/>
            <ac:inkMk id="29" creationId="{8D93925F-B8F3-2240-8C93-B80C641A92D5}"/>
          </ac:inkMkLst>
        </pc:inkChg>
        <pc:inkChg chg="add del">
          <ac:chgData name="Zhang Yifan" userId="c9b86b9a-8bad-4e1d-80e2-8f55c3c19e2c" providerId="ADAL" clId="{C4288A24-A59C-2B48-AC0B-8E51072C827E}" dt="2021-10-19T00:55:25.424" v="905"/>
          <ac:inkMkLst>
            <pc:docMk/>
            <pc:sldMk cId="3756765413" sldId="335"/>
            <ac:inkMk id="30" creationId="{0CA64348-E2C2-114B-8073-E149F8BF8D72}"/>
          </ac:inkMkLst>
        </pc:inkChg>
        <pc:inkChg chg="add del topLvl">
          <ac:chgData name="Zhang Yifan" userId="c9b86b9a-8bad-4e1d-80e2-8f55c3c19e2c" providerId="ADAL" clId="{C4288A24-A59C-2B48-AC0B-8E51072C827E}" dt="2021-10-19T00:55:25.451" v="913"/>
          <ac:inkMkLst>
            <pc:docMk/>
            <pc:sldMk cId="3756765413" sldId="335"/>
            <ac:inkMk id="31" creationId="{56488F59-106F-444E-BB29-FB7B12484FD9}"/>
          </ac:inkMkLst>
        </pc:inkChg>
        <pc:inkChg chg="add del">
          <ac:chgData name="Zhang Yifan" userId="c9b86b9a-8bad-4e1d-80e2-8f55c3c19e2c" providerId="ADAL" clId="{C4288A24-A59C-2B48-AC0B-8E51072C827E}" dt="2021-10-19T00:55:25.447" v="912"/>
          <ac:inkMkLst>
            <pc:docMk/>
            <pc:sldMk cId="3756765413" sldId="335"/>
            <ac:inkMk id="32" creationId="{D703F71D-AD26-A94B-9D6C-21C8AC8298AD}"/>
          </ac:inkMkLst>
        </pc:inkChg>
        <pc:inkChg chg="add del topLvl">
          <ac:chgData name="Zhang Yifan" userId="c9b86b9a-8bad-4e1d-80e2-8f55c3c19e2c" providerId="ADAL" clId="{C4288A24-A59C-2B48-AC0B-8E51072C827E}" dt="2021-10-19T00:55:25.444" v="911"/>
          <ac:inkMkLst>
            <pc:docMk/>
            <pc:sldMk cId="3756765413" sldId="335"/>
            <ac:inkMk id="34" creationId="{42A89EF4-8019-9B4C-9881-B77954E40AC7}"/>
          </ac:inkMkLst>
        </pc:inkChg>
        <pc:inkChg chg="add del">
          <ac:chgData name="Zhang Yifan" userId="c9b86b9a-8bad-4e1d-80e2-8f55c3c19e2c" providerId="ADAL" clId="{C4288A24-A59C-2B48-AC0B-8E51072C827E}" dt="2021-10-19T00:55:25.434" v="908"/>
          <ac:inkMkLst>
            <pc:docMk/>
            <pc:sldMk cId="3756765413" sldId="335"/>
            <ac:inkMk id="35" creationId="{8F2D2147-AC6D-0443-A8EC-127B837DDAB1}"/>
          </ac:inkMkLst>
        </pc:inkChg>
        <pc:inkChg chg="add del">
          <ac:chgData name="Zhang Yifan" userId="c9b86b9a-8bad-4e1d-80e2-8f55c3c19e2c" providerId="ADAL" clId="{C4288A24-A59C-2B48-AC0B-8E51072C827E}" dt="2021-10-19T00:55:25.411" v="902"/>
          <ac:inkMkLst>
            <pc:docMk/>
            <pc:sldMk cId="3756765413" sldId="335"/>
            <ac:inkMk id="36" creationId="{C92308D4-36BE-7049-8D4D-9BDCD5E05719}"/>
          </ac:inkMkLst>
        </pc:inkChg>
        <pc:inkChg chg="add del topLvl">
          <ac:chgData name="Zhang Yifan" userId="c9b86b9a-8bad-4e1d-80e2-8f55c3c19e2c" providerId="ADAL" clId="{C4288A24-A59C-2B48-AC0B-8E51072C827E}" dt="2021-10-19T00:55:25.458" v="916"/>
          <ac:inkMkLst>
            <pc:docMk/>
            <pc:sldMk cId="3756765413" sldId="335"/>
            <ac:inkMk id="37" creationId="{214E5AE7-8997-5A48-8899-861BCA56F679}"/>
          </ac:inkMkLst>
        </pc:inkChg>
        <pc:inkChg chg="add del">
          <ac:chgData name="Zhang Yifan" userId="c9b86b9a-8bad-4e1d-80e2-8f55c3c19e2c" providerId="ADAL" clId="{C4288A24-A59C-2B48-AC0B-8E51072C827E}" dt="2021-10-19T00:55:25.428" v="906"/>
          <ac:inkMkLst>
            <pc:docMk/>
            <pc:sldMk cId="3756765413" sldId="335"/>
            <ac:inkMk id="38" creationId="{4EACA018-6DB8-DD4D-A793-8D48B33A1FA5}"/>
          </ac:inkMkLst>
        </pc:inkChg>
        <pc:inkChg chg="add">
          <ac:chgData name="Zhang Yifan" userId="c9b86b9a-8bad-4e1d-80e2-8f55c3c19e2c" providerId="ADAL" clId="{C4288A24-A59C-2B48-AC0B-8E51072C827E}" dt="2021-10-19T00:55:28.459" v="918"/>
          <ac:inkMkLst>
            <pc:docMk/>
            <pc:sldMk cId="3756765413" sldId="335"/>
            <ac:inkMk id="40" creationId="{B5E15278-1380-5549-AF77-B544126EF3A0}"/>
          </ac:inkMkLst>
        </pc:inkChg>
        <pc:inkChg chg="add">
          <ac:chgData name="Zhang Yifan" userId="c9b86b9a-8bad-4e1d-80e2-8f55c3c19e2c" providerId="ADAL" clId="{C4288A24-A59C-2B48-AC0B-8E51072C827E}" dt="2021-10-19T00:55:28.698" v="919"/>
          <ac:inkMkLst>
            <pc:docMk/>
            <pc:sldMk cId="3756765413" sldId="335"/>
            <ac:inkMk id="41" creationId="{B0B50E1A-9C8E-B547-B3AB-41E7C556334B}"/>
          </ac:inkMkLst>
        </pc:inkChg>
        <pc:inkChg chg="add">
          <ac:chgData name="Zhang Yifan" userId="c9b86b9a-8bad-4e1d-80e2-8f55c3c19e2c" providerId="ADAL" clId="{C4288A24-A59C-2B48-AC0B-8E51072C827E}" dt="2021-10-19T00:55:28.930" v="920"/>
          <ac:inkMkLst>
            <pc:docMk/>
            <pc:sldMk cId="3756765413" sldId="335"/>
            <ac:inkMk id="42" creationId="{40DDE83F-688A-4D48-B935-53062D811D50}"/>
          </ac:inkMkLst>
        </pc:inkChg>
        <pc:inkChg chg="add">
          <ac:chgData name="Zhang Yifan" userId="c9b86b9a-8bad-4e1d-80e2-8f55c3c19e2c" providerId="ADAL" clId="{C4288A24-A59C-2B48-AC0B-8E51072C827E}" dt="2021-10-19T00:55:29.399" v="921"/>
          <ac:inkMkLst>
            <pc:docMk/>
            <pc:sldMk cId="3756765413" sldId="335"/>
            <ac:inkMk id="43" creationId="{D45BB90A-3A27-3142-BDF8-EF58BEEF35FA}"/>
          </ac:inkMkLst>
        </pc:inkChg>
        <pc:inkChg chg="add">
          <ac:chgData name="Zhang Yifan" userId="c9b86b9a-8bad-4e1d-80e2-8f55c3c19e2c" providerId="ADAL" clId="{C4288A24-A59C-2B48-AC0B-8E51072C827E}" dt="2021-10-19T00:55:30.278" v="922"/>
          <ac:inkMkLst>
            <pc:docMk/>
            <pc:sldMk cId="3756765413" sldId="335"/>
            <ac:inkMk id="44" creationId="{31F0E2DD-FA15-794B-87E9-97B900922517}"/>
          </ac:inkMkLst>
        </pc:inkChg>
        <pc:inkChg chg="add">
          <ac:chgData name="Zhang Yifan" userId="c9b86b9a-8bad-4e1d-80e2-8f55c3c19e2c" providerId="ADAL" clId="{C4288A24-A59C-2B48-AC0B-8E51072C827E}" dt="2021-10-19T00:55:30.565" v="923"/>
          <ac:inkMkLst>
            <pc:docMk/>
            <pc:sldMk cId="3756765413" sldId="335"/>
            <ac:inkMk id="45" creationId="{E5B89912-7F44-D947-A969-FE288348DB66}"/>
          </ac:inkMkLst>
        </pc:inkChg>
        <pc:inkChg chg="add">
          <ac:chgData name="Zhang Yifan" userId="c9b86b9a-8bad-4e1d-80e2-8f55c3c19e2c" providerId="ADAL" clId="{C4288A24-A59C-2B48-AC0B-8E51072C827E}" dt="2021-10-19T00:55:30.774" v="924"/>
          <ac:inkMkLst>
            <pc:docMk/>
            <pc:sldMk cId="3756765413" sldId="335"/>
            <ac:inkMk id="46" creationId="{57020663-9AAD-6940-83FD-A7EEBC5E6756}"/>
          </ac:inkMkLst>
        </pc:inkChg>
        <pc:inkChg chg="add">
          <ac:chgData name="Zhang Yifan" userId="c9b86b9a-8bad-4e1d-80e2-8f55c3c19e2c" providerId="ADAL" clId="{C4288A24-A59C-2B48-AC0B-8E51072C827E}" dt="2021-10-19T00:55:31.125" v="925"/>
          <ac:inkMkLst>
            <pc:docMk/>
            <pc:sldMk cId="3756765413" sldId="335"/>
            <ac:inkMk id="47" creationId="{57624007-BD6C-674B-807C-9215D3DE1BCF}"/>
          </ac:inkMkLst>
        </pc:inkChg>
        <pc:inkChg chg="add">
          <ac:chgData name="Zhang Yifan" userId="c9b86b9a-8bad-4e1d-80e2-8f55c3c19e2c" providerId="ADAL" clId="{C4288A24-A59C-2B48-AC0B-8E51072C827E}" dt="2021-10-19T00:55:33.644" v="927"/>
          <ac:inkMkLst>
            <pc:docMk/>
            <pc:sldMk cId="3756765413" sldId="335"/>
            <ac:inkMk id="49" creationId="{94EE4D2F-051C-EB44-B4D7-36A70953CBE9}"/>
          </ac:inkMkLst>
        </pc:inkChg>
        <pc:inkChg chg="add">
          <ac:chgData name="Zhang Yifan" userId="c9b86b9a-8bad-4e1d-80e2-8f55c3c19e2c" providerId="ADAL" clId="{C4288A24-A59C-2B48-AC0B-8E51072C827E}" dt="2021-10-19T00:55:34.100" v="928"/>
          <ac:inkMkLst>
            <pc:docMk/>
            <pc:sldMk cId="3756765413" sldId="335"/>
            <ac:inkMk id="50" creationId="{7CA3EC73-2758-9347-9B33-046CF44275A3}"/>
          </ac:inkMkLst>
        </pc:inkChg>
        <pc:inkChg chg="add">
          <ac:chgData name="Zhang Yifan" userId="c9b86b9a-8bad-4e1d-80e2-8f55c3c19e2c" providerId="ADAL" clId="{C4288A24-A59C-2B48-AC0B-8E51072C827E}" dt="2021-10-19T00:55:34.296" v="929"/>
          <ac:inkMkLst>
            <pc:docMk/>
            <pc:sldMk cId="3756765413" sldId="335"/>
            <ac:inkMk id="51" creationId="{94D32D44-C94D-8042-8335-9A1B15BC0830}"/>
          </ac:inkMkLst>
        </pc:inkChg>
        <pc:inkChg chg="add">
          <ac:chgData name="Zhang Yifan" userId="c9b86b9a-8bad-4e1d-80e2-8f55c3c19e2c" providerId="ADAL" clId="{C4288A24-A59C-2B48-AC0B-8E51072C827E}" dt="2021-10-19T00:55:34.508" v="930"/>
          <ac:inkMkLst>
            <pc:docMk/>
            <pc:sldMk cId="3756765413" sldId="335"/>
            <ac:inkMk id="52" creationId="{81790F7E-8DDE-A348-B5A7-3DF147F5FC1E}"/>
          </ac:inkMkLst>
        </pc:inkChg>
        <pc:inkChg chg="add">
          <ac:chgData name="Zhang Yifan" userId="c9b86b9a-8bad-4e1d-80e2-8f55c3c19e2c" providerId="ADAL" clId="{C4288A24-A59C-2B48-AC0B-8E51072C827E}" dt="2021-10-19T00:55:35.003" v="931"/>
          <ac:inkMkLst>
            <pc:docMk/>
            <pc:sldMk cId="3756765413" sldId="335"/>
            <ac:inkMk id="53" creationId="{40032430-D2E8-3E45-84C3-B5EBDE299998}"/>
          </ac:inkMkLst>
        </pc:inkChg>
        <pc:inkChg chg="add">
          <ac:chgData name="Zhang Yifan" userId="c9b86b9a-8bad-4e1d-80e2-8f55c3c19e2c" providerId="ADAL" clId="{C4288A24-A59C-2B48-AC0B-8E51072C827E}" dt="2021-10-19T00:55:36.253" v="933"/>
          <ac:inkMkLst>
            <pc:docMk/>
            <pc:sldMk cId="3756765413" sldId="335"/>
            <ac:inkMk id="55" creationId="{EFCB4838-6525-F64C-82CC-36C60E69023C}"/>
          </ac:inkMkLst>
        </pc:inkChg>
        <pc:inkChg chg="add">
          <ac:chgData name="Zhang Yifan" userId="c9b86b9a-8bad-4e1d-80e2-8f55c3c19e2c" providerId="ADAL" clId="{C4288A24-A59C-2B48-AC0B-8E51072C827E}" dt="2021-10-19T00:55:36.672" v="934"/>
          <ac:inkMkLst>
            <pc:docMk/>
            <pc:sldMk cId="3756765413" sldId="335"/>
            <ac:inkMk id="56" creationId="{5C50F36A-545E-5F4E-B9DD-119DC241C4BC}"/>
          </ac:inkMkLst>
        </pc:inkChg>
        <pc:inkChg chg="add">
          <ac:chgData name="Zhang Yifan" userId="c9b86b9a-8bad-4e1d-80e2-8f55c3c19e2c" providerId="ADAL" clId="{C4288A24-A59C-2B48-AC0B-8E51072C827E}" dt="2021-10-19T00:55:37.594" v="935"/>
          <ac:inkMkLst>
            <pc:docMk/>
            <pc:sldMk cId="3756765413" sldId="335"/>
            <ac:inkMk id="57" creationId="{CFA89054-B4E5-924A-A58E-C45C6657C4C9}"/>
          </ac:inkMkLst>
        </pc:inkChg>
        <pc:inkChg chg="add">
          <ac:chgData name="Zhang Yifan" userId="c9b86b9a-8bad-4e1d-80e2-8f55c3c19e2c" providerId="ADAL" clId="{C4288A24-A59C-2B48-AC0B-8E51072C827E}" dt="2021-10-19T00:55:40.117" v="937"/>
          <ac:inkMkLst>
            <pc:docMk/>
            <pc:sldMk cId="3756765413" sldId="335"/>
            <ac:inkMk id="59" creationId="{CC7BAD4E-D084-414F-99C4-49D14F14CF40}"/>
          </ac:inkMkLst>
        </pc:inkChg>
        <pc:inkChg chg="add">
          <ac:chgData name="Zhang Yifan" userId="c9b86b9a-8bad-4e1d-80e2-8f55c3c19e2c" providerId="ADAL" clId="{C4288A24-A59C-2B48-AC0B-8E51072C827E}" dt="2021-10-19T00:55:40.504" v="938"/>
          <ac:inkMkLst>
            <pc:docMk/>
            <pc:sldMk cId="3756765413" sldId="335"/>
            <ac:inkMk id="60" creationId="{D2508234-C05C-0440-B187-162067396998}"/>
          </ac:inkMkLst>
        </pc:inkChg>
        <pc:inkChg chg="add">
          <ac:chgData name="Zhang Yifan" userId="c9b86b9a-8bad-4e1d-80e2-8f55c3c19e2c" providerId="ADAL" clId="{C4288A24-A59C-2B48-AC0B-8E51072C827E}" dt="2021-10-19T00:55:41.176" v="939"/>
          <ac:inkMkLst>
            <pc:docMk/>
            <pc:sldMk cId="3756765413" sldId="335"/>
            <ac:inkMk id="61" creationId="{7356795B-6236-4140-991B-3A4B99C9F618}"/>
          </ac:inkMkLst>
        </pc:inkChg>
        <pc:inkChg chg="add">
          <ac:chgData name="Zhang Yifan" userId="c9b86b9a-8bad-4e1d-80e2-8f55c3c19e2c" providerId="ADAL" clId="{C4288A24-A59C-2B48-AC0B-8E51072C827E}" dt="2021-10-19T00:55:41.443" v="940"/>
          <ac:inkMkLst>
            <pc:docMk/>
            <pc:sldMk cId="3756765413" sldId="335"/>
            <ac:inkMk id="62" creationId="{F438A2E3-C108-054F-803D-692FC88BD0E4}"/>
          </ac:inkMkLst>
        </pc:inkChg>
        <pc:inkChg chg="add">
          <ac:chgData name="Zhang Yifan" userId="c9b86b9a-8bad-4e1d-80e2-8f55c3c19e2c" providerId="ADAL" clId="{C4288A24-A59C-2B48-AC0B-8E51072C827E}" dt="2021-10-19T00:55:41.660" v="941"/>
          <ac:inkMkLst>
            <pc:docMk/>
            <pc:sldMk cId="3756765413" sldId="335"/>
            <ac:inkMk id="63" creationId="{8EA83068-E0C6-2547-82EF-7470F2EC560C}"/>
          </ac:inkMkLst>
        </pc:inkChg>
        <pc:inkChg chg="add">
          <ac:chgData name="Zhang Yifan" userId="c9b86b9a-8bad-4e1d-80e2-8f55c3c19e2c" providerId="ADAL" clId="{C4288A24-A59C-2B48-AC0B-8E51072C827E}" dt="2021-10-19T00:55:41.932" v="942"/>
          <ac:inkMkLst>
            <pc:docMk/>
            <pc:sldMk cId="3756765413" sldId="335"/>
            <ac:inkMk id="64" creationId="{35202315-0258-4840-A27B-85B585FEFE9C}"/>
          </ac:inkMkLst>
        </pc:inkChg>
        <pc:inkChg chg="add del">
          <ac:chgData name="Zhang Yifan" userId="c9b86b9a-8bad-4e1d-80e2-8f55c3c19e2c" providerId="ADAL" clId="{C4288A24-A59C-2B48-AC0B-8E51072C827E}" dt="2021-10-19T01:56:02.278" v="945" actId="7634"/>
          <ac:inkMkLst>
            <pc:docMk/>
            <pc:sldMk cId="3756765413" sldId="335"/>
            <ac:inkMk id="66" creationId="{18EA4253-6044-174F-9456-8C2261EFA557}"/>
          </ac:inkMkLst>
        </pc:inkChg>
      </pc:sldChg>
      <pc:sldChg chg="addSp delSp">
        <pc:chgData name="Zhang Yifan" userId="c9b86b9a-8bad-4e1d-80e2-8f55c3c19e2c" providerId="ADAL" clId="{C4288A24-A59C-2B48-AC0B-8E51072C827E}" dt="2021-10-19T01:56:02.278" v="945" actId="7634"/>
        <pc:sldMkLst>
          <pc:docMk/>
          <pc:sldMk cId="2606330225" sldId="337"/>
        </pc:sldMkLst>
        <pc:inkChg chg="add del">
          <ac:chgData name="Zhang Yifan" userId="c9b86b9a-8bad-4e1d-80e2-8f55c3c19e2c" providerId="ADAL" clId="{C4288A24-A59C-2B48-AC0B-8E51072C827E}" dt="2021-10-19T01:56:02.278" v="945" actId="7634"/>
          <ac:inkMkLst>
            <pc:docMk/>
            <pc:sldMk cId="2606330225" sldId="337"/>
            <ac:inkMk id="53" creationId="{F579F605-D209-D940-B1E7-D7C4D91EE866}"/>
          </ac:inkMkLst>
        </pc:inkChg>
      </pc:sldChg>
      <pc:sldChg chg="addSp delSp">
        <pc:chgData name="Zhang Yifan" userId="c9b86b9a-8bad-4e1d-80e2-8f55c3c19e2c" providerId="ADAL" clId="{C4288A24-A59C-2B48-AC0B-8E51072C827E}" dt="2021-10-19T01:56:02.278" v="945" actId="7634"/>
        <pc:sldMkLst>
          <pc:docMk/>
          <pc:sldMk cId="451553388" sldId="341"/>
        </pc:sldMkLst>
        <pc:inkChg chg="add del">
          <ac:chgData name="Zhang Yifan" userId="c9b86b9a-8bad-4e1d-80e2-8f55c3c19e2c" providerId="ADAL" clId="{C4288A24-A59C-2B48-AC0B-8E51072C827E}" dt="2021-10-19T01:56:02.278" v="945" actId="7634"/>
          <ac:inkMkLst>
            <pc:docMk/>
            <pc:sldMk cId="451553388" sldId="341"/>
            <ac:inkMk id="31" creationId="{66EBC701-926B-F342-9AA2-25C7A0C96B62}"/>
          </ac:inkMkLst>
        </pc:inkChg>
      </pc:sldChg>
      <pc:sldChg chg="addSp delSp">
        <pc:chgData name="Zhang Yifan" userId="c9b86b9a-8bad-4e1d-80e2-8f55c3c19e2c" providerId="ADAL" clId="{C4288A24-A59C-2B48-AC0B-8E51072C827E}" dt="2021-10-19T01:56:02.278" v="945" actId="7634"/>
        <pc:sldMkLst>
          <pc:docMk/>
          <pc:sldMk cId="2246092611" sldId="344"/>
        </pc:sldMkLst>
        <pc:inkChg chg="add del">
          <ac:chgData name="Zhang Yifan" userId="c9b86b9a-8bad-4e1d-80e2-8f55c3c19e2c" providerId="ADAL" clId="{C4288A24-A59C-2B48-AC0B-8E51072C827E}" dt="2021-10-19T01:56:02.278" v="945" actId="7634"/>
          <ac:inkMkLst>
            <pc:docMk/>
            <pc:sldMk cId="2246092611" sldId="344"/>
            <ac:inkMk id="4" creationId="{1B673FD3-8ED8-8443-BF5B-4A11BE683D1C}"/>
          </ac:inkMkLst>
        </pc:inkChg>
      </pc:sldChg>
      <pc:sldChg chg="addSp delSp">
        <pc:chgData name="Zhang Yifan" userId="c9b86b9a-8bad-4e1d-80e2-8f55c3c19e2c" providerId="ADAL" clId="{C4288A24-A59C-2B48-AC0B-8E51072C827E}" dt="2021-10-19T01:56:02.278" v="945" actId="7634"/>
        <pc:sldMkLst>
          <pc:docMk/>
          <pc:sldMk cId="713679863" sldId="346"/>
        </pc:sldMkLst>
        <pc:inkChg chg="add del">
          <ac:chgData name="Zhang Yifan" userId="c9b86b9a-8bad-4e1d-80e2-8f55c3c19e2c" providerId="ADAL" clId="{C4288A24-A59C-2B48-AC0B-8E51072C827E}" dt="2021-10-19T01:56:02.278" v="945" actId="7634"/>
          <ac:inkMkLst>
            <pc:docMk/>
            <pc:sldMk cId="713679863" sldId="346"/>
            <ac:inkMk id="6" creationId="{950BAFD1-F6B5-DC41-AACF-74236332CE4A}"/>
          </ac:inkMkLst>
        </pc:inkChg>
      </pc:sldChg>
      <pc:sldChg chg="addSp delSp">
        <pc:chgData name="Zhang Yifan" userId="c9b86b9a-8bad-4e1d-80e2-8f55c3c19e2c" providerId="ADAL" clId="{C4288A24-A59C-2B48-AC0B-8E51072C827E}" dt="2021-10-19T01:56:02.278" v="945" actId="7634"/>
        <pc:sldMkLst>
          <pc:docMk/>
          <pc:sldMk cId="1192500245" sldId="348"/>
        </pc:sldMkLst>
        <pc:inkChg chg="add del">
          <ac:chgData name="Zhang Yifan" userId="c9b86b9a-8bad-4e1d-80e2-8f55c3c19e2c" providerId="ADAL" clId="{C4288A24-A59C-2B48-AC0B-8E51072C827E}" dt="2021-10-19T01:56:02.278" v="945" actId="7634"/>
          <ac:inkMkLst>
            <pc:docMk/>
            <pc:sldMk cId="1192500245" sldId="348"/>
            <ac:inkMk id="4" creationId="{1EF30B6A-0A24-B140-A3B5-E7D6A86FD615}"/>
          </ac:inkMkLst>
        </pc:inkChg>
      </pc:sldChg>
      <pc:sldChg chg="addSp delSp">
        <pc:chgData name="Zhang Yifan" userId="c9b86b9a-8bad-4e1d-80e2-8f55c3c19e2c" providerId="ADAL" clId="{C4288A24-A59C-2B48-AC0B-8E51072C827E}" dt="2021-10-19T01:56:02.278" v="945" actId="7634"/>
        <pc:sldMkLst>
          <pc:docMk/>
          <pc:sldMk cId="933142445" sldId="349"/>
        </pc:sldMkLst>
        <pc:inkChg chg="add del">
          <ac:chgData name="Zhang Yifan" userId="c9b86b9a-8bad-4e1d-80e2-8f55c3c19e2c" providerId="ADAL" clId="{C4288A24-A59C-2B48-AC0B-8E51072C827E}" dt="2021-10-19T01:56:02.278" v="945" actId="7634"/>
          <ac:inkMkLst>
            <pc:docMk/>
            <pc:sldMk cId="933142445" sldId="349"/>
            <ac:inkMk id="4" creationId="{DB5D546A-1EEF-6042-8500-C314E10DA65C}"/>
          </ac:inkMkLst>
        </pc:inkChg>
      </pc:sldChg>
      <pc:sldChg chg="addSp delSp">
        <pc:chgData name="Zhang Yifan" userId="c9b86b9a-8bad-4e1d-80e2-8f55c3c19e2c" providerId="ADAL" clId="{C4288A24-A59C-2B48-AC0B-8E51072C827E}" dt="2021-10-19T01:56:02.278" v="945" actId="7634"/>
        <pc:sldMkLst>
          <pc:docMk/>
          <pc:sldMk cId="2679167399" sldId="351"/>
        </pc:sldMkLst>
        <pc:inkChg chg="add del">
          <ac:chgData name="Zhang Yifan" userId="c9b86b9a-8bad-4e1d-80e2-8f55c3c19e2c" providerId="ADAL" clId="{C4288A24-A59C-2B48-AC0B-8E51072C827E}" dt="2021-10-19T01:56:02.278" v="945" actId="7634"/>
          <ac:inkMkLst>
            <pc:docMk/>
            <pc:sldMk cId="2679167399" sldId="351"/>
            <ac:inkMk id="4" creationId="{69829486-1317-7B4A-A484-03BEF79C3514}"/>
          </ac:inkMkLst>
        </pc:inkChg>
      </pc:sldChg>
      <pc:sldChg chg="addSp delSp">
        <pc:chgData name="Zhang Yifan" userId="c9b86b9a-8bad-4e1d-80e2-8f55c3c19e2c" providerId="ADAL" clId="{C4288A24-A59C-2B48-AC0B-8E51072C827E}" dt="2021-10-19T01:56:02.278" v="945" actId="7634"/>
        <pc:sldMkLst>
          <pc:docMk/>
          <pc:sldMk cId="3046771770" sldId="356"/>
        </pc:sldMkLst>
        <pc:inkChg chg="add del">
          <ac:chgData name="Zhang Yifan" userId="c9b86b9a-8bad-4e1d-80e2-8f55c3c19e2c" providerId="ADAL" clId="{C4288A24-A59C-2B48-AC0B-8E51072C827E}" dt="2021-10-19T01:56:02.278" v="945" actId="7634"/>
          <ac:inkMkLst>
            <pc:docMk/>
            <pc:sldMk cId="3046771770" sldId="356"/>
            <ac:inkMk id="4" creationId="{2BD3BB95-D678-DE49-943A-4EAD9224C0CE}"/>
          </ac:inkMkLst>
        </pc:inkChg>
      </pc:sldChg>
      <pc:sldChg chg="addSp delSp">
        <pc:chgData name="Zhang Yifan" userId="c9b86b9a-8bad-4e1d-80e2-8f55c3c19e2c" providerId="ADAL" clId="{C4288A24-A59C-2B48-AC0B-8E51072C827E}" dt="2021-10-19T01:56:02.278" v="945" actId="7634"/>
        <pc:sldMkLst>
          <pc:docMk/>
          <pc:sldMk cId="4227207598" sldId="357"/>
        </pc:sldMkLst>
        <pc:inkChg chg="add del">
          <ac:chgData name="Zhang Yifan" userId="c9b86b9a-8bad-4e1d-80e2-8f55c3c19e2c" providerId="ADAL" clId="{C4288A24-A59C-2B48-AC0B-8E51072C827E}" dt="2021-10-19T01:56:02.278" v="945" actId="7634"/>
          <ac:inkMkLst>
            <pc:docMk/>
            <pc:sldMk cId="4227207598" sldId="357"/>
            <ac:inkMk id="4" creationId="{4F04E601-BADA-EA41-A425-7FCFDD755A89}"/>
          </ac:inkMkLst>
        </pc:inkChg>
      </pc:sldChg>
      <pc:sldChg chg="addSp delSp">
        <pc:chgData name="Zhang Yifan" userId="c9b86b9a-8bad-4e1d-80e2-8f55c3c19e2c" providerId="ADAL" clId="{C4288A24-A59C-2B48-AC0B-8E51072C827E}" dt="2021-10-19T01:56:02.278" v="945" actId="7634"/>
        <pc:sldMkLst>
          <pc:docMk/>
          <pc:sldMk cId="1673821635" sldId="358"/>
        </pc:sldMkLst>
        <pc:inkChg chg="add del">
          <ac:chgData name="Zhang Yifan" userId="c9b86b9a-8bad-4e1d-80e2-8f55c3c19e2c" providerId="ADAL" clId="{C4288A24-A59C-2B48-AC0B-8E51072C827E}" dt="2021-10-19T01:56:02.278" v="945" actId="7634"/>
          <ac:inkMkLst>
            <pc:docMk/>
            <pc:sldMk cId="1673821635" sldId="358"/>
            <ac:inkMk id="5" creationId="{59610DA4-509E-0241-A42D-1340C3D438D9}"/>
          </ac:inkMkLst>
        </pc:inkChg>
      </pc:sldChg>
      <pc:sldChg chg="addSp delSp">
        <pc:chgData name="Zhang Yifan" userId="c9b86b9a-8bad-4e1d-80e2-8f55c3c19e2c" providerId="ADAL" clId="{C4288A24-A59C-2B48-AC0B-8E51072C827E}" dt="2021-10-19T01:56:02.278" v="945" actId="7634"/>
        <pc:sldMkLst>
          <pc:docMk/>
          <pc:sldMk cId="1633084525" sldId="359"/>
        </pc:sldMkLst>
        <pc:inkChg chg="add del">
          <ac:chgData name="Zhang Yifan" userId="c9b86b9a-8bad-4e1d-80e2-8f55c3c19e2c" providerId="ADAL" clId="{C4288A24-A59C-2B48-AC0B-8E51072C827E}" dt="2021-10-19T01:56:02.278" v="945" actId="7634"/>
          <ac:inkMkLst>
            <pc:docMk/>
            <pc:sldMk cId="1633084525" sldId="359"/>
            <ac:inkMk id="5" creationId="{5F18CE9B-481C-B748-B180-ECCCFED27CAA}"/>
          </ac:inkMkLst>
        </pc:inkChg>
      </pc:sldChg>
      <pc:sldChg chg="addSp delSp">
        <pc:chgData name="Zhang Yifan" userId="c9b86b9a-8bad-4e1d-80e2-8f55c3c19e2c" providerId="ADAL" clId="{C4288A24-A59C-2B48-AC0B-8E51072C827E}" dt="2021-10-19T01:56:02.278" v="945" actId="7634"/>
        <pc:sldMkLst>
          <pc:docMk/>
          <pc:sldMk cId="1124314915" sldId="360"/>
        </pc:sldMkLst>
        <pc:inkChg chg="add del">
          <ac:chgData name="Zhang Yifan" userId="c9b86b9a-8bad-4e1d-80e2-8f55c3c19e2c" providerId="ADAL" clId="{C4288A24-A59C-2B48-AC0B-8E51072C827E}" dt="2021-10-19T01:56:02.278" v="945" actId="7634"/>
          <ac:inkMkLst>
            <pc:docMk/>
            <pc:sldMk cId="1124314915" sldId="360"/>
            <ac:inkMk id="5" creationId="{7A214FB5-8D79-5B42-A4EC-C491C14B60E2}"/>
          </ac:inkMkLst>
        </pc:inkChg>
      </pc:sldChg>
      <pc:sldChg chg="addSp delSp">
        <pc:chgData name="Zhang Yifan" userId="c9b86b9a-8bad-4e1d-80e2-8f55c3c19e2c" providerId="ADAL" clId="{C4288A24-A59C-2B48-AC0B-8E51072C827E}" dt="2021-10-19T01:56:02.278" v="945" actId="7634"/>
        <pc:sldMkLst>
          <pc:docMk/>
          <pc:sldMk cId="830438552" sldId="361"/>
        </pc:sldMkLst>
        <pc:inkChg chg="add del">
          <ac:chgData name="Zhang Yifan" userId="c9b86b9a-8bad-4e1d-80e2-8f55c3c19e2c" providerId="ADAL" clId="{C4288A24-A59C-2B48-AC0B-8E51072C827E}" dt="2021-10-19T01:56:02.278" v="945" actId="7634"/>
          <ac:inkMkLst>
            <pc:docMk/>
            <pc:sldMk cId="830438552" sldId="361"/>
            <ac:inkMk id="4" creationId="{DF1CB875-77CA-FF45-B6A4-E72317823AC8}"/>
          </ac:inkMkLst>
        </pc:inkChg>
      </pc:sldChg>
      <pc:sldChg chg="addSp delSp add">
        <pc:chgData name="Zhang Yifan" userId="c9b86b9a-8bad-4e1d-80e2-8f55c3c19e2c" providerId="ADAL" clId="{C4288A24-A59C-2B48-AC0B-8E51072C827E}" dt="2021-10-19T01:56:02.278" v="945" actId="7634"/>
        <pc:sldMkLst>
          <pc:docMk/>
          <pc:sldMk cId="1213370322" sldId="362"/>
        </pc:sldMkLst>
        <pc:grpChg chg="add">
          <ac:chgData name="Zhang Yifan" userId="c9b86b9a-8bad-4e1d-80e2-8f55c3c19e2c" providerId="ADAL" clId="{C4288A24-A59C-2B48-AC0B-8E51072C827E}" dt="2021-10-19T00:33:06.315" v="339"/>
          <ac:grpSpMkLst>
            <pc:docMk/>
            <pc:sldMk cId="1213370322" sldId="362"/>
            <ac:grpSpMk id="8" creationId="{12EF679B-B6D9-CE40-859B-28076D87CA5C}"/>
          </ac:grpSpMkLst>
        </pc:grpChg>
        <pc:grpChg chg="add del">
          <ac:chgData name="Zhang Yifan" userId="c9b86b9a-8bad-4e1d-80e2-8f55c3c19e2c" providerId="ADAL" clId="{C4288A24-A59C-2B48-AC0B-8E51072C827E}" dt="2021-10-19T00:33:29.420" v="349"/>
          <ac:grpSpMkLst>
            <pc:docMk/>
            <pc:sldMk cId="1213370322" sldId="362"/>
            <ac:grpSpMk id="14" creationId="{44CFCD52-C7E4-914B-A972-CF4AC61040EC}"/>
          </ac:grpSpMkLst>
        </pc:grpChg>
        <pc:grpChg chg="add del">
          <ac:chgData name="Zhang Yifan" userId="c9b86b9a-8bad-4e1d-80e2-8f55c3c19e2c" providerId="ADAL" clId="{C4288A24-A59C-2B48-AC0B-8E51072C827E}" dt="2021-10-19T00:33:31.746" v="352"/>
          <ac:grpSpMkLst>
            <pc:docMk/>
            <pc:sldMk cId="1213370322" sldId="362"/>
            <ac:grpSpMk id="20" creationId="{D8200DA0-33B1-3746-9027-2A3527049A2D}"/>
          </ac:grpSpMkLst>
        </pc:grpChg>
        <pc:grpChg chg="add del">
          <ac:chgData name="Zhang Yifan" userId="c9b86b9a-8bad-4e1d-80e2-8f55c3c19e2c" providerId="ADAL" clId="{C4288A24-A59C-2B48-AC0B-8E51072C827E}" dt="2021-10-19T00:33:31.746" v="352"/>
          <ac:grpSpMkLst>
            <pc:docMk/>
            <pc:sldMk cId="1213370322" sldId="362"/>
            <ac:grpSpMk id="22" creationId="{F58298F4-906C-9843-BB93-6049A56775C8}"/>
          </ac:grpSpMkLst>
        </pc:grpChg>
        <pc:grpChg chg="add">
          <ac:chgData name="Zhang Yifan" userId="c9b86b9a-8bad-4e1d-80e2-8f55c3c19e2c" providerId="ADAL" clId="{C4288A24-A59C-2B48-AC0B-8E51072C827E}" dt="2021-10-19T00:33:37.754" v="357"/>
          <ac:grpSpMkLst>
            <pc:docMk/>
            <pc:sldMk cId="1213370322" sldId="362"/>
            <ac:grpSpMk id="27" creationId="{F7E42E2F-912F-4F4A-978A-C79CC3AAC3A7}"/>
          </ac:grpSpMkLst>
        </pc:grpChg>
        <pc:grpChg chg="add del">
          <ac:chgData name="Zhang Yifan" userId="c9b86b9a-8bad-4e1d-80e2-8f55c3c19e2c" providerId="ADAL" clId="{C4288A24-A59C-2B48-AC0B-8E51072C827E}" dt="2021-10-19T00:34:15.180" v="382"/>
          <ac:grpSpMkLst>
            <pc:docMk/>
            <pc:sldMk cId="1213370322" sldId="362"/>
            <ac:grpSpMk id="33" creationId="{F0B15F55-2F8C-A943-93F7-E3B15E4DACE0}"/>
          </ac:grpSpMkLst>
        </pc:grpChg>
        <pc:grpChg chg="add del">
          <ac:chgData name="Zhang Yifan" userId="c9b86b9a-8bad-4e1d-80e2-8f55c3c19e2c" providerId="ADAL" clId="{C4288A24-A59C-2B48-AC0B-8E51072C827E}" dt="2021-10-19T00:34:23.704" v="396"/>
          <ac:grpSpMkLst>
            <pc:docMk/>
            <pc:sldMk cId="1213370322" sldId="362"/>
            <ac:grpSpMk id="187" creationId="{45A1EF49-66B6-544A-B6E4-5F11BF4FE168}"/>
          </ac:grpSpMkLst>
        </pc:grpChg>
        <pc:grpChg chg="add">
          <ac:chgData name="Zhang Yifan" userId="c9b86b9a-8bad-4e1d-80e2-8f55c3c19e2c" providerId="ADAL" clId="{C4288A24-A59C-2B48-AC0B-8E51072C827E}" dt="2021-10-19T00:33:53.756" v="375"/>
          <ac:grpSpMkLst>
            <pc:docMk/>
            <pc:sldMk cId="1213370322" sldId="362"/>
            <ac:grpSpMk id="190" creationId="{8DA0A209-AC1A-514B-94DB-A1F665BE2331}"/>
          </ac:grpSpMkLst>
        </pc:grpChg>
        <pc:grpChg chg="add del">
          <ac:chgData name="Zhang Yifan" userId="c9b86b9a-8bad-4e1d-80e2-8f55c3c19e2c" providerId="ADAL" clId="{C4288A24-A59C-2B48-AC0B-8E51072C827E}" dt="2021-10-19T00:34:28.087" v="398"/>
          <ac:grpSpMkLst>
            <pc:docMk/>
            <pc:sldMk cId="1213370322" sldId="362"/>
            <ac:grpSpMk id="193" creationId="{6D847DED-0F59-7646-AA6C-C7D85B02DA0A}"/>
          </ac:grpSpMkLst>
        </pc:grpChg>
        <pc:grpChg chg="add">
          <ac:chgData name="Zhang Yifan" userId="c9b86b9a-8bad-4e1d-80e2-8f55c3c19e2c" providerId="ADAL" clId="{C4288A24-A59C-2B48-AC0B-8E51072C827E}" dt="2021-10-19T00:34:15.180" v="382"/>
          <ac:grpSpMkLst>
            <pc:docMk/>
            <pc:sldMk cId="1213370322" sldId="362"/>
            <ac:grpSpMk id="197" creationId="{63E9F9B0-A4C0-2343-9803-0052AFCA6B7E}"/>
          </ac:grpSpMkLst>
        </pc:grpChg>
        <pc:grpChg chg="add">
          <ac:chgData name="Zhang Yifan" userId="c9b86b9a-8bad-4e1d-80e2-8f55c3c19e2c" providerId="ADAL" clId="{C4288A24-A59C-2B48-AC0B-8E51072C827E}" dt="2021-10-19T00:34:19.755" v="392"/>
          <ac:grpSpMkLst>
            <pc:docMk/>
            <pc:sldMk cId="1213370322" sldId="362"/>
            <ac:grpSpMk id="207" creationId="{A8ED116C-8283-0843-921D-321A9223A0A2}"/>
          </ac:grpSpMkLst>
        </pc:grpChg>
        <pc:grpChg chg="add">
          <ac:chgData name="Zhang Yifan" userId="c9b86b9a-8bad-4e1d-80e2-8f55c3c19e2c" providerId="ADAL" clId="{C4288A24-A59C-2B48-AC0B-8E51072C827E}" dt="2021-10-19T00:34:23.704" v="396"/>
          <ac:grpSpMkLst>
            <pc:docMk/>
            <pc:sldMk cId="1213370322" sldId="362"/>
            <ac:grpSpMk id="211" creationId="{75C3AFB1-5920-E24E-9F27-F3522F34061E}"/>
          </ac:grpSpMkLst>
        </pc:grpChg>
        <pc:grpChg chg="add del">
          <ac:chgData name="Zhang Yifan" userId="c9b86b9a-8bad-4e1d-80e2-8f55c3c19e2c" providerId="ADAL" clId="{C4288A24-A59C-2B48-AC0B-8E51072C827E}" dt="2021-10-19T00:34:29.590" v="401"/>
          <ac:grpSpMkLst>
            <pc:docMk/>
            <pc:sldMk cId="1213370322" sldId="362"/>
            <ac:grpSpMk id="213" creationId="{BEFA3864-0D40-7148-8DB9-EE4958E34529}"/>
          </ac:grpSpMkLst>
        </pc:grpChg>
        <pc:grpChg chg="add">
          <ac:chgData name="Zhang Yifan" userId="c9b86b9a-8bad-4e1d-80e2-8f55c3c19e2c" providerId="ADAL" clId="{C4288A24-A59C-2B48-AC0B-8E51072C827E}" dt="2021-10-19T00:34:29.590" v="401"/>
          <ac:grpSpMkLst>
            <pc:docMk/>
            <pc:sldMk cId="1213370322" sldId="362"/>
            <ac:grpSpMk id="216" creationId="{DB254DB9-F293-5D41-9F71-54B8C7A3B904}"/>
          </ac:grpSpMkLst>
        </pc:grpChg>
        <pc:inkChg chg="add del">
          <ac:chgData name="Zhang Yifan" userId="c9b86b9a-8bad-4e1d-80e2-8f55c3c19e2c" providerId="ADAL" clId="{C4288A24-A59C-2B48-AC0B-8E51072C827E}" dt="2021-10-19T00:33:00.336" v="334"/>
          <ac:inkMkLst>
            <pc:docMk/>
            <pc:sldMk cId="1213370322" sldId="362"/>
            <ac:inkMk id="4" creationId="{5A611D14-9F85-CF42-BE0B-5D57926FDC3F}"/>
          </ac:inkMkLst>
        </pc:inkChg>
        <pc:inkChg chg="add del">
          <ac:chgData name="Zhang Yifan" userId="c9b86b9a-8bad-4e1d-80e2-8f55c3c19e2c" providerId="ADAL" clId="{C4288A24-A59C-2B48-AC0B-8E51072C827E}" dt="2021-10-19T00:33:03.463" v="336"/>
          <ac:inkMkLst>
            <pc:docMk/>
            <pc:sldMk cId="1213370322" sldId="362"/>
            <ac:inkMk id="5" creationId="{32069102-A259-DE4C-B779-B405856F5B23}"/>
          </ac:inkMkLst>
        </pc:inkChg>
        <pc:inkChg chg="add">
          <ac:chgData name="Zhang Yifan" userId="c9b86b9a-8bad-4e1d-80e2-8f55c3c19e2c" providerId="ADAL" clId="{C4288A24-A59C-2B48-AC0B-8E51072C827E}" dt="2021-10-19T00:33:05.281" v="337"/>
          <ac:inkMkLst>
            <pc:docMk/>
            <pc:sldMk cId="1213370322" sldId="362"/>
            <ac:inkMk id="6" creationId="{BD034839-5D82-4D4B-A410-EA24AFE76F01}"/>
          </ac:inkMkLst>
        </pc:inkChg>
        <pc:inkChg chg="add">
          <ac:chgData name="Zhang Yifan" userId="c9b86b9a-8bad-4e1d-80e2-8f55c3c19e2c" providerId="ADAL" clId="{C4288A24-A59C-2B48-AC0B-8E51072C827E}" dt="2021-10-19T00:33:05.628" v="338"/>
          <ac:inkMkLst>
            <pc:docMk/>
            <pc:sldMk cId="1213370322" sldId="362"/>
            <ac:inkMk id="7" creationId="{15295B17-8D66-D34C-860F-2A9D6F36DF84}"/>
          </ac:inkMkLst>
        </pc:inkChg>
        <pc:inkChg chg="add topLvl">
          <ac:chgData name="Zhang Yifan" userId="c9b86b9a-8bad-4e1d-80e2-8f55c3c19e2c" providerId="ADAL" clId="{C4288A24-A59C-2B48-AC0B-8E51072C827E}" dt="2021-10-19T00:33:31.746" v="352"/>
          <ac:inkMkLst>
            <pc:docMk/>
            <pc:sldMk cId="1213370322" sldId="362"/>
            <ac:inkMk id="9" creationId="{19DD1995-CC09-6A43-A726-DB70A802F8E9}"/>
          </ac:inkMkLst>
        </pc:inkChg>
        <pc:inkChg chg="add topLvl">
          <ac:chgData name="Zhang Yifan" userId="c9b86b9a-8bad-4e1d-80e2-8f55c3c19e2c" providerId="ADAL" clId="{C4288A24-A59C-2B48-AC0B-8E51072C827E}" dt="2021-10-19T00:33:31.746" v="352"/>
          <ac:inkMkLst>
            <pc:docMk/>
            <pc:sldMk cId="1213370322" sldId="362"/>
            <ac:inkMk id="10" creationId="{3F453864-1D72-394C-87D4-BE301A7C12E6}"/>
          </ac:inkMkLst>
        </pc:inkChg>
        <pc:inkChg chg="add topLvl">
          <ac:chgData name="Zhang Yifan" userId="c9b86b9a-8bad-4e1d-80e2-8f55c3c19e2c" providerId="ADAL" clId="{C4288A24-A59C-2B48-AC0B-8E51072C827E}" dt="2021-10-19T00:33:31.746" v="352"/>
          <ac:inkMkLst>
            <pc:docMk/>
            <pc:sldMk cId="1213370322" sldId="362"/>
            <ac:inkMk id="11" creationId="{2999B54F-45D9-8F49-A4BF-DA721ACD1E14}"/>
          </ac:inkMkLst>
        </pc:inkChg>
        <pc:inkChg chg="add topLvl">
          <ac:chgData name="Zhang Yifan" userId="c9b86b9a-8bad-4e1d-80e2-8f55c3c19e2c" providerId="ADAL" clId="{C4288A24-A59C-2B48-AC0B-8E51072C827E}" dt="2021-10-19T00:33:31.746" v="352"/>
          <ac:inkMkLst>
            <pc:docMk/>
            <pc:sldMk cId="1213370322" sldId="362"/>
            <ac:inkMk id="12" creationId="{616EE8E0-2DD0-0148-BC73-762509F5180E}"/>
          </ac:inkMkLst>
        </pc:inkChg>
        <pc:inkChg chg="add topLvl">
          <ac:chgData name="Zhang Yifan" userId="c9b86b9a-8bad-4e1d-80e2-8f55c3c19e2c" providerId="ADAL" clId="{C4288A24-A59C-2B48-AC0B-8E51072C827E}" dt="2021-10-19T00:33:31.746" v="352"/>
          <ac:inkMkLst>
            <pc:docMk/>
            <pc:sldMk cId="1213370322" sldId="362"/>
            <ac:inkMk id="13" creationId="{489B0E63-916B-D840-A17C-D0333CCCB842}"/>
          </ac:inkMkLst>
        </pc:inkChg>
        <pc:inkChg chg="add topLvl">
          <ac:chgData name="Zhang Yifan" userId="c9b86b9a-8bad-4e1d-80e2-8f55c3c19e2c" providerId="ADAL" clId="{C4288A24-A59C-2B48-AC0B-8E51072C827E}" dt="2021-10-19T00:33:31.746" v="352"/>
          <ac:inkMkLst>
            <pc:docMk/>
            <pc:sldMk cId="1213370322" sldId="362"/>
            <ac:inkMk id="16" creationId="{F148F6FF-FC4E-2441-BBFD-35A6934606A5}"/>
          </ac:inkMkLst>
        </pc:inkChg>
        <pc:inkChg chg="add topLvl">
          <ac:chgData name="Zhang Yifan" userId="c9b86b9a-8bad-4e1d-80e2-8f55c3c19e2c" providerId="ADAL" clId="{C4288A24-A59C-2B48-AC0B-8E51072C827E}" dt="2021-10-19T00:33:31.746" v="352"/>
          <ac:inkMkLst>
            <pc:docMk/>
            <pc:sldMk cId="1213370322" sldId="362"/>
            <ac:inkMk id="17" creationId="{4C59EDCF-442D-1745-99F4-AC1ED969AE96}"/>
          </ac:inkMkLst>
        </pc:inkChg>
        <pc:inkChg chg="add topLvl">
          <ac:chgData name="Zhang Yifan" userId="c9b86b9a-8bad-4e1d-80e2-8f55c3c19e2c" providerId="ADAL" clId="{C4288A24-A59C-2B48-AC0B-8E51072C827E}" dt="2021-10-19T00:33:31.746" v="352"/>
          <ac:inkMkLst>
            <pc:docMk/>
            <pc:sldMk cId="1213370322" sldId="362"/>
            <ac:inkMk id="19" creationId="{FA4C0020-68EC-3F47-8254-0E605E999C44}"/>
          </ac:inkMkLst>
        </pc:inkChg>
        <pc:inkChg chg="add del topLvl">
          <ac:chgData name="Zhang Yifan" userId="c9b86b9a-8bad-4e1d-80e2-8f55c3c19e2c" providerId="ADAL" clId="{C4288A24-A59C-2B48-AC0B-8E51072C827E}" dt="2021-10-19T00:33:31.746" v="352"/>
          <ac:inkMkLst>
            <pc:docMk/>
            <pc:sldMk cId="1213370322" sldId="362"/>
            <ac:inkMk id="21" creationId="{3CADBC03-4997-D947-BA87-4CE0CCB255D4}"/>
          </ac:inkMkLst>
        </pc:inkChg>
        <pc:inkChg chg="add">
          <ac:chgData name="Zhang Yifan" userId="c9b86b9a-8bad-4e1d-80e2-8f55c3c19e2c" providerId="ADAL" clId="{C4288A24-A59C-2B48-AC0B-8E51072C827E}" dt="2021-10-19T00:33:35.704" v="353"/>
          <ac:inkMkLst>
            <pc:docMk/>
            <pc:sldMk cId="1213370322" sldId="362"/>
            <ac:inkMk id="23" creationId="{BA8D6FED-DBBA-D948-A338-DAB9589360D3}"/>
          </ac:inkMkLst>
        </pc:inkChg>
        <pc:inkChg chg="add">
          <ac:chgData name="Zhang Yifan" userId="c9b86b9a-8bad-4e1d-80e2-8f55c3c19e2c" providerId="ADAL" clId="{C4288A24-A59C-2B48-AC0B-8E51072C827E}" dt="2021-10-19T00:33:35.993" v="354"/>
          <ac:inkMkLst>
            <pc:docMk/>
            <pc:sldMk cId="1213370322" sldId="362"/>
            <ac:inkMk id="24" creationId="{23C37A75-FECE-FB40-8497-2BE92C4AC166}"/>
          </ac:inkMkLst>
        </pc:inkChg>
        <pc:inkChg chg="add">
          <ac:chgData name="Zhang Yifan" userId="c9b86b9a-8bad-4e1d-80e2-8f55c3c19e2c" providerId="ADAL" clId="{C4288A24-A59C-2B48-AC0B-8E51072C827E}" dt="2021-10-19T00:33:36.565" v="355"/>
          <ac:inkMkLst>
            <pc:docMk/>
            <pc:sldMk cId="1213370322" sldId="362"/>
            <ac:inkMk id="25" creationId="{7771A51C-7E26-DB49-A490-A5ED66270178}"/>
          </ac:inkMkLst>
        </pc:inkChg>
        <pc:inkChg chg="add">
          <ac:chgData name="Zhang Yifan" userId="c9b86b9a-8bad-4e1d-80e2-8f55c3c19e2c" providerId="ADAL" clId="{C4288A24-A59C-2B48-AC0B-8E51072C827E}" dt="2021-10-19T00:33:36.964" v="356"/>
          <ac:inkMkLst>
            <pc:docMk/>
            <pc:sldMk cId="1213370322" sldId="362"/>
            <ac:inkMk id="26" creationId="{21E581A7-4EF4-C941-94CF-AEB9C9B2301F}"/>
          </ac:inkMkLst>
        </pc:inkChg>
        <pc:inkChg chg="add topLvl">
          <ac:chgData name="Zhang Yifan" userId="c9b86b9a-8bad-4e1d-80e2-8f55c3c19e2c" providerId="ADAL" clId="{C4288A24-A59C-2B48-AC0B-8E51072C827E}" dt="2021-10-19T00:34:15.180" v="382"/>
          <ac:inkMkLst>
            <pc:docMk/>
            <pc:sldMk cId="1213370322" sldId="362"/>
            <ac:inkMk id="28" creationId="{68F68220-0CB3-2049-8E15-C9B365C3C28F}"/>
          </ac:inkMkLst>
        </pc:inkChg>
        <pc:inkChg chg="add topLvl">
          <ac:chgData name="Zhang Yifan" userId="c9b86b9a-8bad-4e1d-80e2-8f55c3c19e2c" providerId="ADAL" clId="{C4288A24-A59C-2B48-AC0B-8E51072C827E}" dt="2021-10-19T00:34:15.180" v="382"/>
          <ac:inkMkLst>
            <pc:docMk/>
            <pc:sldMk cId="1213370322" sldId="362"/>
            <ac:inkMk id="29" creationId="{A39BFDA9-4B87-7548-9B0C-0CD28768ABF5}"/>
          </ac:inkMkLst>
        </pc:inkChg>
        <pc:inkChg chg="add topLvl">
          <ac:chgData name="Zhang Yifan" userId="c9b86b9a-8bad-4e1d-80e2-8f55c3c19e2c" providerId="ADAL" clId="{C4288A24-A59C-2B48-AC0B-8E51072C827E}" dt="2021-10-19T00:34:15.180" v="382"/>
          <ac:inkMkLst>
            <pc:docMk/>
            <pc:sldMk cId="1213370322" sldId="362"/>
            <ac:inkMk id="30" creationId="{6E57CE81-E56C-6A4A-9530-53CFD2CE8D85}"/>
          </ac:inkMkLst>
        </pc:inkChg>
        <pc:inkChg chg="add topLvl">
          <ac:chgData name="Zhang Yifan" userId="c9b86b9a-8bad-4e1d-80e2-8f55c3c19e2c" providerId="ADAL" clId="{C4288A24-A59C-2B48-AC0B-8E51072C827E}" dt="2021-10-19T00:34:15.180" v="382"/>
          <ac:inkMkLst>
            <pc:docMk/>
            <pc:sldMk cId="1213370322" sldId="362"/>
            <ac:inkMk id="31" creationId="{15200E33-9B17-A240-B294-3DEAC5D21A6C}"/>
          </ac:inkMkLst>
        </pc:inkChg>
        <pc:inkChg chg="add topLvl">
          <ac:chgData name="Zhang Yifan" userId="c9b86b9a-8bad-4e1d-80e2-8f55c3c19e2c" providerId="ADAL" clId="{C4288A24-A59C-2B48-AC0B-8E51072C827E}" dt="2021-10-19T00:34:15.180" v="382"/>
          <ac:inkMkLst>
            <pc:docMk/>
            <pc:sldMk cId="1213370322" sldId="362"/>
            <ac:inkMk id="32" creationId="{674C6463-79F6-5349-9C2E-C899CBCECF29}"/>
          </ac:inkMkLst>
        </pc:inkChg>
        <pc:inkChg chg="add topLvl">
          <ac:chgData name="Zhang Yifan" userId="c9b86b9a-8bad-4e1d-80e2-8f55c3c19e2c" providerId="ADAL" clId="{C4288A24-A59C-2B48-AC0B-8E51072C827E}" dt="2021-10-19T00:34:23.704" v="396"/>
          <ac:inkMkLst>
            <pc:docMk/>
            <pc:sldMk cId="1213370322" sldId="362"/>
            <ac:inkMk id="34" creationId="{3B2759CF-F337-334E-8B5E-FA78E7D383DC}"/>
          </ac:inkMkLst>
        </pc:inkChg>
        <pc:inkChg chg="add topLvl">
          <ac:chgData name="Zhang Yifan" userId="c9b86b9a-8bad-4e1d-80e2-8f55c3c19e2c" providerId="ADAL" clId="{C4288A24-A59C-2B48-AC0B-8E51072C827E}" dt="2021-10-19T00:34:23.704" v="396"/>
          <ac:inkMkLst>
            <pc:docMk/>
            <pc:sldMk cId="1213370322" sldId="362"/>
            <ac:inkMk id="35" creationId="{EBEA977B-6E9F-3548-B1A2-895C1DE1C1ED}"/>
          </ac:inkMkLst>
        </pc:inkChg>
        <pc:inkChg chg="add topLvl">
          <ac:chgData name="Zhang Yifan" userId="c9b86b9a-8bad-4e1d-80e2-8f55c3c19e2c" providerId="ADAL" clId="{C4288A24-A59C-2B48-AC0B-8E51072C827E}" dt="2021-10-19T00:34:23.704" v="396"/>
          <ac:inkMkLst>
            <pc:docMk/>
            <pc:sldMk cId="1213370322" sldId="362"/>
            <ac:inkMk id="181" creationId="{C6A330E2-0069-CA47-8933-6D6CFB0C65C6}"/>
          </ac:inkMkLst>
        </pc:inkChg>
        <pc:inkChg chg="add topLvl">
          <ac:chgData name="Zhang Yifan" userId="c9b86b9a-8bad-4e1d-80e2-8f55c3c19e2c" providerId="ADAL" clId="{C4288A24-A59C-2B48-AC0B-8E51072C827E}" dt="2021-10-19T00:34:23.704" v="396"/>
          <ac:inkMkLst>
            <pc:docMk/>
            <pc:sldMk cId="1213370322" sldId="362"/>
            <ac:inkMk id="182" creationId="{8992A308-8B62-8A42-A678-25FD4BC2CF3C}"/>
          </ac:inkMkLst>
        </pc:inkChg>
        <pc:inkChg chg="add topLvl">
          <ac:chgData name="Zhang Yifan" userId="c9b86b9a-8bad-4e1d-80e2-8f55c3c19e2c" providerId="ADAL" clId="{C4288A24-A59C-2B48-AC0B-8E51072C827E}" dt="2021-10-19T00:34:23.704" v="396"/>
          <ac:inkMkLst>
            <pc:docMk/>
            <pc:sldMk cId="1213370322" sldId="362"/>
            <ac:inkMk id="183" creationId="{D1413B8A-7DD9-8E4E-8D78-0E8FFB4ADA91}"/>
          </ac:inkMkLst>
        </pc:inkChg>
        <pc:inkChg chg="add topLvl">
          <ac:chgData name="Zhang Yifan" userId="c9b86b9a-8bad-4e1d-80e2-8f55c3c19e2c" providerId="ADAL" clId="{C4288A24-A59C-2B48-AC0B-8E51072C827E}" dt="2021-10-19T00:34:23.704" v="396"/>
          <ac:inkMkLst>
            <pc:docMk/>
            <pc:sldMk cId="1213370322" sldId="362"/>
            <ac:inkMk id="184" creationId="{3D9F762B-1C3B-D941-B75E-37770DC20568}"/>
          </ac:inkMkLst>
        </pc:inkChg>
        <pc:inkChg chg="add topLvl">
          <ac:chgData name="Zhang Yifan" userId="c9b86b9a-8bad-4e1d-80e2-8f55c3c19e2c" providerId="ADAL" clId="{C4288A24-A59C-2B48-AC0B-8E51072C827E}" dt="2021-10-19T00:34:23.704" v="396"/>
          <ac:inkMkLst>
            <pc:docMk/>
            <pc:sldMk cId="1213370322" sldId="362"/>
            <ac:inkMk id="185" creationId="{DA53CFC8-FCEF-8247-920F-59306E4294F8}"/>
          </ac:inkMkLst>
        </pc:inkChg>
        <pc:inkChg chg="add topLvl">
          <ac:chgData name="Zhang Yifan" userId="c9b86b9a-8bad-4e1d-80e2-8f55c3c19e2c" providerId="ADAL" clId="{C4288A24-A59C-2B48-AC0B-8E51072C827E}" dt="2021-10-19T00:34:23.704" v="396"/>
          <ac:inkMkLst>
            <pc:docMk/>
            <pc:sldMk cId="1213370322" sldId="362"/>
            <ac:inkMk id="186" creationId="{AAE0DED4-F271-9E46-9BF9-90001A2C099B}"/>
          </ac:inkMkLst>
        </pc:inkChg>
        <pc:inkChg chg="add">
          <ac:chgData name="Zhang Yifan" userId="c9b86b9a-8bad-4e1d-80e2-8f55c3c19e2c" providerId="ADAL" clId="{C4288A24-A59C-2B48-AC0B-8E51072C827E}" dt="2021-10-19T00:33:52.702" v="373"/>
          <ac:inkMkLst>
            <pc:docMk/>
            <pc:sldMk cId="1213370322" sldId="362"/>
            <ac:inkMk id="188" creationId="{9022841F-21D1-C144-B9F6-92F23E0B8BE6}"/>
          </ac:inkMkLst>
        </pc:inkChg>
        <pc:inkChg chg="add">
          <ac:chgData name="Zhang Yifan" userId="c9b86b9a-8bad-4e1d-80e2-8f55c3c19e2c" providerId="ADAL" clId="{C4288A24-A59C-2B48-AC0B-8E51072C827E}" dt="2021-10-19T00:33:53.101" v="374"/>
          <ac:inkMkLst>
            <pc:docMk/>
            <pc:sldMk cId="1213370322" sldId="362"/>
            <ac:inkMk id="189" creationId="{979FA683-3248-EC4A-9612-D5E5DE1BE373}"/>
          </ac:inkMkLst>
        </pc:inkChg>
        <pc:inkChg chg="add topLvl">
          <ac:chgData name="Zhang Yifan" userId="c9b86b9a-8bad-4e1d-80e2-8f55c3c19e2c" providerId="ADAL" clId="{C4288A24-A59C-2B48-AC0B-8E51072C827E}" dt="2021-10-19T00:34:29.590" v="401"/>
          <ac:inkMkLst>
            <pc:docMk/>
            <pc:sldMk cId="1213370322" sldId="362"/>
            <ac:inkMk id="191" creationId="{E244A5D0-33C7-7C45-90E7-FC4395C28586}"/>
          </ac:inkMkLst>
        </pc:inkChg>
        <pc:inkChg chg="add topLvl">
          <ac:chgData name="Zhang Yifan" userId="c9b86b9a-8bad-4e1d-80e2-8f55c3c19e2c" providerId="ADAL" clId="{C4288A24-A59C-2B48-AC0B-8E51072C827E}" dt="2021-10-19T00:34:29.590" v="401"/>
          <ac:inkMkLst>
            <pc:docMk/>
            <pc:sldMk cId="1213370322" sldId="362"/>
            <ac:inkMk id="192" creationId="{6099466B-A094-C24F-843F-9501190382C3}"/>
          </ac:inkMkLst>
        </pc:inkChg>
        <pc:inkChg chg="add">
          <ac:chgData name="Zhang Yifan" userId="c9b86b9a-8bad-4e1d-80e2-8f55c3c19e2c" providerId="ADAL" clId="{C4288A24-A59C-2B48-AC0B-8E51072C827E}" dt="2021-10-19T00:34:13.497" v="379"/>
          <ac:inkMkLst>
            <pc:docMk/>
            <pc:sldMk cId="1213370322" sldId="362"/>
            <ac:inkMk id="194" creationId="{9E1CD3C2-41F9-E749-8260-7D227C0BE290}"/>
          </ac:inkMkLst>
        </pc:inkChg>
        <pc:inkChg chg="add">
          <ac:chgData name="Zhang Yifan" userId="c9b86b9a-8bad-4e1d-80e2-8f55c3c19e2c" providerId="ADAL" clId="{C4288A24-A59C-2B48-AC0B-8E51072C827E}" dt="2021-10-19T00:34:14.073" v="380"/>
          <ac:inkMkLst>
            <pc:docMk/>
            <pc:sldMk cId="1213370322" sldId="362"/>
            <ac:inkMk id="195" creationId="{E32BA211-1B04-C847-91AA-14C88AD4C92B}"/>
          </ac:inkMkLst>
        </pc:inkChg>
        <pc:inkChg chg="add">
          <ac:chgData name="Zhang Yifan" userId="c9b86b9a-8bad-4e1d-80e2-8f55c3c19e2c" providerId="ADAL" clId="{C4288A24-A59C-2B48-AC0B-8E51072C827E}" dt="2021-10-19T00:34:14.570" v="381"/>
          <ac:inkMkLst>
            <pc:docMk/>
            <pc:sldMk cId="1213370322" sldId="362"/>
            <ac:inkMk id="196" creationId="{5530AF39-C371-0446-8702-36398536680B}"/>
          </ac:inkMkLst>
        </pc:inkChg>
        <pc:inkChg chg="add">
          <ac:chgData name="Zhang Yifan" userId="c9b86b9a-8bad-4e1d-80e2-8f55c3c19e2c" providerId="ADAL" clId="{C4288A24-A59C-2B48-AC0B-8E51072C827E}" dt="2021-10-19T00:34:15.470" v="383"/>
          <ac:inkMkLst>
            <pc:docMk/>
            <pc:sldMk cId="1213370322" sldId="362"/>
            <ac:inkMk id="198" creationId="{C9A885D5-6822-CA46-B1A7-52758E918CEC}"/>
          </ac:inkMkLst>
        </pc:inkChg>
        <pc:inkChg chg="add">
          <ac:chgData name="Zhang Yifan" userId="c9b86b9a-8bad-4e1d-80e2-8f55c3c19e2c" providerId="ADAL" clId="{C4288A24-A59C-2B48-AC0B-8E51072C827E}" dt="2021-10-19T00:34:15.850" v="384"/>
          <ac:inkMkLst>
            <pc:docMk/>
            <pc:sldMk cId="1213370322" sldId="362"/>
            <ac:inkMk id="199" creationId="{FD30ABB1-6353-8044-BB04-E0C5507F590D}"/>
          </ac:inkMkLst>
        </pc:inkChg>
        <pc:inkChg chg="add">
          <ac:chgData name="Zhang Yifan" userId="c9b86b9a-8bad-4e1d-80e2-8f55c3c19e2c" providerId="ADAL" clId="{C4288A24-A59C-2B48-AC0B-8E51072C827E}" dt="2021-10-19T00:34:16.472" v="385"/>
          <ac:inkMkLst>
            <pc:docMk/>
            <pc:sldMk cId="1213370322" sldId="362"/>
            <ac:inkMk id="200" creationId="{33887033-B559-2344-8EB4-289218CDEAB5}"/>
          </ac:inkMkLst>
        </pc:inkChg>
        <pc:inkChg chg="add">
          <ac:chgData name="Zhang Yifan" userId="c9b86b9a-8bad-4e1d-80e2-8f55c3c19e2c" providerId="ADAL" clId="{C4288A24-A59C-2B48-AC0B-8E51072C827E}" dt="2021-10-19T00:34:16.671" v="386"/>
          <ac:inkMkLst>
            <pc:docMk/>
            <pc:sldMk cId="1213370322" sldId="362"/>
            <ac:inkMk id="201" creationId="{F02FD412-54B9-5246-88CB-A3F2041325B2}"/>
          </ac:inkMkLst>
        </pc:inkChg>
        <pc:inkChg chg="add">
          <ac:chgData name="Zhang Yifan" userId="c9b86b9a-8bad-4e1d-80e2-8f55c3c19e2c" providerId="ADAL" clId="{C4288A24-A59C-2B48-AC0B-8E51072C827E}" dt="2021-10-19T00:34:17.006" v="387"/>
          <ac:inkMkLst>
            <pc:docMk/>
            <pc:sldMk cId="1213370322" sldId="362"/>
            <ac:inkMk id="202" creationId="{107C81BA-E816-F846-9F32-4430E55656E9}"/>
          </ac:inkMkLst>
        </pc:inkChg>
        <pc:inkChg chg="add">
          <ac:chgData name="Zhang Yifan" userId="c9b86b9a-8bad-4e1d-80e2-8f55c3c19e2c" providerId="ADAL" clId="{C4288A24-A59C-2B48-AC0B-8E51072C827E}" dt="2021-10-19T00:34:17.434" v="388"/>
          <ac:inkMkLst>
            <pc:docMk/>
            <pc:sldMk cId="1213370322" sldId="362"/>
            <ac:inkMk id="203" creationId="{8000B416-914E-604A-8A40-8138CA5A6D60}"/>
          </ac:inkMkLst>
        </pc:inkChg>
        <pc:inkChg chg="add">
          <ac:chgData name="Zhang Yifan" userId="c9b86b9a-8bad-4e1d-80e2-8f55c3c19e2c" providerId="ADAL" clId="{C4288A24-A59C-2B48-AC0B-8E51072C827E}" dt="2021-10-19T00:34:17.942" v="389"/>
          <ac:inkMkLst>
            <pc:docMk/>
            <pc:sldMk cId="1213370322" sldId="362"/>
            <ac:inkMk id="204" creationId="{0EB29602-70A1-4F49-B6BC-AB515D27FEB5}"/>
          </ac:inkMkLst>
        </pc:inkChg>
        <pc:inkChg chg="add">
          <ac:chgData name="Zhang Yifan" userId="c9b86b9a-8bad-4e1d-80e2-8f55c3c19e2c" providerId="ADAL" clId="{C4288A24-A59C-2B48-AC0B-8E51072C827E}" dt="2021-10-19T00:34:18.317" v="390"/>
          <ac:inkMkLst>
            <pc:docMk/>
            <pc:sldMk cId="1213370322" sldId="362"/>
            <ac:inkMk id="205" creationId="{ABC0F1E0-28DB-F441-ABF8-714DE4C8A23B}"/>
          </ac:inkMkLst>
        </pc:inkChg>
        <pc:inkChg chg="add">
          <ac:chgData name="Zhang Yifan" userId="c9b86b9a-8bad-4e1d-80e2-8f55c3c19e2c" providerId="ADAL" clId="{C4288A24-A59C-2B48-AC0B-8E51072C827E}" dt="2021-10-19T00:34:18.831" v="391"/>
          <ac:inkMkLst>
            <pc:docMk/>
            <pc:sldMk cId="1213370322" sldId="362"/>
            <ac:inkMk id="206" creationId="{4F25714B-D093-A449-A7C9-3B7EE190AE37}"/>
          </ac:inkMkLst>
        </pc:inkChg>
        <pc:inkChg chg="add">
          <ac:chgData name="Zhang Yifan" userId="c9b86b9a-8bad-4e1d-80e2-8f55c3c19e2c" providerId="ADAL" clId="{C4288A24-A59C-2B48-AC0B-8E51072C827E}" dt="2021-10-19T00:34:22.084" v="393"/>
          <ac:inkMkLst>
            <pc:docMk/>
            <pc:sldMk cId="1213370322" sldId="362"/>
            <ac:inkMk id="208" creationId="{45781B55-9EBC-FE48-BCE6-EE7151E36ED6}"/>
          </ac:inkMkLst>
        </pc:inkChg>
        <pc:inkChg chg="add">
          <ac:chgData name="Zhang Yifan" userId="c9b86b9a-8bad-4e1d-80e2-8f55c3c19e2c" providerId="ADAL" clId="{C4288A24-A59C-2B48-AC0B-8E51072C827E}" dt="2021-10-19T00:34:22.496" v="394"/>
          <ac:inkMkLst>
            <pc:docMk/>
            <pc:sldMk cId="1213370322" sldId="362"/>
            <ac:inkMk id="209" creationId="{01828739-0B8B-D646-8123-46BA4FFD0659}"/>
          </ac:inkMkLst>
        </pc:inkChg>
        <pc:inkChg chg="add">
          <ac:chgData name="Zhang Yifan" userId="c9b86b9a-8bad-4e1d-80e2-8f55c3c19e2c" providerId="ADAL" clId="{C4288A24-A59C-2B48-AC0B-8E51072C827E}" dt="2021-10-19T00:34:23.094" v="395"/>
          <ac:inkMkLst>
            <pc:docMk/>
            <pc:sldMk cId="1213370322" sldId="362"/>
            <ac:inkMk id="210" creationId="{236C0A56-1B8D-5643-8EA5-271EB991E3DD}"/>
          </ac:inkMkLst>
        </pc:inkChg>
        <pc:inkChg chg="add topLvl">
          <ac:chgData name="Zhang Yifan" userId="c9b86b9a-8bad-4e1d-80e2-8f55c3c19e2c" providerId="ADAL" clId="{C4288A24-A59C-2B48-AC0B-8E51072C827E}" dt="2021-10-19T00:34:29.590" v="401"/>
          <ac:inkMkLst>
            <pc:docMk/>
            <pc:sldMk cId="1213370322" sldId="362"/>
            <ac:inkMk id="212" creationId="{D7D10717-4C22-1548-8D96-B92FA752CAD5}"/>
          </ac:inkMkLst>
        </pc:inkChg>
        <pc:inkChg chg="add">
          <ac:chgData name="Zhang Yifan" userId="c9b86b9a-8bad-4e1d-80e2-8f55c3c19e2c" providerId="ADAL" clId="{C4288A24-A59C-2B48-AC0B-8E51072C827E}" dt="2021-10-19T00:34:28.545" v="399"/>
          <ac:inkMkLst>
            <pc:docMk/>
            <pc:sldMk cId="1213370322" sldId="362"/>
            <ac:inkMk id="214" creationId="{3EE021D6-F950-FF4E-A4F8-59D64E1FBAA4}"/>
          </ac:inkMkLst>
        </pc:inkChg>
        <pc:inkChg chg="add">
          <ac:chgData name="Zhang Yifan" userId="c9b86b9a-8bad-4e1d-80e2-8f55c3c19e2c" providerId="ADAL" clId="{C4288A24-A59C-2B48-AC0B-8E51072C827E}" dt="2021-10-19T00:34:28.765" v="400"/>
          <ac:inkMkLst>
            <pc:docMk/>
            <pc:sldMk cId="1213370322" sldId="362"/>
            <ac:inkMk id="215" creationId="{A93ED471-7665-DA4A-86D7-D34311777928}"/>
          </ac:inkMkLst>
        </pc:inkChg>
        <pc:inkChg chg="add del">
          <ac:chgData name="Zhang Yifan" userId="c9b86b9a-8bad-4e1d-80e2-8f55c3c19e2c" providerId="ADAL" clId="{C4288A24-A59C-2B48-AC0B-8E51072C827E}" dt="2021-10-19T01:56:02.278" v="945" actId="7634"/>
          <ac:inkMkLst>
            <pc:docMk/>
            <pc:sldMk cId="1213370322" sldId="362"/>
            <ac:inkMk id="217" creationId="{42F86244-1E9A-8740-9BB8-05D5D2BCD60F}"/>
          </ac:inkMkLst>
        </pc:inkChg>
      </pc:sldChg>
    </pc:docChg>
  </pc:docChgLst>
  <pc:docChgLst>
    <pc:chgData name="Zhang Yifan" userId="c9b86b9a-8bad-4e1d-80e2-8f55c3c19e2c" providerId="ADAL" clId="{9D073D8F-04A5-544F-B130-6B5919B2E78E}"/>
    <pc:docChg chg="undo redo custSel addSld modSld">
      <pc:chgData name="Zhang Yifan" userId="c9b86b9a-8bad-4e1d-80e2-8f55c3c19e2c" providerId="ADAL" clId="{9D073D8F-04A5-544F-B130-6B5919B2E78E}" dt="2021-10-19T00:55:56.706" v="81"/>
      <pc:docMkLst>
        <pc:docMk/>
      </pc:docMkLst>
      <pc:sldChg chg="modSp mod">
        <pc:chgData name="Zhang Yifan" userId="c9b86b9a-8bad-4e1d-80e2-8f55c3c19e2c" providerId="ADAL" clId="{9D073D8F-04A5-544F-B130-6B5919B2E78E}" dt="2021-10-19T00:28:07.571" v="1" actId="20577"/>
        <pc:sldMkLst>
          <pc:docMk/>
          <pc:sldMk cId="0" sldId="256"/>
        </pc:sldMkLst>
        <pc:spChg chg="mod">
          <ac:chgData name="Zhang Yifan" userId="c9b86b9a-8bad-4e1d-80e2-8f55c3c19e2c" providerId="ADAL" clId="{9D073D8F-04A5-544F-B130-6B5919B2E78E}" dt="2021-10-19T00:28:07.571" v="1" actId="20577"/>
          <ac:spMkLst>
            <pc:docMk/>
            <pc:sldMk cId="0" sldId="256"/>
            <ac:spMk id="100" creationId="{00000000-0000-0000-0000-000000000000}"/>
          </ac:spMkLst>
        </pc:spChg>
      </pc:sldChg>
      <pc:sldChg chg="addSp delSp modSp mod">
        <pc:chgData name="Zhang Yifan" userId="c9b86b9a-8bad-4e1d-80e2-8f55c3c19e2c" providerId="ADAL" clId="{9D073D8F-04A5-544F-B130-6B5919B2E78E}" dt="2021-10-19T00:28:56.665" v="8"/>
        <pc:sldMkLst>
          <pc:docMk/>
          <pc:sldMk cId="541618056" sldId="317"/>
        </pc:sldMkLst>
        <pc:picChg chg="del">
          <ac:chgData name="Zhang Yifan" userId="c9b86b9a-8bad-4e1d-80e2-8f55c3c19e2c" providerId="ADAL" clId="{9D073D8F-04A5-544F-B130-6B5919B2E78E}" dt="2021-10-19T00:28:45.315" v="5" actId="478"/>
          <ac:picMkLst>
            <pc:docMk/>
            <pc:sldMk cId="541618056" sldId="317"/>
            <ac:picMk id="18" creationId="{B3EFCB64-7CA9-8B4B-90FE-6F35762A9688}"/>
          </ac:picMkLst>
        </pc:picChg>
        <pc:picChg chg="add mod">
          <ac:chgData name="Zhang Yifan" userId="c9b86b9a-8bad-4e1d-80e2-8f55c3c19e2c" providerId="ADAL" clId="{9D073D8F-04A5-544F-B130-6B5919B2E78E}" dt="2021-10-19T00:28:56.665" v="8"/>
          <ac:picMkLst>
            <pc:docMk/>
            <pc:sldMk cId="541618056" sldId="317"/>
            <ac:picMk id="126" creationId="{CB1A4363-D11E-614A-8195-144A794BAFAA}"/>
          </ac:picMkLst>
        </pc:picChg>
      </pc:sldChg>
      <pc:sldChg chg="addSp delSp modSp mod">
        <pc:chgData name="Zhang Yifan" userId="c9b86b9a-8bad-4e1d-80e2-8f55c3c19e2c" providerId="ADAL" clId="{9D073D8F-04A5-544F-B130-6B5919B2E78E}" dt="2021-10-19T00:30:49.259" v="28" actId="1076"/>
        <pc:sldMkLst>
          <pc:docMk/>
          <pc:sldMk cId="1275634903" sldId="318"/>
        </pc:sldMkLst>
        <pc:spChg chg="mod">
          <ac:chgData name="Zhang Yifan" userId="c9b86b9a-8bad-4e1d-80e2-8f55c3c19e2c" providerId="ADAL" clId="{9D073D8F-04A5-544F-B130-6B5919B2E78E}" dt="2021-10-19T00:30:21.422" v="22" actId="5793"/>
          <ac:spMkLst>
            <pc:docMk/>
            <pc:sldMk cId="1275634903" sldId="318"/>
            <ac:spMk id="3" creationId="{9FDC6403-E42E-A04A-BF06-B0CD3E13B036}"/>
          </ac:spMkLst>
        </pc:spChg>
        <pc:spChg chg="del">
          <ac:chgData name="Zhang Yifan" userId="c9b86b9a-8bad-4e1d-80e2-8f55c3c19e2c" providerId="ADAL" clId="{9D073D8F-04A5-544F-B130-6B5919B2E78E}" dt="2021-10-19T00:28:22.162" v="2" actId="478"/>
          <ac:spMkLst>
            <pc:docMk/>
            <pc:sldMk cId="1275634903" sldId="318"/>
            <ac:spMk id="4" creationId="{3E657766-24EE-6C4A-938C-9B9FB4CBA407}"/>
          </ac:spMkLst>
        </pc:spChg>
        <pc:spChg chg="del">
          <ac:chgData name="Zhang Yifan" userId="c9b86b9a-8bad-4e1d-80e2-8f55c3c19e2c" providerId="ADAL" clId="{9D073D8F-04A5-544F-B130-6B5919B2E78E}" dt="2021-10-19T00:28:22.162" v="2" actId="478"/>
          <ac:spMkLst>
            <pc:docMk/>
            <pc:sldMk cId="1275634903" sldId="318"/>
            <ac:spMk id="5" creationId="{3D31C58D-2DBC-A34B-A94E-1F85D28E1CF2}"/>
          </ac:spMkLst>
        </pc:spChg>
        <pc:spChg chg="del">
          <ac:chgData name="Zhang Yifan" userId="c9b86b9a-8bad-4e1d-80e2-8f55c3c19e2c" providerId="ADAL" clId="{9D073D8F-04A5-544F-B130-6B5919B2E78E}" dt="2021-10-19T00:28:22.162" v="2" actId="478"/>
          <ac:spMkLst>
            <pc:docMk/>
            <pc:sldMk cId="1275634903" sldId="318"/>
            <ac:spMk id="6" creationId="{E44CA4CE-FF05-BA4C-952B-F1B925889BF2}"/>
          </ac:spMkLst>
        </pc:spChg>
        <pc:spChg chg="del">
          <ac:chgData name="Zhang Yifan" userId="c9b86b9a-8bad-4e1d-80e2-8f55c3c19e2c" providerId="ADAL" clId="{9D073D8F-04A5-544F-B130-6B5919B2E78E}" dt="2021-10-19T00:28:22.162" v="2" actId="478"/>
          <ac:spMkLst>
            <pc:docMk/>
            <pc:sldMk cId="1275634903" sldId="318"/>
            <ac:spMk id="7" creationId="{6A07AC3C-F992-084C-BC02-2A81FA9C3AFD}"/>
          </ac:spMkLst>
        </pc:spChg>
        <pc:spChg chg="del">
          <ac:chgData name="Zhang Yifan" userId="c9b86b9a-8bad-4e1d-80e2-8f55c3c19e2c" providerId="ADAL" clId="{9D073D8F-04A5-544F-B130-6B5919B2E78E}" dt="2021-10-19T00:28:22.162" v="2" actId="478"/>
          <ac:spMkLst>
            <pc:docMk/>
            <pc:sldMk cId="1275634903" sldId="318"/>
            <ac:spMk id="8" creationId="{025B95F4-4C7B-AE4C-B4A5-875FB148F874}"/>
          </ac:spMkLst>
        </pc:spChg>
        <pc:spChg chg="del">
          <ac:chgData name="Zhang Yifan" userId="c9b86b9a-8bad-4e1d-80e2-8f55c3c19e2c" providerId="ADAL" clId="{9D073D8F-04A5-544F-B130-6B5919B2E78E}" dt="2021-10-19T00:28:22.162" v="2" actId="478"/>
          <ac:spMkLst>
            <pc:docMk/>
            <pc:sldMk cId="1275634903" sldId="318"/>
            <ac:spMk id="9" creationId="{23217609-2D5F-1F4E-9C6A-F7386188EA1E}"/>
          </ac:spMkLst>
        </pc:spChg>
        <pc:spChg chg="del">
          <ac:chgData name="Zhang Yifan" userId="c9b86b9a-8bad-4e1d-80e2-8f55c3c19e2c" providerId="ADAL" clId="{9D073D8F-04A5-544F-B130-6B5919B2E78E}" dt="2021-10-19T00:28:22.162" v="2" actId="478"/>
          <ac:spMkLst>
            <pc:docMk/>
            <pc:sldMk cId="1275634903" sldId="318"/>
            <ac:spMk id="10" creationId="{3E6B651F-C5E1-1142-AB95-012431D18A3C}"/>
          </ac:spMkLst>
        </pc:spChg>
        <pc:spChg chg="del">
          <ac:chgData name="Zhang Yifan" userId="c9b86b9a-8bad-4e1d-80e2-8f55c3c19e2c" providerId="ADAL" clId="{9D073D8F-04A5-544F-B130-6B5919B2E78E}" dt="2021-10-19T00:28:22.162" v="2" actId="478"/>
          <ac:spMkLst>
            <pc:docMk/>
            <pc:sldMk cId="1275634903" sldId="318"/>
            <ac:spMk id="11" creationId="{3004D4C0-8DE9-4B40-B117-77659264F156}"/>
          </ac:spMkLst>
        </pc:spChg>
        <pc:spChg chg="del">
          <ac:chgData name="Zhang Yifan" userId="c9b86b9a-8bad-4e1d-80e2-8f55c3c19e2c" providerId="ADAL" clId="{9D073D8F-04A5-544F-B130-6B5919B2E78E}" dt="2021-10-19T00:28:22.162" v="2" actId="478"/>
          <ac:spMkLst>
            <pc:docMk/>
            <pc:sldMk cId="1275634903" sldId="318"/>
            <ac:spMk id="12" creationId="{2F8DE865-E995-0B4E-B323-54D5E30B1B9E}"/>
          </ac:spMkLst>
        </pc:spChg>
        <pc:spChg chg="del">
          <ac:chgData name="Zhang Yifan" userId="c9b86b9a-8bad-4e1d-80e2-8f55c3c19e2c" providerId="ADAL" clId="{9D073D8F-04A5-544F-B130-6B5919B2E78E}" dt="2021-10-19T00:28:22.162" v="2" actId="478"/>
          <ac:spMkLst>
            <pc:docMk/>
            <pc:sldMk cId="1275634903" sldId="318"/>
            <ac:spMk id="13" creationId="{9C5201BC-593F-3546-ADD6-7A886CE35DA6}"/>
          </ac:spMkLst>
        </pc:spChg>
        <pc:spChg chg="del">
          <ac:chgData name="Zhang Yifan" userId="c9b86b9a-8bad-4e1d-80e2-8f55c3c19e2c" providerId="ADAL" clId="{9D073D8F-04A5-544F-B130-6B5919B2E78E}" dt="2021-10-19T00:28:22.162" v="2" actId="478"/>
          <ac:spMkLst>
            <pc:docMk/>
            <pc:sldMk cId="1275634903" sldId="318"/>
            <ac:spMk id="14" creationId="{8B87A32D-E370-1040-8156-8CE7D0457B89}"/>
          </ac:spMkLst>
        </pc:spChg>
        <pc:spChg chg="del">
          <ac:chgData name="Zhang Yifan" userId="c9b86b9a-8bad-4e1d-80e2-8f55c3c19e2c" providerId="ADAL" clId="{9D073D8F-04A5-544F-B130-6B5919B2E78E}" dt="2021-10-19T00:28:22.162" v="2" actId="478"/>
          <ac:spMkLst>
            <pc:docMk/>
            <pc:sldMk cId="1275634903" sldId="318"/>
            <ac:spMk id="17" creationId="{0225D0B3-A029-9849-840A-81E143DEE66A}"/>
          </ac:spMkLst>
        </pc:spChg>
        <pc:spChg chg="del">
          <ac:chgData name="Zhang Yifan" userId="c9b86b9a-8bad-4e1d-80e2-8f55c3c19e2c" providerId="ADAL" clId="{9D073D8F-04A5-544F-B130-6B5919B2E78E}" dt="2021-10-19T00:28:22.162" v="2" actId="478"/>
          <ac:spMkLst>
            <pc:docMk/>
            <pc:sldMk cId="1275634903" sldId="318"/>
            <ac:spMk id="19" creationId="{9B2D99A0-E3E8-FC45-91F5-2EC9C0274F4B}"/>
          </ac:spMkLst>
        </pc:spChg>
        <pc:spChg chg="del">
          <ac:chgData name="Zhang Yifan" userId="c9b86b9a-8bad-4e1d-80e2-8f55c3c19e2c" providerId="ADAL" clId="{9D073D8F-04A5-544F-B130-6B5919B2E78E}" dt="2021-10-19T00:28:22.162" v="2" actId="478"/>
          <ac:spMkLst>
            <pc:docMk/>
            <pc:sldMk cId="1275634903" sldId="318"/>
            <ac:spMk id="20" creationId="{223C8CF2-9529-2949-BF41-4434E4B0416C}"/>
          </ac:spMkLst>
        </pc:spChg>
        <pc:spChg chg="del">
          <ac:chgData name="Zhang Yifan" userId="c9b86b9a-8bad-4e1d-80e2-8f55c3c19e2c" providerId="ADAL" clId="{9D073D8F-04A5-544F-B130-6B5919B2E78E}" dt="2021-10-19T00:28:22.162" v="2" actId="478"/>
          <ac:spMkLst>
            <pc:docMk/>
            <pc:sldMk cId="1275634903" sldId="318"/>
            <ac:spMk id="21" creationId="{74F7CC66-E6C9-544E-B0D7-B82D7903C3A5}"/>
          </ac:spMkLst>
        </pc:spChg>
        <pc:spChg chg="del">
          <ac:chgData name="Zhang Yifan" userId="c9b86b9a-8bad-4e1d-80e2-8f55c3c19e2c" providerId="ADAL" clId="{9D073D8F-04A5-544F-B130-6B5919B2E78E}" dt="2021-10-19T00:28:22.162" v="2" actId="478"/>
          <ac:spMkLst>
            <pc:docMk/>
            <pc:sldMk cId="1275634903" sldId="318"/>
            <ac:spMk id="22" creationId="{75569199-5A41-EB49-A9F9-AF5C3511D0D8}"/>
          </ac:spMkLst>
        </pc:spChg>
        <pc:spChg chg="del">
          <ac:chgData name="Zhang Yifan" userId="c9b86b9a-8bad-4e1d-80e2-8f55c3c19e2c" providerId="ADAL" clId="{9D073D8F-04A5-544F-B130-6B5919B2E78E}" dt="2021-10-19T00:28:22.162" v="2" actId="478"/>
          <ac:spMkLst>
            <pc:docMk/>
            <pc:sldMk cId="1275634903" sldId="318"/>
            <ac:spMk id="23" creationId="{1465A432-CB8D-754F-AF7A-D0811DC3538A}"/>
          </ac:spMkLst>
        </pc:spChg>
        <pc:spChg chg="del">
          <ac:chgData name="Zhang Yifan" userId="c9b86b9a-8bad-4e1d-80e2-8f55c3c19e2c" providerId="ADAL" clId="{9D073D8F-04A5-544F-B130-6B5919B2E78E}" dt="2021-10-19T00:28:22.162" v="2" actId="478"/>
          <ac:spMkLst>
            <pc:docMk/>
            <pc:sldMk cId="1275634903" sldId="318"/>
            <ac:spMk id="24" creationId="{FC5E5F35-4DAD-1F4C-9FE0-938542638169}"/>
          </ac:spMkLst>
        </pc:spChg>
        <pc:spChg chg="del">
          <ac:chgData name="Zhang Yifan" userId="c9b86b9a-8bad-4e1d-80e2-8f55c3c19e2c" providerId="ADAL" clId="{9D073D8F-04A5-544F-B130-6B5919B2E78E}" dt="2021-10-19T00:28:22.162" v="2" actId="478"/>
          <ac:spMkLst>
            <pc:docMk/>
            <pc:sldMk cId="1275634903" sldId="318"/>
            <ac:spMk id="25" creationId="{EAC8628E-3084-7549-A36A-F577C340FA72}"/>
          </ac:spMkLst>
        </pc:spChg>
        <pc:spChg chg="del">
          <ac:chgData name="Zhang Yifan" userId="c9b86b9a-8bad-4e1d-80e2-8f55c3c19e2c" providerId="ADAL" clId="{9D073D8F-04A5-544F-B130-6B5919B2E78E}" dt="2021-10-19T00:28:22.162" v="2" actId="478"/>
          <ac:spMkLst>
            <pc:docMk/>
            <pc:sldMk cId="1275634903" sldId="318"/>
            <ac:spMk id="26" creationId="{5912CB98-7B2F-C14B-A025-AABEB8A2119B}"/>
          </ac:spMkLst>
        </pc:spChg>
        <pc:spChg chg="del">
          <ac:chgData name="Zhang Yifan" userId="c9b86b9a-8bad-4e1d-80e2-8f55c3c19e2c" providerId="ADAL" clId="{9D073D8F-04A5-544F-B130-6B5919B2E78E}" dt="2021-10-19T00:28:22.162" v="2" actId="478"/>
          <ac:spMkLst>
            <pc:docMk/>
            <pc:sldMk cId="1275634903" sldId="318"/>
            <ac:spMk id="27" creationId="{2FD241A6-4EF2-0D49-BF8D-7BE3ED0A13F9}"/>
          </ac:spMkLst>
        </pc:spChg>
        <pc:spChg chg="del">
          <ac:chgData name="Zhang Yifan" userId="c9b86b9a-8bad-4e1d-80e2-8f55c3c19e2c" providerId="ADAL" clId="{9D073D8F-04A5-544F-B130-6B5919B2E78E}" dt="2021-10-19T00:28:22.162" v="2" actId="478"/>
          <ac:spMkLst>
            <pc:docMk/>
            <pc:sldMk cId="1275634903" sldId="318"/>
            <ac:spMk id="28" creationId="{8261F29F-F1E4-9447-9413-056C5584905C}"/>
          </ac:spMkLst>
        </pc:spChg>
        <pc:spChg chg="del">
          <ac:chgData name="Zhang Yifan" userId="c9b86b9a-8bad-4e1d-80e2-8f55c3c19e2c" providerId="ADAL" clId="{9D073D8F-04A5-544F-B130-6B5919B2E78E}" dt="2021-10-19T00:28:22.162" v="2" actId="478"/>
          <ac:spMkLst>
            <pc:docMk/>
            <pc:sldMk cId="1275634903" sldId="318"/>
            <ac:spMk id="29" creationId="{5367F478-2D7B-204F-BCB5-6DF82729235E}"/>
          </ac:spMkLst>
        </pc:spChg>
        <pc:spChg chg="del">
          <ac:chgData name="Zhang Yifan" userId="c9b86b9a-8bad-4e1d-80e2-8f55c3c19e2c" providerId="ADAL" clId="{9D073D8F-04A5-544F-B130-6B5919B2E78E}" dt="2021-10-19T00:28:22.162" v="2" actId="478"/>
          <ac:spMkLst>
            <pc:docMk/>
            <pc:sldMk cId="1275634903" sldId="318"/>
            <ac:spMk id="30" creationId="{E42D3075-E7FE-F045-8A9E-343B966E3DB7}"/>
          </ac:spMkLst>
        </pc:spChg>
        <pc:spChg chg="del">
          <ac:chgData name="Zhang Yifan" userId="c9b86b9a-8bad-4e1d-80e2-8f55c3c19e2c" providerId="ADAL" clId="{9D073D8F-04A5-544F-B130-6B5919B2E78E}" dt="2021-10-19T00:28:22.162" v="2" actId="478"/>
          <ac:spMkLst>
            <pc:docMk/>
            <pc:sldMk cId="1275634903" sldId="318"/>
            <ac:spMk id="31" creationId="{E82F5AB8-D12E-744D-B664-4029E4F031EA}"/>
          </ac:spMkLst>
        </pc:spChg>
        <pc:spChg chg="del">
          <ac:chgData name="Zhang Yifan" userId="c9b86b9a-8bad-4e1d-80e2-8f55c3c19e2c" providerId="ADAL" clId="{9D073D8F-04A5-544F-B130-6B5919B2E78E}" dt="2021-10-19T00:28:22.162" v="2" actId="478"/>
          <ac:spMkLst>
            <pc:docMk/>
            <pc:sldMk cId="1275634903" sldId="318"/>
            <ac:spMk id="32" creationId="{973E9F57-C48E-E44D-B930-124844F1C962}"/>
          </ac:spMkLst>
        </pc:spChg>
        <pc:spChg chg="del">
          <ac:chgData name="Zhang Yifan" userId="c9b86b9a-8bad-4e1d-80e2-8f55c3c19e2c" providerId="ADAL" clId="{9D073D8F-04A5-544F-B130-6B5919B2E78E}" dt="2021-10-19T00:28:22.162" v="2" actId="478"/>
          <ac:spMkLst>
            <pc:docMk/>
            <pc:sldMk cId="1275634903" sldId="318"/>
            <ac:spMk id="33" creationId="{026BAAB5-9E0F-814F-98C8-1245CEBBB656}"/>
          </ac:spMkLst>
        </pc:spChg>
        <pc:spChg chg="del">
          <ac:chgData name="Zhang Yifan" userId="c9b86b9a-8bad-4e1d-80e2-8f55c3c19e2c" providerId="ADAL" clId="{9D073D8F-04A5-544F-B130-6B5919B2E78E}" dt="2021-10-19T00:28:22.162" v="2" actId="478"/>
          <ac:spMkLst>
            <pc:docMk/>
            <pc:sldMk cId="1275634903" sldId="318"/>
            <ac:spMk id="34" creationId="{18BAD3A9-2B80-5A4C-86C6-7B00BE7EE3AD}"/>
          </ac:spMkLst>
        </pc:spChg>
        <pc:spChg chg="del">
          <ac:chgData name="Zhang Yifan" userId="c9b86b9a-8bad-4e1d-80e2-8f55c3c19e2c" providerId="ADAL" clId="{9D073D8F-04A5-544F-B130-6B5919B2E78E}" dt="2021-10-19T00:28:22.162" v="2" actId="478"/>
          <ac:spMkLst>
            <pc:docMk/>
            <pc:sldMk cId="1275634903" sldId="318"/>
            <ac:spMk id="35" creationId="{E3B8C745-3B1C-BB45-848A-673D786A4BE0}"/>
          </ac:spMkLst>
        </pc:spChg>
        <pc:spChg chg="add mod">
          <ac:chgData name="Zhang Yifan" userId="c9b86b9a-8bad-4e1d-80e2-8f55c3c19e2c" providerId="ADAL" clId="{9D073D8F-04A5-544F-B130-6B5919B2E78E}" dt="2021-10-19T00:28:22.781" v="3"/>
          <ac:spMkLst>
            <pc:docMk/>
            <pc:sldMk cId="1275634903" sldId="318"/>
            <ac:spMk id="36" creationId="{F523937C-DC8A-1044-8329-E178EFA31DD6}"/>
          </ac:spMkLst>
        </pc:spChg>
        <pc:spChg chg="add mod">
          <ac:chgData name="Zhang Yifan" userId="c9b86b9a-8bad-4e1d-80e2-8f55c3c19e2c" providerId="ADAL" clId="{9D073D8F-04A5-544F-B130-6B5919B2E78E}" dt="2021-10-19T00:28:22.781" v="3"/>
          <ac:spMkLst>
            <pc:docMk/>
            <pc:sldMk cId="1275634903" sldId="318"/>
            <ac:spMk id="37" creationId="{536B275B-F52B-1647-8D4E-CF3E726DEA15}"/>
          </ac:spMkLst>
        </pc:spChg>
        <pc:spChg chg="add mod">
          <ac:chgData name="Zhang Yifan" userId="c9b86b9a-8bad-4e1d-80e2-8f55c3c19e2c" providerId="ADAL" clId="{9D073D8F-04A5-544F-B130-6B5919B2E78E}" dt="2021-10-19T00:28:22.781" v="3"/>
          <ac:spMkLst>
            <pc:docMk/>
            <pc:sldMk cId="1275634903" sldId="318"/>
            <ac:spMk id="38" creationId="{5BA3700E-9134-9346-AED6-440359DF664C}"/>
          </ac:spMkLst>
        </pc:spChg>
        <pc:spChg chg="add mod">
          <ac:chgData name="Zhang Yifan" userId="c9b86b9a-8bad-4e1d-80e2-8f55c3c19e2c" providerId="ADAL" clId="{9D073D8F-04A5-544F-B130-6B5919B2E78E}" dt="2021-10-19T00:28:22.781" v="3"/>
          <ac:spMkLst>
            <pc:docMk/>
            <pc:sldMk cId="1275634903" sldId="318"/>
            <ac:spMk id="39" creationId="{75F45071-DAF7-9342-BDDB-FDFC1939B842}"/>
          </ac:spMkLst>
        </pc:spChg>
        <pc:spChg chg="add mod">
          <ac:chgData name="Zhang Yifan" userId="c9b86b9a-8bad-4e1d-80e2-8f55c3c19e2c" providerId="ADAL" clId="{9D073D8F-04A5-544F-B130-6B5919B2E78E}" dt="2021-10-19T00:28:22.781" v="3"/>
          <ac:spMkLst>
            <pc:docMk/>
            <pc:sldMk cId="1275634903" sldId="318"/>
            <ac:spMk id="40" creationId="{99932630-B834-6C45-BC56-E07B5A26D100}"/>
          </ac:spMkLst>
        </pc:spChg>
        <pc:spChg chg="add mod">
          <ac:chgData name="Zhang Yifan" userId="c9b86b9a-8bad-4e1d-80e2-8f55c3c19e2c" providerId="ADAL" clId="{9D073D8F-04A5-544F-B130-6B5919B2E78E}" dt="2021-10-19T00:28:22.781" v="3"/>
          <ac:spMkLst>
            <pc:docMk/>
            <pc:sldMk cId="1275634903" sldId="318"/>
            <ac:spMk id="41" creationId="{41BC38BB-2BD8-6140-9A76-A075649A0910}"/>
          </ac:spMkLst>
        </pc:spChg>
        <pc:spChg chg="add mod">
          <ac:chgData name="Zhang Yifan" userId="c9b86b9a-8bad-4e1d-80e2-8f55c3c19e2c" providerId="ADAL" clId="{9D073D8F-04A5-544F-B130-6B5919B2E78E}" dt="2021-10-19T00:28:22.781" v="3"/>
          <ac:spMkLst>
            <pc:docMk/>
            <pc:sldMk cId="1275634903" sldId="318"/>
            <ac:spMk id="42" creationId="{47BCA948-60BA-A246-860A-59E30A4A467D}"/>
          </ac:spMkLst>
        </pc:spChg>
        <pc:spChg chg="add mod">
          <ac:chgData name="Zhang Yifan" userId="c9b86b9a-8bad-4e1d-80e2-8f55c3c19e2c" providerId="ADAL" clId="{9D073D8F-04A5-544F-B130-6B5919B2E78E}" dt="2021-10-19T00:28:22.781" v="3"/>
          <ac:spMkLst>
            <pc:docMk/>
            <pc:sldMk cId="1275634903" sldId="318"/>
            <ac:spMk id="43" creationId="{9BEB308E-630D-4046-9F2D-51523B794A9B}"/>
          </ac:spMkLst>
        </pc:spChg>
        <pc:spChg chg="add mod">
          <ac:chgData name="Zhang Yifan" userId="c9b86b9a-8bad-4e1d-80e2-8f55c3c19e2c" providerId="ADAL" clId="{9D073D8F-04A5-544F-B130-6B5919B2E78E}" dt="2021-10-19T00:28:22.781" v="3"/>
          <ac:spMkLst>
            <pc:docMk/>
            <pc:sldMk cId="1275634903" sldId="318"/>
            <ac:spMk id="44" creationId="{5A2B27A3-637E-5849-AFE5-93166B0E4EC1}"/>
          </ac:spMkLst>
        </pc:spChg>
        <pc:spChg chg="add mod">
          <ac:chgData name="Zhang Yifan" userId="c9b86b9a-8bad-4e1d-80e2-8f55c3c19e2c" providerId="ADAL" clId="{9D073D8F-04A5-544F-B130-6B5919B2E78E}" dt="2021-10-19T00:28:22.781" v="3"/>
          <ac:spMkLst>
            <pc:docMk/>
            <pc:sldMk cId="1275634903" sldId="318"/>
            <ac:spMk id="45" creationId="{9A3C7ED9-8601-734D-B3DA-7FFFE7A21947}"/>
          </ac:spMkLst>
        </pc:spChg>
        <pc:spChg chg="add mod">
          <ac:chgData name="Zhang Yifan" userId="c9b86b9a-8bad-4e1d-80e2-8f55c3c19e2c" providerId="ADAL" clId="{9D073D8F-04A5-544F-B130-6B5919B2E78E}" dt="2021-10-19T00:28:22.781" v="3"/>
          <ac:spMkLst>
            <pc:docMk/>
            <pc:sldMk cId="1275634903" sldId="318"/>
            <ac:spMk id="46" creationId="{6685C146-B6B3-7B4E-9994-9D7A8A9FAA7D}"/>
          </ac:spMkLst>
        </pc:spChg>
        <pc:spChg chg="add mod">
          <ac:chgData name="Zhang Yifan" userId="c9b86b9a-8bad-4e1d-80e2-8f55c3c19e2c" providerId="ADAL" clId="{9D073D8F-04A5-544F-B130-6B5919B2E78E}" dt="2021-10-19T00:28:22.781" v="3"/>
          <ac:spMkLst>
            <pc:docMk/>
            <pc:sldMk cId="1275634903" sldId="318"/>
            <ac:spMk id="47" creationId="{38F22D93-CB48-A942-B8AB-EF19246F4254}"/>
          </ac:spMkLst>
        </pc:spChg>
        <pc:spChg chg="add mod">
          <ac:chgData name="Zhang Yifan" userId="c9b86b9a-8bad-4e1d-80e2-8f55c3c19e2c" providerId="ADAL" clId="{9D073D8F-04A5-544F-B130-6B5919B2E78E}" dt="2021-10-19T00:28:22.781" v="3"/>
          <ac:spMkLst>
            <pc:docMk/>
            <pc:sldMk cId="1275634903" sldId="318"/>
            <ac:spMk id="48" creationId="{6F944576-F63C-F747-A69D-BF7FE7F3E005}"/>
          </ac:spMkLst>
        </pc:spChg>
        <pc:spChg chg="add mod">
          <ac:chgData name="Zhang Yifan" userId="c9b86b9a-8bad-4e1d-80e2-8f55c3c19e2c" providerId="ADAL" clId="{9D073D8F-04A5-544F-B130-6B5919B2E78E}" dt="2021-10-19T00:28:22.781" v="3"/>
          <ac:spMkLst>
            <pc:docMk/>
            <pc:sldMk cId="1275634903" sldId="318"/>
            <ac:spMk id="49" creationId="{3BBCD6D9-B434-D64F-A81E-F3A60AAFE4EC}"/>
          </ac:spMkLst>
        </pc:spChg>
        <pc:spChg chg="add mod">
          <ac:chgData name="Zhang Yifan" userId="c9b86b9a-8bad-4e1d-80e2-8f55c3c19e2c" providerId="ADAL" clId="{9D073D8F-04A5-544F-B130-6B5919B2E78E}" dt="2021-10-19T00:28:22.781" v="3"/>
          <ac:spMkLst>
            <pc:docMk/>
            <pc:sldMk cId="1275634903" sldId="318"/>
            <ac:spMk id="50" creationId="{DE86F16D-BC18-7D4D-818C-669790DF5009}"/>
          </ac:spMkLst>
        </pc:spChg>
        <pc:spChg chg="add mod">
          <ac:chgData name="Zhang Yifan" userId="c9b86b9a-8bad-4e1d-80e2-8f55c3c19e2c" providerId="ADAL" clId="{9D073D8F-04A5-544F-B130-6B5919B2E78E}" dt="2021-10-19T00:28:22.781" v="3"/>
          <ac:spMkLst>
            <pc:docMk/>
            <pc:sldMk cId="1275634903" sldId="318"/>
            <ac:spMk id="51" creationId="{0CCD1205-FCCE-B04D-B128-B64818AFE6D9}"/>
          </ac:spMkLst>
        </pc:spChg>
        <pc:spChg chg="add mod">
          <ac:chgData name="Zhang Yifan" userId="c9b86b9a-8bad-4e1d-80e2-8f55c3c19e2c" providerId="ADAL" clId="{9D073D8F-04A5-544F-B130-6B5919B2E78E}" dt="2021-10-19T00:28:22.781" v="3"/>
          <ac:spMkLst>
            <pc:docMk/>
            <pc:sldMk cId="1275634903" sldId="318"/>
            <ac:spMk id="52" creationId="{02454841-F6AB-1749-BE5A-3D9EB0B562C3}"/>
          </ac:spMkLst>
        </pc:spChg>
        <pc:spChg chg="add mod">
          <ac:chgData name="Zhang Yifan" userId="c9b86b9a-8bad-4e1d-80e2-8f55c3c19e2c" providerId="ADAL" clId="{9D073D8F-04A5-544F-B130-6B5919B2E78E}" dt="2021-10-19T00:28:22.781" v="3"/>
          <ac:spMkLst>
            <pc:docMk/>
            <pc:sldMk cId="1275634903" sldId="318"/>
            <ac:spMk id="53" creationId="{9C08F87F-79DF-6341-8D80-CDBBFCFDB663}"/>
          </ac:spMkLst>
        </pc:spChg>
        <pc:spChg chg="add mod">
          <ac:chgData name="Zhang Yifan" userId="c9b86b9a-8bad-4e1d-80e2-8f55c3c19e2c" providerId="ADAL" clId="{9D073D8F-04A5-544F-B130-6B5919B2E78E}" dt="2021-10-19T00:28:22.781" v="3"/>
          <ac:spMkLst>
            <pc:docMk/>
            <pc:sldMk cId="1275634903" sldId="318"/>
            <ac:spMk id="54" creationId="{25C373E0-E0FC-0F47-B9D5-3C96BC364A04}"/>
          </ac:spMkLst>
        </pc:spChg>
        <pc:spChg chg="add mod">
          <ac:chgData name="Zhang Yifan" userId="c9b86b9a-8bad-4e1d-80e2-8f55c3c19e2c" providerId="ADAL" clId="{9D073D8F-04A5-544F-B130-6B5919B2E78E}" dt="2021-10-19T00:28:22.781" v="3"/>
          <ac:spMkLst>
            <pc:docMk/>
            <pc:sldMk cId="1275634903" sldId="318"/>
            <ac:spMk id="55" creationId="{7511C9CD-6CCA-E149-A17F-CF77FA18ADD7}"/>
          </ac:spMkLst>
        </pc:spChg>
        <pc:spChg chg="add mod">
          <ac:chgData name="Zhang Yifan" userId="c9b86b9a-8bad-4e1d-80e2-8f55c3c19e2c" providerId="ADAL" clId="{9D073D8F-04A5-544F-B130-6B5919B2E78E}" dt="2021-10-19T00:28:22.781" v="3"/>
          <ac:spMkLst>
            <pc:docMk/>
            <pc:sldMk cId="1275634903" sldId="318"/>
            <ac:spMk id="56" creationId="{A8732BBF-077A-EF4A-BD15-EE307A016081}"/>
          </ac:spMkLst>
        </pc:spChg>
        <pc:spChg chg="add mod">
          <ac:chgData name="Zhang Yifan" userId="c9b86b9a-8bad-4e1d-80e2-8f55c3c19e2c" providerId="ADAL" clId="{9D073D8F-04A5-544F-B130-6B5919B2E78E}" dt="2021-10-19T00:28:22.781" v="3"/>
          <ac:spMkLst>
            <pc:docMk/>
            <pc:sldMk cId="1275634903" sldId="318"/>
            <ac:spMk id="57" creationId="{11BFC017-E2EB-AF45-9EEE-B4C10A3ED8C5}"/>
          </ac:spMkLst>
        </pc:spChg>
        <pc:spChg chg="add mod">
          <ac:chgData name="Zhang Yifan" userId="c9b86b9a-8bad-4e1d-80e2-8f55c3c19e2c" providerId="ADAL" clId="{9D073D8F-04A5-544F-B130-6B5919B2E78E}" dt="2021-10-19T00:28:22.781" v="3"/>
          <ac:spMkLst>
            <pc:docMk/>
            <pc:sldMk cId="1275634903" sldId="318"/>
            <ac:spMk id="58" creationId="{E4FC1ADC-63E9-EF4C-9566-6114C858B94C}"/>
          </ac:spMkLst>
        </pc:spChg>
        <pc:spChg chg="add mod">
          <ac:chgData name="Zhang Yifan" userId="c9b86b9a-8bad-4e1d-80e2-8f55c3c19e2c" providerId="ADAL" clId="{9D073D8F-04A5-544F-B130-6B5919B2E78E}" dt="2021-10-19T00:28:22.781" v="3"/>
          <ac:spMkLst>
            <pc:docMk/>
            <pc:sldMk cId="1275634903" sldId="318"/>
            <ac:spMk id="59" creationId="{11CED982-DD5F-4747-B782-ABCCAB11AC07}"/>
          </ac:spMkLst>
        </pc:spChg>
        <pc:spChg chg="add mod">
          <ac:chgData name="Zhang Yifan" userId="c9b86b9a-8bad-4e1d-80e2-8f55c3c19e2c" providerId="ADAL" clId="{9D073D8F-04A5-544F-B130-6B5919B2E78E}" dt="2021-10-19T00:28:22.781" v="3"/>
          <ac:spMkLst>
            <pc:docMk/>
            <pc:sldMk cId="1275634903" sldId="318"/>
            <ac:spMk id="60" creationId="{6C17D9AC-EE34-AA48-92FC-0596A002D82C}"/>
          </ac:spMkLst>
        </pc:spChg>
        <pc:spChg chg="add mod">
          <ac:chgData name="Zhang Yifan" userId="c9b86b9a-8bad-4e1d-80e2-8f55c3c19e2c" providerId="ADAL" clId="{9D073D8F-04A5-544F-B130-6B5919B2E78E}" dt="2021-10-19T00:28:22.781" v="3"/>
          <ac:spMkLst>
            <pc:docMk/>
            <pc:sldMk cId="1275634903" sldId="318"/>
            <ac:spMk id="61" creationId="{181A15EB-7111-E44F-BBD0-46EC9B05C804}"/>
          </ac:spMkLst>
        </pc:spChg>
        <pc:spChg chg="add mod">
          <ac:chgData name="Zhang Yifan" userId="c9b86b9a-8bad-4e1d-80e2-8f55c3c19e2c" providerId="ADAL" clId="{9D073D8F-04A5-544F-B130-6B5919B2E78E}" dt="2021-10-19T00:28:22.781" v="3"/>
          <ac:spMkLst>
            <pc:docMk/>
            <pc:sldMk cId="1275634903" sldId="318"/>
            <ac:spMk id="62" creationId="{D0E51B48-6C68-4C41-BCCA-A943754DD658}"/>
          </ac:spMkLst>
        </pc:spChg>
        <pc:spChg chg="add mod">
          <ac:chgData name="Zhang Yifan" userId="c9b86b9a-8bad-4e1d-80e2-8f55c3c19e2c" providerId="ADAL" clId="{9D073D8F-04A5-544F-B130-6B5919B2E78E}" dt="2021-10-19T00:28:22.781" v="3"/>
          <ac:spMkLst>
            <pc:docMk/>
            <pc:sldMk cId="1275634903" sldId="318"/>
            <ac:spMk id="63" creationId="{8E432619-0075-8744-B28F-9D63823E988E}"/>
          </ac:spMkLst>
        </pc:spChg>
        <pc:spChg chg="add mod">
          <ac:chgData name="Zhang Yifan" userId="c9b86b9a-8bad-4e1d-80e2-8f55c3c19e2c" providerId="ADAL" clId="{9D073D8F-04A5-544F-B130-6B5919B2E78E}" dt="2021-10-19T00:28:22.781" v="3"/>
          <ac:spMkLst>
            <pc:docMk/>
            <pc:sldMk cId="1275634903" sldId="318"/>
            <ac:spMk id="64" creationId="{A9B1EB13-DEE7-E74F-B010-88A3F94B13B9}"/>
          </ac:spMkLst>
        </pc:spChg>
        <pc:grpChg chg="add mod">
          <ac:chgData name="Zhang Yifan" userId="c9b86b9a-8bad-4e1d-80e2-8f55c3c19e2c" providerId="ADAL" clId="{9D073D8F-04A5-544F-B130-6B5919B2E78E}" dt="2021-10-19T00:28:22.781" v="3"/>
          <ac:grpSpMkLst>
            <pc:docMk/>
            <pc:sldMk cId="1275634903" sldId="318"/>
            <ac:grpSpMk id="65" creationId="{4EC1FA7F-82BF-2B4B-91D8-AA44DF501195}"/>
          </ac:grpSpMkLst>
        </pc:grpChg>
        <pc:grpChg chg="add mod">
          <ac:chgData name="Zhang Yifan" userId="c9b86b9a-8bad-4e1d-80e2-8f55c3c19e2c" providerId="ADAL" clId="{9D073D8F-04A5-544F-B130-6B5919B2E78E}" dt="2021-10-19T00:28:22.781" v="3"/>
          <ac:grpSpMkLst>
            <pc:docMk/>
            <pc:sldMk cId="1275634903" sldId="318"/>
            <ac:grpSpMk id="71" creationId="{44E532E7-0E2C-F245-8AFE-440B066F0165}"/>
          </ac:grpSpMkLst>
        </pc:grpChg>
        <pc:grpChg chg="add mod">
          <ac:chgData name="Zhang Yifan" userId="c9b86b9a-8bad-4e1d-80e2-8f55c3c19e2c" providerId="ADAL" clId="{9D073D8F-04A5-544F-B130-6B5919B2E78E}" dt="2021-10-19T00:28:22.781" v="3"/>
          <ac:grpSpMkLst>
            <pc:docMk/>
            <pc:sldMk cId="1275634903" sldId="318"/>
            <ac:grpSpMk id="79" creationId="{2957BA52-7DBD-E248-B88C-2B4E63E49D92}"/>
          </ac:grpSpMkLst>
        </pc:grpChg>
        <pc:grpChg chg="add mod">
          <ac:chgData name="Zhang Yifan" userId="c9b86b9a-8bad-4e1d-80e2-8f55c3c19e2c" providerId="ADAL" clId="{9D073D8F-04A5-544F-B130-6B5919B2E78E}" dt="2021-10-19T00:28:22.781" v="3"/>
          <ac:grpSpMkLst>
            <pc:docMk/>
            <pc:sldMk cId="1275634903" sldId="318"/>
            <ac:grpSpMk id="86" creationId="{551C22FD-25EF-C14F-9900-30C757D4EB7C}"/>
          </ac:grpSpMkLst>
        </pc:grpChg>
        <pc:grpChg chg="add mod">
          <ac:chgData name="Zhang Yifan" userId="c9b86b9a-8bad-4e1d-80e2-8f55c3c19e2c" providerId="ADAL" clId="{9D073D8F-04A5-544F-B130-6B5919B2E78E}" dt="2021-10-19T00:28:22.781" v="3"/>
          <ac:grpSpMkLst>
            <pc:docMk/>
            <pc:sldMk cId="1275634903" sldId="318"/>
            <ac:grpSpMk id="101" creationId="{0BCACB64-DE07-6249-9691-926F4944DB2E}"/>
          </ac:grpSpMkLst>
        </pc:grpChg>
        <pc:grpChg chg="add mod">
          <ac:chgData name="Zhang Yifan" userId="c9b86b9a-8bad-4e1d-80e2-8f55c3c19e2c" providerId="ADAL" clId="{9D073D8F-04A5-544F-B130-6B5919B2E78E}" dt="2021-10-19T00:28:22.781" v="3"/>
          <ac:grpSpMkLst>
            <pc:docMk/>
            <pc:sldMk cId="1275634903" sldId="318"/>
            <ac:grpSpMk id="115" creationId="{11ECF2D4-9682-1D48-8303-FB4FA6773F45}"/>
          </ac:grpSpMkLst>
        </pc:grpChg>
        <pc:grpChg chg="add mod">
          <ac:chgData name="Zhang Yifan" userId="c9b86b9a-8bad-4e1d-80e2-8f55c3c19e2c" providerId="ADAL" clId="{9D073D8F-04A5-544F-B130-6B5919B2E78E}" dt="2021-10-19T00:28:22.781" v="3"/>
          <ac:grpSpMkLst>
            <pc:docMk/>
            <pc:sldMk cId="1275634903" sldId="318"/>
            <ac:grpSpMk id="123" creationId="{5A328AC6-9C71-1E40-A3CC-1B96A1E6D2BD}"/>
          </ac:grpSpMkLst>
        </pc:grpChg>
        <pc:grpChg chg="add mod">
          <ac:chgData name="Zhang Yifan" userId="c9b86b9a-8bad-4e1d-80e2-8f55c3c19e2c" providerId="ADAL" clId="{9D073D8F-04A5-544F-B130-6B5919B2E78E}" dt="2021-10-19T00:28:22.781" v="3"/>
          <ac:grpSpMkLst>
            <pc:docMk/>
            <pc:sldMk cId="1275634903" sldId="318"/>
            <ac:grpSpMk id="132" creationId="{FD7F5D25-B53B-0C49-8BE7-AFB0650D4E24}"/>
          </ac:grpSpMkLst>
        </pc:grpChg>
        <pc:grpChg chg="add mod">
          <ac:chgData name="Zhang Yifan" userId="c9b86b9a-8bad-4e1d-80e2-8f55c3c19e2c" providerId="ADAL" clId="{9D073D8F-04A5-544F-B130-6B5919B2E78E}" dt="2021-10-19T00:28:22.781" v="3"/>
          <ac:grpSpMkLst>
            <pc:docMk/>
            <pc:sldMk cId="1275634903" sldId="318"/>
            <ac:grpSpMk id="139" creationId="{69DB3DEF-FA5C-2441-B10F-547D0E26C4EB}"/>
          </ac:grpSpMkLst>
        </pc:grpChg>
        <pc:grpChg chg="add mod">
          <ac:chgData name="Zhang Yifan" userId="c9b86b9a-8bad-4e1d-80e2-8f55c3c19e2c" providerId="ADAL" clId="{9D073D8F-04A5-544F-B130-6B5919B2E78E}" dt="2021-10-19T00:28:22.781" v="3"/>
          <ac:grpSpMkLst>
            <pc:docMk/>
            <pc:sldMk cId="1275634903" sldId="318"/>
            <ac:grpSpMk id="142" creationId="{5FA24639-A80D-2E40-A978-F2E91C703FF9}"/>
          </ac:grpSpMkLst>
        </pc:grpChg>
        <pc:grpChg chg="add mod">
          <ac:chgData name="Zhang Yifan" userId="c9b86b9a-8bad-4e1d-80e2-8f55c3c19e2c" providerId="ADAL" clId="{9D073D8F-04A5-544F-B130-6B5919B2E78E}" dt="2021-10-19T00:28:22.781" v="3"/>
          <ac:grpSpMkLst>
            <pc:docMk/>
            <pc:sldMk cId="1275634903" sldId="318"/>
            <ac:grpSpMk id="147" creationId="{1CE62403-B891-8349-8B7C-67EA275263AD}"/>
          </ac:grpSpMkLst>
        </pc:grpChg>
        <pc:grpChg chg="add mod">
          <ac:chgData name="Zhang Yifan" userId="c9b86b9a-8bad-4e1d-80e2-8f55c3c19e2c" providerId="ADAL" clId="{9D073D8F-04A5-544F-B130-6B5919B2E78E}" dt="2021-10-19T00:28:22.781" v="3"/>
          <ac:grpSpMkLst>
            <pc:docMk/>
            <pc:sldMk cId="1275634903" sldId="318"/>
            <ac:grpSpMk id="153" creationId="{5FA0A2A6-68FE-4B45-9C29-2BDA42AF7BDD}"/>
          </ac:grpSpMkLst>
        </pc:grpChg>
        <pc:picChg chg="mod modCrop">
          <ac:chgData name="Zhang Yifan" userId="c9b86b9a-8bad-4e1d-80e2-8f55c3c19e2c" providerId="ADAL" clId="{9D073D8F-04A5-544F-B130-6B5919B2E78E}" dt="2021-10-19T00:30:49.259" v="28" actId="1076"/>
          <ac:picMkLst>
            <pc:docMk/>
            <pc:sldMk cId="1275634903" sldId="318"/>
            <ac:picMk id="15" creationId="{16FFC8AF-13B7-2F4E-82FF-391DC525EBBC}"/>
          </ac:picMkLst>
        </pc:picChg>
        <pc:picChg chg="add del mod">
          <ac:chgData name="Zhang Yifan" userId="c9b86b9a-8bad-4e1d-80e2-8f55c3c19e2c" providerId="ADAL" clId="{9D073D8F-04A5-544F-B130-6B5919B2E78E}" dt="2021-10-19T00:30:17.340" v="19" actId="478"/>
          <ac:picMkLst>
            <pc:docMk/>
            <pc:sldMk cId="1275634903" sldId="318"/>
            <ac:picMk id="16" creationId="{85054529-B26E-CB41-B806-25C517E5B7AB}"/>
          </ac:picMkLst>
        </pc:picChg>
        <pc:picChg chg="mod">
          <ac:chgData name="Zhang Yifan" userId="c9b86b9a-8bad-4e1d-80e2-8f55c3c19e2c" providerId="ADAL" clId="{9D073D8F-04A5-544F-B130-6B5919B2E78E}" dt="2021-10-19T00:28:51.977" v="7" actId="1076"/>
          <ac:picMkLst>
            <pc:docMk/>
            <pc:sldMk cId="1275634903" sldId="318"/>
            <ac:picMk id="18" creationId="{B3EFCB64-7CA9-8B4B-90FE-6F35762A9688}"/>
          </ac:picMkLst>
        </pc:picChg>
        <pc:inkChg chg="mod">
          <ac:chgData name="Zhang Yifan" userId="c9b86b9a-8bad-4e1d-80e2-8f55c3c19e2c" providerId="ADAL" clId="{9D073D8F-04A5-544F-B130-6B5919B2E78E}" dt="2021-10-19T00:28:22.781" v="3"/>
          <ac:inkMkLst>
            <pc:docMk/>
            <pc:sldMk cId="1275634903" sldId="318"/>
            <ac:inkMk id="66" creationId="{EA53B847-1955-7F49-8288-3680175BB30A}"/>
          </ac:inkMkLst>
        </pc:inkChg>
        <pc:inkChg chg="mod">
          <ac:chgData name="Zhang Yifan" userId="c9b86b9a-8bad-4e1d-80e2-8f55c3c19e2c" providerId="ADAL" clId="{9D073D8F-04A5-544F-B130-6B5919B2E78E}" dt="2021-10-19T00:28:22.781" v="3"/>
          <ac:inkMkLst>
            <pc:docMk/>
            <pc:sldMk cId="1275634903" sldId="318"/>
            <ac:inkMk id="67" creationId="{C280AAE8-3368-5A42-93BF-EF480360EE85}"/>
          </ac:inkMkLst>
        </pc:inkChg>
        <pc:inkChg chg="mod">
          <ac:chgData name="Zhang Yifan" userId="c9b86b9a-8bad-4e1d-80e2-8f55c3c19e2c" providerId="ADAL" clId="{9D073D8F-04A5-544F-B130-6B5919B2E78E}" dt="2021-10-19T00:28:22.781" v="3"/>
          <ac:inkMkLst>
            <pc:docMk/>
            <pc:sldMk cId="1275634903" sldId="318"/>
            <ac:inkMk id="68" creationId="{9396884D-01EE-6848-BA4D-1AA1E7E87944}"/>
          </ac:inkMkLst>
        </pc:inkChg>
        <pc:inkChg chg="mod">
          <ac:chgData name="Zhang Yifan" userId="c9b86b9a-8bad-4e1d-80e2-8f55c3c19e2c" providerId="ADAL" clId="{9D073D8F-04A5-544F-B130-6B5919B2E78E}" dt="2021-10-19T00:28:22.781" v="3"/>
          <ac:inkMkLst>
            <pc:docMk/>
            <pc:sldMk cId="1275634903" sldId="318"/>
            <ac:inkMk id="69" creationId="{8E9A37FA-B4BD-B942-88B3-701A86111A90}"/>
          </ac:inkMkLst>
        </pc:inkChg>
        <pc:inkChg chg="mod">
          <ac:chgData name="Zhang Yifan" userId="c9b86b9a-8bad-4e1d-80e2-8f55c3c19e2c" providerId="ADAL" clId="{9D073D8F-04A5-544F-B130-6B5919B2E78E}" dt="2021-10-19T00:28:22.781" v="3"/>
          <ac:inkMkLst>
            <pc:docMk/>
            <pc:sldMk cId="1275634903" sldId="318"/>
            <ac:inkMk id="70" creationId="{42F73462-9B17-994C-9728-B62C463B38E8}"/>
          </ac:inkMkLst>
        </pc:inkChg>
        <pc:inkChg chg="mod">
          <ac:chgData name="Zhang Yifan" userId="c9b86b9a-8bad-4e1d-80e2-8f55c3c19e2c" providerId="ADAL" clId="{9D073D8F-04A5-544F-B130-6B5919B2E78E}" dt="2021-10-19T00:28:22.781" v="3"/>
          <ac:inkMkLst>
            <pc:docMk/>
            <pc:sldMk cId="1275634903" sldId="318"/>
            <ac:inkMk id="72" creationId="{5C9A09DF-4658-5F41-A6D9-CC74E379539A}"/>
          </ac:inkMkLst>
        </pc:inkChg>
        <pc:inkChg chg="mod">
          <ac:chgData name="Zhang Yifan" userId="c9b86b9a-8bad-4e1d-80e2-8f55c3c19e2c" providerId="ADAL" clId="{9D073D8F-04A5-544F-B130-6B5919B2E78E}" dt="2021-10-19T00:28:22.781" v="3"/>
          <ac:inkMkLst>
            <pc:docMk/>
            <pc:sldMk cId="1275634903" sldId="318"/>
            <ac:inkMk id="73" creationId="{FD6ADCD8-F1B7-FB4C-B0D4-28D4F6DC211F}"/>
          </ac:inkMkLst>
        </pc:inkChg>
        <pc:inkChg chg="mod">
          <ac:chgData name="Zhang Yifan" userId="c9b86b9a-8bad-4e1d-80e2-8f55c3c19e2c" providerId="ADAL" clId="{9D073D8F-04A5-544F-B130-6B5919B2E78E}" dt="2021-10-19T00:28:22.781" v="3"/>
          <ac:inkMkLst>
            <pc:docMk/>
            <pc:sldMk cId="1275634903" sldId="318"/>
            <ac:inkMk id="74" creationId="{31735964-F706-374B-9000-9AD4335FD5C2}"/>
          </ac:inkMkLst>
        </pc:inkChg>
        <pc:inkChg chg="mod">
          <ac:chgData name="Zhang Yifan" userId="c9b86b9a-8bad-4e1d-80e2-8f55c3c19e2c" providerId="ADAL" clId="{9D073D8F-04A5-544F-B130-6B5919B2E78E}" dt="2021-10-19T00:28:22.781" v="3"/>
          <ac:inkMkLst>
            <pc:docMk/>
            <pc:sldMk cId="1275634903" sldId="318"/>
            <ac:inkMk id="75" creationId="{85447485-342D-1E4F-9F50-82FAA6191E0F}"/>
          </ac:inkMkLst>
        </pc:inkChg>
        <pc:inkChg chg="mod">
          <ac:chgData name="Zhang Yifan" userId="c9b86b9a-8bad-4e1d-80e2-8f55c3c19e2c" providerId="ADAL" clId="{9D073D8F-04A5-544F-B130-6B5919B2E78E}" dt="2021-10-19T00:28:22.781" v="3"/>
          <ac:inkMkLst>
            <pc:docMk/>
            <pc:sldMk cId="1275634903" sldId="318"/>
            <ac:inkMk id="76" creationId="{F241F1E1-491E-6E48-9AC8-DB24FB4BA9AA}"/>
          </ac:inkMkLst>
        </pc:inkChg>
        <pc:inkChg chg="add mod">
          <ac:chgData name="Zhang Yifan" userId="c9b86b9a-8bad-4e1d-80e2-8f55c3c19e2c" providerId="ADAL" clId="{9D073D8F-04A5-544F-B130-6B5919B2E78E}" dt="2021-10-19T00:28:22.781" v="3"/>
          <ac:inkMkLst>
            <pc:docMk/>
            <pc:sldMk cId="1275634903" sldId="318"/>
            <ac:inkMk id="77" creationId="{045E8D40-706D-F44A-A4CB-04060B8CFE60}"/>
          </ac:inkMkLst>
        </pc:inkChg>
        <pc:inkChg chg="add mod">
          <ac:chgData name="Zhang Yifan" userId="c9b86b9a-8bad-4e1d-80e2-8f55c3c19e2c" providerId="ADAL" clId="{9D073D8F-04A5-544F-B130-6B5919B2E78E}" dt="2021-10-19T00:28:22.781" v="3"/>
          <ac:inkMkLst>
            <pc:docMk/>
            <pc:sldMk cId="1275634903" sldId="318"/>
            <ac:inkMk id="78" creationId="{B797E1AF-AB59-DE4C-AC72-FF265402BA5B}"/>
          </ac:inkMkLst>
        </pc:inkChg>
        <pc:inkChg chg="mod">
          <ac:chgData name="Zhang Yifan" userId="c9b86b9a-8bad-4e1d-80e2-8f55c3c19e2c" providerId="ADAL" clId="{9D073D8F-04A5-544F-B130-6B5919B2E78E}" dt="2021-10-19T00:28:22.781" v="3"/>
          <ac:inkMkLst>
            <pc:docMk/>
            <pc:sldMk cId="1275634903" sldId="318"/>
            <ac:inkMk id="80" creationId="{F10EDC46-546C-0A47-A9C6-2831D742A0C1}"/>
          </ac:inkMkLst>
        </pc:inkChg>
        <pc:inkChg chg="mod">
          <ac:chgData name="Zhang Yifan" userId="c9b86b9a-8bad-4e1d-80e2-8f55c3c19e2c" providerId="ADAL" clId="{9D073D8F-04A5-544F-B130-6B5919B2E78E}" dt="2021-10-19T00:28:22.781" v="3"/>
          <ac:inkMkLst>
            <pc:docMk/>
            <pc:sldMk cId="1275634903" sldId="318"/>
            <ac:inkMk id="81" creationId="{74C86D1E-35B7-954B-B550-75EBEAB87995}"/>
          </ac:inkMkLst>
        </pc:inkChg>
        <pc:inkChg chg="mod">
          <ac:chgData name="Zhang Yifan" userId="c9b86b9a-8bad-4e1d-80e2-8f55c3c19e2c" providerId="ADAL" clId="{9D073D8F-04A5-544F-B130-6B5919B2E78E}" dt="2021-10-19T00:28:22.781" v="3"/>
          <ac:inkMkLst>
            <pc:docMk/>
            <pc:sldMk cId="1275634903" sldId="318"/>
            <ac:inkMk id="82" creationId="{0674249F-FD9C-FB45-B915-07B1C0C2C259}"/>
          </ac:inkMkLst>
        </pc:inkChg>
        <pc:inkChg chg="mod">
          <ac:chgData name="Zhang Yifan" userId="c9b86b9a-8bad-4e1d-80e2-8f55c3c19e2c" providerId="ADAL" clId="{9D073D8F-04A5-544F-B130-6B5919B2E78E}" dt="2021-10-19T00:28:22.781" v="3"/>
          <ac:inkMkLst>
            <pc:docMk/>
            <pc:sldMk cId="1275634903" sldId="318"/>
            <ac:inkMk id="83" creationId="{8F4A7F3E-F175-2440-97A9-1405EC211576}"/>
          </ac:inkMkLst>
        </pc:inkChg>
        <pc:inkChg chg="mod">
          <ac:chgData name="Zhang Yifan" userId="c9b86b9a-8bad-4e1d-80e2-8f55c3c19e2c" providerId="ADAL" clId="{9D073D8F-04A5-544F-B130-6B5919B2E78E}" dt="2021-10-19T00:28:22.781" v="3"/>
          <ac:inkMkLst>
            <pc:docMk/>
            <pc:sldMk cId="1275634903" sldId="318"/>
            <ac:inkMk id="84" creationId="{8A27A6CE-6ED6-BD4E-8921-6AF080B4660B}"/>
          </ac:inkMkLst>
        </pc:inkChg>
        <pc:inkChg chg="mod">
          <ac:chgData name="Zhang Yifan" userId="c9b86b9a-8bad-4e1d-80e2-8f55c3c19e2c" providerId="ADAL" clId="{9D073D8F-04A5-544F-B130-6B5919B2E78E}" dt="2021-10-19T00:28:22.781" v="3"/>
          <ac:inkMkLst>
            <pc:docMk/>
            <pc:sldMk cId="1275634903" sldId="318"/>
            <ac:inkMk id="85" creationId="{F8893552-D227-0E4F-B2E8-0187266AD117}"/>
          </ac:inkMkLst>
        </pc:inkChg>
        <pc:inkChg chg="mod">
          <ac:chgData name="Zhang Yifan" userId="c9b86b9a-8bad-4e1d-80e2-8f55c3c19e2c" providerId="ADAL" clId="{9D073D8F-04A5-544F-B130-6B5919B2E78E}" dt="2021-10-19T00:28:22.781" v="3"/>
          <ac:inkMkLst>
            <pc:docMk/>
            <pc:sldMk cId="1275634903" sldId="318"/>
            <ac:inkMk id="87" creationId="{FB8DC5FC-2D23-5340-B869-B21E1B05E808}"/>
          </ac:inkMkLst>
        </pc:inkChg>
        <pc:inkChg chg="mod">
          <ac:chgData name="Zhang Yifan" userId="c9b86b9a-8bad-4e1d-80e2-8f55c3c19e2c" providerId="ADAL" clId="{9D073D8F-04A5-544F-B130-6B5919B2E78E}" dt="2021-10-19T00:28:22.781" v="3"/>
          <ac:inkMkLst>
            <pc:docMk/>
            <pc:sldMk cId="1275634903" sldId="318"/>
            <ac:inkMk id="88" creationId="{41A20DED-EFAC-6342-A6C6-DC089B2D4047}"/>
          </ac:inkMkLst>
        </pc:inkChg>
        <pc:inkChg chg="mod">
          <ac:chgData name="Zhang Yifan" userId="c9b86b9a-8bad-4e1d-80e2-8f55c3c19e2c" providerId="ADAL" clId="{9D073D8F-04A5-544F-B130-6B5919B2E78E}" dt="2021-10-19T00:28:22.781" v="3"/>
          <ac:inkMkLst>
            <pc:docMk/>
            <pc:sldMk cId="1275634903" sldId="318"/>
            <ac:inkMk id="89" creationId="{394695D3-710D-3044-9C22-01F5ECA8C87E}"/>
          </ac:inkMkLst>
        </pc:inkChg>
        <pc:inkChg chg="mod">
          <ac:chgData name="Zhang Yifan" userId="c9b86b9a-8bad-4e1d-80e2-8f55c3c19e2c" providerId="ADAL" clId="{9D073D8F-04A5-544F-B130-6B5919B2E78E}" dt="2021-10-19T00:28:22.781" v="3"/>
          <ac:inkMkLst>
            <pc:docMk/>
            <pc:sldMk cId="1275634903" sldId="318"/>
            <ac:inkMk id="90" creationId="{F01ED60F-B828-D448-8BEA-1AB291783064}"/>
          </ac:inkMkLst>
        </pc:inkChg>
        <pc:inkChg chg="mod">
          <ac:chgData name="Zhang Yifan" userId="c9b86b9a-8bad-4e1d-80e2-8f55c3c19e2c" providerId="ADAL" clId="{9D073D8F-04A5-544F-B130-6B5919B2E78E}" dt="2021-10-19T00:28:22.781" v="3"/>
          <ac:inkMkLst>
            <pc:docMk/>
            <pc:sldMk cId="1275634903" sldId="318"/>
            <ac:inkMk id="91" creationId="{708A0C20-B0B3-344D-9BB8-10CE0A02B137}"/>
          </ac:inkMkLst>
        </pc:inkChg>
        <pc:inkChg chg="mod">
          <ac:chgData name="Zhang Yifan" userId="c9b86b9a-8bad-4e1d-80e2-8f55c3c19e2c" providerId="ADAL" clId="{9D073D8F-04A5-544F-B130-6B5919B2E78E}" dt="2021-10-19T00:28:22.781" v="3"/>
          <ac:inkMkLst>
            <pc:docMk/>
            <pc:sldMk cId="1275634903" sldId="318"/>
            <ac:inkMk id="92" creationId="{B7004646-3BA4-044A-80F6-67ACE938AAF5}"/>
          </ac:inkMkLst>
        </pc:inkChg>
        <pc:inkChg chg="mod">
          <ac:chgData name="Zhang Yifan" userId="c9b86b9a-8bad-4e1d-80e2-8f55c3c19e2c" providerId="ADAL" clId="{9D073D8F-04A5-544F-B130-6B5919B2E78E}" dt="2021-10-19T00:28:22.781" v="3"/>
          <ac:inkMkLst>
            <pc:docMk/>
            <pc:sldMk cId="1275634903" sldId="318"/>
            <ac:inkMk id="93" creationId="{10A1B02D-B08F-E348-8AD9-52C9F1F23C34}"/>
          </ac:inkMkLst>
        </pc:inkChg>
        <pc:inkChg chg="mod">
          <ac:chgData name="Zhang Yifan" userId="c9b86b9a-8bad-4e1d-80e2-8f55c3c19e2c" providerId="ADAL" clId="{9D073D8F-04A5-544F-B130-6B5919B2E78E}" dt="2021-10-19T00:28:22.781" v="3"/>
          <ac:inkMkLst>
            <pc:docMk/>
            <pc:sldMk cId="1275634903" sldId="318"/>
            <ac:inkMk id="94" creationId="{8439E626-4378-1F44-8BB7-209D9C0A8059}"/>
          </ac:inkMkLst>
        </pc:inkChg>
        <pc:inkChg chg="mod">
          <ac:chgData name="Zhang Yifan" userId="c9b86b9a-8bad-4e1d-80e2-8f55c3c19e2c" providerId="ADAL" clId="{9D073D8F-04A5-544F-B130-6B5919B2E78E}" dt="2021-10-19T00:28:22.781" v="3"/>
          <ac:inkMkLst>
            <pc:docMk/>
            <pc:sldMk cId="1275634903" sldId="318"/>
            <ac:inkMk id="95" creationId="{0358F81F-2071-8849-A9F3-42A6676AD5DC}"/>
          </ac:inkMkLst>
        </pc:inkChg>
        <pc:inkChg chg="mod">
          <ac:chgData name="Zhang Yifan" userId="c9b86b9a-8bad-4e1d-80e2-8f55c3c19e2c" providerId="ADAL" clId="{9D073D8F-04A5-544F-B130-6B5919B2E78E}" dt="2021-10-19T00:28:22.781" v="3"/>
          <ac:inkMkLst>
            <pc:docMk/>
            <pc:sldMk cId="1275634903" sldId="318"/>
            <ac:inkMk id="96" creationId="{03A7CFE5-CD77-9E4B-AA21-ED09F6738793}"/>
          </ac:inkMkLst>
        </pc:inkChg>
        <pc:inkChg chg="mod">
          <ac:chgData name="Zhang Yifan" userId="c9b86b9a-8bad-4e1d-80e2-8f55c3c19e2c" providerId="ADAL" clId="{9D073D8F-04A5-544F-B130-6B5919B2E78E}" dt="2021-10-19T00:28:22.781" v="3"/>
          <ac:inkMkLst>
            <pc:docMk/>
            <pc:sldMk cId="1275634903" sldId="318"/>
            <ac:inkMk id="97" creationId="{40014DEC-ACDF-0344-B972-7B282F40B914}"/>
          </ac:inkMkLst>
        </pc:inkChg>
        <pc:inkChg chg="mod">
          <ac:chgData name="Zhang Yifan" userId="c9b86b9a-8bad-4e1d-80e2-8f55c3c19e2c" providerId="ADAL" clId="{9D073D8F-04A5-544F-B130-6B5919B2E78E}" dt="2021-10-19T00:28:22.781" v="3"/>
          <ac:inkMkLst>
            <pc:docMk/>
            <pc:sldMk cId="1275634903" sldId="318"/>
            <ac:inkMk id="98" creationId="{0C1E2C10-8BE6-BF40-9737-248B8606BD36}"/>
          </ac:inkMkLst>
        </pc:inkChg>
        <pc:inkChg chg="mod">
          <ac:chgData name="Zhang Yifan" userId="c9b86b9a-8bad-4e1d-80e2-8f55c3c19e2c" providerId="ADAL" clId="{9D073D8F-04A5-544F-B130-6B5919B2E78E}" dt="2021-10-19T00:28:22.781" v="3"/>
          <ac:inkMkLst>
            <pc:docMk/>
            <pc:sldMk cId="1275634903" sldId="318"/>
            <ac:inkMk id="99" creationId="{896CEDF2-D6CB-0B49-95CD-7EABD142FE0C}"/>
          </ac:inkMkLst>
        </pc:inkChg>
        <pc:inkChg chg="mod">
          <ac:chgData name="Zhang Yifan" userId="c9b86b9a-8bad-4e1d-80e2-8f55c3c19e2c" providerId="ADAL" clId="{9D073D8F-04A5-544F-B130-6B5919B2E78E}" dt="2021-10-19T00:28:22.781" v="3"/>
          <ac:inkMkLst>
            <pc:docMk/>
            <pc:sldMk cId="1275634903" sldId="318"/>
            <ac:inkMk id="100" creationId="{C8DA345F-D26E-5240-B85D-D16A3786C84F}"/>
          </ac:inkMkLst>
        </pc:inkChg>
        <pc:inkChg chg="mod">
          <ac:chgData name="Zhang Yifan" userId="c9b86b9a-8bad-4e1d-80e2-8f55c3c19e2c" providerId="ADAL" clId="{9D073D8F-04A5-544F-B130-6B5919B2E78E}" dt="2021-10-19T00:28:22.781" v="3"/>
          <ac:inkMkLst>
            <pc:docMk/>
            <pc:sldMk cId="1275634903" sldId="318"/>
            <ac:inkMk id="102" creationId="{CB04494A-1507-7143-B038-C7053F58F105}"/>
          </ac:inkMkLst>
        </pc:inkChg>
        <pc:inkChg chg="mod">
          <ac:chgData name="Zhang Yifan" userId="c9b86b9a-8bad-4e1d-80e2-8f55c3c19e2c" providerId="ADAL" clId="{9D073D8F-04A5-544F-B130-6B5919B2E78E}" dt="2021-10-19T00:28:22.781" v="3"/>
          <ac:inkMkLst>
            <pc:docMk/>
            <pc:sldMk cId="1275634903" sldId="318"/>
            <ac:inkMk id="103" creationId="{33F7D41C-440D-E741-B2CA-869455820689}"/>
          </ac:inkMkLst>
        </pc:inkChg>
        <pc:inkChg chg="mod">
          <ac:chgData name="Zhang Yifan" userId="c9b86b9a-8bad-4e1d-80e2-8f55c3c19e2c" providerId="ADAL" clId="{9D073D8F-04A5-544F-B130-6B5919B2E78E}" dt="2021-10-19T00:28:22.781" v="3"/>
          <ac:inkMkLst>
            <pc:docMk/>
            <pc:sldMk cId="1275634903" sldId="318"/>
            <ac:inkMk id="104" creationId="{57FDF952-084B-BA49-A4CE-0B81C97218FF}"/>
          </ac:inkMkLst>
        </pc:inkChg>
        <pc:inkChg chg="mod">
          <ac:chgData name="Zhang Yifan" userId="c9b86b9a-8bad-4e1d-80e2-8f55c3c19e2c" providerId="ADAL" clId="{9D073D8F-04A5-544F-B130-6B5919B2E78E}" dt="2021-10-19T00:28:22.781" v="3"/>
          <ac:inkMkLst>
            <pc:docMk/>
            <pc:sldMk cId="1275634903" sldId="318"/>
            <ac:inkMk id="105" creationId="{7D9FE748-CC61-5547-9F10-0909B5BFC065}"/>
          </ac:inkMkLst>
        </pc:inkChg>
        <pc:inkChg chg="mod">
          <ac:chgData name="Zhang Yifan" userId="c9b86b9a-8bad-4e1d-80e2-8f55c3c19e2c" providerId="ADAL" clId="{9D073D8F-04A5-544F-B130-6B5919B2E78E}" dt="2021-10-19T00:28:22.781" v="3"/>
          <ac:inkMkLst>
            <pc:docMk/>
            <pc:sldMk cId="1275634903" sldId="318"/>
            <ac:inkMk id="106" creationId="{5344B3E5-A342-CD40-8724-CBF0794185BD}"/>
          </ac:inkMkLst>
        </pc:inkChg>
        <pc:inkChg chg="mod">
          <ac:chgData name="Zhang Yifan" userId="c9b86b9a-8bad-4e1d-80e2-8f55c3c19e2c" providerId="ADAL" clId="{9D073D8F-04A5-544F-B130-6B5919B2E78E}" dt="2021-10-19T00:28:22.781" v="3"/>
          <ac:inkMkLst>
            <pc:docMk/>
            <pc:sldMk cId="1275634903" sldId="318"/>
            <ac:inkMk id="107" creationId="{19C75460-21D7-4B41-8511-AC408963233A}"/>
          </ac:inkMkLst>
        </pc:inkChg>
        <pc:inkChg chg="mod">
          <ac:chgData name="Zhang Yifan" userId="c9b86b9a-8bad-4e1d-80e2-8f55c3c19e2c" providerId="ADAL" clId="{9D073D8F-04A5-544F-B130-6B5919B2E78E}" dt="2021-10-19T00:28:22.781" v="3"/>
          <ac:inkMkLst>
            <pc:docMk/>
            <pc:sldMk cId="1275634903" sldId="318"/>
            <ac:inkMk id="108" creationId="{CE937AC4-7EF8-2342-9AB6-2E11AF892A57}"/>
          </ac:inkMkLst>
        </pc:inkChg>
        <pc:inkChg chg="mod">
          <ac:chgData name="Zhang Yifan" userId="c9b86b9a-8bad-4e1d-80e2-8f55c3c19e2c" providerId="ADAL" clId="{9D073D8F-04A5-544F-B130-6B5919B2E78E}" dt="2021-10-19T00:28:22.781" v="3"/>
          <ac:inkMkLst>
            <pc:docMk/>
            <pc:sldMk cId="1275634903" sldId="318"/>
            <ac:inkMk id="109" creationId="{58D679BA-9C37-9D40-B939-C02D1B4B6153}"/>
          </ac:inkMkLst>
        </pc:inkChg>
        <pc:inkChg chg="mod">
          <ac:chgData name="Zhang Yifan" userId="c9b86b9a-8bad-4e1d-80e2-8f55c3c19e2c" providerId="ADAL" clId="{9D073D8F-04A5-544F-B130-6B5919B2E78E}" dt="2021-10-19T00:28:22.781" v="3"/>
          <ac:inkMkLst>
            <pc:docMk/>
            <pc:sldMk cId="1275634903" sldId="318"/>
            <ac:inkMk id="110" creationId="{430FEB0C-3008-1747-8A70-CF7489E236B2}"/>
          </ac:inkMkLst>
        </pc:inkChg>
        <pc:inkChg chg="mod">
          <ac:chgData name="Zhang Yifan" userId="c9b86b9a-8bad-4e1d-80e2-8f55c3c19e2c" providerId="ADAL" clId="{9D073D8F-04A5-544F-B130-6B5919B2E78E}" dt="2021-10-19T00:28:22.781" v="3"/>
          <ac:inkMkLst>
            <pc:docMk/>
            <pc:sldMk cId="1275634903" sldId="318"/>
            <ac:inkMk id="111" creationId="{B6C0B089-2400-214B-AC00-B271EA62CE59}"/>
          </ac:inkMkLst>
        </pc:inkChg>
        <pc:inkChg chg="mod">
          <ac:chgData name="Zhang Yifan" userId="c9b86b9a-8bad-4e1d-80e2-8f55c3c19e2c" providerId="ADAL" clId="{9D073D8F-04A5-544F-B130-6B5919B2E78E}" dt="2021-10-19T00:28:22.781" v="3"/>
          <ac:inkMkLst>
            <pc:docMk/>
            <pc:sldMk cId="1275634903" sldId="318"/>
            <ac:inkMk id="112" creationId="{A7E9801E-E062-3A43-884E-794943457563}"/>
          </ac:inkMkLst>
        </pc:inkChg>
        <pc:inkChg chg="mod">
          <ac:chgData name="Zhang Yifan" userId="c9b86b9a-8bad-4e1d-80e2-8f55c3c19e2c" providerId="ADAL" clId="{9D073D8F-04A5-544F-B130-6B5919B2E78E}" dt="2021-10-19T00:28:22.781" v="3"/>
          <ac:inkMkLst>
            <pc:docMk/>
            <pc:sldMk cId="1275634903" sldId="318"/>
            <ac:inkMk id="113" creationId="{B2FE46AB-9488-9247-B83D-CF5872841228}"/>
          </ac:inkMkLst>
        </pc:inkChg>
        <pc:inkChg chg="mod">
          <ac:chgData name="Zhang Yifan" userId="c9b86b9a-8bad-4e1d-80e2-8f55c3c19e2c" providerId="ADAL" clId="{9D073D8F-04A5-544F-B130-6B5919B2E78E}" dt="2021-10-19T00:28:22.781" v="3"/>
          <ac:inkMkLst>
            <pc:docMk/>
            <pc:sldMk cId="1275634903" sldId="318"/>
            <ac:inkMk id="114" creationId="{51EE9E3D-B25C-9940-8FB0-DBDA8ECCD12B}"/>
          </ac:inkMkLst>
        </pc:inkChg>
        <pc:inkChg chg="mod">
          <ac:chgData name="Zhang Yifan" userId="c9b86b9a-8bad-4e1d-80e2-8f55c3c19e2c" providerId="ADAL" clId="{9D073D8F-04A5-544F-B130-6B5919B2E78E}" dt="2021-10-19T00:28:22.781" v="3"/>
          <ac:inkMkLst>
            <pc:docMk/>
            <pc:sldMk cId="1275634903" sldId="318"/>
            <ac:inkMk id="116" creationId="{C0DC1A31-B9A4-A346-AC65-E5FC0F76B5EB}"/>
          </ac:inkMkLst>
        </pc:inkChg>
        <pc:inkChg chg="mod">
          <ac:chgData name="Zhang Yifan" userId="c9b86b9a-8bad-4e1d-80e2-8f55c3c19e2c" providerId="ADAL" clId="{9D073D8F-04A5-544F-B130-6B5919B2E78E}" dt="2021-10-19T00:28:22.781" v="3"/>
          <ac:inkMkLst>
            <pc:docMk/>
            <pc:sldMk cId="1275634903" sldId="318"/>
            <ac:inkMk id="117" creationId="{319A5F40-5539-8D4B-8F10-D916C2031BA5}"/>
          </ac:inkMkLst>
        </pc:inkChg>
        <pc:inkChg chg="mod">
          <ac:chgData name="Zhang Yifan" userId="c9b86b9a-8bad-4e1d-80e2-8f55c3c19e2c" providerId="ADAL" clId="{9D073D8F-04A5-544F-B130-6B5919B2E78E}" dt="2021-10-19T00:28:22.781" v="3"/>
          <ac:inkMkLst>
            <pc:docMk/>
            <pc:sldMk cId="1275634903" sldId="318"/>
            <ac:inkMk id="118" creationId="{13F5C447-0AD1-8244-9328-A1E0E0A1BFEA}"/>
          </ac:inkMkLst>
        </pc:inkChg>
        <pc:inkChg chg="mod">
          <ac:chgData name="Zhang Yifan" userId="c9b86b9a-8bad-4e1d-80e2-8f55c3c19e2c" providerId="ADAL" clId="{9D073D8F-04A5-544F-B130-6B5919B2E78E}" dt="2021-10-19T00:28:22.781" v="3"/>
          <ac:inkMkLst>
            <pc:docMk/>
            <pc:sldMk cId="1275634903" sldId="318"/>
            <ac:inkMk id="119" creationId="{C8EE4F69-20FB-3440-A72A-00791A4FACF8}"/>
          </ac:inkMkLst>
        </pc:inkChg>
        <pc:inkChg chg="mod">
          <ac:chgData name="Zhang Yifan" userId="c9b86b9a-8bad-4e1d-80e2-8f55c3c19e2c" providerId="ADAL" clId="{9D073D8F-04A5-544F-B130-6B5919B2E78E}" dt="2021-10-19T00:28:22.781" v="3"/>
          <ac:inkMkLst>
            <pc:docMk/>
            <pc:sldMk cId="1275634903" sldId="318"/>
            <ac:inkMk id="120" creationId="{B19D8F25-0383-FC45-A009-3B11672E3AE6}"/>
          </ac:inkMkLst>
        </pc:inkChg>
        <pc:inkChg chg="mod">
          <ac:chgData name="Zhang Yifan" userId="c9b86b9a-8bad-4e1d-80e2-8f55c3c19e2c" providerId="ADAL" clId="{9D073D8F-04A5-544F-B130-6B5919B2E78E}" dt="2021-10-19T00:28:22.781" v="3"/>
          <ac:inkMkLst>
            <pc:docMk/>
            <pc:sldMk cId="1275634903" sldId="318"/>
            <ac:inkMk id="121" creationId="{67E38C59-8933-4644-AE6C-B07E483C58CA}"/>
          </ac:inkMkLst>
        </pc:inkChg>
        <pc:inkChg chg="mod">
          <ac:chgData name="Zhang Yifan" userId="c9b86b9a-8bad-4e1d-80e2-8f55c3c19e2c" providerId="ADAL" clId="{9D073D8F-04A5-544F-B130-6B5919B2E78E}" dt="2021-10-19T00:28:22.781" v="3"/>
          <ac:inkMkLst>
            <pc:docMk/>
            <pc:sldMk cId="1275634903" sldId="318"/>
            <ac:inkMk id="122" creationId="{B1E6B96B-8865-FB4C-A23D-6C633AAA0781}"/>
          </ac:inkMkLst>
        </pc:inkChg>
        <pc:inkChg chg="mod">
          <ac:chgData name="Zhang Yifan" userId="c9b86b9a-8bad-4e1d-80e2-8f55c3c19e2c" providerId="ADAL" clId="{9D073D8F-04A5-544F-B130-6B5919B2E78E}" dt="2021-10-19T00:28:22.781" v="3"/>
          <ac:inkMkLst>
            <pc:docMk/>
            <pc:sldMk cId="1275634903" sldId="318"/>
            <ac:inkMk id="124" creationId="{52DE6929-9DDB-C04F-A13E-437885C77346}"/>
          </ac:inkMkLst>
        </pc:inkChg>
        <pc:inkChg chg="mod">
          <ac:chgData name="Zhang Yifan" userId="c9b86b9a-8bad-4e1d-80e2-8f55c3c19e2c" providerId="ADAL" clId="{9D073D8F-04A5-544F-B130-6B5919B2E78E}" dt="2021-10-19T00:28:22.781" v="3"/>
          <ac:inkMkLst>
            <pc:docMk/>
            <pc:sldMk cId="1275634903" sldId="318"/>
            <ac:inkMk id="125" creationId="{63A9C21D-A97B-0B4C-98C3-B5D80336686B}"/>
          </ac:inkMkLst>
        </pc:inkChg>
        <pc:inkChg chg="mod">
          <ac:chgData name="Zhang Yifan" userId="c9b86b9a-8bad-4e1d-80e2-8f55c3c19e2c" providerId="ADAL" clId="{9D073D8F-04A5-544F-B130-6B5919B2E78E}" dt="2021-10-19T00:28:22.781" v="3"/>
          <ac:inkMkLst>
            <pc:docMk/>
            <pc:sldMk cId="1275634903" sldId="318"/>
            <ac:inkMk id="126" creationId="{92CFB19D-69A9-1C4D-AA17-ED6754EA80F7}"/>
          </ac:inkMkLst>
        </pc:inkChg>
        <pc:inkChg chg="mod">
          <ac:chgData name="Zhang Yifan" userId="c9b86b9a-8bad-4e1d-80e2-8f55c3c19e2c" providerId="ADAL" clId="{9D073D8F-04A5-544F-B130-6B5919B2E78E}" dt="2021-10-19T00:28:22.781" v="3"/>
          <ac:inkMkLst>
            <pc:docMk/>
            <pc:sldMk cId="1275634903" sldId="318"/>
            <ac:inkMk id="127" creationId="{322BA517-D1E6-DC46-9C74-522118376EC8}"/>
          </ac:inkMkLst>
        </pc:inkChg>
        <pc:inkChg chg="mod">
          <ac:chgData name="Zhang Yifan" userId="c9b86b9a-8bad-4e1d-80e2-8f55c3c19e2c" providerId="ADAL" clId="{9D073D8F-04A5-544F-B130-6B5919B2E78E}" dt="2021-10-19T00:28:22.781" v="3"/>
          <ac:inkMkLst>
            <pc:docMk/>
            <pc:sldMk cId="1275634903" sldId="318"/>
            <ac:inkMk id="128" creationId="{377CBB8C-C9AF-3444-9B5D-F64159C6E338}"/>
          </ac:inkMkLst>
        </pc:inkChg>
        <pc:inkChg chg="mod">
          <ac:chgData name="Zhang Yifan" userId="c9b86b9a-8bad-4e1d-80e2-8f55c3c19e2c" providerId="ADAL" clId="{9D073D8F-04A5-544F-B130-6B5919B2E78E}" dt="2021-10-19T00:28:22.781" v="3"/>
          <ac:inkMkLst>
            <pc:docMk/>
            <pc:sldMk cId="1275634903" sldId="318"/>
            <ac:inkMk id="129" creationId="{59485B50-8666-EF42-B6C4-A1B07175C8F0}"/>
          </ac:inkMkLst>
        </pc:inkChg>
        <pc:inkChg chg="mod">
          <ac:chgData name="Zhang Yifan" userId="c9b86b9a-8bad-4e1d-80e2-8f55c3c19e2c" providerId="ADAL" clId="{9D073D8F-04A5-544F-B130-6B5919B2E78E}" dt="2021-10-19T00:28:22.781" v="3"/>
          <ac:inkMkLst>
            <pc:docMk/>
            <pc:sldMk cId="1275634903" sldId="318"/>
            <ac:inkMk id="130" creationId="{5B666DE9-6ACA-5A46-9E31-48E5CD0733E6}"/>
          </ac:inkMkLst>
        </pc:inkChg>
        <pc:inkChg chg="mod">
          <ac:chgData name="Zhang Yifan" userId="c9b86b9a-8bad-4e1d-80e2-8f55c3c19e2c" providerId="ADAL" clId="{9D073D8F-04A5-544F-B130-6B5919B2E78E}" dt="2021-10-19T00:28:22.781" v="3"/>
          <ac:inkMkLst>
            <pc:docMk/>
            <pc:sldMk cId="1275634903" sldId="318"/>
            <ac:inkMk id="131" creationId="{D69082C4-71F9-AD4F-B486-958BCED49220}"/>
          </ac:inkMkLst>
        </pc:inkChg>
        <pc:inkChg chg="mod">
          <ac:chgData name="Zhang Yifan" userId="c9b86b9a-8bad-4e1d-80e2-8f55c3c19e2c" providerId="ADAL" clId="{9D073D8F-04A5-544F-B130-6B5919B2E78E}" dt="2021-10-19T00:28:22.781" v="3"/>
          <ac:inkMkLst>
            <pc:docMk/>
            <pc:sldMk cId="1275634903" sldId="318"/>
            <ac:inkMk id="133" creationId="{6EB32400-7B98-7B41-B9E4-5C7AB371C6D8}"/>
          </ac:inkMkLst>
        </pc:inkChg>
        <pc:inkChg chg="mod">
          <ac:chgData name="Zhang Yifan" userId="c9b86b9a-8bad-4e1d-80e2-8f55c3c19e2c" providerId="ADAL" clId="{9D073D8F-04A5-544F-B130-6B5919B2E78E}" dt="2021-10-19T00:28:22.781" v="3"/>
          <ac:inkMkLst>
            <pc:docMk/>
            <pc:sldMk cId="1275634903" sldId="318"/>
            <ac:inkMk id="134" creationId="{61B069B0-E393-BF44-9675-5931909A7295}"/>
          </ac:inkMkLst>
        </pc:inkChg>
        <pc:inkChg chg="mod">
          <ac:chgData name="Zhang Yifan" userId="c9b86b9a-8bad-4e1d-80e2-8f55c3c19e2c" providerId="ADAL" clId="{9D073D8F-04A5-544F-B130-6B5919B2E78E}" dt="2021-10-19T00:28:22.781" v="3"/>
          <ac:inkMkLst>
            <pc:docMk/>
            <pc:sldMk cId="1275634903" sldId="318"/>
            <ac:inkMk id="135" creationId="{0162D446-F823-5F42-91E7-8A034295F920}"/>
          </ac:inkMkLst>
        </pc:inkChg>
        <pc:inkChg chg="mod">
          <ac:chgData name="Zhang Yifan" userId="c9b86b9a-8bad-4e1d-80e2-8f55c3c19e2c" providerId="ADAL" clId="{9D073D8F-04A5-544F-B130-6B5919B2E78E}" dt="2021-10-19T00:28:22.781" v="3"/>
          <ac:inkMkLst>
            <pc:docMk/>
            <pc:sldMk cId="1275634903" sldId="318"/>
            <ac:inkMk id="136" creationId="{D6B712A0-CD87-0344-9566-8FB222555BC2}"/>
          </ac:inkMkLst>
        </pc:inkChg>
        <pc:inkChg chg="mod">
          <ac:chgData name="Zhang Yifan" userId="c9b86b9a-8bad-4e1d-80e2-8f55c3c19e2c" providerId="ADAL" clId="{9D073D8F-04A5-544F-B130-6B5919B2E78E}" dt="2021-10-19T00:28:22.781" v="3"/>
          <ac:inkMkLst>
            <pc:docMk/>
            <pc:sldMk cId="1275634903" sldId="318"/>
            <ac:inkMk id="137" creationId="{90A291DB-5291-1949-AE60-5F9C87FB50CF}"/>
          </ac:inkMkLst>
        </pc:inkChg>
        <pc:inkChg chg="mod">
          <ac:chgData name="Zhang Yifan" userId="c9b86b9a-8bad-4e1d-80e2-8f55c3c19e2c" providerId="ADAL" clId="{9D073D8F-04A5-544F-B130-6B5919B2E78E}" dt="2021-10-19T00:28:22.781" v="3"/>
          <ac:inkMkLst>
            <pc:docMk/>
            <pc:sldMk cId="1275634903" sldId="318"/>
            <ac:inkMk id="138" creationId="{A183FBCD-AD69-6A48-8103-04E30EA0F187}"/>
          </ac:inkMkLst>
        </pc:inkChg>
        <pc:inkChg chg="mod">
          <ac:chgData name="Zhang Yifan" userId="c9b86b9a-8bad-4e1d-80e2-8f55c3c19e2c" providerId="ADAL" clId="{9D073D8F-04A5-544F-B130-6B5919B2E78E}" dt="2021-10-19T00:28:22.781" v="3"/>
          <ac:inkMkLst>
            <pc:docMk/>
            <pc:sldMk cId="1275634903" sldId="318"/>
            <ac:inkMk id="140" creationId="{EF4AA2A2-6239-BA46-8F3B-EC24A8AE4B2D}"/>
          </ac:inkMkLst>
        </pc:inkChg>
        <pc:inkChg chg="mod">
          <ac:chgData name="Zhang Yifan" userId="c9b86b9a-8bad-4e1d-80e2-8f55c3c19e2c" providerId="ADAL" clId="{9D073D8F-04A5-544F-B130-6B5919B2E78E}" dt="2021-10-19T00:28:22.781" v="3"/>
          <ac:inkMkLst>
            <pc:docMk/>
            <pc:sldMk cId="1275634903" sldId="318"/>
            <ac:inkMk id="141" creationId="{4DF9A696-AEC6-034F-8C90-191265A56FDA}"/>
          </ac:inkMkLst>
        </pc:inkChg>
        <pc:inkChg chg="mod">
          <ac:chgData name="Zhang Yifan" userId="c9b86b9a-8bad-4e1d-80e2-8f55c3c19e2c" providerId="ADAL" clId="{9D073D8F-04A5-544F-B130-6B5919B2E78E}" dt="2021-10-19T00:28:22.781" v="3"/>
          <ac:inkMkLst>
            <pc:docMk/>
            <pc:sldMk cId="1275634903" sldId="318"/>
            <ac:inkMk id="143" creationId="{E8A35252-5AAF-EC46-8788-30389F3B6D51}"/>
          </ac:inkMkLst>
        </pc:inkChg>
        <pc:inkChg chg="mod">
          <ac:chgData name="Zhang Yifan" userId="c9b86b9a-8bad-4e1d-80e2-8f55c3c19e2c" providerId="ADAL" clId="{9D073D8F-04A5-544F-B130-6B5919B2E78E}" dt="2021-10-19T00:28:22.781" v="3"/>
          <ac:inkMkLst>
            <pc:docMk/>
            <pc:sldMk cId="1275634903" sldId="318"/>
            <ac:inkMk id="144" creationId="{84DF3C03-AB04-904C-9EE5-010EA2DB0680}"/>
          </ac:inkMkLst>
        </pc:inkChg>
        <pc:inkChg chg="mod">
          <ac:chgData name="Zhang Yifan" userId="c9b86b9a-8bad-4e1d-80e2-8f55c3c19e2c" providerId="ADAL" clId="{9D073D8F-04A5-544F-B130-6B5919B2E78E}" dt="2021-10-19T00:28:22.781" v="3"/>
          <ac:inkMkLst>
            <pc:docMk/>
            <pc:sldMk cId="1275634903" sldId="318"/>
            <ac:inkMk id="145" creationId="{3F05BA29-54E5-B241-A0A4-CDB5E307810C}"/>
          </ac:inkMkLst>
        </pc:inkChg>
        <pc:inkChg chg="mod">
          <ac:chgData name="Zhang Yifan" userId="c9b86b9a-8bad-4e1d-80e2-8f55c3c19e2c" providerId="ADAL" clId="{9D073D8F-04A5-544F-B130-6B5919B2E78E}" dt="2021-10-19T00:28:22.781" v="3"/>
          <ac:inkMkLst>
            <pc:docMk/>
            <pc:sldMk cId="1275634903" sldId="318"/>
            <ac:inkMk id="146" creationId="{068690C7-FAFF-854A-8CA7-98FB30BA8D57}"/>
          </ac:inkMkLst>
        </pc:inkChg>
        <pc:inkChg chg="mod">
          <ac:chgData name="Zhang Yifan" userId="c9b86b9a-8bad-4e1d-80e2-8f55c3c19e2c" providerId="ADAL" clId="{9D073D8F-04A5-544F-B130-6B5919B2E78E}" dt="2021-10-19T00:28:22.781" v="3"/>
          <ac:inkMkLst>
            <pc:docMk/>
            <pc:sldMk cId="1275634903" sldId="318"/>
            <ac:inkMk id="148" creationId="{F4F50AB9-6DDD-324A-96FA-B62140A51043}"/>
          </ac:inkMkLst>
        </pc:inkChg>
        <pc:inkChg chg="mod">
          <ac:chgData name="Zhang Yifan" userId="c9b86b9a-8bad-4e1d-80e2-8f55c3c19e2c" providerId="ADAL" clId="{9D073D8F-04A5-544F-B130-6B5919B2E78E}" dt="2021-10-19T00:28:22.781" v="3"/>
          <ac:inkMkLst>
            <pc:docMk/>
            <pc:sldMk cId="1275634903" sldId="318"/>
            <ac:inkMk id="149" creationId="{32F4F3A4-824A-0C44-A230-8B19E752E296}"/>
          </ac:inkMkLst>
        </pc:inkChg>
        <pc:inkChg chg="mod">
          <ac:chgData name="Zhang Yifan" userId="c9b86b9a-8bad-4e1d-80e2-8f55c3c19e2c" providerId="ADAL" clId="{9D073D8F-04A5-544F-B130-6B5919B2E78E}" dt="2021-10-19T00:28:22.781" v="3"/>
          <ac:inkMkLst>
            <pc:docMk/>
            <pc:sldMk cId="1275634903" sldId="318"/>
            <ac:inkMk id="150" creationId="{CE77E0E1-AA67-554D-85A6-22A8B06E0470}"/>
          </ac:inkMkLst>
        </pc:inkChg>
        <pc:inkChg chg="mod">
          <ac:chgData name="Zhang Yifan" userId="c9b86b9a-8bad-4e1d-80e2-8f55c3c19e2c" providerId="ADAL" clId="{9D073D8F-04A5-544F-B130-6B5919B2E78E}" dt="2021-10-19T00:28:22.781" v="3"/>
          <ac:inkMkLst>
            <pc:docMk/>
            <pc:sldMk cId="1275634903" sldId="318"/>
            <ac:inkMk id="151" creationId="{AE69E6A5-C310-BA45-9199-206E788E92EA}"/>
          </ac:inkMkLst>
        </pc:inkChg>
        <pc:inkChg chg="add mod">
          <ac:chgData name="Zhang Yifan" userId="c9b86b9a-8bad-4e1d-80e2-8f55c3c19e2c" providerId="ADAL" clId="{9D073D8F-04A5-544F-B130-6B5919B2E78E}" dt="2021-10-19T00:28:22.781" v="3"/>
          <ac:inkMkLst>
            <pc:docMk/>
            <pc:sldMk cId="1275634903" sldId="318"/>
            <ac:inkMk id="152" creationId="{86B07750-4F76-2343-9E41-3B474DEA23A9}"/>
          </ac:inkMkLst>
        </pc:inkChg>
        <pc:inkChg chg="mod">
          <ac:chgData name="Zhang Yifan" userId="c9b86b9a-8bad-4e1d-80e2-8f55c3c19e2c" providerId="ADAL" clId="{9D073D8F-04A5-544F-B130-6B5919B2E78E}" dt="2021-10-19T00:28:22.781" v="3"/>
          <ac:inkMkLst>
            <pc:docMk/>
            <pc:sldMk cId="1275634903" sldId="318"/>
            <ac:inkMk id="154" creationId="{03D5E68D-A7F5-FA49-8E05-40E9B5F8537B}"/>
          </ac:inkMkLst>
        </pc:inkChg>
        <pc:inkChg chg="mod">
          <ac:chgData name="Zhang Yifan" userId="c9b86b9a-8bad-4e1d-80e2-8f55c3c19e2c" providerId="ADAL" clId="{9D073D8F-04A5-544F-B130-6B5919B2E78E}" dt="2021-10-19T00:28:22.781" v="3"/>
          <ac:inkMkLst>
            <pc:docMk/>
            <pc:sldMk cId="1275634903" sldId="318"/>
            <ac:inkMk id="155" creationId="{DAF5F893-095D-F946-B48F-365D21037080}"/>
          </ac:inkMkLst>
        </pc:inkChg>
        <pc:inkChg chg="mod">
          <ac:chgData name="Zhang Yifan" userId="c9b86b9a-8bad-4e1d-80e2-8f55c3c19e2c" providerId="ADAL" clId="{9D073D8F-04A5-544F-B130-6B5919B2E78E}" dt="2021-10-19T00:28:22.781" v="3"/>
          <ac:inkMkLst>
            <pc:docMk/>
            <pc:sldMk cId="1275634903" sldId="318"/>
            <ac:inkMk id="156" creationId="{962B8385-660F-DC4D-8E86-610307AC2554}"/>
          </ac:inkMkLst>
        </pc:inkChg>
      </pc:sldChg>
      <pc:sldChg chg="addSp delSp modSp mod">
        <pc:chgData name="Zhang Yifan" userId="c9b86b9a-8bad-4e1d-80e2-8f55c3c19e2c" providerId="ADAL" clId="{9D073D8F-04A5-544F-B130-6B5919B2E78E}" dt="2021-10-19T00:36:39.362" v="43"/>
        <pc:sldMkLst>
          <pc:docMk/>
          <pc:sldMk cId="1499478811" sldId="321"/>
        </pc:sldMkLst>
        <pc:picChg chg="del">
          <ac:chgData name="Zhang Yifan" userId="c9b86b9a-8bad-4e1d-80e2-8f55c3c19e2c" providerId="ADAL" clId="{9D073D8F-04A5-544F-B130-6B5919B2E78E}" dt="2021-10-19T00:36:39.076" v="42" actId="478"/>
          <ac:picMkLst>
            <pc:docMk/>
            <pc:sldMk cId="1499478811" sldId="321"/>
            <ac:picMk id="15" creationId="{B9C28E72-1E00-2440-8BE1-97B1E1C0EBB0}"/>
          </ac:picMkLst>
        </pc:picChg>
        <pc:picChg chg="add mod">
          <ac:chgData name="Zhang Yifan" userId="c9b86b9a-8bad-4e1d-80e2-8f55c3c19e2c" providerId="ADAL" clId="{9D073D8F-04A5-544F-B130-6B5919B2E78E}" dt="2021-10-19T00:36:39.362" v="43"/>
          <ac:picMkLst>
            <pc:docMk/>
            <pc:sldMk cId="1499478811" sldId="321"/>
            <ac:picMk id="19" creationId="{59DC02FF-4101-BD41-8F73-D7C128AFE1D6}"/>
          </ac:picMkLst>
        </pc:picChg>
      </pc:sldChg>
      <pc:sldChg chg="addSp delSp modSp mod">
        <pc:chgData name="Zhang Yifan" userId="c9b86b9a-8bad-4e1d-80e2-8f55c3c19e2c" providerId="ADAL" clId="{9D073D8F-04A5-544F-B130-6B5919B2E78E}" dt="2021-10-19T00:36:34.494" v="41" actId="1076"/>
        <pc:sldMkLst>
          <pc:docMk/>
          <pc:sldMk cId="1308823563" sldId="322"/>
        </pc:sldMkLst>
        <pc:picChg chg="del">
          <ac:chgData name="Zhang Yifan" userId="c9b86b9a-8bad-4e1d-80e2-8f55c3c19e2c" providerId="ADAL" clId="{9D073D8F-04A5-544F-B130-6B5919B2E78E}" dt="2021-10-19T00:36:28.803" v="38" actId="478"/>
          <ac:picMkLst>
            <pc:docMk/>
            <pc:sldMk cId="1308823563" sldId="322"/>
            <ac:picMk id="15" creationId="{B9C28E72-1E00-2440-8BE1-97B1E1C0EBB0}"/>
          </ac:picMkLst>
        </pc:picChg>
        <pc:picChg chg="del">
          <ac:chgData name="Zhang Yifan" userId="c9b86b9a-8bad-4e1d-80e2-8f55c3c19e2c" providerId="ADAL" clId="{9D073D8F-04A5-544F-B130-6B5919B2E78E}" dt="2021-10-19T00:36:01.148" v="31" actId="478"/>
          <ac:picMkLst>
            <pc:docMk/>
            <pc:sldMk cId="1308823563" sldId="322"/>
            <ac:picMk id="17" creationId="{50C200DD-B611-A24F-AFAD-46BA7C899DA7}"/>
          </ac:picMkLst>
        </pc:picChg>
        <pc:picChg chg="add mod">
          <ac:chgData name="Zhang Yifan" userId="c9b86b9a-8bad-4e1d-80e2-8f55c3c19e2c" providerId="ADAL" clId="{9D073D8F-04A5-544F-B130-6B5919B2E78E}" dt="2021-10-19T00:36:13.775" v="37" actId="14100"/>
          <ac:picMkLst>
            <pc:docMk/>
            <pc:sldMk cId="1308823563" sldId="322"/>
            <ac:picMk id="18" creationId="{BC32799D-6DF4-0649-AFE3-1CCBDB4713C4}"/>
          </ac:picMkLst>
        </pc:picChg>
        <pc:picChg chg="add mod">
          <ac:chgData name="Zhang Yifan" userId="c9b86b9a-8bad-4e1d-80e2-8f55c3c19e2c" providerId="ADAL" clId="{9D073D8F-04A5-544F-B130-6B5919B2E78E}" dt="2021-10-19T00:36:34.494" v="41" actId="1076"/>
          <ac:picMkLst>
            <pc:docMk/>
            <pc:sldMk cId="1308823563" sldId="322"/>
            <ac:picMk id="19" creationId="{660DCD5E-5877-5347-8545-F97E37E93B84}"/>
          </ac:picMkLst>
        </pc:picChg>
      </pc:sldChg>
      <pc:sldChg chg="addSp delSp modSp mod">
        <pc:chgData name="Zhang Yifan" userId="c9b86b9a-8bad-4e1d-80e2-8f55c3c19e2c" providerId="ADAL" clId="{9D073D8F-04A5-544F-B130-6B5919B2E78E}" dt="2021-10-19T00:40:50.559" v="45"/>
        <pc:sldMkLst>
          <pc:docMk/>
          <pc:sldMk cId="95005077" sldId="323"/>
        </pc:sldMkLst>
        <pc:spChg chg="del">
          <ac:chgData name="Zhang Yifan" userId="c9b86b9a-8bad-4e1d-80e2-8f55c3c19e2c" providerId="ADAL" clId="{9D073D8F-04A5-544F-B130-6B5919B2E78E}" dt="2021-10-19T00:40:49.995" v="44" actId="478"/>
          <ac:spMkLst>
            <pc:docMk/>
            <pc:sldMk cId="95005077" sldId="323"/>
            <ac:spMk id="4" creationId="{081D86B1-BDE7-4A41-A4E3-2EA4032A0600}"/>
          </ac:spMkLst>
        </pc:spChg>
        <pc:spChg chg="del">
          <ac:chgData name="Zhang Yifan" userId="c9b86b9a-8bad-4e1d-80e2-8f55c3c19e2c" providerId="ADAL" clId="{9D073D8F-04A5-544F-B130-6B5919B2E78E}" dt="2021-10-19T00:40:49.995" v="44" actId="478"/>
          <ac:spMkLst>
            <pc:docMk/>
            <pc:sldMk cId="95005077" sldId="323"/>
            <ac:spMk id="5" creationId="{BF4498BD-3F44-4E4D-B3F3-03C92F003C84}"/>
          </ac:spMkLst>
        </pc:spChg>
        <pc:spChg chg="del">
          <ac:chgData name="Zhang Yifan" userId="c9b86b9a-8bad-4e1d-80e2-8f55c3c19e2c" providerId="ADAL" clId="{9D073D8F-04A5-544F-B130-6B5919B2E78E}" dt="2021-10-19T00:40:49.995" v="44" actId="478"/>
          <ac:spMkLst>
            <pc:docMk/>
            <pc:sldMk cId="95005077" sldId="323"/>
            <ac:spMk id="6" creationId="{0940A210-2369-DB42-80D3-4F77775727CC}"/>
          </ac:spMkLst>
        </pc:spChg>
        <pc:spChg chg="del">
          <ac:chgData name="Zhang Yifan" userId="c9b86b9a-8bad-4e1d-80e2-8f55c3c19e2c" providerId="ADAL" clId="{9D073D8F-04A5-544F-B130-6B5919B2E78E}" dt="2021-10-19T00:40:49.995" v="44" actId="478"/>
          <ac:spMkLst>
            <pc:docMk/>
            <pc:sldMk cId="95005077" sldId="323"/>
            <ac:spMk id="7" creationId="{BEB611C9-811D-1043-89BC-942F32F84D5B}"/>
          </ac:spMkLst>
        </pc:spChg>
        <pc:spChg chg="del">
          <ac:chgData name="Zhang Yifan" userId="c9b86b9a-8bad-4e1d-80e2-8f55c3c19e2c" providerId="ADAL" clId="{9D073D8F-04A5-544F-B130-6B5919B2E78E}" dt="2021-10-19T00:40:49.995" v="44" actId="478"/>
          <ac:spMkLst>
            <pc:docMk/>
            <pc:sldMk cId="95005077" sldId="323"/>
            <ac:spMk id="8" creationId="{41ECD015-B6C0-EC48-AD48-524931561099}"/>
          </ac:spMkLst>
        </pc:spChg>
        <pc:spChg chg="del">
          <ac:chgData name="Zhang Yifan" userId="c9b86b9a-8bad-4e1d-80e2-8f55c3c19e2c" providerId="ADAL" clId="{9D073D8F-04A5-544F-B130-6B5919B2E78E}" dt="2021-10-19T00:40:49.995" v="44" actId="478"/>
          <ac:spMkLst>
            <pc:docMk/>
            <pc:sldMk cId="95005077" sldId="323"/>
            <ac:spMk id="9" creationId="{FFAA5BBF-A626-1243-AE36-429CD4977386}"/>
          </ac:spMkLst>
        </pc:spChg>
        <pc:spChg chg="del">
          <ac:chgData name="Zhang Yifan" userId="c9b86b9a-8bad-4e1d-80e2-8f55c3c19e2c" providerId="ADAL" clId="{9D073D8F-04A5-544F-B130-6B5919B2E78E}" dt="2021-10-19T00:40:49.995" v="44" actId="478"/>
          <ac:spMkLst>
            <pc:docMk/>
            <pc:sldMk cId="95005077" sldId="323"/>
            <ac:spMk id="10" creationId="{B213D284-72C2-4148-B555-F463AEF63293}"/>
          </ac:spMkLst>
        </pc:spChg>
        <pc:spChg chg="del">
          <ac:chgData name="Zhang Yifan" userId="c9b86b9a-8bad-4e1d-80e2-8f55c3c19e2c" providerId="ADAL" clId="{9D073D8F-04A5-544F-B130-6B5919B2E78E}" dt="2021-10-19T00:40:49.995" v="44" actId="478"/>
          <ac:spMkLst>
            <pc:docMk/>
            <pc:sldMk cId="95005077" sldId="323"/>
            <ac:spMk id="11" creationId="{FE7A3E88-6491-FF46-A0E1-4271F461A51B}"/>
          </ac:spMkLst>
        </pc:spChg>
        <pc:spChg chg="del">
          <ac:chgData name="Zhang Yifan" userId="c9b86b9a-8bad-4e1d-80e2-8f55c3c19e2c" providerId="ADAL" clId="{9D073D8F-04A5-544F-B130-6B5919B2E78E}" dt="2021-10-19T00:40:49.995" v="44" actId="478"/>
          <ac:spMkLst>
            <pc:docMk/>
            <pc:sldMk cId="95005077" sldId="323"/>
            <ac:spMk id="12" creationId="{7B52E7BC-17ED-364C-AB48-6398310BDACA}"/>
          </ac:spMkLst>
        </pc:spChg>
        <pc:spChg chg="del">
          <ac:chgData name="Zhang Yifan" userId="c9b86b9a-8bad-4e1d-80e2-8f55c3c19e2c" providerId="ADAL" clId="{9D073D8F-04A5-544F-B130-6B5919B2E78E}" dt="2021-10-19T00:40:49.995" v="44" actId="478"/>
          <ac:spMkLst>
            <pc:docMk/>
            <pc:sldMk cId="95005077" sldId="323"/>
            <ac:spMk id="13" creationId="{5295BE6E-9F76-0448-B871-4B099795F515}"/>
          </ac:spMkLst>
        </pc:spChg>
        <pc:spChg chg="del">
          <ac:chgData name="Zhang Yifan" userId="c9b86b9a-8bad-4e1d-80e2-8f55c3c19e2c" providerId="ADAL" clId="{9D073D8F-04A5-544F-B130-6B5919B2E78E}" dt="2021-10-19T00:40:49.995" v="44" actId="478"/>
          <ac:spMkLst>
            <pc:docMk/>
            <pc:sldMk cId="95005077" sldId="323"/>
            <ac:spMk id="14" creationId="{E7091B5E-E475-9649-86EE-095B7AC17483}"/>
          </ac:spMkLst>
        </pc:spChg>
        <pc:spChg chg="del">
          <ac:chgData name="Zhang Yifan" userId="c9b86b9a-8bad-4e1d-80e2-8f55c3c19e2c" providerId="ADAL" clId="{9D073D8F-04A5-544F-B130-6B5919B2E78E}" dt="2021-10-19T00:40:49.995" v="44" actId="478"/>
          <ac:spMkLst>
            <pc:docMk/>
            <pc:sldMk cId="95005077" sldId="323"/>
            <ac:spMk id="15" creationId="{23591507-8A87-8C4F-827D-1973099AF5D5}"/>
          </ac:spMkLst>
        </pc:spChg>
        <pc:spChg chg="del">
          <ac:chgData name="Zhang Yifan" userId="c9b86b9a-8bad-4e1d-80e2-8f55c3c19e2c" providerId="ADAL" clId="{9D073D8F-04A5-544F-B130-6B5919B2E78E}" dt="2021-10-19T00:40:49.995" v="44" actId="478"/>
          <ac:spMkLst>
            <pc:docMk/>
            <pc:sldMk cId="95005077" sldId="323"/>
            <ac:spMk id="16" creationId="{95013E22-3A6B-054B-8512-FF693655E665}"/>
          </ac:spMkLst>
        </pc:spChg>
        <pc:spChg chg="del">
          <ac:chgData name="Zhang Yifan" userId="c9b86b9a-8bad-4e1d-80e2-8f55c3c19e2c" providerId="ADAL" clId="{9D073D8F-04A5-544F-B130-6B5919B2E78E}" dt="2021-10-19T00:40:49.995" v="44" actId="478"/>
          <ac:spMkLst>
            <pc:docMk/>
            <pc:sldMk cId="95005077" sldId="323"/>
            <ac:spMk id="17" creationId="{C8A2A059-A7C2-F844-A8DF-400825E38FBE}"/>
          </ac:spMkLst>
        </pc:spChg>
        <pc:spChg chg="del">
          <ac:chgData name="Zhang Yifan" userId="c9b86b9a-8bad-4e1d-80e2-8f55c3c19e2c" providerId="ADAL" clId="{9D073D8F-04A5-544F-B130-6B5919B2E78E}" dt="2021-10-19T00:40:49.995" v="44" actId="478"/>
          <ac:spMkLst>
            <pc:docMk/>
            <pc:sldMk cId="95005077" sldId="323"/>
            <ac:spMk id="18" creationId="{68724E6F-58B6-6345-B5D6-43E057ABCE3D}"/>
          </ac:spMkLst>
        </pc:spChg>
        <pc:spChg chg="add mod">
          <ac:chgData name="Zhang Yifan" userId="c9b86b9a-8bad-4e1d-80e2-8f55c3c19e2c" providerId="ADAL" clId="{9D073D8F-04A5-544F-B130-6B5919B2E78E}" dt="2021-10-19T00:40:50.559" v="45"/>
          <ac:spMkLst>
            <pc:docMk/>
            <pc:sldMk cId="95005077" sldId="323"/>
            <ac:spMk id="20" creationId="{5B085676-EB05-9449-98E1-89144F3DF446}"/>
          </ac:spMkLst>
        </pc:spChg>
        <pc:spChg chg="add mod">
          <ac:chgData name="Zhang Yifan" userId="c9b86b9a-8bad-4e1d-80e2-8f55c3c19e2c" providerId="ADAL" clId="{9D073D8F-04A5-544F-B130-6B5919B2E78E}" dt="2021-10-19T00:40:50.559" v="45"/>
          <ac:spMkLst>
            <pc:docMk/>
            <pc:sldMk cId="95005077" sldId="323"/>
            <ac:spMk id="23" creationId="{C1327E1A-A248-2844-A3A7-B639FEFA1A09}"/>
          </ac:spMkLst>
        </pc:spChg>
        <pc:spChg chg="add mod">
          <ac:chgData name="Zhang Yifan" userId="c9b86b9a-8bad-4e1d-80e2-8f55c3c19e2c" providerId="ADAL" clId="{9D073D8F-04A5-544F-B130-6B5919B2E78E}" dt="2021-10-19T00:40:50.559" v="45"/>
          <ac:spMkLst>
            <pc:docMk/>
            <pc:sldMk cId="95005077" sldId="323"/>
            <ac:spMk id="24" creationId="{9D954001-03DA-3F4B-989A-3EBBC64F533E}"/>
          </ac:spMkLst>
        </pc:spChg>
        <pc:spChg chg="add mod">
          <ac:chgData name="Zhang Yifan" userId="c9b86b9a-8bad-4e1d-80e2-8f55c3c19e2c" providerId="ADAL" clId="{9D073D8F-04A5-544F-B130-6B5919B2E78E}" dt="2021-10-19T00:40:50.559" v="45"/>
          <ac:spMkLst>
            <pc:docMk/>
            <pc:sldMk cId="95005077" sldId="323"/>
            <ac:spMk id="25" creationId="{923FD1BF-E559-BD40-8740-2AB542872846}"/>
          </ac:spMkLst>
        </pc:spChg>
        <pc:spChg chg="add mod">
          <ac:chgData name="Zhang Yifan" userId="c9b86b9a-8bad-4e1d-80e2-8f55c3c19e2c" providerId="ADAL" clId="{9D073D8F-04A5-544F-B130-6B5919B2E78E}" dt="2021-10-19T00:40:50.559" v="45"/>
          <ac:spMkLst>
            <pc:docMk/>
            <pc:sldMk cId="95005077" sldId="323"/>
            <ac:spMk id="26" creationId="{7A526067-4A7E-234A-A0CE-3F04F0CB3911}"/>
          </ac:spMkLst>
        </pc:spChg>
        <pc:spChg chg="add mod">
          <ac:chgData name="Zhang Yifan" userId="c9b86b9a-8bad-4e1d-80e2-8f55c3c19e2c" providerId="ADAL" clId="{9D073D8F-04A5-544F-B130-6B5919B2E78E}" dt="2021-10-19T00:40:50.559" v="45"/>
          <ac:spMkLst>
            <pc:docMk/>
            <pc:sldMk cId="95005077" sldId="323"/>
            <ac:spMk id="27" creationId="{08D952E1-4514-3A43-98BB-A1275C698FB4}"/>
          </ac:spMkLst>
        </pc:spChg>
        <pc:spChg chg="add mod">
          <ac:chgData name="Zhang Yifan" userId="c9b86b9a-8bad-4e1d-80e2-8f55c3c19e2c" providerId="ADAL" clId="{9D073D8F-04A5-544F-B130-6B5919B2E78E}" dt="2021-10-19T00:40:50.559" v="45"/>
          <ac:spMkLst>
            <pc:docMk/>
            <pc:sldMk cId="95005077" sldId="323"/>
            <ac:spMk id="28" creationId="{50FF7EB7-82DD-064B-A6A9-D945DC207A67}"/>
          </ac:spMkLst>
        </pc:spChg>
        <pc:spChg chg="add mod">
          <ac:chgData name="Zhang Yifan" userId="c9b86b9a-8bad-4e1d-80e2-8f55c3c19e2c" providerId="ADAL" clId="{9D073D8F-04A5-544F-B130-6B5919B2E78E}" dt="2021-10-19T00:40:50.559" v="45"/>
          <ac:spMkLst>
            <pc:docMk/>
            <pc:sldMk cId="95005077" sldId="323"/>
            <ac:spMk id="29" creationId="{EF5B119C-AA36-5948-9F74-F4EB2CCB5544}"/>
          </ac:spMkLst>
        </pc:spChg>
        <pc:spChg chg="add mod">
          <ac:chgData name="Zhang Yifan" userId="c9b86b9a-8bad-4e1d-80e2-8f55c3c19e2c" providerId="ADAL" clId="{9D073D8F-04A5-544F-B130-6B5919B2E78E}" dt="2021-10-19T00:40:50.559" v="45"/>
          <ac:spMkLst>
            <pc:docMk/>
            <pc:sldMk cId="95005077" sldId="323"/>
            <ac:spMk id="30" creationId="{4596303A-4F1A-FD40-861D-EFDFA5773F93}"/>
          </ac:spMkLst>
        </pc:spChg>
        <pc:spChg chg="add mod">
          <ac:chgData name="Zhang Yifan" userId="c9b86b9a-8bad-4e1d-80e2-8f55c3c19e2c" providerId="ADAL" clId="{9D073D8F-04A5-544F-B130-6B5919B2E78E}" dt="2021-10-19T00:40:50.559" v="45"/>
          <ac:spMkLst>
            <pc:docMk/>
            <pc:sldMk cId="95005077" sldId="323"/>
            <ac:spMk id="31" creationId="{85430368-96A8-8F4D-8519-D6DFD26BED01}"/>
          </ac:spMkLst>
        </pc:spChg>
        <pc:spChg chg="add mod">
          <ac:chgData name="Zhang Yifan" userId="c9b86b9a-8bad-4e1d-80e2-8f55c3c19e2c" providerId="ADAL" clId="{9D073D8F-04A5-544F-B130-6B5919B2E78E}" dt="2021-10-19T00:40:50.559" v="45"/>
          <ac:spMkLst>
            <pc:docMk/>
            <pc:sldMk cId="95005077" sldId="323"/>
            <ac:spMk id="32" creationId="{36B86869-57C0-E540-948F-582B871F1616}"/>
          </ac:spMkLst>
        </pc:spChg>
        <pc:spChg chg="add mod">
          <ac:chgData name="Zhang Yifan" userId="c9b86b9a-8bad-4e1d-80e2-8f55c3c19e2c" providerId="ADAL" clId="{9D073D8F-04A5-544F-B130-6B5919B2E78E}" dt="2021-10-19T00:40:50.559" v="45"/>
          <ac:spMkLst>
            <pc:docMk/>
            <pc:sldMk cId="95005077" sldId="323"/>
            <ac:spMk id="33" creationId="{1D8EDF5B-16A4-FD41-8154-06FF5524EBF4}"/>
          </ac:spMkLst>
        </pc:spChg>
        <pc:spChg chg="add mod">
          <ac:chgData name="Zhang Yifan" userId="c9b86b9a-8bad-4e1d-80e2-8f55c3c19e2c" providerId="ADAL" clId="{9D073D8F-04A5-544F-B130-6B5919B2E78E}" dt="2021-10-19T00:40:50.559" v="45"/>
          <ac:spMkLst>
            <pc:docMk/>
            <pc:sldMk cId="95005077" sldId="323"/>
            <ac:spMk id="34" creationId="{338310EA-2CB2-B746-8128-7A5E8B14ADAB}"/>
          </ac:spMkLst>
        </pc:spChg>
        <pc:spChg chg="add mod">
          <ac:chgData name="Zhang Yifan" userId="c9b86b9a-8bad-4e1d-80e2-8f55c3c19e2c" providerId="ADAL" clId="{9D073D8F-04A5-544F-B130-6B5919B2E78E}" dt="2021-10-19T00:40:50.559" v="45"/>
          <ac:spMkLst>
            <pc:docMk/>
            <pc:sldMk cId="95005077" sldId="323"/>
            <ac:spMk id="35" creationId="{24A1332B-5BE9-764F-AA49-0225AAA94D2B}"/>
          </ac:spMkLst>
        </pc:spChg>
        <pc:spChg chg="add mod">
          <ac:chgData name="Zhang Yifan" userId="c9b86b9a-8bad-4e1d-80e2-8f55c3c19e2c" providerId="ADAL" clId="{9D073D8F-04A5-544F-B130-6B5919B2E78E}" dt="2021-10-19T00:40:50.559" v="45"/>
          <ac:spMkLst>
            <pc:docMk/>
            <pc:sldMk cId="95005077" sldId="323"/>
            <ac:spMk id="36" creationId="{6B985261-8DEB-5045-9CA6-E3775971DABA}"/>
          </ac:spMkLst>
        </pc:spChg>
        <pc:grpChg chg="add mod">
          <ac:chgData name="Zhang Yifan" userId="c9b86b9a-8bad-4e1d-80e2-8f55c3c19e2c" providerId="ADAL" clId="{9D073D8F-04A5-544F-B130-6B5919B2E78E}" dt="2021-10-19T00:40:50.559" v="45"/>
          <ac:grpSpMkLst>
            <pc:docMk/>
            <pc:sldMk cId="95005077" sldId="323"/>
            <ac:grpSpMk id="37" creationId="{B33D1824-01B0-CE4A-9CB3-F0E90953A509}"/>
          </ac:grpSpMkLst>
        </pc:grpChg>
        <pc:grpChg chg="add mod">
          <ac:chgData name="Zhang Yifan" userId="c9b86b9a-8bad-4e1d-80e2-8f55c3c19e2c" providerId="ADAL" clId="{9D073D8F-04A5-544F-B130-6B5919B2E78E}" dt="2021-10-19T00:40:50.559" v="45"/>
          <ac:grpSpMkLst>
            <pc:docMk/>
            <pc:sldMk cId="95005077" sldId="323"/>
            <ac:grpSpMk id="42" creationId="{E1B4527C-2D25-1F40-A5D3-4CF31873D145}"/>
          </ac:grpSpMkLst>
        </pc:grpChg>
        <pc:grpChg chg="add mod">
          <ac:chgData name="Zhang Yifan" userId="c9b86b9a-8bad-4e1d-80e2-8f55c3c19e2c" providerId="ADAL" clId="{9D073D8F-04A5-544F-B130-6B5919B2E78E}" dt="2021-10-19T00:40:50.559" v="45"/>
          <ac:grpSpMkLst>
            <pc:docMk/>
            <pc:sldMk cId="95005077" sldId="323"/>
            <ac:grpSpMk id="46" creationId="{360224C2-F90F-AB47-A7C6-C94ECF32A04C}"/>
          </ac:grpSpMkLst>
        </pc:grpChg>
        <pc:grpChg chg="add mod">
          <ac:chgData name="Zhang Yifan" userId="c9b86b9a-8bad-4e1d-80e2-8f55c3c19e2c" providerId="ADAL" clId="{9D073D8F-04A5-544F-B130-6B5919B2E78E}" dt="2021-10-19T00:40:50.559" v="45"/>
          <ac:grpSpMkLst>
            <pc:docMk/>
            <pc:sldMk cId="95005077" sldId="323"/>
            <ac:grpSpMk id="54" creationId="{6A608C39-85A4-2540-BC50-67AEAB089F69}"/>
          </ac:grpSpMkLst>
        </pc:grpChg>
        <pc:grpChg chg="add mod">
          <ac:chgData name="Zhang Yifan" userId="c9b86b9a-8bad-4e1d-80e2-8f55c3c19e2c" providerId="ADAL" clId="{9D073D8F-04A5-544F-B130-6B5919B2E78E}" dt="2021-10-19T00:40:50.559" v="45"/>
          <ac:grpSpMkLst>
            <pc:docMk/>
            <pc:sldMk cId="95005077" sldId="323"/>
            <ac:grpSpMk id="57" creationId="{24CA37C3-44D0-D942-BFF9-25D7D3569648}"/>
          </ac:grpSpMkLst>
        </pc:grpChg>
        <pc:grpChg chg="add mod">
          <ac:chgData name="Zhang Yifan" userId="c9b86b9a-8bad-4e1d-80e2-8f55c3c19e2c" providerId="ADAL" clId="{9D073D8F-04A5-544F-B130-6B5919B2E78E}" dt="2021-10-19T00:40:50.559" v="45"/>
          <ac:grpSpMkLst>
            <pc:docMk/>
            <pc:sldMk cId="95005077" sldId="323"/>
            <ac:grpSpMk id="62" creationId="{5E327401-044D-BA40-BA89-0146ABFFBD54}"/>
          </ac:grpSpMkLst>
        </pc:grpChg>
        <pc:grpChg chg="add mod">
          <ac:chgData name="Zhang Yifan" userId="c9b86b9a-8bad-4e1d-80e2-8f55c3c19e2c" providerId="ADAL" clId="{9D073D8F-04A5-544F-B130-6B5919B2E78E}" dt="2021-10-19T00:40:50.559" v="45"/>
          <ac:grpSpMkLst>
            <pc:docMk/>
            <pc:sldMk cId="95005077" sldId="323"/>
            <ac:grpSpMk id="67" creationId="{9157FC70-4938-654E-9951-9B0A9453B105}"/>
          </ac:grpSpMkLst>
        </pc:grpChg>
        <pc:grpChg chg="add mod">
          <ac:chgData name="Zhang Yifan" userId="c9b86b9a-8bad-4e1d-80e2-8f55c3c19e2c" providerId="ADAL" clId="{9D073D8F-04A5-544F-B130-6B5919B2E78E}" dt="2021-10-19T00:40:50.559" v="45"/>
          <ac:grpSpMkLst>
            <pc:docMk/>
            <pc:sldMk cId="95005077" sldId="323"/>
            <ac:grpSpMk id="72" creationId="{4A69397A-F940-D045-A45C-CE60163B27DF}"/>
          </ac:grpSpMkLst>
        </pc:grpChg>
        <pc:inkChg chg="mod">
          <ac:chgData name="Zhang Yifan" userId="c9b86b9a-8bad-4e1d-80e2-8f55c3c19e2c" providerId="ADAL" clId="{9D073D8F-04A5-544F-B130-6B5919B2E78E}" dt="2021-10-19T00:40:50.559" v="45"/>
          <ac:inkMkLst>
            <pc:docMk/>
            <pc:sldMk cId="95005077" sldId="323"/>
            <ac:inkMk id="38" creationId="{F929B865-FBF4-D440-B331-0A7A3988C57E}"/>
          </ac:inkMkLst>
        </pc:inkChg>
        <pc:inkChg chg="mod">
          <ac:chgData name="Zhang Yifan" userId="c9b86b9a-8bad-4e1d-80e2-8f55c3c19e2c" providerId="ADAL" clId="{9D073D8F-04A5-544F-B130-6B5919B2E78E}" dt="2021-10-19T00:40:50.559" v="45"/>
          <ac:inkMkLst>
            <pc:docMk/>
            <pc:sldMk cId="95005077" sldId="323"/>
            <ac:inkMk id="39" creationId="{66972581-89B4-FB43-B75D-FF6C7FB805A5}"/>
          </ac:inkMkLst>
        </pc:inkChg>
        <pc:inkChg chg="mod">
          <ac:chgData name="Zhang Yifan" userId="c9b86b9a-8bad-4e1d-80e2-8f55c3c19e2c" providerId="ADAL" clId="{9D073D8F-04A5-544F-B130-6B5919B2E78E}" dt="2021-10-19T00:40:50.559" v="45"/>
          <ac:inkMkLst>
            <pc:docMk/>
            <pc:sldMk cId="95005077" sldId="323"/>
            <ac:inkMk id="40" creationId="{68DE8E0E-8787-974C-9C33-1642547F9BEC}"/>
          </ac:inkMkLst>
        </pc:inkChg>
        <pc:inkChg chg="mod">
          <ac:chgData name="Zhang Yifan" userId="c9b86b9a-8bad-4e1d-80e2-8f55c3c19e2c" providerId="ADAL" clId="{9D073D8F-04A5-544F-B130-6B5919B2E78E}" dt="2021-10-19T00:40:50.559" v="45"/>
          <ac:inkMkLst>
            <pc:docMk/>
            <pc:sldMk cId="95005077" sldId="323"/>
            <ac:inkMk id="41" creationId="{A5D90895-0C99-D946-B47D-E0032436D21F}"/>
          </ac:inkMkLst>
        </pc:inkChg>
        <pc:inkChg chg="mod">
          <ac:chgData name="Zhang Yifan" userId="c9b86b9a-8bad-4e1d-80e2-8f55c3c19e2c" providerId="ADAL" clId="{9D073D8F-04A5-544F-B130-6B5919B2E78E}" dt="2021-10-19T00:40:50.559" v="45"/>
          <ac:inkMkLst>
            <pc:docMk/>
            <pc:sldMk cId="95005077" sldId="323"/>
            <ac:inkMk id="43" creationId="{D94EC9EC-21B9-3543-872F-84A81AE2927B}"/>
          </ac:inkMkLst>
        </pc:inkChg>
        <pc:inkChg chg="mod">
          <ac:chgData name="Zhang Yifan" userId="c9b86b9a-8bad-4e1d-80e2-8f55c3c19e2c" providerId="ADAL" clId="{9D073D8F-04A5-544F-B130-6B5919B2E78E}" dt="2021-10-19T00:40:50.559" v="45"/>
          <ac:inkMkLst>
            <pc:docMk/>
            <pc:sldMk cId="95005077" sldId="323"/>
            <ac:inkMk id="44" creationId="{5A5BA083-FCC1-EC4A-8F4C-86868384EA6C}"/>
          </ac:inkMkLst>
        </pc:inkChg>
        <pc:inkChg chg="mod">
          <ac:chgData name="Zhang Yifan" userId="c9b86b9a-8bad-4e1d-80e2-8f55c3c19e2c" providerId="ADAL" clId="{9D073D8F-04A5-544F-B130-6B5919B2E78E}" dt="2021-10-19T00:40:50.559" v="45"/>
          <ac:inkMkLst>
            <pc:docMk/>
            <pc:sldMk cId="95005077" sldId="323"/>
            <ac:inkMk id="45" creationId="{D7E1F03D-E9FA-8C4C-B454-2CFFF7961A84}"/>
          </ac:inkMkLst>
        </pc:inkChg>
        <pc:inkChg chg="mod">
          <ac:chgData name="Zhang Yifan" userId="c9b86b9a-8bad-4e1d-80e2-8f55c3c19e2c" providerId="ADAL" clId="{9D073D8F-04A5-544F-B130-6B5919B2E78E}" dt="2021-10-19T00:40:50.559" v="45"/>
          <ac:inkMkLst>
            <pc:docMk/>
            <pc:sldMk cId="95005077" sldId="323"/>
            <ac:inkMk id="47" creationId="{06F185D3-5D20-E44C-83BC-C4D1824BD861}"/>
          </ac:inkMkLst>
        </pc:inkChg>
        <pc:inkChg chg="mod">
          <ac:chgData name="Zhang Yifan" userId="c9b86b9a-8bad-4e1d-80e2-8f55c3c19e2c" providerId="ADAL" clId="{9D073D8F-04A5-544F-B130-6B5919B2E78E}" dt="2021-10-19T00:40:50.559" v="45"/>
          <ac:inkMkLst>
            <pc:docMk/>
            <pc:sldMk cId="95005077" sldId="323"/>
            <ac:inkMk id="48" creationId="{2A262212-9CA9-064B-8075-4B7A54668F0C}"/>
          </ac:inkMkLst>
        </pc:inkChg>
        <pc:inkChg chg="mod">
          <ac:chgData name="Zhang Yifan" userId="c9b86b9a-8bad-4e1d-80e2-8f55c3c19e2c" providerId="ADAL" clId="{9D073D8F-04A5-544F-B130-6B5919B2E78E}" dt="2021-10-19T00:40:50.559" v="45"/>
          <ac:inkMkLst>
            <pc:docMk/>
            <pc:sldMk cId="95005077" sldId="323"/>
            <ac:inkMk id="49" creationId="{DE450627-2072-5841-8892-DF2777EDEEC8}"/>
          </ac:inkMkLst>
        </pc:inkChg>
        <pc:inkChg chg="mod">
          <ac:chgData name="Zhang Yifan" userId="c9b86b9a-8bad-4e1d-80e2-8f55c3c19e2c" providerId="ADAL" clId="{9D073D8F-04A5-544F-B130-6B5919B2E78E}" dt="2021-10-19T00:40:50.559" v="45"/>
          <ac:inkMkLst>
            <pc:docMk/>
            <pc:sldMk cId="95005077" sldId="323"/>
            <ac:inkMk id="50" creationId="{BC73DC85-2F2E-EB42-AEC9-3A4249E7F1AF}"/>
          </ac:inkMkLst>
        </pc:inkChg>
        <pc:inkChg chg="mod">
          <ac:chgData name="Zhang Yifan" userId="c9b86b9a-8bad-4e1d-80e2-8f55c3c19e2c" providerId="ADAL" clId="{9D073D8F-04A5-544F-B130-6B5919B2E78E}" dt="2021-10-19T00:40:50.559" v="45"/>
          <ac:inkMkLst>
            <pc:docMk/>
            <pc:sldMk cId="95005077" sldId="323"/>
            <ac:inkMk id="51" creationId="{21860600-FF8B-AF47-9B76-989FDB7FEEBC}"/>
          </ac:inkMkLst>
        </pc:inkChg>
        <pc:inkChg chg="mod">
          <ac:chgData name="Zhang Yifan" userId="c9b86b9a-8bad-4e1d-80e2-8f55c3c19e2c" providerId="ADAL" clId="{9D073D8F-04A5-544F-B130-6B5919B2E78E}" dt="2021-10-19T00:40:50.559" v="45"/>
          <ac:inkMkLst>
            <pc:docMk/>
            <pc:sldMk cId="95005077" sldId="323"/>
            <ac:inkMk id="52" creationId="{DE3ADA5A-FD9C-7F4C-98D7-2835BF79DE6F}"/>
          </ac:inkMkLst>
        </pc:inkChg>
        <pc:inkChg chg="mod">
          <ac:chgData name="Zhang Yifan" userId="c9b86b9a-8bad-4e1d-80e2-8f55c3c19e2c" providerId="ADAL" clId="{9D073D8F-04A5-544F-B130-6B5919B2E78E}" dt="2021-10-19T00:40:50.559" v="45"/>
          <ac:inkMkLst>
            <pc:docMk/>
            <pc:sldMk cId="95005077" sldId="323"/>
            <ac:inkMk id="53" creationId="{635EB076-93AB-5544-98F4-3BD9534AEDA4}"/>
          </ac:inkMkLst>
        </pc:inkChg>
        <pc:inkChg chg="mod">
          <ac:chgData name="Zhang Yifan" userId="c9b86b9a-8bad-4e1d-80e2-8f55c3c19e2c" providerId="ADAL" clId="{9D073D8F-04A5-544F-B130-6B5919B2E78E}" dt="2021-10-19T00:40:50.559" v="45"/>
          <ac:inkMkLst>
            <pc:docMk/>
            <pc:sldMk cId="95005077" sldId="323"/>
            <ac:inkMk id="55" creationId="{94A37EA3-CAB8-3F42-9421-B847F60E1D5A}"/>
          </ac:inkMkLst>
        </pc:inkChg>
        <pc:inkChg chg="mod">
          <ac:chgData name="Zhang Yifan" userId="c9b86b9a-8bad-4e1d-80e2-8f55c3c19e2c" providerId="ADAL" clId="{9D073D8F-04A5-544F-B130-6B5919B2E78E}" dt="2021-10-19T00:40:50.559" v="45"/>
          <ac:inkMkLst>
            <pc:docMk/>
            <pc:sldMk cId="95005077" sldId="323"/>
            <ac:inkMk id="56" creationId="{95F29B1B-21D5-1644-B7D2-AA4001554547}"/>
          </ac:inkMkLst>
        </pc:inkChg>
        <pc:inkChg chg="mod">
          <ac:chgData name="Zhang Yifan" userId="c9b86b9a-8bad-4e1d-80e2-8f55c3c19e2c" providerId="ADAL" clId="{9D073D8F-04A5-544F-B130-6B5919B2E78E}" dt="2021-10-19T00:40:50.559" v="45"/>
          <ac:inkMkLst>
            <pc:docMk/>
            <pc:sldMk cId="95005077" sldId="323"/>
            <ac:inkMk id="58" creationId="{159EE378-1F19-3341-900F-DA125B699CB6}"/>
          </ac:inkMkLst>
        </pc:inkChg>
        <pc:inkChg chg="mod">
          <ac:chgData name="Zhang Yifan" userId="c9b86b9a-8bad-4e1d-80e2-8f55c3c19e2c" providerId="ADAL" clId="{9D073D8F-04A5-544F-B130-6B5919B2E78E}" dt="2021-10-19T00:40:50.559" v="45"/>
          <ac:inkMkLst>
            <pc:docMk/>
            <pc:sldMk cId="95005077" sldId="323"/>
            <ac:inkMk id="59" creationId="{2F8AFC82-736B-CD43-94A2-9988E64D4F29}"/>
          </ac:inkMkLst>
        </pc:inkChg>
        <pc:inkChg chg="mod">
          <ac:chgData name="Zhang Yifan" userId="c9b86b9a-8bad-4e1d-80e2-8f55c3c19e2c" providerId="ADAL" clId="{9D073D8F-04A5-544F-B130-6B5919B2E78E}" dt="2021-10-19T00:40:50.559" v="45"/>
          <ac:inkMkLst>
            <pc:docMk/>
            <pc:sldMk cId="95005077" sldId="323"/>
            <ac:inkMk id="60" creationId="{188F79D9-A2A8-F440-8409-42B3D0B05B72}"/>
          </ac:inkMkLst>
        </pc:inkChg>
        <pc:inkChg chg="mod">
          <ac:chgData name="Zhang Yifan" userId="c9b86b9a-8bad-4e1d-80e2-8f55c3c19e2c" providerId="ADAL" clId="{9D073D8F-04A5-544F-B130-6B5919B2E78E}" dt="2021-10-19T00:40:50.559" v="45"/>
          <ac:inkMkLst>
            <pc:docMk/>
            <pc:sldMk cId="95005077" sldId="323"/>
            <ac:inkMk id="61" creationId="{709B47AD-9B47-7A4E-8B37-22D19AE84880}"/>
          </ac:inkMkLst>
        </pc:inkChg>
        <pc:inkChg chg="mod">
          <ac:chgData name="Zhang Yifan" userId="c9b86b9a-8bad-4e1d-80e2-8f55c3c19e2c" providerId="ADAL" clId="{9D073D8F-04A5-544F-B130-6B5919B2E78E}" dt="2021-10-19T00:40:50.559" v="45"/>
          <ac:inkMkLst>
            <pc:docMk/>
            <pc:sldMk cId="95005077" sldId="323"/>
            <ac:inkMk id="63" creationId="{921E53D1-D297-F14B-B71E-A994BB60CF71}"/>
          </ac:inkMkLst>
        </pc:inkChg>
        <pc:inkChg chg="mod">
          <ac:chgData name="Zhang Yifan" userId="c9b86b9a-8bad-4e1d-80e2-8f55c3c19e2c" providerId="ADAL" clId="{9D073D8F-04A5-544F-B130-6B5919B2E78E}" dt="2021-10-19T00:40:50.559" v="45"/>
          <ac:inkMkLst>
            <pc:docMk/>
            <pc:sldMk cId="95005077" sldId="323"/>
            <ac:inkMk id="64" creationId="{69AFE216-803C-5446-BD74-D0147DB94F98}"/>
          </ac:inkMkLst>
        </pc:inkChg>
        <pc:inkChg chg="mod">
          <ac:chgData name="Zhang Yifan" userId="c9b86b9a-8bad-4e1d-80e2-8f55c3c19e2c" providerId="ADAL" clId="{9D073D8F-04A5-544F-B130-6B5919B2E78E}" dt="2021-10-19T00:40:50.559" v="45"/>
          <ac:inkMkLst>
            <pc:docMk/>
            <pc:sldMk cId="95005077" sldId="323"/>
            <ac:inkMk id="65" creationId="{CA95D99E-B7B2-6448-BAE8-43A9054079CD}"/>
          </ac:inkMkLst>
        </pc:inkChg>
        <pc:inkChg chg="mod">
          <ac:chgData name="Zhang Yifan" userId="c9b86b9a-8bad-4e1d-80e2-8f55c3c19e2c" providerId="ADAL" clId="{9D073D8F-04A5-544F-B130-6B5919B2E78E}" dt="2021-10-19T00:40:50.559" v="45"/>
          <ac:inkMkLst>
            <pc:docMk/>
            <pc:sldMk cId="95005077" sldId="323"/>
            <ac:inkMk id="66" creationId="{6F9987CA-5BE6-2B49-B3B3-0A3D3995989B}"/>
          </ac:inkMkLst>
        </pc:inkChg>
        <pc:inkChg chg="mod">
          <ac:chgData name="Zhang Yifan" userId="c9b86b9a-8bad-4e1d-80e2-8f55c3c19e2c" providerId="ADAL" clId="{9D073D8F-04A5-544F-B130-6B5919B2E78E}" dt="2021-10-19T00:40:50.559" v="45"/>
          <ac:inkMkLst>
            <pc:docMk/>
            <pc:sldMk cId="95005077" sldId="323"/>
            <ac:inkMk id="68" creationId="{B1C659C7-805C-D54F-8E3E-3B47CE563B9C}"/>
          </ac:inkMkLst>
        </pc:inkChg>
        <pc:inkChg chg="mod">
          <ac:chgData name="Zhang Yifan" userId="c9b86b9a-8bad-4e1d-80e2-8f55c3c19e2c" providerId="ADAL" clId="{9D073D8F-04A5-544F-B130-6B5919B2E78E}" dt="2021-10-19T00:40:50.559" v="45"/>
          <ac:inkMkLst>
            <pc:docMk/>
            <pc:sldMk cId="95005077" sldId="323"/>
            <ac:inkMk id="69" creationId="{54D9560C-C250-B146-99FC-523C77C0737E}"/>
          </ac:inkMkLst>
        </pc:inkChg>
        <pc:inkChg chg="mod">
          <ac:chgData name="Zhang Yifan" userId="c9b86b9a-8bad-4e1d-80e2-8f55c3c19e2c" providerId="ADAL" clId="{9D073D8F-04A5-544F-B130-6B5919B2E78E}" dt="2021-10-19T00:40:50.559" v="45"/>
          <ac:inkMkLst>
            <pc:docMk/>
            <pc:sldMk cId="95005077" sldId="323"/>
            <ac:inkMk id="70" creationId="{9FFF3822-02A4-994E-881F-BB864151B863}"/>
          </ac:inkMkLst>
        </pc:inkChg>
        <pc:inkChg chg="mod">
          <ac:chgData name="Zhang Yifan" userId="c9b86b9a-8bad-4e1d-80e2-8f55c3c19e2c" providerId="ADAL" clId="{9D073D8F-04A5-544F-B130-6B5919B2E78E}" dt="2021-10-19T00:40:50.559" v="45"/>
          <ac:inkMkLst>
            <pc:docMk/>
            <pc:sldMk cId="95005077" sldId="323"/>
            <ac:inkMk id="71" creationId="{881FD1FE-D020-A143-906D-75A3DE75A92B}"/>
          </ac:inkMkLst>
        </pc:inkChg>
        <pc:inkChg chg="mod">
          <ac:chgData name="Zhang Yifan" userId="c9b86b9a-8bad-4e1d-80e2-8f55c3c19e2c" providerId="ADAL" clId="{9D073D8F-04A5-544F-B130-6B5919B2E78E}" dt="2021-10-19T00:40:50.559" v="45"/>
          <ac:inkMkLst>
            <pc:docMk/>
            <pc:sldMk cId="95005077" sldId="323"/>
            <ac:inkMk id="73" creationId="{AA57D462-C7B0-2E4C-92C4-B134C2188EFB}"/>
          </ac:inkMkLst>
        </pc:inkChg>
        <pc:inkChg chg="mod">
          <ac:chgData name="Zhang Yifan" userId="c9b86b9a-8bad-4e1d-80e2-8f55c3c19e2c" providerId="ADAL" clId="{9D073D8F-04A5-544F-B130-6B5919B2E78E}" dt="2021-10-19T00:40:50.559" v="45"/>
          <ac:inkMkLst>
            <pc:docMk/>
            <pc:sldMk cId="95005077" sldId="323"/>
            <ac:inkMk id="74" creationId="{14446176-F966-384C-A3EE-CFA4CF0E9375}"/>
          </ac:inkMkLst>
        </pc:inkChg>
        <pc:inkChg chg="mod">
          <ac:chgData name="Zhang Yifan" userId="c9b86b9a-8bad-4e1d-80e2-8f55c3c19e2c" providerId="ADAL" clId="{9D073D8F-04A5-544F-B130-6B5919B2E78E}" dt="2021-10-19T00:40:50.559" v="45"/>
          <ac:inkMkLst>
            <pc:docMk/>
            <pc:sldMk cId="95005077" sldId="323"/>
            <ac:inkMk id="75" creationId="{8B1E635F-93FB-4D4D-B805-9D58EDC12C8A}"/>
          </ac:inkMkLst>
        </pc:inkChg>
        <pc:inkChg chg="mod">
          <ac:chgData name="Zhang Yifan" userId="c9b86b9a-8bad-4e1d-80e2-8f55c3c19e2c" providerId="ADAL" clId="{9D073D8F-04A5-544F-B130-6B5919B2E78E}" dt="2021-10-19T00:40:50.559" v="45"/>
          <ac:inkMkLst>
            <pc:docMk/>
            <pc:sldMk cId="95005077" sldId="323"/>
            <ac:inkMk id="76" creationId="{A56369D3-E9FF-C949-B291-D4D61081F7FF}"/>
          </ac:inkMkLst>
        </pc:inkChg>
      </pc:sldChg>
      <pc:sldChg chg="addSp delSp modSp mod">
        <pc:chgData name="Zhang Yifan" userId="c9b86b9a-8bad-4e1d-80e2-8f55c3c19e2c" providerId="ADAL" clId="{9D073D8F-04A5-544F-B130-6B5919B2E78E}" dt="2021-10-19T00:42:45.065" v="56" actId="1076"/>
        <pc:sldMkLst>
          <pc:docMk/>
          <pc:sldMk cId="817719775" sldId="325"/>
        </pc:sldMkLst>
        <pc:spChg chg="del">
          <ac:chgData name="Zhang Yifan" userId="c9b86b9a-8bad-4e1d-80e2-8f55c3c19e2c" providerId="ADAL" clId="{9D073D8F-04A5-544F-B130-6B5919B2E78E}" dt="2021-10-19T00:42:41.249" v="54" actId="478"/>
          <ac:spMkLst>
            <pc:docMk/>
            <pc:sldMk cId="817719775" sldId="325"/>
            <ac:spMk id="20" creationId="{03A91E8F-2409-8B4B-8B76-29E02A71BA72}"/>
          </ac:spMkLst>
        </pc:spChg>
        <pc:spChg chg="del">
          <ac:chgData name="Zhang Yifan" userId="c9b86b9a-8bad-4e1d-80e2-8f55c3c19e2c" providerId="ADAL" clId="{9D073D8F-04A5-544F-B130-6B5919B2E78E}" dt="2021-10-19T00:42:41.249" v="54" actId="478"/>
          <ac:spMkLst>
            <pc:docMk/>
            <pc:sldMk cId="817719775" sldId="325"/>
            <ac:spMk id="21" creationId="{BC88F06A-BDE2-8547-AF25-D8D2EF3DF855}"/>
          </ac:spMkLst>
        </pc:spChg>
        <pc:spChg chg="del">
          <ac:chgData name="Zhang Yifan" userId="c9b86b9a-8bad-4e1d-80e2-8f55c3c19e2c" providerId="ADAL" clId="{9D073D8F-04A5-544F-B130-6B5919B2E78E}" dt="2021-10-19T00:42:41.249" v="54" actId="478"/>
          <ac:spMkLst>
            <pc:docMk/>
            <pc:sldMk cId="817719775" sldId="325"/>
            <ac:spMk id="22" creationId="{4AF2ED61-0C89-9E43-8695-C8783121A1F7}"/>
          </ac:spMkLst>
        </pc:spChg>
        <pc:spChg chg="del">
          <ac:chgData name="Zhang Yifan" userId="c9b86b9a-8bad-4e1d-80e2-8f55c3c19e2c" providerId="ADAL" clId="{9D073D8F-04A5-544F-B130-6B5919B2E78E}" dt="2021-10-19T00:42:41.249" v="54" actId="478"/>
          <ac:spMkLst>
            <pc:docMk/>
            <pc:sldMk cId="817719775" sldId="325"/>
            <ac:spMk id="23" creationId="{6AAAAD4F-D955-8F4E-8EA0-4FB87F55AD4D}"/>
          </ac:spMkLst>
        </pc:spChg>
        <pc:spChg chg="del">
          <ac:chgData name="Zhang Yifan" userId="c9b86b9a-8bad-4e1d-80e2-8f55c3c19e2c" providerId="ADAL" clId="{9D073D8F-04A5-544F-B130-6B5919B2E78E}" dt="2021-10-19T00:42:41.249" v="54" actId="478"/>
          <ac:spMkLst>
            <pc:docMk/>
            <pc:sldMk cId="817719775" sldId="325"/>
            <ac:spMk id="24" creationId="{8E8109AE-A34A-FB49-A900-B36E989EBC84}"/>
          </ac:spMkLst>
        </pc:spChg>
        <pc:spChg chg="del">
          <ac:chgData name="Zhang Yifan" userId="c9b86b9a-8bad-4e1d-80e2-8f55c3c19e2c" providerId="ADAL" clId="{9D073D8F-04A5-544F-B130-6B5919B2E78E}" dt="2021-10-19T00:42:41.249" v="54" actId="478"/>
          <ac:spMkLst>
            <pc:docMk/>
            <pc:sldMk cId="817719775" sldId="325"/>
            <ac:spMk id="25" creationId="{04697E20-A232-E248-9121-CDCEC425FA8E}"/>
          </ac:spMkLst>
        </pc:spChg>
        <pc:spChg chg="del">
          <ac:chgData name="Zhang Yifan" userId="c9b86b9a-8bad-4e1d-80e2-8f55c3c19e2c" providerId="ADAL" clId="{9D073D8F-04A5-544F-B130-6B5919B2E78E}" dt="2021-10-19T00:42:41.249" v="54" actId="478"/>
          <ac:spMkLst>
            <pc:docMk/>
            <pc:sldMk cId="817719775" sldId="325"/>
            <ac:spMk id="26" creationId="{2F218535-9382-2743-8862-AA40A10964DF}"/>
          </ac:spMkLst>
        </pc:spChg>
        <pc:spChg chg="del">
          <ac:chgData name="Zhang Yifan" userId="c9b86b9a-8bad-4e1d-80e2-8f55c3c19e2c" providerId="ADAL" clId="{9D073D8F-04A5-544F-B130-6B5919B2E78E}" dt="2021-10-19T00:42:41.249" v="54" actId="478"/>
          <ac:spMkLst>
            <pc:docMk/>
            <pc:sldMk cId="817719775" sldId="325"/>
            <ac:spMk id="27" creationId="{52C22D62-C648-B44B-9800-5005EEB147F3}"/>
          </ac:spMkLst>
        </pc:spChg>
        <pc:spChg chg="del">
          <ac:chgData name="Zhang Yifan" userId="c9b86b9a-8bad-4e1d-80e2-8f55c3c19e2c" providerId="ADAL" clId="{9D073D8F-04A5-544F-B130-6B5919B2E78E}" dt="2021-10-19T00:42:41.249" v="54" actId="478"/>
          <ac:spMkLst>
            <pc:docMk/>
            <pc:sldMk cId="817719775" sldId="325"/>
            <ac:spMk id="28" creationId="{4702CD9A-702D-DB43-8ACF-4BBA9BEB6E2A}"/>
          </ac:spMkLst>
        </pc:spChg>
        <pc:spChg chg="del">
          <ac:chgData name="Zhang Yifan" userId="c9b86b9a-8bad-4e1d-80e2-8f55c3c19e2c" providerId="ADAL" clId="{9D073D8F-04A5-544F-B130-6B5919B2E78E}" dt="2021-10-19T00:42:41.249" v="54" actId="478"/>
          <ac:spMkLst>
            <pc:docMk/>
            <pc:sldMk cId="817719775" sldId="325"/>
            <ac:spMk id="29" creationId="{0D98DCC9-41E1-CA4B-9BE7-000F9E744374}"/>
          </ac:spMkLst>
        </pc:spChg>
        <pc:spChg chg="del">
          <ac:chgData name="Zhang Yifan" userId="c9b86b9a-8bad-4e1d-80e2-8f55c3c19e2c" providerId="ADAL" clId="{9D073D8F-04A5-544F-B130-6B5919B2E78E}" dt="2021-10-19T00:42:41.249" v="54" actId="478"/>
          <ac:spMkLst>
            <pc:docMk/>
            <pc:sldMk cId="817719775" sldId="325"/>
            <ac:spMk id="30" creationId="{CD8CEBC1-1636-F444-AAAB-A4ACAB721036}"/>
          </ac:spMkLst>
        </pc:spChg>
        <pc:spChg chg="del">
          <ac:chgData name="Zhang Yifan" userId="c9b86b9a-8bad-4e1d-80e2-8f55c3c19e2c" providerId="ADAL" clId="{9D073D8F-04A5-544F-B130-6B5919B2E78E}" dt="2021-10-19T00:42:41.249" v="54" actId="478"/>
          <ac:spMkLst>
            <pc:docMk/>
            <pc:sldMk cId="817719775" sldId="325"/>
            <ac:spMk id="31" creationId="{9B23784B-1F18-7F4B-AD02-CD92A9D3A650}"/>
          </ac:spMkLst>
        </pc:spChg>
        <pc:spChg chg="del">
          <ac:chgData name="Zhang Yifan" userId="c9b86b9a-8bad-4e1d-80e2-8f55c3c19e2c" providerId="ADAL" clId="{9D073D8F-04A5-544F-B130-6B5919B2E78E}" dt="2021-10-19T00:42:41.249" v="54" actId="478"/>
          <ac:spMkLst>
            <pc:docMk/>
            <pc:sldMk cId="817719775" sldId="325"/>
            <ac:spMk id="32" creationId="{8E6676D0-7751-BE42-A492-5674F6D8B71F}"/>
          </ac:spMkLst>
        </pc:spChg>
        <pc:spChg chg="del">
          <ac:chgData name="Zhang Yifan" userId="c9b86b9a-8bad-4e1d-80e2-8f55c3c19e2c" providerId="ADAL" clId="{9D073D8F-04A5-544F-B130-6B5919B2E78E}" dt="2021-10-19T00:42:41.249" v="54" actId="478"/>
          <ac:spMkLst>
            <pc:docMk/>
            <pc:sldMk cId="817719775" sldId="325"/>
            <ac:spMk id="33" creationId="{A039C9D5-B5AA-9E47-B5BF-E7014039FB92}"/>
          </ac:spMkLst>
        </pc:spChg>
        <pc:spChg chg="del">
          <ac:chgData name="Zhang Yifan" userId="c9b86b9a-8bad-4e1d-80e2-8f55c3c19e2c" providerId="ADAL" clId="{9D073D8F-04A5-544F-B130-6B5919B2E78E}" dt="2021-10-19T00:42:41.249" v="54" actId="478"/>
          <ac:spMkLst>
            <pc:docMk/>
            <pc:sldMk cId="817719775" sldId="325"/>
            <ac:spMk id="34" creationId="{F3292EC2-C769-BE48-B8D7-8C6D7415724A}"/>
          </ac:spMkLst>
        </pc:spChg>
        <pc:spChg chg="del">
          <ac:chgData name="Zhang Yifan" userId="c9b86b9a-8bad-4e1d-80e2-8f55c3c19e2c" providerId="ADAL" clId="{9D073D8F-04A5-544F-B130-6B5919B2E78E}" dt="2021-10-19T00:41:54.287" v="47" actId="478"/>
          <ac:spMkLst>
            <pc:docMk/>
            <pc:sldMk cId="817719775" sldId="325"/>
            <ac:spMk id="37" creationId="{B59A882D-3946-3C48-8C9A-C6F8707A315A}"/>
          </ac:spMkLst>
        </pc:spChg>
        <pc:spChg chg="add mod">
          <ac:chgData name="Zhang Yifan" userId="c9b86b9a-8bad-4e1d-80e2-8f55c3c19e2c" providerId="ADAL" clId="{9D073D8F-04A5-544F-B130-6B5919B2E78E}" dt="2021-10-19T00:42:45.065" v="56" actId="1076"/>
          <ac:spMkLst>
            <pc:docMk/>
            <pc:sldMk cId="817719775" sldId="325"/>
            <ac:spMk id="38" creationId="{FF7F4012-E923-A243-8EEC-F32A0C6DAE5D}"/>
          </ac:spMkLst>
        </pc:spChg>
        <pc:spChg chg="add mod">
          <ac:chgData name="Zhang Yifan" userId="c9b86b9a-8bad-4e1d-80e2-8f55c3c19e2c" providerId="ADAL" clId="{9D073D8F-04A5-544F-B130-6B5919B2E78E}" dt="2021-10-19T00:42:45.065" v="56" actId="1076"/>
          <ac:spMkLst>
            <pc:docMk/>
            <pc:sldMk cId="817719775" sldId="325"/>
            <ac:spMk id="39" creationId="{9D07F653-E069-DA48-B759-F44043E0560F}"/>
          </ac:spMkLst>
        </pc:spChg>
        <pc:spChg chg="add mod">
          <ac:chgData name="Zhang Yifan" userId="c9b86b9a-8bad-4e1d-80e2-8f55c3c19e2c" providerId="ADAL" clId="{9D073D8F-04A5-544F-B130-6B5919B2E78E}" dt="2021-10-19T00:42:45.065" v="56" actId="1076"/>
          <ac:spMkLst>
            <pc:docMk/>
            <pc:sldMk cId="817719775" sldId="325"/>
            <ac:spMk id="40" creationId="{24A937AF-36C0-DF4E-A5ED-3313589AFB24}"/>
          </ac:spMkLst>
        </pc:spChg>
        <pc:spChg chg="add mod">
          <ac:chgData name="Zhang Yifan" userId="c9b86b9a-8bad-4e1d-80e2-8f55c3c19e2c" providerId="ADAL" clId="{9D073D8F-04A5-544F-B130-6B5919B2E78E}" dt="2021-10-19T00:42:45.065" v="56" actId="1076"/>
          <ac:spMkLst>
            <pc:docMk/>
            <pc:sldMk cId="817719775" sldId="325"/>
            <ac:spMk id="41" creationId="{96B00506-E35C-9946-BE78-E74E85FAD953}"/>
          </ac:spMkLst>
        </pc:spChg>
        <pc:spChg chg="add mod">
          <ac:chgData name="Zhang Yifan" userId="c9b86b9a-8bad-4e1d-80e2-8f55c3c19e2c" providerId="ADAL" clId="{9D073D8F-04A5-544F-B130-6B5919B2E78E}" dt="2021-10-19T00:42:45.065" v="56" actId="1076"/>
          <ac:spMkLst>
            <pc:docMk/>
            <pc:sldMk cId="817719775" sldId="325"/>
            <ac:spMk id="42" creationId="{4D37DE04-9E4C-804D-85A8-5EF37B05616A}"/>
          </ac:spMkLst>
        </pc:spChg>
        <pc:spChg chg="add mod">
          <ac:chgData name="Zhang Yifan" userId="c9b86b9a-8bad-4e1d-80e2-8f55c3c19e2c" providerId="ADAL" clId="{9D073D8F-04A5-544F-B130-6B5919B2E78E}" dt="2021-10-19T00:42:45.065" v="56" actId="1076"/>
          <ac:spMkLst>
            <pc:docMk/>
            <pc:sldMk cId="817719775" sldId="325"/>
            <ac:spMk id="43" creationId="{A958AF22-D8B2-E04D-B9D8-9DB99E059680}"/>
          </ac:spMkLst>
        </pc:spChg>
        <pc:spChg chg="add mod">
          <ac:chgData name="Zhang Yifan" userId="c9b86b9a-8bad-4e1d-80e2-8f55c3c19e2c" providerId="ADAL" clId="{9D073D8F-04A5-544F-B130-6B5919B2E78E}" dt="2021-10-19T00:42:45.065" v="56" actId="1076"/>
          <ac:spMkLst>
            <pc:docMk/>
            <pc:sldMk cId="817719775" sldId="325"/>
            <ac:spMk id="44" creationId="{F5D803C1-8C3A-3A43-84C5-7169F0139C8F}"/>
          </ac:spMkLst>
        </pc:spChg>
        <pc:spChg chg="add mod">
          <ac:chgData name="Zhang Yifan" userId="c9b86b9a-8bad-4e1d-80e2-8f55c3c19e2c" providerId="ADAL" clId="{9D073D8F-04A5-544F-B130-6B5919B2E78E}" dt="2021-10-19T00:42:45.065" v="56" actId="1076"/>
          <ac:spMkLst>
            <pc:docMk/>
            <pc:sldMk cId="817719775" sldId="325"/>
            <ac:spMk id="45" creationId="{05A96E6B-6069-B24D-9566-9124A6274BC2}"/>
          </ac:spMkLst>
        </pc:spChg>
        <pc:spChg chg="add mod">
          <ac:chgData name="Zhang Yifan" userId="c9b86b9a-8bad-4e1d-80e2-8f55c3c19e2c" providerId="ADAL" clId="{9D073D8F-04A5-544F-B130-6B5919B2E78E}" dt="2021-10-19T00:42:45.065" v="56" actId="1076"/>
          <ac:spMkLst>
            <pc:docMk/>
            <pc:sldMk cId="817719775" sldId="325"/>
            <ac:spMk id="46" creationId="{1DB93D51-8B84-B24E-9506-3368961BB872}"/>
          </ac:spMkLst>
        </pc:spChg>
        <pc:spChg chg="add mod">
          <ac:chgData name="Zhang Yifan" userId="c9b86b9a-8bad-4e1d-80e2-8f55c3c19e2c" providerId="ADAL" clId="{9D073D8F-04A5-544F-B130-6B5919B2E78E}" dt="2021-10-19T00:42:45.065" v="56" actId="1076"/>
          <ac:spMkLst>
            <pc:docMk/>
            <pc:sldMk cId="817719775" sldId="325"/>
            <ac:spMk id="47" creationId="{9DDE26A7-0DC6-0F4B-AB1D-6464DBF01719}"/>
          </ac:spMkLst>
        </pc:spChg>
        <pc:spChg chg="add mod">
          <ac:chgData name="Zhang Yifan" userId="c9b86b9a-8bad-4e1d-80e2-8f55c3c19e2c" providerId="ADAL" clId="{9D073D8F-04A5-544F-B130-6B5919B2E78E}" dt="2021-10-19T00:42:45.065" v="56" actId="1076"/>
          <ac:spMkLst>
            <pc:docMk/>
            <pc:sldMk cId="817719775" sldId="325"/>
            <ac:spMk id="48" creationId="{EF8AC420-9BEB-3940-9143-55E3EEBA6DC5}"/>
          </ac:spMkLst>
        </pc:spChg>
        <pc:spChg chg="add mod">
          <ac:chgData name="Zhang Yifan" userId="c9b86b9a-8bad-4e1d-80e2-8f55c3c19e2c" providerId="ADAL" clId="{9D073D8F-04A5-544F-B130-6B5919B2E78E}" dt="2021-10-19T00:42:45.065" v="56" actId="1076"/>
          <ac:spMkLst>
            <pc:docMk/>
            <pc:sldMk cId="817719775" sldId="325"/>
            <ac:spMk id="49" creationId="{0FCAAD81-1DF2-944B-9D32-E45F366E6214}"/>
          </ac:spMkLst>
        </pc:spChg>
        <pc:spChg chg="add mod">
          <ac:chgData name="Zhang Yifan" userId="c9b86b9a-8bad-4e1d-80e2-8f55c3c19e2c" providerId="ADAL" clId="{9D073D8F-04A5-544F-B130-6B5919B2E78E}" dt="2021-10-19T00:42:45.065" v="56" actId="1076"/>
          <ac:spMkLst>
            <pc:docMk/>
            <pc:sldMk cId="817719775" sldId="325"/>
            <ac:spMk id="50" creationId="{B43DBC2B-9131-7E4E-A4B7-1F7A24E2F5A1}"/>
          </ac:spMkLst>
        </pc:spChg>
        <pc:spChg chg="add mod">
          <ac:chgData name="Zhang Yifan" userId="c9b86b9a-8bad-4e1d-80e2-8f55c3c19e2c" providerId="ADAL" clId="{9D073D8F-04A5-544F-B130-6B5919B2E78E}" dt="2021-10-19T00:42:45.065" v="56" actId="1076"/>
          <ac:spMkLst>
            <pc:docMk/>
            <pc:sldMk cId="817719775" sldId="325"/>
            <ac:spMk id="51" creationId="{CE2BA427-BBCB-0C4A-BD8D-F4204A254B1C}"/>
          </ac:spMkLst>
        </pc:spChg>
        <pc:spChg chg="add mod">
          <ac:chgData name="Zhang Yifan" userId="c9b86b9a-8bad-4e1d-80e2-8f55c3c19e2c" providerId="ADAL" clId="{9D073D8F-04A5-544F-B130-6B5919B2E78E}" dt="2021-10-19T00:42:45.065" v="56" actId="1076"/>
          <ac:spMkLst>
            <pc:docMk/>
            <pc:sldMk cId="817719775" sldId="325"/>
            <ac:spMk id="52" creationId="{0047A73F-B004-EE4E-AE67-873B47F7ECDF}"/>
          </ac:spMkLst>
        </pc:spChg>
        <pc:grpChg chg="add mod">
          <ac:chgData name="Zhang Yifan" userId="c9b86b9a-8bad-4e1d-80e2-8f55c3c19e2c" providerId="ADAL" clId="{9D073D8F-04A5-544F-B130-6B5919B2E78E}" dt="2021-10-19T00:42:45.065" v="56" actId="1076"/>
          <ac:grpSpMkLst>
            <pc:docMk/>
            <pc:sldMk cId="817719775" sldId="325"/>
            <ac:grpSpMk id="53" creationId="{A1BD2A6A-D42B-DA47-B828-8249A42AB4CD}"/>
          </ac:grpSpMkLst>
        </pc:grpChg>
        <pc:grpChg chg="add mod">
          <ac:chgData name="Zhang Yifan" userId="c9b86b9a-8bad-4e1d-80e2-8f55c3c19e2c" providerId="ADAL" clId="{9D073D8F-04A5-544F-B130-6B5919B2E78E}" dt="2021-10-19T00:42:45.065" v="56" actId="1076"/>
          <ac:grpSpMkLst>
            <pc:docMk/>
            <pc:sldMk cId="817719775" sldId="325"/>
            <ac:grpSpMk id="58" creationId="{0238C5B5-6DE5-474B-A09D-DB40140621C6}"/>
          </ac:grpSpMkLst>
        </pc:grpChg>
        <pc:grpChg chg="add mod">
          <ac:chgData name="Zhang Yifan" userId="c9b86b9a-8bad-4e1d-80e2-8f55c3c19e2c" providerId="ADAL" clId="{9D073D8F-04A5-544F-B130-6B5919B2E78E}" dt="2021-10-19T00:42:45.065" v="56" actId="1076"/>
          <ac:grpSpMkLst>
            <pc:docMk/>
            <pc:sldMk cId="817719775" sldId="325"/>
            <ac:grpSpMk id="62" creationId="{83AD1671-26A6-0648-B9E6-6D731C599F9F}"/>
          </ac:grpSpMkLst>
        </pc:grpChg>
        <pc:grpChg chg="add mod">
          <ac:chgData name="Zhang Yifan" userId="c9b86b9a-8bad-4e1d-80e2-8f55c3c19e2c" providerId="ADAL" clId="{9D073D8F-04A5-544F-B130-6B5919B2E78E}" dt="2021-10-19T00:42:45.065" v="56" actId="1076"/>
          <ac:grpSpMkLst>
            <pc:docMk/>
            <pc:sldMk cId="817719775" sldId="325"/>
            <ac:grpSpMk id="70" creationId="{D587CA09-67C2-6C42-AB92-A4B2C81EDA53}"/>
          </ac:grpSpMkLst>
        </pc:grpChg>
        <pc:grpChg chg="add mod">
          <ac:chgData name="Zhang Yifan" userId="c9b86b9a-8bad-4e1d-80e2-8f55c3c19e2c" providerId="ADAL" clId="{9D073D8F-04A5-544F-B130-6B5919B2E78E}" dt="2021-10-19T00:42:45.065" v="56" actId="1076"/>
          <ac:grpSpMkLst>
            <pc:docMk/>
            <pc:sldMk cId="817719775" sldId="325"/>
            <ac:grpSpMk id="73" creationId="{01E0A85C-27D2-084A-A928-02BACEB9F03F}"/>
          </ac:grpSpMkLst>
        </pc:grpChg>
        <pc:grpChg chg="add mod">
          <ac:chgData name="Zhang Yifan" userId="c9b86b9a-8bad-4e1d-80e2-8f55c3c19e2c" providerId="ADAL" clId="{9D073D8F-04A5-544F-B130-6B5919B2E78E}" dt="2021-10-19T00:42:45.065" v="56" actId="1076"/>
          <ac:grpSpMkLst>
            <pc:docMk/>
            <pc:sldMk cId="817719775" sldId="325"/>
            <ac:grpSpMk id="78" creationId="{55CD50E4-DD56-5348-BBF5-2CBC2400C4B4}"/>
          </ac:grpSpMkLst>
        </pc:grpChg>
        <pc:grpChg chg="add mod">
          <ac:chgData name="Zhang Yifan" userId="c9b86b9a-8bad-4e1d-80e2-8f55c3c19e2c" providerId="ADAL" clId="{9D073D8F-04A5-544F-B130-6B5919B2E78E}" dt="2021-10-19T00:42:45.065" v="56" actId="1076"/>
          <ac:grpSpMkLst>
            <pc:docMk/>
            <pc:sldMk cId="817719775" sldId="325"/>
            <ac:grpSpMk id="83" creationId="{6F5D1C97-C3AE-264E-AFB4-3FC7AD570377}"/>
          </ac:grpSpMkLst>
        </pc:grpChg>
        <pc:grpChg chg="add mod">
          <ac:chgData name="Zhang Yifan" userId="c9b86b9a-8bad-4e1d-80e2-8f55c3c19e2c" providerId="ADAL" clId="{9D073D8F-04A5-544F-B130-6B5919B2E78E}" dt="2021-10-19T00:42:45.065" v="56" actId="1076"/>
          <ac:grpSpMkLst>
            <pc:docMk/>
            <pc:sldMk cId="817719775" sldId="325"/>
            <ac:grpSpMk id="88" creationId="{0D958BAC-055D-014D-8109-8498EFD5D378}"/>
          </ac:grpSpMkLst>
        </pc:grpChg>
        <pc:inkChg chg="mod">
          <ac:chgData name="Zhang Yifan" userId="c9b86b9a-8bad-4e1d-80e2-8f55c3c19e2c" providerId="ADAL" clId="{9D073D8F-04A5-544F-B130-6B5919B2E78E}" dt="2021-10-19T00:42:41.719" v="55"/>
          <ac:inkMkLst>
            <pc:docMk/>
            <pc:sldMk cId="817719775" sldId="325"/>
            <ac:inkMk id="54" creationId="{1DC33093-D43D-AB45-8A74-7164C6FDF9C4}"/>
          </ac:inkMkLst>
        </pc:inkChg>
        <pc:inkChg chg="mod">
          <ac:chgData name="Zhang Yifan" userId="c9b86b9a-8bad-4e1d-80e2-8f55c3c19e2c" providerId="ADAL" clId="{9D073D8F-04A5-544F-B130-6B5919B2E78E}" dt="2021-10-19T00:42:41.719" v="55"/>
          <ac:inkMkLst>
            <pc:docMk/>
            <pc:sldMk cId="817719775" sldId="325"/>
            <ac:inkMk id="55" creationId="{3E9903FE-7A7F-FE46-8747-B56F85F624A7}"/>
          </ac:inkMkLst>
        </pc:inkChg>
        <pc:inkChg chg="mod">
          <ac:chgData name="Zhang Yifan" userId="c9b86b9a-8bad-4e1d-80e2-8f55c3c19e2c" providerId="ADAL" clId="{9D073D8F-04A5-544F-B130-6B5919B2E78E}" dt="2021-10-19T00:42:41.719" v="55"/>
          <ac:inkMkLst>
            <pc:docMk/>
            <pc:sldMk cId="817719775" sldId="325"/>
            <ac:inkMk id="56" creationId="{A6B6762B-DCC8-B346-B156-3A346D11E09C}"/>
          </ac:inkMkLst>
        </pc:inkChg>
        <pc:inkChg chg="mod">
          <ac:chgData name="Zhang Yifan" userId="c9b86b9a-8bad-4e1d-80e2-8f55c3c19e2c" providerId="ADAL" clId="{9D073D8F-04A5-544F-B130-6B5919B2E78E}" dt="2021-10-19T00:42:41.719" v="55"/>
          <ac:inkMkLst>
            <pc:docMk/>
            <pc:sldMk cId="817719775" sldId="325"/>
            <ac:inkMk id="57" creationId="{41EC0715-B808-B64A-B6F9-79BFB185DD8B}"/>
          </ac:inkMkLst>
        </pc:inkChg>
        <pc:inkChg chg="mod">
          <ac:chgData name="Zhang Yifan" userId="c9b86b9a-8bad-4e1d-80e2-8f55c3c19e2c" providerId="ADAL" clId="{9D073D8F-04A5-544F-B130-6B5919B2E78E}" dt="2021-10-19T00:42:41.719" v="55"/>
          <ac:inkMkLst>
            <pc:docMk/>
            <pc:sldMk cId="817719775" sldId="325"/>
            <ac:inkMk id="59" creationId="{D6F41ABC-73B2-7C4E-B650-0A6FB1FD4A73}"/>
          </ac:inkMkLst>
        </pc:inkChg>
        <pc:inkChg chg="mod">
          <ac:chgData name="Zhang Yifan" userId="c9b86b9a-8bad-4e1d-80e2-8f55c3c19e2c" providerId="ADAL" clId="{9D073D8F-04A5-544F-B130-6B5919B2E78E}" dt="2021-10-19T00:42:41.719" v="55"/>
          <ac:inkMkLst>
            <pc:docMk/>
            <pc:sldMk cId="817719775" sldId="325"/>
            <ac:inkMk id="60" creationId="{62AB5E5A-F89C-4547-930C-A6CB3FF1E02B}"/>
          </ac:inkMkLst>
        </pc:inkChg>
        <pc:inkChg chg="mod">
          <ac:chgData name="Zhang Yifan" userId="c9b86b9a-8bad-4e1d-80e2-8f55c3c19e2c" providerId="ADAL" clId="{9D073D8F-04A5-544F-B130-6B5919B2E78E}" dt="2021-10-19T00:42:41.719" v="55"/>
          <ac:inkMkLst>
            <pc:docMk/>
            <pc:sldMk cId="817719775" sldId="325"/>
            <ac:inkMk id="61" creationId="{74039D6E-C29D-9148-89B6-4116899028CB}"/>
          </ac:inkMkLst>
        </pc:inkChg>
        <pc:inkChg chg="mod">
          <ac:chgData name="Zhang Yifan" userId="c9b86b9a-8bad-4e1d-80e2-8f55c3c19e2c" providerId="ADAL" clId="{9D073D8F-04A5-544F-B130-6B5919B2E78E}" dt="2021-10-19T00:42:41.719" v="55"/>
          <ac:inkMkLst>
            <pc:docMk/>
            <pc:sldMk cId="817719775" sldId="325"/>
            <ac:inkMk id="63" creationId="{4A5F7F26-3976-454C-9008-2343DF6DC0A9}"/>
          </ac:inkMkLst>
        </pc:inkChg>
        <pc:inkChg chg="mod">
          <ac:chgData name="Zhang Yifan" userId="c9b86b9a-8bad-4e1d-80e2-8f55c3c19e2c" providerId="ADAL" clId="{9D073D8F-04A5-544F-B130-6B5919B2E78E}" dt="2021-10-19T00:42:41.719" v="55"/>
          <ac:inkMkLst>
            <pc:docMk/>
            <pc:sldMk cId="817719775" sldId="325"/>
            <ac:inkMk id="64" creationId="{643FB3AB-B251-F84D-8ADB-9A1230978FEF}"/>
          </ac:inkMkLst>
        </pc:inkChg>
        <pc:inkChg chg="mod">
          <ac:chgData name="Zhang Yifan" userId="c9b86b9a-8bad-4e1d-80e2-8f55c3c19e2c" providerId="ADAL" clId="{9D073D8F-04A5-544F-B130-6B5919B2E78E}" dt="2021-10-19T00:42:41.719" v="55"/>
          <ac:inkMkLst>
            <pc:docMk/>
            <pc:sldMk cId="817719775" sldId="325"/>
            <ac:inkMk id="65" creationId="{969B2AB5-F3E4-FB42-9E2D-D040CA536654}"/>
          </ac:inkMkLst>
        </pc:inkChg>
        <pc:inkChg chg="mod">
          <ac:chgData name="Zhang Yifan" userId="c9b86b9a-8bad-4e1d-80e2-8f55c3c19e2c" providerId="ADAL" clId="{9D073D8F-04A5-544F-B130-6B5919B2E78E}" dt="2021-10-19T00:42:41.719" v="55"/>
          <ac:inkMkLst>
            <pc:docMk/>
            <pc:sldMk cId="817719775" sldId="325"/>
            <ac:inkMk id="66" creationId="{150547AA-76DB-B445-B047-05A5FB04EFF0}"/>
          </ac:inkMkLst>
        </pc:inkChg>
        <pc:inkChg chg="mod">
          <ac:chgData name="Zhang Yifan" userId="c9b86b9a-8bad-4e1d-80e2-8f55c3c19e2c" providerId="ADAL" clId="{9D073D8F-04A5-544F-B130-6B5919B2E78E}" dt="2021-10-19T00:42:41.719" v="55"/>
          <ac:inkMkLst>
            <pc:docMk/>
            <pc:sldMk cId="817719775" sldId="325"/>
            <ac:inkMk id="67" creationId="{C2F0261D-A135-D342-91FB-73AC324C19C6}"/>
          </ac:inkMkLst>
        </pc:inkChg>
        <pc:inkChg chg="mod">
          <ac:chgData name="Zhang Yifan" userId="c9b86b9a-8bad-4e1d-80e2-8f55c3c19e2c" providerId="ADAL" clId="{9D073D8F-04A5-544F-B130-6B5919B2E78E}" dt="2021-10-19T00:42:41.719" v="55"/>
          <ac:inkMkLst>
            <pc:docMk/>
            <pc:sldMk cId="817719775" sldId="325"/>
            <ac:inkMk id="68" creationId="{51F16D16-BCDD-9445-B74C-EF6C9D4D1EAD}"/>
          </ac:inkMkLst>
        </pc:inkChg>
        <pc:inkChg chg="mod">
          <ac:chgData name="Zhang Yifan" userId="c9b86b9a-8bad-4e1d-80e2-8f55c3c19e2c" providerId="ADAL" clId="{9D073D8F-04A5-544F-B130-6B5919B2E78E}" dt="2021-10-19T00:42:41.719" v="55"/>
          <ac:inkMkLst>
            <pc:docMk/>
            <pc:sldMk cId="817719775" sldId="325"/>
            <ac:inkMk id="69" creationId="{03F037A1-9F81-E14E-BA34-D99597036A19}"/>
          </ac:inkMkLst>
        </pc:inkChg>
        <pc:inkChg chg="mod">
          <ac:chgData name="Zhang Yifan" userId="c9b86b9a-8bad-4e1d-80e2-8f55c3c19e2c" providerId="ADAL" clId="{9D073D8F-04A5-544F-B130-6B5919B2E78E}" dt="2021-10-19T00:42:41.719" v="55"/>
          <ac:inkMkLst>
            <pc:docMk/>
            <pc:sldMk cId="817719775" sldId="325"/>
            <ac:inkMk id="71" creationId="{5EAB7EB9-57BA-164E-9C7A-3825E96BEB07}"/>
          </ac:inkMkLst>
        </pc:inkChg>
        <pc:inkChg chg="mod">
          <ac:chgData name="Zhang Yifan" userId="c9b86b9a-8bad-4e1d-80e2-8f55c3c19e2c" providerId="ADAL" clId="{9D073D8F-04A5-544F-B130-6B5919B2E78E}" dt="2021-10-19T00:42:41.719" v="55"/>
          <ac:inkMkLst>
            <pc:docMk/>
            <pc:sldMk cId="817719775" sldId="325"/>
            <ac:inkMk id="72" creationId="{7559BB3B-1F3A-8A47-A7E6-B1E1E605D532}"/>
          </ac:inkMkLst>
        </pc:inkChg>
        <pc:inkChg chg="mod">
          <ac:chgData name="Zhang Yifan" userId="c9b86b9a-8bad-4e1d-80e2-8f55c3c19e2c" providerId="ADAL" clId="{9D073D8F-04A5-544F-B130-6B5919B2E78E}" dt="2021-10-19T00:42:41.719" v="55"/>
          <ac:inkMkLst>
            <pc:docMk/>
            <pc:sldMk cId="817719775" sldId="325"/>
            <ac:inkMk id="74" creationId="{C5CB32C5-5F21-0B48-B07C-8B974E7082B8}"/>
          </ac:inkMkLst>
        </pc:inkChg>
        <pc:inkChg chg="mod">
          <ac:chgData name="Zhang Yifan" userId="c9b86b9a-8bad-4e1d-80e2-8f55c3c19e2c" providerId="ADAL" clId="{9D073D8F-04A5-544F-B130-6B5919B2E78E}" dt="2021-10-19T00:42:41.719" v="55"/>
          <ac:inkMkLst>
            <pc:docMk/>
            <pc:sldMk cId="817719775" sldId="325"/>
            <ac:inkMk id="75" creationId="{425565D2-3FF4-3142-91C9-81615E4CAE3D}"/>
          </ac:inkMkLst>
        </pc:inkChg>
        <pc:inkChg chg="mod">
          <ac:chgData name="Zhang Yifan" userId="c9b86b9a-8bad-4e1d-80e2-8f55c3c19e2c" providerId="ADAL" clId="{9D073D8F-04A5-544F-B130-6B5919B2E78E}" dt="2021-10-19T00:42:41.719" v="55"/>
          <ac:inkMkLst>
            <pc:docMk/>
            <pc:sldMk cId="817719775" sldId="325"/>
            <ac:inkMk id="76" creationId="{E7557A02-E7F5-3B41-852E-AEFF6ADE50BE}"/>
          </ac:inkMkLst>
        </pc:inkChg>
        <pc:inkChg chg="mod">
          <ac:chgData name="Zhang Yifan" userId="c9b86b9a-8bad-4e1d-80e2-8f55c3c19e2c" providerId="ADAL" clId="{9D073D8F-04A5-544F-B130-6B5919B2E78E}" dt="2021-10-19T00:42:41.719" v="55"/>
          <ac:inkMkLst>
            <pc:docMk/>
            <pc:sldMk cId="817719775" sldId="325"/>
            <ac:inkMk id="77" creationId="{5ACA0603-E3D9-7A44-937D-75199A9FC201}"/>
          </ac:inkMkLst>
        </pc:inkChg>
        <pc:inkChg chg="mod">
          <ac:chgData name="Zhang Yifan" userId="c9b86b9a-8bad-4e1d-80e2-8f55c3c19e2c" providerId="ADAL" clId="{9D073D8F-04A5-544F-B130-6B5919B2E78E}" dt="2021-10-19T00:42:41.719" v="55"/>
          <ac:inkMkLst>
            <pc:docMk/>
            <pc:sldMk cId="817719775" sldId="325"/>
            <ac:inkMk id="79" creationId="{75E80194-5F9B-CD4B-BD40-5CCF4473057C}"/>
          </ac:inkMkLst>
        </pc:inkChg>
        <pc:inkChg chg="mod">
          <ac:chgData name="Zhang Yifan" userId="c9b86b9a-8bad-4e1d-80e2-8f55c3c19e2c" providerId="ADAL" clId="{9D073D8F-04A5-544F-B130-6B5919B2E78E}" dt="2021-10-19T00:42:41.719" v="55"/>
          <ac:inkMkLst>
            <pc:docMk/>
            <pc:sldMk cId="817719775" sldId="325"/>
            <ac:inkMk id="80" creationId="{48671EF1-92B3-BB46-BE91-B412AF902A5B}"/>
          </ac:inkMkLst>
        </pc:inkChg>
        <pc:inkChg chg="mod">
          <ac:chgData name="Zhang Yifan" userId="c9b86b9a-8bad-4e1d-80e2-8f55c3c19e2c" providerId="ADAL" clId="{9D073D8F-04A5-544F-B130-6B5919B2E78E}" dt="2021-10-19T00:42:41.719" v="55"/>
          <ac:inkMkLst>
            <pc:docMk/>
            <pc:sldMk cId="817719775" sldId="325"/>
            <ac:inkMk id="81" creationId="{6668871B-6A00-D74F-B644-0A4DA299A249}"/>
          </ac:inkMkLst>
        </pc:inkChg>
        <pc:inkChg chg="mod">
          <ac:chgData name="Zhang Yifan" userId="c9b86b9a-8bad-4e1d-80e2-8f55c3c19e2c" providerId="ADAL" clId="{9D073D8F-04A5-544F-B130-6B5919B2E78E}" dt="2021-10-19T00:42:41.719" v="55"/>
          <ac:inkMkLst>
            <pc:docMk/>
            <pc:sldMk cId="817719775" sldId="325"/>
            <ac:inkMk id="82" creationId="{658C6A86-D056-B349-BACA-15C5703908BC}"/>
          </ac:inkMkLst>
        </pc:inkChg>
        <pc:inkChg chg="mod">
          <ac:chgData name="Zhang Yifan" userId="c9b86b9a-8bad-4e1d-80e2-8f55c3c19e2c" providerId="ADAL" clId="{9D073D8F-04A5-544F-B130-6B5919B2E78E}" dt="2021-10-19T00:42:41.719" v="55"/>
          <ac:inkMkLst>
            <pc:docMk/>
            <pc:sldMk cId="817719775" sldId="325"/>
            <ac:inkMk id="84" creationId="{8A4050BD-51E8-EC4C-8F93-51A82A529E9F}"/>
          </ac:inkMkLst>
        </pc:inkChg>
        <pc:inkChg chg="mod">
          <ac:chgData name="Zhang Yifan" userId="c9b86b9a-8bad-4e1d-80e2-8f55c3c19e2c" providerId="ADAL" clId="{9D073D8F-04A5-544F-B130-6B5919B2E78E}" dt="2021-10-19T00:42:41.719" v="55"/>
          <ac:inkMkLst>
            <pc:docMk/>
            <pc:sldMk cId="817719775" sldId="325"/>
            <ac:inkMk id="85" creationId="{061A667F-369C-CF40-B1B9-96D622618DF1}"/>
          </ac:inkMkLst>
        </pc:inkChg>
        <pc:inkChg chg="mod">
          <ac:chgData name="Zhang Yifan" userId="c9b86b9a-8bad-4e1d-80e2-8f55c3c19e2c" providerId="ADAL" clId="{9D073D8F-04A5-544F-B130-6B5919B2E78E}" dt="2021-10-19T00:42:41.719" v="55"/>
          <ac:inkMkLst>
            <pc:docMk/>
            <pc:sldMk cId="817719775" sldId="325"/>
            <ac:inkMk id="86" creationId="{0267695C-3A8A-7841-908A-EDA4B35C06A8}"/>
          </ac:inkMkLst>
        </pc:inkChg>
        <pc:inkChg chg="mod">
          <ac:chgData name="Zhang Yifan" userId="c9b86b9a-8bad-4e1d-80e2-8f55c3c19e2c" providerId="ADAL" clId="{9D073D8F-04A5-544F-B130-6B5919B2E78E}" dt="2021-10-19T00:42:41.719" v="55"/>
          <ac:inkMkLst>
            <pc:docMk/>
            <pc:sldMk cId="817719775" sldId="325"/>
            <ac:inkMk id="87" creationId="{84916948-3C7A-844C-BEC7-E6729DE4E9A0}"/>
          </ac:inkMkLst>
        </pc:inkChg>
        <pc:inkChg chg="mod">
          <ac:chgData name="Zhang Yifan" userId="c9b86b9a-8bad-4e1d-80e2-8f55c3c19e2c" providerId="ADAL" clId="{9D073D8F-04A5-544F-B130-6B5919B2E78E}" dt="2021-10-19T00:42:41.719" v="55"/>
          <ac:inkMkLst>
            <pc:docMk/>
            <pc:sldMk cId="817719775" sldId="325"/>
            <ac:inkMk id="89" creationId="{E93111F1-6CA9-7549-9F5A-CBAF1834B7B4}"/>
          </ac:inkMkLst>
        </pc:inkChg>
        <pc:inkChg chg="mod">
          <ac:chgData name="Zhang Yifan" userId="c9b86b9a-8bad-4e1d-80e2-8f55c3c19e2c" providerId="ADAL" clId="{9D073D8F-04A5-544F-B130-6B5919B2E78E}" dt="2021-10-19T00:42:41.719" v="55"/>
          <ac:inkMkLst>
            <pc:docMk/>
            <pc:sldMk cId="817719775" sldId="325"/>
            <ac:inkMk id="90" creationId="{68CAF7AB-D4A1-544D-9BD2-88A1DBEB8086}"/>
          </ac:inkMkLst>
        </pc:inkChg>
        <pc:inkChg chg="mod">
          <ac:chgData name="Zhang Yifan" userId="c9b86b9a-8bad-4e1d-80e2-8f55c3c19e2c" providerId="ADAL" clId="{9D073D8F-04A5-544F-B130-6B5919B2E78E}" dt="2021-10-19T00:42:41.719" v="55"/>
          <ac:inkMkLst>
            <pc:docMk/>
            <pc:sldMk cId="817719775" sldId="325"/>
            <ac:inkMk id="91" creationId="{FAC8D6D4-3D33-8E49-9F57-3B24FDE5DF07}"/>
          </ac:inkMkLst>
        </pc:inkChg>
        <pc:inkChg chg="mod">
          <ac:chgData name="Zhang Yifan" userId="c9b86b9a-8bad-4e1d-80e2-8f55c3c19e2c" providerId="ADAL" clId="{9D073D8F-04A5-544F-B130-6B5919B2E78E}" dt="2021-10-19T00:42:41.719" v="55"/>
          <ac:inkMkLst>
            <pc:docMk/>
            <pc:sldMk cId="817719775" sldId="325"/>
            <ac:inkMk id="92" creationId="{D4E50059-8001-4544-85E8-E80EF86D65A0}"/>
          </ac:inkMkLst>
        </pc:inkChg>
      </pc:sldChg>
      <pc:sldChg chg="modSp mod">
        <pc:chgData name="Zhang Yifan" userId="c9b86b9a-8bad-4e1d-80e2-8f55c3c19e2c" providerId="ADAL" clId="{9D073D8F-04A5-544F-B130-6B5919B2E78E}" dt="2021-10-19T00:55:19.024" v="74" actId="20577"/>
        <pc:sldMkLst>
          <pc:docMk/>
          <pc:sldMk cId="1137058280" sldId="331"/>
        </pc:sldMkLst>
        <pc:spChg chg="mod">
          <ac:chgData name="Zhang Yifan" userId="c9b86b9a-8bad-4e1d-80e2-8f55c3c19e2c" providerId="ADAL" clId="{9D073D8F-04A5-544F-B130-6B5919B2E78E}" dt="2021-10-19T00:55:19.024" v="74" actId="20577"/>
          <ac:spMkLst>
            <pc:docMk/>
            <pc:sldMk cId="1137058280" sldId="331"/>
            <ac:spMk id="5" creationId="{53782792-D03A-8648-9121-A4BE76E9EEE6}"/>
          </ac:spMkLst>
        </pc:spChg>
      </pc:sldChg>
      <pc:sldChg chg="addSp delSp modSp">
        <pc:chgData name="Zhang Yifan" userId="c9b86b9a-8bad-4e1d-80e2-8f55c3c19e2c" providerId="ADAL" clId="{9D073D8F-04A5-544F-B130-6B5919B2E78E}" dt="2021-10-19T00:55:48.061" v="75"/>
        <pc:sldMkLst>
          <pc:docMk/>
          <pc:sldMk cId="2606330225" sldId="337"/>
        </pc:sldMkLst>
        <pc:grpChg chg="add del mod">
          <ac:chgData name="Zhang Yifan" userId="c9b86b9a-8bad-4e1d-80e2-8f55c3c19e2c" providerId="ADAL" clId="{9D073D8F-04A5-544F-B130-6B5919B2E78E}" dt="2021-10-19T00:55:16.509" v="72"/>
          <ac:grpSpMkLst>
            <pc:docMk/>
            <pc:sldMk cId="2606330225" sldId="337"/>
            <ac:grpSpMk id="5" creationId="{D2D63837-E786-6745-B6AD-1A0B67F0E32E}"/>
          </ac:grpSpMkLst>
        </pc:grpChg>
        <pc:grpChg chg="add del mod">
          <ac:chgData name="Zhang Yifan" userId="c9b86b9a-8bad-4e1d-80e2-8f55c3c19e2c" providerId="ADAL" clId="{9D073D8F-04A5-544F-B130-6B5919B2E78E}" dt="2021-10-19T00:55:16.509" v="72"/>
          <ac:grpSpMkLst>
            <pc:docMk/>
            <pc:sldMk cId="2606330225" sldId="337"/>
            <ac:grpSpMk id="13" creationId="{CC3A357A-012C-3F45-BA8E-CC3F78D85239}"/>
          </ac:grpSpMkLst>
        </pc:grpChg>
        <pc:grpChg chg="add del mod">
          <ac:chgData name="Zhang Yifan" userId="c9b86b9a-8bad-4e1d-80e2-8f55c3c19e2c" providerId="ADAL" clId="{9D073D8F-04A5-544F-B130-6B5919B2E78E}" dt="2021-10-19T00:55:16.509" v="72"/>
          <ac:grpSpMkLst>
            <pc:docMk/>
            <pc:sldMk cId="2606330225" sldId="337"/>
            <ac:grpSpMk id="21" creationId="{5B5BC81C-2FA6-3D4D-86A5-AE4E3752E664}"/>
          </ac:grpSpMkLst>
        </pc:grpChg>
        <pc:grpChg chg="add mod">
          <ac:chgData name="Zhang Yifan" userId="c9b86b9a-8bad-4e1d-80e2-8f55c3c19e2c" providerId="ADAL" clId="{9D073D8F-04A5-544F-B130-6B5919B2E78E}" dt="2021-10-19T00:55:48.061" v="75"/>
          <ac:grpSpMkLst>
            <pc:docMk/>
            <pc:sldMk cId="2606330225" sldId="337"/>
            <ac:grpSpMk id="27" creationId="{94B58114-9F02-0749-9196-F22CCAB88DCD}"/>
          </ac:grpSpMkLst>
        </pc:grpChg>
        <pc:grpChg chg="add mod">
          <ac:chgData name="Zhang Yifan" userId="c9b86b9a-8bad-4e1d-80e2-8f55c3c19e2c" providerId="ADAL" clId="{9D073D8F-04A5-544F-B130-6B5919B2E78E}" dt="2021-10-19T00:55:48.061" v="75"/>
          <ac:grpSpMkLst>
            <pc:docMk/>
            <pc:sldMk cId="2606330225" sldId="337"/>
            <ac:grpSpMk id="36" creationId="{CDB70B5F-3718-A14A-BC22-E0089F9955A9}"/>
          </ac:grpSpMkLst>
        </pc:grpChg>
        <pc:grpChg chg="add mod">
          <ac:chgData name="Zhang Yifan" userId="c9b86b9a-8bad-4e1d-80e2-8f55c3c19e2c" providerId="ADAL" clId="{9D073D8F-04A5-544F-B130-6B5919B2E78E}" dt="2021-10-19T00:55:48.061" v="75"/>
          <ac:grpSpMkLst>
            <pc:docMk/>
            <pc:sldMk cId="2606330225" sldId="337"/>
            <ac:grpSpMk id="42" creationId="{2352B351-B37F-FA42-9C98-BE071EB800A5}"/>
          </ac:grpSpMkLst>
        </pc:grpChg>
        <pc:grpChg chg="add mod">
          <ac:chgData name="Zhang Yifan" userId="c9b86b9a-8bad-4e1d-80e2-8f55c3c19e2c" providerId="ADAL" clId="{9D073D8F-04A5-544F-B130-6B5919B2E78E}" dt="2021-10-19T00:55:48.061" v="75"/>
          <ac:grpSpMkLst>
            <pc:docMk/>
            <pc:sldMk cId="2606330225" sldId="337"/>
            <ac:grpSpMk id="46" creationId="{B6B56C40-FFA1-A541-9A7A-904EEF142C40}"/>
          </ac:grpSpMkLst>
        </pc:grpChg>
        <pc:inkChg chg="mod">
          <ac:chgData name="Zhang Yifan" userId="c9b86b9a-8bad-4e1d-80e2-8f55c3c19e2c" providerId="ADAL" clId="{9D073D8F-04A5-544F-B130-6B5919B2E78E}" dt="2021-10-19T00:55:07.577" v="65"/>
          <ac:inkMkLst>
            <pc:docMk/>
            <pc:sldMk cId="2606330225" sldId="337"/>
            <ac:inkMk id="6" creationId="{B9F4FE76-8C61-2D40-9396-1EB50C258FE0}"/>
          </ac:inkMkLst>
        </pc:inkChg>
        <pc:inkChg chg="mod">
          <ac:chgData name="Zhang Yifan" userId="c9b86b9a-8bad-4e1d-80e2-8f55c3c19e2c" providerId="ADAL" clId="{9D073D8F-04A5-544F-B130-6B5919B2E78E}" dt="2021-10-19T00:55:07.577" v="65"/>
          <ac:inkMkLst>
            <pc:docMk/>
            <pc:sldMk cId="2606330225" sldId="337"/>
            <ac:inkMk id="7" creationId="{0423963D-A6F2-AA49-B923-663877AA65CD}"/>
          </ac:inkMkLst>
        </pc:inkChg>
        <pc:inkChg chg="mod">
          <ac:chgData name="Zhang Yifan" userId="c9b86b9a-8bad-4e1d-80e2-8f55c3c19e2c" providerId="ADAL" clId="{9D073D8F-04A5-544F-B130-6B5919B2E78E}" dt="2021-10-19T00:55:07.577" v="65"/>
          <ac:inkMkLst>
            <pc:docMk/>
            <pc:sldMk cId="2606330225" sldId="337"/>
            <ac:inkMk id="8" creationId="{E840E250-7C7E-FD4B-8AC3-B0E93870688E}"/>
          </ac:inkMkLst>
        </pc:inkChg>
        <pc:inkChg chg="mod">
          <ac:chgData name="Zhang Yifan" userId="c9b86b9a-8bad-4e1d-80e2-8f55c3c19e2c" providerId="ADAL" clId="{9D073D8F-04A5-544F-B130-6B5919B2E78E}" dt="2021-10-19T00:55:07.577" v="65"/>
          <ac:inkMkLst>
            <pc:docMk/>
            <pc:sldMk cId="2606330225" sldId="337"/>
            <ac:inkMk id="9" creationId="{1195FF39-2011-A643-A01F-7CC5D721816B}"/>
          </ac:inkMkLst>
        </pc:inkChg>
        <pc:inkChg chg="mod">
          <ac:chgData name="Zhang Yifan" userId="c9b86b9a-8bad-4e1d-80e2-8f55c3c19e2c" providerId="ADAL" clId="{9D073D8F-04A5-544F-B130-6B5919B2E78E}" dt="2021-10-19T00:55:07.577" v="65"/>
          <ac:inkMkLst>
            <pc:docMk/>
            <pc:sldMk cId="2606330225" sldId="337"/>
            <ac:inkMk id="10" creationId="{C437A3A9-4462-684D-AD68-C3BF345BC8B7}"/>
          </ac:inkMkLst>
        </pc:inkChg>
        <pc:inkChg chg="mod">
          <ac:chgData name="Zhang Yifan" userId="c9b86b9a-8bad-4e1d-80e2-8f55c3c19e2c" providerId="ADAL" clId="{9D073D8F-04A5-544F-B130-6B5919B2E78E}" dt="2021-10-19T00:55:07.577" v="65"/>
          <ac:inkMkLst>
            <pc:docMk/>
            <pc:sldMk cId="2606330225" sldId="337"/>
            <ac:inkMk id="11" creationId="{D4D8AF76-1AB1-FF45-B265-CAE5B80C5C1D}"/>
          </ac:inkMkLst>
        </pc:inkChg>
        <pc:inkChg chg="mod">
          <ac:chgData name="Zhang Yifan" userId="c9b86b9a-8bad-4e1d-80e2-8f55c3c19e2c" providerId="ADAL" clId="{9D073D8F-04A5-544F-B130-6B5919B2E78E}" dt="2021-10-19T00:55:07.577" v="65"/>
          <ac:inkMkLst>
            <pc:docMk/>
            <pc:sldMk cId="2606330225" sldId="337"/>
            <ac:inkMk id="12" creationId="{0A59B566-5FFE-CD4F-9FD9-132EC20E5BE3}"/>
          </ac:inkMkLst>
        </pc:inkChg>
        <pc:inkChg chg="mod">
          <ac:chgData name="Zhang Yifan" userId="c9b86b9a-8bad-4e1d-80e2-8f55c3c19e2c" providerId="ADAL" clId="{9D073D8F-04A5-544F-B130-6B5919B2E78E}" dt="2021-10-19T00:55:07.577" v="65"/>
          <ac:inkMkLst>
            <pc:docMk/>
            <pc:sldMk cId="2606330225" sldId="337"/>
            <ac:inkMk id="14" creationId="{D59B3CA8-50DF-EE40-99F5-1EED2AFFDA8B}"/>
          </ac:inkMkLst>
        </pc:inkChg>
        <pc:inkChg chg="mod">
          <ac:chgData name="Zhang Yifan" userId="c9b86b9a-8bad-4e1d-80e2-8f55c3c19e2c" providerId="ADAL" clId="{9D073D8F-04A5-544F-B130-6B5919B2E78E}" dt="2021-10-19T00:55:07.577" v="65"/>
          <ac:inkMkLst>
            <pc:docMk/>
            <pc:sldMk cId="2606330225" sldId="337"/>
            <ac:inkMk id="15" creationId="{21932F6A-9DBE-4348-AE46-FCE21FEE9648}"/>
          </ac:inkMkLst>
        </pc:inkChg>
        <pc:inkChg chg="mod">
          <ac:chgData name="Zhang Yifan" userId="c9b86b9a-8bad-4e1d-80e2-8f55c3c19e2c" providerId="ADAL" clId="{9D073D8F-04A5-544F-B130-6B5919B2E78E}" dt="2021-10-19T00:55:07.577" v="65"/>
          <ac:inkMkLst>
            <pc:docMk/>
            <pc:sldMk cId="2606330225" sldId="337"/>
            <ac:inkMk id="16" creationId="{AD5CB750-FA08-9246-8D95-494DD33A4552}"/>
          </ac:inkMkLst>
        </pc:inkChg>
        <pc:inkChg chg="mod">
          <ac:chgData name="Zhang Yifan" userId="c9b86b9a-8bad-4e1d-80e2-8f55c3c19e2c" providerId="ADAL" clId="{9D073D8F-04A5-544F-B130-6B5919B2E78E}" dt="2021-10-19T00:55:07.577" v="65"/>
          <ac:inkMkLst>
            <pc:docMk/>
            <pc:sldMk cId="2606330225" sldId="337"/>
            <ac:inkMk id="17" creationId="{F7607760-C0E2-A84F-AA07-28055F06104F}"/>
          </ac:inkMkLst>
        </pc:inkChg>
        <pc:inkChg chg="mod">
          <ac:chgData name="Zhang Yifan" userId="c9b86b9a-8bad-4e1d-80e2-8f55c3c19e2c" providerId="ADAL" clId="{9D073D8F-04A5-544F-B130-6B5919B2E78E}" dt="2021-10-19T00:55:07.577" v="65"/>
          <ac:inkMkLst>
            <pc:docMk/>
            <pc:sldMk cId="2606330225" sldId="337"/>
            <ac:inkMk id="18" creationId="{266233FA-50FC-104F-9D92-0881CCBFA97A}"/>
          </ac:inkMkLst>
        </pc:inkChg>
        <pc:inkChg chg="mod">
          <ac:chgData name="Zhang Yifan" userId="c9b86b9a-8bad-4e1d-80e2-8f55c3c19e2c" providerId="ADAL" clId="{9D073D8F-04A5-544F-B130-6B5919B2E78E}" dt="2021-10-19T00:55:07.577" v="65"/>
          <ac:inkMkLst>
            <pc:docMk/>
            <pc:sldMk cId="2606330225" sldId="337"/>
            <ac:inkMk id="19" creationId="{2976176D-2A65-134B-AA9C-025E2858AB8B}"/>
          </ac:inkMkLst>
        </pc:inkChg>
        <pc:inkChg chg="mod">
          <ac:chgData name="Zhang Yifan" userId="c9b86b9a-8bad-4e1d-80e2-8f55c3c19e2c" providerId="ADAL" clId="{9D073D8F-04A5-544F-B130-6B5919B2E78E}" dt="2021-10-19T00:55:07.577" v="65"/>
          <ac:inkMkLst>
            <pc:docMk/>
            <pc:sldMk cId="2606330225" sldId="337"/>
            <ac:inkMk id="20" creationId="{42C22FD4-95C5-654A-B283-C27E032D91EE}"/>
          </ac:inkMkLst>
        </pc:inkChg>
        <pc:inkChg chg="mod">
          <ac:chgData name="Zhang Yifan" userId="c9b86b9a-8bad-4e1d-80e2-8f55c3c19e2c" providerId="ADAL" clId="{9D073D8F-04A5-544F-B130-6B5919B2E78E}" dt="2021-10-19T00:55:07.577" v="65"/>
          <ac:inkMkLst>
            <pc:docMk/>
            <pc:sldMk cId="2606330225" sldId="337"/>
            <ac:inkMk id="22" creationId="{701DC00D-8FDE-BA4F-A14D-2B9D7CE6578C}"/>
          </ac:inkMkLst>
        </pc:inkChg>
        <pc:inkChg chg="mod">
          <ac:chgData name="Zhang Yifan" userId="c9b86b9a-8bad-4e1d-80e2-8f55c3c19e2c" providerId="ADAL" clId="{9D073D8F-04A5-544F-B130-6B5919B2E78E}" dt="2021-10-19T00:55:07.577" v="65"/>
          <ac:inkMkLst>
            <pc:docMk/>
            <pc:sldMk cId="2606330225" sldId="337"/>
            <ac:inkMk id="23" creationId="{1701331D-429D-A240-A998-0BD98BB52069}"/>
          </ac:inkMkLst>
        </pc:inkChg>
        <pc:inkChg chg="mod">
          <ac:chgData name="Zhang Yifan" userId="c9b86b9a-8bad-4e1d-80e2-8f55c3c19e2c" providerId="ADAL" clId="{9D073D8F-04A5-544F-B130-6B5919B2E78E}" dt="2021-10-19T00:55:07.577" v="65"/>
          <ac:inkMkLst>
            <pc:docMk/>
            <pc:sldMk cId="2606330225" sldId="337"/>
            <ac:inkMk id="24" creationId="{98813A50-0E80-F54A-BCB3-7BAAABD9670C}"/>
          </ac:inkMkLst>
        </pc:inkChg>
        <pc:inkChg chg="mod">
          <ac:chgData name="Zhang Yifan" userId="c9b86b9a-8bad-4e1d-80e2-8f55c3c19e2c" providerId="ADAL" clId="{9D073D8F-04A5-544F-B130-6B5919B2E78E}" dt="2021-10-19T00:55:07.577" v="65"/>
          <ac:inkMkLst>
            <pc:docMk/>
            <pc:sldMk cId="2606330225" sldId="337"/>
            <ac:inkMk id="25" creationId="{2E319484-DA33-D041-80BE-209FF5826C6E}"/>
          </ac:inkMkLst>
        </pc:inkChg>
        <pc:inkChg chg="mod">
          <ac:chgData name="Zhang Yifan" userId="c9b86b9a-8bad-4e1d-80e2-8f55c3c19e2c" providerId="ADAL" clId="{9D073D8F-04A5-544F-B130-6B5919B2E78E}" dt="2021-10-19T00:55:07.577" v="65"/>
          <ac:inkMkLst>
            <pc:docMk/>
            <pc:sldMk cId="2606330225" sldId="337"/>
            <ac:inkMk id="26" creationId="{0CBF2EA8-862F-B049-A5B4-CE85A3B93263}"/>
          </ac:inkMkLst>
        </pc:inkChg>
        <pc:inkChg chg="mod">
          <ac:chgData name="Zhang Yifan" userId="c9b86b9a-8bad-4e1d-80e2-8f55c3c19e2c" providerId="ADAL" clId="{9D073D8F-04A5-544F-B130-6B5919B2E78E}" dt="2021-10-19T00:55:48.061" v="75"/>
          <ac:inkMkLst>
            <pc:docMk/>
            <pc:sldMk cId="2606330225" sldId="337"/>
            <ac:inkMk id="28" creationId="{C51A4E90-A6C2-BB42-BFCC-AD223C698189}"/>
          </ac:inkMkLst>
        </pc:inkChg>
        <pc:inkChg chg="mod">
          <ac:chgData name="Zhang Yifan" userId="c9b86b9a-8bad-4e1d-80e2-8f55c3c19e2c" providerId="ADAL" clId="{9D073D8F-04A5-544F-B130-6B5919B2E78E}" dt="2021-10-19T00:55:48.061" v="75"/>
          <ac:inkMkLst>
            <pc:docMk/>
            <pc:sldMk cId="2606330225" sldId="337"/>
            <ac:inkMk id="29" creationId="{563B030B-0262-3649-AD5F-ACB14DD776D9}"/>
          </ac:inkMkLst>
        </pc:inkChg>
        <pc:inkChg chg="mod">
          <ac:chgData name="Zhang Yifan" userId="c9b86b9a-8bad-4e1d-80e2-8f55c3c19e2c" providerId="ADAL" clId="{9D073D8F-04A5-544F-B130-6B5919B2E78E}" dt="2021-10-19T00:55:48.061" v="75"/>
          <ac:inkMkLst>
            <pc:docMk/>
            <pc:sldMk cId="2606330225" sldId="337"/>
            <ac:inkMk id="30" creationId="{BFF758A7-A754-6B47-B7B1-80FF26812573}"/>
          </ac:inkMkLst>
        </pc:inkChg>
        <pc:inkChg chg="mod">
          <ac:chgData name="Zhang Yifan" userId="c9b86b9a-8bad-4e1d-80e2-8f55c3c19e2c" providerId="ADAL" clId="{9D073D8F-04A5-544F-B130-6B5919B2E78E}" dt="2021-10-19T00:55:48.061" v="75"/>
          <ac:inkMkLst>
            <pc:docMk/>
            <pc:sldMk cId="2606330225" sldId="337"/>
            <ac:inkMk id="31" creationId="{5A301AF8-3C26-2640-81FD-495543C62E15}"/>
          </ac:inkMkLst>
        </pc:inkChg>
        <pc:inkChg chg="mod">
          <ac:chgData name="Zhang Yifan" userId="c9b86b9a-8bad-4e1d-80e2-8f55c3c19e2c" providerId="ADAL" clId="{9D073D8F-04A5-544F-B130-6B5919B2E78E}" dt="2021-10-19T00:55:48.061" v="75"/>
          <ac:inkMkLst>
            <pc:docMk/>
            <pc:sldMk cId="2606330225" sldId="337"/>
            <ac:inkMk id="32" creationId="{CEA34CF4-6D00-CA47-A5CE-82F51E9DA22A}"/>
          </ac:inkMkLst>
        </pc:inkChg>
        <pc:inkChg chg="mod">
          <ac:chgData name="Zhang Yifan" userId="c9b86b9a-8bad-4e1d-80e2-8f55c3c19e2c" providerId="ADAL" clId="{9D073D8F-04A5-544F-B130-6B5919B2E78E}" dt="2021-10-19T00:55:48.061" v="75"/>
          <ac:inkMkLst>
            <pc:docMk/>
            <pc:sldMk cId="2606330225" sldId="337"/>
            <ac:inkMk id="33" creationId="{7ED3F026-087E-0C40-98BB-5346E76A2C7A}"/>
          </ac:inkMkLst>
        </pc:inkChg>
        <pc:inkChg chg="mod">
          <ac:chgData name="Zhang Yifan" userId="c9b86b9a-8bad-4e1d-80e2-8f55c3c19e2c" providerId="ADAL" clId="{9D073D8F-04A5-544F-B130-6B5919B2E78E}" dt="2021-10-19T00:55:48.061" v="75"/>
          <ac:inkMkLst>
            <pc:docMk/>
            <pc:sldMk cId="2606330225" sldId="337"/>
            <ac:inkMk id="34" creationId="{D94F474A-7643-494C-966C-8347B2887335}"/>
          </ac:inkMkLst>
        </pc:inkChg>
        <pc:inkChg chg="mod">
          <ac:chgData name="Zhang Yifan" userId="c9b86b9a-8bad-4e1d-80e2-8f55c3c19e2c" providerId="ADAL" clId="{9D073D8F-04A5-544F-B130-6B5919B2E78E}" dt="2021-10-19T00:55:48.061" v="75"/>
          <ac:inkMkLst>
            <pc:docMk/>
            <pc:sldMk cId="2606330225" sldId="337"/>
            <ac:inkMk id="35" creationId="{265279A3-DC93-E24B-9B52-9D0C4DC9D0B8}"/>
          </ac:inkMkLst>
        </pc:inkChg>
        <pc:inkChg chg="mod">
          <ac:chgData name="Zhang Yifan" userId="c9b86b9a-8bad-4e1d-80e2-8f55c3c19e2c" providerId="ADAL" clId="{9D073D8F-04A5-544F-B130-6B5919B2E78E}" dt="2021-10-19T00:55:48.061" v="75"/>
          <ac:inkMkLst>
            <pc:docMk/>
            <pc:sldMk cId="2606330225" sldId="337"/>
            <ac:inkMk id="37" creationId="{8A92B0B2-1417-4942-AE97-EB7BC381422B}"/>
          </ac:inkMkLst>
        </pc:inkChg>
        <pc:inkChg chg="mod">
          <ac:chgData name="Zhang Yifan" userId="c9b86b9a-8bad-4e1d-80e2-8f55c3c19e2c" providerId="ADAL" clId="{9D073D8F-04A5-544F-B130-6B5919B2E78E}" dt="2021-10-19T00:55:48.061" v="75"/>
          <ac:inkMkLst>
            <pc:docMk/>
            <pc:sldMk cId="2606330225" sldId="337"/>
            <ac:inkMk id="38" creationId="{91562DC5-6976-B049-B3C4-BCA73D666430}"/>
          </ac:inkMkLst>
        </pc:inkChg>
        <pc:inkChg chg="mod">
          <ac:chgData name="Zhang Yifan" userId="c9b86b9a-8bad-4e1d-80e2-8f55c3c19e2c" providerId="ADAL" clId="{9D073D8F-04A5-544F-B130-6B5919B2E78E}" dt="2021-10-19T00:55:48.061" v="75"/>
          <ac:inkMkLst>
            <pc:docMk/>
            <pc:sldMk cId="2606330225" sldId="337"/>
            <ac:inkMk id="39" creationId="{8A26ED6C-FE58-DF43-92E9-E24DE3E4F6ED}"/>
          </ac:inkMkLst>
        </pc:inkChg>
        <pc:inkChg chg="mod">
          <ac:chgData name="Zhang Yifan" userId="c9b86b9a-8bad-4e1d-80e2-8f55c3c19e2c" providerId="ADAL" clId="{9D073D8F-04A5-544F-B130-6B5919B2E78E}" dt="2021-10-19T00:55:48.061" v="75"/>
          <ac:inkMkLst>
            <pc:docMk/>
            <pc:sldMk cId="2606330225" sldId="337"/>
            <ac:inkMk id="40" creationId="{C27EF04D-55C2-2446-9DBB-9D4FFF6C3605}"/>
          </ac:inkMkLst>
        </pc:inkChg>
        <pc:inkChg chg="mod">
          <ac:chgData name="Zhang Yifan" userId="c9b86b9a-8bad-4e1d-80e2-8f55c3c19e2c" providerId="ADAL" clId="{9D073D8F-04A5-544F-B130-6B5919B2E78E}" dt="2021-10-19T00:55:48.061" v="75"/>
          <ac:inkMkLst>
            <pc:docMk/>
            <pc:sldMk cId="2606330225" sldId="337"/>
            <ac:inkMk id="41" creationId="{366E27DD-CB16-774D-A85D-4D913E5AA1E8}"/>
          </ac:inkMkLst>
        </pc:inkChg>
        <pc:inkChg chg="mod">
          <ac:chgData name="Zhang Yifan" userId="c9b86b9a-8bad-4e1d-80e2-8f55c3c19e2c" providerId="ADAL" clId="{9D073D8F-04A5-544F-B130-6B5919B2E78E}" dt="2021-10-19T00:55:48.061" v="75"/>
          <ac:inkMkLst>
            <pc:docMk/>
            <pc:sldMk cId="2606330225" sldId="337"/>
            <ac:inkMk id="43" creationId="{6632AED5-33E5-4646-890D-E91EDB293FCF}"/>
          </ac:inkMkLst>
        </pc:inkChg>
        <pc:inkChg chg="mod">
          <ac:chgData name="Zhang Yifan" userId="c9b86b9a-8bad-4e1d-80e2-8f55c3c19e2c" providerId="ADAL" clId="{9D073D8F-04A5-544F-B130-6B5919B2E78E}" dt="2021-10-19T00:55:48.061" v="75"/>
          <ac:inkMkLst>
            <pc:docMk/>
            <pc:sldMk cId="2606330225" sldId="337"/>
            <ac:inkMk id="44" creationId="{D18AECC5-7160-7948-830D-C75C4590083C}"/>
          </ac:inkMkLst>
        </pc:inkChg>
        <pc:inkChg chg="mod">
          <ac:chgData name="Zhang Yifan" userId="c9b86b9a-8bad-4e1d-80e2-8f55c3c19e2c" providerId="ADAL" clId="{9D073D8F-04A5-544F-B130-6B5919B2E78E}" dt="2021-10-19T00:55:48.061" v="75"/>
          <ac:inkMkLst>
            <pc:docMk/>
            <pc:sldMk cId="2606330225" sldId="337"/>
            <ac:inkMk id="45" creationId="{D12F0403-122E-324C-98C2-520EA4A6AB4B}"/>
          </ac:inkMkLst>
        </pc:inkChg>
        <pc:inkChg chg="mod">
          <ac:chgData name="Zhang Yifan" userId="c9b86b9a-8bad-4e1d-80e2-8f55c3c19e2c" providerId="ADAL" clId="{9D073D8F-04A5-544F-B130-6B5919B2E78E}" dt="2021-10-19T00:55:48.061" v="75"/>
          <ac:inkMkLst>
            <pc:docMk/>
            <pc:sldMk cId="2606330225" sldId="337"/>
            <ac:inkMk id="47" creationId="{CE682FB9-C383-2347-AF6A-14CF4EE0D6BA}"/>
          </ac:inkMkLst>
        </pc:inkChg>
        <pc:inkChg chg="mod">
          <ac:chgData name="Zhang Yifan" userId="c9b86b9a-8bad-4e1d-80e2-8f55c3c19e2c" providerId="ADAL" clId="{9D073D8F-04A5-544F-B130-6B5919B2E78E}" dt="2021-10-19T00:55:48.061" v="75"/>
          <ac:inkMkLst>
            <pc:docMk/>
            <pc:sldMk cId="2606330225" sldId="337"/>
            <ac:inkMk id="48" creationId="{DDFB5184-02B4-8641-9D11-46CF0974616A}"/>
          </ac:inkMkLst>
        </pc:inkChg>
        <pc:inkChg chg="mod">
          <ac:chgData name="Zhang Yifan" userId="c9b86b9a-8bad-4e1d-80e2-8f55c3c19e2c" providerId="ADAL" clId="{9D073D8F-04A5-544F-B130-6B5919B2E78E}" dt="2021-10-19T00:55:48.061" v="75"/>
          <ac:inkMkLst>
            <pc:docMk/>
            <pc:sldMk cId="2606330225" sldId="337"/>
            <ac:inkMk id="49" creationId="{003834C8-0A1B-C940-BE57-132058FD6CA6}"/>
          </ac:inkMkLst>
        </pc:inkChg>
        <pc:inkChg chg="mod">
          <ac:chgData name="Zhang Yifan" userId="c9b86b9a-8bad-4e1d-80e2-8f55c3c19e2c" providerId="ADAL" clId="{9D073D8F-04A5-544F-B130-6B5919B2E78E}" dt="2021-10-19T00:55:48.061" v="75"/>
          <ac:inkMkLst>
            <pc:docMk/>
            <pc:sldMk cId="2606330225" sldId="337"/>
            <ac:inkMk id="50" creationId="{013EDF33-EE5F-9741-A9DA-7F68A163B8FE}"/>
          </ac:inkMkLst>
        </pc:inkChg>
        <pc:inkChg chg="mod">
          <ac:chgData name="Zhang Yifan" userId="c9b86b9a-8bad-4e1d-80e2-8f55c3c19e2c" providerId="ADAL" clId="{9D073D8F-04A5-544F-B130-6B5919B2E78E}" dt="2021-10-19T00:55:48.061" v="75"/>
          <ac:inkMkLst>
            <pc:docMk/>
            <pc:sldMk cId="2606330225" sldId="337"/>
            <ac:inkMk id="51" creationId="{EB88C014-32C7-0A4C-ABF2-6CE22E8411B0}"/>
          </ac:inkMkLst>
        </pc:inkChg>
        <pc:inkChg chg="mod">
          <ac:chgData name="Zhang Yifan" userId="c9b86b9a-8bad-4e1d-80e2-8f55c3c19e2c" providerId="ADAL" clId="{9D073D8F-04A5-544F-B130-6B5919B2E78E}" dt="2021-10-19T00:55:48.061" v="75"/>
          <ac:inkMkLst>
            <pc:docMk/>
            <pc:sldMk cId="2606330225" sldId="337"/>
            <ac:inkMk id="52" creationId="{E5AC3F69-3188-1341-88E0-F2837C5EB498}"/>
          </ac:inkMkLst>
        </pc:inkChg>
      </pc:sldChg>
      <pc:sldChg chg="addSp delSp modSp">
        <pc:chgData name="Zhang Yifan" userId="c9b86b9a-8bad-4e1d-80e2-8f55c3c19e2c" providerId="ADAL" clId="{9D073D8F-04A5-544F-B130-6B5919B2E78E}" dt="2021-10-19T00:55:49.128" v="76"/>
        <pc:sldMkLst>
          <pc:docMk/>
          <pc:sldMk cId="3438513384" sldId="338"/>
        </pc:sldMkLst>
        <pc:grpChg chg="add del mod">
          <ac:chgData name="Zhang Yifan" userId="c9b86b9a-8bad-4e1d-80e2-8f55c3c19e2c" providerId="ADAL" clId="{9D073D8F-04A5-544F-B130-6B5919B2E78E}" dt="2021-10-19T00:55:16.025" v="71"/>
          <ac:grpSpMkLst>
            <pc:docMk/>
            <pc:sldMk cId="3438513384" sldId="338"/>
            <ac:grpSpMk id="5" creationId="{DB5F20E4-24AB-DF4D-8AC2-59D0AF27A0FD}"/>
          </ac:grpSpMkLst>
        </pc:grpChg>
        <pc:grpChg chg="add del mod">
          <ac:chgData name="Zhang Yifan" userId="c9b86b9a-8bad-4e1d-80e2-8f55c3c19e2c" providerId="ADAL" clId="{9D073D8F-04A5-544F-B130-6B5919B2E78E}" dt="2021-10-19T00:55:16.025" v="71"/>
          <ac:grpSpMkLst>
            <pc:docMk/>
            <pc:sldMk cId="3438513384" sldId="338"/>
            <ac:grpSpMk id="13" creationId="{3E7A84B3-BF69-4843-8452-5F4C5CB77DB8}"/>
          </ac:grpSpMkLst>
        </pc:grpChg>
        <pc:grpChg chg="add del mod">
          <ac:chgData name="Zhang Yifan" userId="c9b86b9a-8bad-4e1d-80e2-8f55c3c19e2c" providerId="ADAL" clId="{9D073D8F-04A5-544F-B130-6B5919B2E78E}" dt="2021-10-19T00:55:16.025" v="71"/>
          <ac:grpSpMkLst>
            <pc:docMk/>
            <pc:sldMk cId="3438513384" sldId="338"/>
            <ac:grpSpMk id="21" creationId="{198B6B2E-0ACD-884F-8165-0469E0223EE4}"/>
          </ac:grpSpMkLst>
        </pc:grpChg>
        <pc:grpChg chg="add mod">
          <ac:chgData name="Zhang Yifan" userId="c9b86b9a-8bad-4e1d-80e2-8f55c3c19e2c" providerId="ADAL" clId="{9D073D8F-04A5-544F-B130-6B5919B2E78E}" dt="2021-10-19T00:55:49.128" v="76"/>
          <ac:grpSpMkLst>
            <pc:docMk/>
            <pc:sldMk cId="3438513384" sldId="338"/>
            <ac:grpSpMk id="27" creationId="{EE9DD5E9-2B12-2B4F-8A4C-23171A2CEAE2}"/>
          </ac:grpSpMkLst>
        </pc:grpChg>
        <pc:grpChg chg="add mod">
          <ac:chgData name="Zhang Yifan" userId="c9b86b9a-8bad-4e1d-80e2-8f55c3c19e2c" providerId="ADAL" clId="{9D073D8F-04A5-544F-B130-6B5919B2E78E}" dt="2021-10-19T00:55:49.128" v="76"/>
          <ac:grpSpMkLst>
            <pc:docMk/>
            <pc:sldMk cId="3438513384" sldId="338"/>
            <ac:grpSpMk id="36" creationId="{8733B4C1-D962-2941-96BC-299D24656F1C}"/>
          </ac:grpSpMkLst>
        </pc:grpChg>
        <pc:grpChg chg="add mod">
          <ac:chgData name="Zhang Yifan" userId="c9b86b9a-8bad-4e1d-80e2-8f55c3c19e2c" providerId="ADAL" clId="{9D073D8F-04A5-544F-B130-6B5919B2E78E}" dt="2021-10-19T00:55:49.128" v="76"/>
          <ac:grpSpMkLst>
            <pc:docMk/>
            <pc:sldMk cId="3438513384" sldId="338"/>
            <ac:grpSpMk id="42" creationId="{E2BAF095-B5CB-E247-91FD-9F8C33C69E2C}"/>
          </ac:grpSpMkLst>
        </pc:grpChg>
        <pc:grpChg chg="add mod">
          <ac:chgData name="Zhang Yifan" userId="c9b86b9a-8bad-4e1d-80e2-8f55c3c19e2c" providerId="ADAL" clId="{9D073D8F-04A5-544F-B130-6B5919B2E78E}" dt="2021-10-19T00:55:49.128" v="76"/>
          <ac:grpSpMkLst>
            <pc:docMk/>
            <pc:sldMk cId="3438513384" sldId="338"/>
            <ac:grpSpMk id="46" creationId="{B70B2C45-2A63-454F-A10F-2AE519C26140}"/>
          </ac:grpSpMkLst>
        </pc:grpChg>
        <pc:inkChg chg="mod">
          <ac:chgData name="Zhang Yifan" userId="c9b86b9a-8bad-4e1d-80e2-8f55c3c19e2c" providerId="ADAL" clId="{9D073D8F-04A5-544F-B130-6B5919B2E78E}" dt="2021-10-19T00:55:08.796" v="66"/>
          <ac:inkMkLst>
            <pc:docMk/>
            <pc:sldMk cId="3438513384" sldId="338"/>
            <ac:inkMk id="6" creationId="{2E4BE126-C92F-FA4F-8049-0EF2BFF0AAC7}"/>
          </ac:inkMkLst>
        </pc:inkChg>
        <pc:inkChg chg="mod">
          <ac:chgData name="Zhang Yifan" userId="c9b86b9a-8bad-4e1d-80e2-8f55c3c19e2c" providerId="ADAL" clId="{9D073D8F-04A5-544F-B130-6B5919B2E78E}" dt="2021-10-19T00:55:08.796" v="66"/>
          <ac:inkMkLst>
            <pc:docMk/>
            <pc:sldMk cId="3438513384" sldId="338"/>
            <ac:inkMk id="7" creationId="{9AA983A3-BCBE-1546-9AD3-1339CD4E3A67}"/>
          </ac:inkMkLst>
        </pc:inkChg>
        <pc:inkChg chg="mod">
          <ac:chgData name="Zhang Yifan" userId="c9b86b9a-8bad-4e1d-80e2-8f55c3c19e2c" providerId="ADAL" clId="{9D073D8F-04A5-544F-B130-6B5919B2E78E}" dt="2021-10-19T00:55:08.796" v="66"/>
          <ac:inkMkLst>
            <pc:docMk/>
            <pc:sldMk cId="3438513384" sldId="338"/>
            <ac:inkMk id="8" creationId="{14CA37E3-4632-FF45-88C8-FF0775FFFAB0}"/>
          </ac:inkMkLst>
        </pc:inkChg>
        <pc:inkChg chg="mod">
          <ac:chgData name="Zhang Yifan" userId="c9b86b9a-8bad-4e1d-80e2-8f55c3c19e2c" providerId="ADAL" clId="{9D073D8F-04A5-544F-B130-6B5919B2E78E}" dt="2021-10-19T00:55:08.796" v="66"/>
          <ac:inkMkLst>
            <pc:docMk/>
            <pc:sldMk cId="3438513384" sldId="338"/>
            <ac:inkMk id="9" creationId="{965A30E5-1BEF-6A40-8283-50D187B1D9D6}"/>
          </ac:inkMkLst>
        </pc:inkChg>
        <pc:inkChg chg="mod">
          <ac:chgData name="Zhang Yifan" userId="c9b86b9a-8bad-4e1d-80e2-8f55c3c19e2c" providerId="ADAL" clId="{9D073D8F-04A5-544F-B130-6B5919B2E78E}" dt="2021-10-19T00:55:08.796" v="66"/>
          <ac:inkMkLst>
            <pc:docMk/>
            <pc:sldMk cId="3438513384" sldId="338"/>
            <ac:inkMk id="10" creationId="{9D6BB986-B06E-A24B-B64A-59CF5C46FBF1}"/>
          </ac:inkMkLst>
        </pc:inkChg>
        <pc:inkChg chg="mod">
          <ac:chgData name="Zhang Yifan" userId="c9b86b9a-8bad-4e1d-80e2-8f55c3c19e2c" providerId="ADAL" clId="{9D073D8F-04A5-544F-B130-6B5919B2E78E}" dt="2021-10-19T00:55:08.796" v="66"/>
          <ac:inkMkLst>
            <pc:docMk/>
            <pc:sldMk cId="3438513384" sldId="338"/>
            <ac:inkMk id="11" creationId="{0349E6A3-7A57-2345-9121-58B84BA551FE}"/>
          </ac:inkMkLst>
        </pc:inkChg>
        <pc:inkChg chg="mod">
          <ac:chgData name="Zhang Yifan" userId="c9b86b9a-8bad-4e1d-80e2-8f55c3c19e2c" providerId="ADAL" clId="{9D073D8F-04A5-544F-B130-6B5919B2E78E}" dt="2021-10-19T00:55:08.796" v="66"/>
          <ac:inkMkLst>
            <pc:docMk/>
            <pc:sldMk cId="3438513384" sldId="338"/>
            <ac:inkMk id="12" creationId="{2A08F0AA-7EAB-554B-80B7-4A3A23A25A93}"/>
          </ac:inkMkLst>
        </pc:inkChg>
        <pc:inkChg chg="mod">
          <ac:chgData name="Zhang Yifan" userId="c9b86b9a-8bad-4e1d-80e2-8f55c3c19e2c" providerId="ADAL" clId="{9D073D8F-04A5-544F-B130-6B5919B2E78E}" dt="2021-10-19T00:55:08.796" v="66"/>
          <ac:inkMkLst>
            <pc:docMk/>
            <pc:sldMk cId="3438513384" sldId="338"/>
            <ac:inkMk id="14" creationId="{01EB2C8C-E30C-7F49-BF56-0888649A6D40}"/>
          </ac:inkMkLst>
        </pc:inkChg>
        <pc:inkChg chg="mod">
          <ac:chgData name="Zhang Yifan" userId="c9b86b9a-8bad-4e1d-80e2-8f55c3c19e2c" providerId="ADAL" clId="{9D073D8F-04A5-544F-B130-6B5919B2E78E}" dt="2021-10-19T00:55:08.796" v="66"/>
          <ac:inkMkLst>
            <pc:docMk/>
            <pc:sldMk cId="3438513384" sldId="338"/>
            <ac:inkMk id="15" creationId="{5179E2A0-3E70-AD47-A313-7DEC65BE1DD5}"/>
          </ac:inkMkLst>
        </pc:inkChg>
        <pc:inkChg chg="mod">
          <ac:chgData name="Zhang Yifan" userId="c9b86b9a-8bad-4e1d-80e2-8f55c3c19e2c" providerId="ADAL" clId="{9D073D8F-04A5-544F-B130-6B5919B2E78E}" dt="2021-10-19T00:55:08.796" v="66"/>
          <ac:inkMkLst>
            <pc:docMk/>
            <pc:sldMk cId="3438513384" sldId="338"/>
            <ac:inkMk id="16" creationId="{B4308399-F819-894F-8EF8-068B97A003B4}"/>
          </ac:inkMkLst>
        </pc:inkChg>
        <pc:inkChg chg="mod">
          <ac:chgData name="Zhang Yifan" userId="c9b86b9a-8bad-4e1d-80e2-8f55c3c19e2c" providerId="ADAL" clId="{9D073D8F-04A5-544F-B130-6B5919B2E78E}" dt="2021-10-19T00:55:08.796" v="66"/>
          <ac:inkMkLst>
            <pc:docMk/>
            <pc:sldMk cId="3438513384" sldId="338"/>
            <ac:inkMk id="17" creationId="{09784001-7F6A-7941-B0A1-A8A33D79F515}"/>
          </ac:inkMkLst>
        </pc:inkChg>
        <pc:inkChg chg="mod">
          <ac:chgData name="Zhang Yifan" userId="c9b86b9a-8bad-4e1d-80e2-8f55c3c19e2c" providerId="ADAL" clId="{9D073D8F-04A5-544F-B130-6B5919B2E78E}" dt="2021-10-19T00:55:08.796" v="66"/>
          <ac:inkMkLst>
            <pc:docMk/>
            <pc:sldMk cId="3438513384" sldId="338"/>
            <ac:inkMk id="18" creationId="{9D7A7DCA-19A0-5A47-9306-7FA4D2C5DF32}"/>
          </ac:inkMkLst>
        </pc:inkChg>
        <pc:inkChg chg="mod">
          <ac:chgData name="Zhang Yifan" userId="c9b86b9a-8bad-4e1d-80e2-8f55c3c19e2c" providerId="ADAL" clId="{9D073D8F-04A5-544F-B130-6B5919B2E78E}" dt="2021-10-19T00:55:08.796" v="66"/>
          <ac:inkMkLst>
            <pc:docMk/>
            <pc:sldMk cId="3438513384" sldId="338"/>
            <ac:inkMk id="19" creationId="{1C7DC66A-5D18-3742-9276-5ADD4F6CB354}"/>
          </ac:inkMkLst>
        </pc:inkChg>
        <pc:inkChg chg="mod">
          <ac:chgData name="Zhang Yifan" userId="c9b86b9a-8bad-4e1d-80e2-8f55c3c19e2c" providerId="ADAL" clId="{9D073D8F-04A5-544F-B130-6B5919B2E78E}" dt="2021-10-19T00:55:08.796" v="66"/>
          <ac:inkMkLst>
            <pc:docMk/>
            <pc:sldMk cId="3438513384" sldId="338"/>
            <ac:inkMk id="20" creationId="{87A71F81-B367-8942-A0DA-AC1FB85374FC}"/>
          </ac:inkMkLst>
        </pc:inkChg>
        <pc:inkChg chg="mod">
          <ac:chgData name="Zhang Yifan" userId="c9b86b9a-8bad-4e1d-80e2-8f55c3c19e2c" providerId="ADAL" clId="{9D073D8F-04A5-544F-B130-6B5919B2E78E}" dt="2021-10-19T00:55:08.796" v="66"/>
          <ac:inkMkLst>
            <pc:docMk/>
            <pc:sldMk cId="3438513384" sldId="338"/>
            <ac:inkMk id="22" creationId="{F5D2B9E6-B737-774A-B00A-225445CCF991}"/>
          </ac:inkMkLst>
        </pc:inkChg>
        <pc:inkChg chg="mod">
          <ac:chgData name="Zhang Yifan" userId="c9b86b9a-8bad-4e1d-80e2-8f55c3c19e2c" providerId="ADAL" clId="{9D073D8F-04A5-544F-B130-6B5919B2E78E}" dt="2021-10-19T00:55:08.796" v="66"/>
          <ac:inkMkLst>
            <pc:docMk/>
            <pc:sldMk cId="3438513384" sldId="338"/>
            <ac:inkMk id="23" creationId="{B18D955D-2BAD-9941-9C36-977572054D8D}"/>
          </ac:inkMkLst>
        </pc:inkChg>
        <pc:inkChg chg="mod">
          <ac:chgData name="Zhang Yifan" userId="c9b86b9a-8bad-4e1d-80e2-8f55c3c19e2c" providerId="ADAL" clId="{9D073D8F-04A5-544F-B130-6B5919B2E78E}" dt="2021-10-19T00:55:08.796" v="66"/>
          <ac:inkMkLst>
            <pc:docMk/>
            <pc:sldMk cId="3438513384" sldId="338"/>
            <ac:inkMk id="24" creationId="{76A36C92-F9D6-DB44-9512-76E11CA8DE52}"/>
          </ac:inkMkLst>
        </pc:inkChg>
        <pc:inkChg chg="mod">
          <ac:chgData name="Zhang Yifan" userId="c9b86b9a-8bad-4e1d-80e2-8f55c3c19e2c" providerId="ADAL" clId="{9D073D8F-04A5-544F-B130-6B5919B2E78E}" dt="2021-10-19T00:55:08.796" v="66"/>
          <ac:inkMkLst>
            <pc:docMk/>
            <pc:sldMk cId="3438513384" sldId="338"/>
            <ac:inkMk id="25" creationId="{C944D102-41FE-514F-8607-CDCE273EAC44}"/>
          </ac:inkMkLst>
        </pc:inkChg>
        <pc:inkChg chg="mod">
          <ac:chgData name="Zhang Yifan" userId="c9b86b9a-8bad-4e1d-80e2-8f55c3c19e2c" providerId="ADAL" clId="{9D073D8F-04A5-544F-B130-6B5919B2E78E}" dt="2021-10-19T00:55:08.796" v="66"/>
          <ac:inkMkLst>
            <pc:docMk/>
            <pc:sldMk cId="3438513384" sldId="338"/>
            <ac:inkMk id="26" creationId="{F8FE352B-452A-A245-9C02-D23811C364E9}"/>
          </ac:inkMkLst>
        </pc:inkChg>
        <pc:inkChg chg="mod">
          <ac:chgData name="Zhang Yifan" userId="c9b86b9a-8bad-4e1d-80e2-8f55c3c19e2c" providerId="ADAL" clId="{9D073D8F-04A5-544F-B130-6B5919B2E78E}" dt="2021-10-19T00:55:49.128" v="76"/>
          <ac:inkMkLst>
            <pc:docMk/>
            <pc:sldMk cId="3438513384" sldId="338"/>
            <ac:inkMk id="28" creationId="{2B7BE76A-C759-8A4F-883D-1CC1F602D14F}"/>
          </ac:inkMkLst>
        </pc:inkChg>
        <pc:inkChg chg="mod">
          <ac:chgData name="Zhang Yifan" userId="c9b86b9a-8bad-4e1d-80e2-8f55c3c19e2c" providerId="ADAL" clId="{9D073D8F-04A5-544F-B130-6B5919B2E78E}" dt="2021-10-19T00:55:49.128" v="76"/>
          <ac:inkMkLst>
            <pc:docMk/>
            <pc:sldMk cId="3438513384" sldId="338"/>
            <ac:inkMk id="29" creationId="{9E0994A8-23B6-4D43-82CD-D49D73D52A22}"/>
          </ac:inkMkLst>
        </pc:inkChg>
        <pc:inkChg chg="mod">
          <ac:chgData name="Zhang Yifan" userId="c9b86b9a-8bad-4e1d-80e2-8f55c3c19e2c" providerId="ADAL" clId="{9D073D8F-04A5-544F-B130-6B5919B2E78E}" dt="2021-10-19T00:55:49.128" v="76"/>
          <ac:inkMkLst>
            <pc:docMk/>
            <pc:sldMk cId="3438513384" sldId="338"/>
            <ac:inkMk id="30" creationId="{5C48FA87-B87A-874A-84B5-196ABB38B782}"/>
          </ac:inkMkLst>
        </pc:inkChg>
        <pc:inkChg chg="mod">
          <ac:chgData name="Zhang Yifan" userId="c9b86b9a-8bad-4e1d-80e2-8f55c3c19e2c" providerId="ADAL" clId="{9D073D8F-04A5-544F-B130-6B5919B2E78E}" dt="2021-10-19T00:55:49.128" v="76"/>
          <ac:inkMkLst>
            <pc:docMk/>
            <pc:sldMk cId="3438513384" sldId="338"/>
            <ac:inkMk id="31" creationId="{89130205-FD67-2E4A-856D-81BD788CF722}"/>
          </ac:inkMkLst>
        </pc:inkChg>
        <pc:inkChg chg="mod">
          <ac:chgData name="Zhang Yifan" userId="c9b86b9a-8bad-4e1d-80e2-8f55c3c19e2c" providerId="ADAL" clId="{9D073D8F-04A5-544F-B130-6B5919B2E78E}" dt="2021-10-19T00:55:49.128" v="76"/>
          <ac:inkMkLst>
            <pc:docMk/>
            <pc:sldMk cId="3438513384" sldId="338"/>
            <ac:inkMk id="32" creationId="{90778AC4-0F30-6149-A30E-3CA84EFD3150}"/>
          </ac:inkMkLst>
        </pc:inkChg>
        <pc:inkChg chg="mod">
          <ac:chgData name="Zhang Yifan" userId="c9b86b9a-8bad-4e1d-80e2-8f55c3c19e2c" providerId="ADAL" clId="{9D073D8F-04A5-544F-B130-6B5919B2E78E}" dt="2021-10-19T00:55:49.128" v="76"/>
          <ac:inkMkLst>
            <pc:docMk/>
            <pc:sldMk cId="3438513384" sldId="338"/>
            <ac:inkMk id="33" creationId="{0E236566-EC90-404B-B501-76B1C55BC856}"/>
          </ac:inkMkLst>
        </pc:inkChg>
        <pc:inkChg chg="mod">
          <ac:chgData name="Zhang Yifan" userId="c9b86b9a-8bad-4e1d-80e2-8f55c3c19e2c" providerId="ADAL" clId="{9D073D8F-04A5-544F-B130-6B5919B2E78E}" dt="2021-10-19T00:55:49.128" v="76"/>
          <ac:inkMkLst>
            <pc:docMk/>
            <pc:sldMk cId="3438513384" sldId="338"/>
            <ac:inkMk id="34" creationId="{1C7AF406-DC07-5A4E-BBD9-DBFB54452D7C}"/>
          </ac:inkMkLst>
        </pc:inkChg>
        <pc:inkChg chg="mod">
          <ac:chgData name="Zhang Yifan" userId="c9b86b9a-8bad-4e1d-80e2-8f55c3c19e2c" providerId="ADAL" clId="{9D073D8F-04A5-544F-B130-6B5919B2E78E}" dt="2021-10-19T00:55:49.128" v="76"/>
          <ac:inkMkLst>
            <pc:docMk/>
            <pc:sldMk cId="3438513384" sldId="338"/>
            <ac:inkMk id="35" creationId="{F891A646-839E-4B47-90FD-739FFCB96760}"/>
          </ac:inkMkLst>
        </pc:inkChg>
        <pc:inkChg chg="mod">
          <ac:chgData name="Zhang Yifan" userId="c9b86b9a-8bad-4e1d-80e2-8f55c3c19e2c" providerId="ADAL" clId="{9D073D8F-04A5-544F-B130-6B5919B2E78E}" dt="2021-10-19T00:55:49.128" v="76"/>
          <ac:inkMkLst>
            <pc:docMk/>
            <pc:sldMk cId="3438513384" sldId="338"/>
            <ac:inkMk id="37" creationId="{665F7665-3759-2F48-B036-CA1BDDF55745}"/>
          </ac:inkMkLst>
        </pc:inkChg>
        <pc:inkChg chg="mod">
          <ac:chgData name="Zhang Yifan" userId="c9b86b9a-8bad-4e1d-80e2-8f55c3c19e2c" providerId="ADAL" clId="{9D073D8F-04A5-544F-B130-6B5919B2E78E}" dt="2021-10-19T00:55:49.128" v="76"/>
          <ac:inkMkLst>
            <pc:docMk/>
            <pc:sldMk cId="3438513384" sldId="338"/>
            <ac:inkMk id="38" creationId="{928AA9B5-B86B-2648-BAD9-3DC947E9E6D9}"/>
          </ac:inkMkLst>
        </pc:inkChg>
        <pc:inkChg chg="mod">
          <ac:chgData name="Zhang Yifan" userId="c9b86b9a-8bad-4e1d-80e2-8f55c3c19e2c" providerId="ADAL" clId="{9D073D8F-04A5-544F-B130-6B5919B2E78E}" dt="2021-10-19T00:55:49.128" v="76"/>
          <ac:inkMkLst>
            <pc:docMk/>
            <pc:sldMk cId="3438513384" sldId="338"/>
            <ac:inkMk id="39" creationId="{F9D062CB-A0CE-504C-9E5E-50FC91FC8F52}"/>
          </ac:inkMkLst>
        </pc:inkChg>
        <pc:inkChg chg="mod">
          <ac:chgData name="Zhang Yifan" userId="c9b86b9a-8bad-4e1d-80e2-8f55c3c19e2c" providerId="ADAL" clId="{9D073D8F-04A5-544F-B130-6B5919B2E78E}" dt="2021-10-19T00:55:49.128" v="76"/>
          <ac:inkMkLst>
            <pc:docMk/>
            <pc:sldMk cId="3438513384" sldId="338"/>
            <ac:inkMk id="40" creationId="{84706409-18EC-4646-9505-B977D0AF7F59}"/>
          </ac:inkMkLst>
        </pc:inkChg>
        <pc:inkChg chg="mod">
          <ac:chgData name="Zhang Yifan" userId="c9b86b9a-8bad-4e1d-80e2-8f55c3c19e2c" providerId="ADAL" clId="{9D073D8F-04A5-544F-B130-6B5919B2E78E}" dt="2021-10-19T00:55:49.128" v="76"/>
          <ac:inkMkLst>
            <pc:docMk/>
            <pc:sldMk cId="3438513384" sldId="338"/>
            <ac:inkMk id="41" creationId="{EB9D3886-859C-4F41-85A1-87A1A03DA9CF}"/>
          </ac:inkMkLst>
        </pc:inkChg>
        <pc:inkChg chg="mod">
          <ac:chgData name="Zhang Yifan" userId="c9b86b9a-8bad-4e1d-80e2-8f55c3c19e2c" providerId="ADAL" clId="{9D073D8F-04A5-544F-B130-6B5919B2E78E}" dt="2021-10-19T00:55:49.128" v="76"/>
          <ac:inkMkLst>
            <pc:docMk/>
            <pc:sldMk cId="3438513384" sldId="338"/>
            <ac:inkMk id="43" creationId="{ECAB39D1-F7DC-A641-B886-F58D8B3359DC}"/>
          </ac:inkMkLst>
        </pc:inkChg>
        <pc:inkChg chg="mod">
          <ac:chgData name="Zhang Yifan" userId="c9b86b9a-8bad-4e1d-80e2-8f55c3c19e2c" providerId="ADAL" clId="{9D073D8F-04A5-544F-B130-6B5919B2E78E}" dt="2021-10-19T00:55:49.128" v="76"/>
          <ac:inkMkLst>
            <pc:docMk/>
            <pc:sldMk cId="3438513384" sldId="338"/>
            <ac:inkMk id="44" creationId="{5BE89EB0-381D-F14C-990C-567DBB40B555}"/>
          </ac:inkMkLst>
        </pc:inkChg>
        <pc:inkChg chg="mod">
          <ac:chgData name="Zhang Yifan" userId="c9b86b9a-8bad-4e1d-80e2-8f55c3c19e2c" providerId="ADAL" clId="{9D073D8F-04A5-544F-B130-6B5919B2E78E}" dt="2021-10-19T00:55:49.128" v="76"/>
          <ac:inkMkLst>
            <pc:docMk/>
            <pc:sldMk cId="3438513384" sldId="338"/>
            <ac:inkMk id="45" creationId="{E8A86FE5-2891-A84B-AC96-A03B059F31AE}"/>
          </ac:inkMkLst>
        </pc:inkChg>
        <pc:inkChg chg="mod">
          <ac:chgData name="Zhang Yifan" userId="c9b86b9a-8bad-4e1d-80e2-8f55c3c19e2c" providerId="ADAL" clId="{9D073D8F-04A5-544F-B130-6B5919B2E78E}" dt="2021-10-19T00:55:49.128" v="76"/>
          <ac:inkMkLst>
            <pc:docMk/>
            <pc:sldMk cId="3438513384" sldId="338"/>
            <ac:inkMk id="47" creationId="{6CBBCED2-BE06-1940-90F4-CAC7E9B0553C}"/>
          </ac:inkMkLst>
        </pc:inkChg>
        <pc:inkChg chg="mod">
          <ac:chgData name="Zhang Yifan" userId="c9b86b9a-8bad-4e1d-80e2-8f55c3c19e2c" providerId="ADAL" clId="{9D073D8F-04A5-544F-B130-6B5919B2E78E}" dt="2021-10-19T00:55:49.128" v="76"/>
          <ac:inkMkLst>
            <pc:docMk/>
            <pc:sldMk cId="3438513384" sldId="338"/>
            <ac:inkMk id="48" creationId="{26FA7309-F106-4A4B-AE8A-AA41675BE6E5}"/>
          </ac:inkMkLst>
        </pc:inkChg>
        <pc:inkChg chg="mod">
          <ac:chgData name="Zhang Yifan" userId="c9b86b9a-8bad-4e1d-80e2-8f55c3c19e2c" providerId="ADAL" clId="{9D073D8F-04A5-544F-B130-6B5919B2E78E}" dt="2021-10-19T00:55:49.128" v="76"/>
          <ac:inkMkLst>
            <pc:docMk/>
            <pc:sldMk cId="3438513384" sldId="338"/>
            <ac:inkMk id="49" creationId="{24B89DAB-FA71-6C41-87C9-6556DA9DD637}"/>
          </ac:inkMkLst>
        </pc:inkChg>
        <pc:inkChg chg="mod">
          <ac:chgData name="Zhang Yifan" userId="c9b86b9a-8bad-4e1d-80e2-8f55c3c19e2c" providerId="ADAL" clId="{9D073D8F-04A5-544F-B130-6B5919B2E78E}" dt="2021-10-19T00:55:49.128" v="76"/>
          <ac:inkMkLst>
            <pc:docMk/>
            <pc:sldMk cId="3438513384" sldId="338"/>
            <ac:inkMk id="50" creationId="{553D4ADB-65C3-C840-9FE2-0574FD5F8FEF}"/>
          </ac:inkMkLst>
        </pc:inkChg>
        <pc:inkChg chg="mod">
          <ac:chgData name="Zhang Yifan" userId="c9b86b9a-8bad-4e1d-80e2-8f55c3c19e2c" providerId="ADAL" clId="{9D073D8F-04A5-544F-B130-6B5919B2E78E}" dt="2021-10-19T00:55:49.128" v="76"/>
          <ac:inkMkLst>
            <pc:docMk/>
            <pc:sldMk cId="3438513384" sldId="338"/>
            <ac:inkMk id="51" creationId="{2756A603-B1AD-4640-AB77-3327624F7D48}"/>
          </ac:inkMkLst>
        </pc:inkChg>
        <pc:inkChg chg="mod">
          <ac:chgData name="Zhang Yifan" userId="c9b86b9a-8bad-4e1d-80e2-8f55c3c19e2c" providerId="ADAL" clId="{9D073D8F-04A5-544F-B130-6B5919B2E78E}" dt="2021-10-19T00:55:49.128" v="76"/>
          <ac:inkMkLst>
            <pc:docMk/>
            <pc:sldMk cId="3438513384" sldId="338"/>
            <ac:inkMk id="52" creationId="{FF2392F7-7A93-7644-80BE-00BEE67C9B9F}"/>
          </ac:inkMkLst>
        </pc:inkChg>
      </pc:sldChg>
      <pc:sldChg chg="addSp delSp modSp">
        <pc:chgData name="Zhang Yifan" userId="c9b86b9a-8bad-4e1d-80e2-8f55c3c19e2c" providerId="ADAL" clId="{9D073D8F-04A5-544F-B130-6B5919B2E78E}" dt="2021-10-19T00:55:49.878" v="77"/>
        <pc:sldMkLst>
          <pc:docMk/>
          <pc:sldMk cId="1489895929" sldId="339"/>
        </pc:sldMkLst>
        <pc:grpChg chg="add del mod">
          <ac:chgData name="Zhang Yifan" userId="c9b86b9a-8bad-4e1d-80e2-8f55c3c19e2c" providerId="ADAL" clId="{9D073D8F-04A5-544F-B130-6B5919B2E78E}" dt="2021-10-19T00:55:15.605" v="70"/>
          <ac:grpSpMkLst>
            <pc:docMk/>
            <pc:sldMk cId="1489895929" sldId="339"/>
            <ac:grpSpMk id="5" creationId="{3785894C-6958-754E-8DC8-4A41A9F65D67}"/>
          </ac:grpSpMkLst>
        </pc:grpChg>
        <pc:grpChg chg="add del mod">
          <ac:chgData name="Zhang Yifan" userId="c9b86b9a-8bad-4e1d-80e2-8f55c3c19e2c" providerId="ADAL" clId="{9D073D8F-04A5-544F-B130-6B5919B2E78E}" dt="2021-10-19T00:55:15.605" v="70"/>
          <ac:grpSpMkLst>
            <pc:docMk/>
            <pc:sldMk cId="1489895929" sldId="339"/>
            <ac:grpSpMk id="13" creationId="{C945B935-C178-AC4A-A974-40D9F0F5807A}"/>
          </ac:grpSpMkLst>
        </pc:grpChg>
        <pc:grpChg chg="add del mod">
          <ac:chgData name="Zhang Yifan" userId="c9b86b9a-8bad-4e1d-80e2-8f55c3c19e2c" providerId="ADAL" clId="{9D073D8F-04A5-544F-B130-6B5919B2E78E}" dt="2021-10-19T00:55:15.605" v="70"/>
          <ac:grpSpMkLst>
            <pc:docMk/>
            <pc:sldMk cId="1489895929" sldId="339"/>
            <ac:grpSpMk id="21" creationId="{3EE37AED-038E-CC44-8DD7-8C4812A6AFCA}"/>
          </ac:grpSpMkLst>
        </pc:grpChg>
        <pc:grpChg chg="add mod">
          <ac:chgData name="Zhang Yifan" userId="c9b86b9a-8bad-4e1d-80e2-8f55c3c19e2c" providerId="ADAL" clId="{9D073D8F-04A5-544F-B130-6B5919B2E78E}" dt="2021-10-19T00:55:49.878" v="77"/>
          <ac:grpSpMkLst>
            <pc:docMk/>
            <pc:sldMk cId="1489895929" sldId="339"/>
            <ac:grpSpMk id="27" creationId="{6702FB44-F72F-0E42-BF86-FB63675BEDFC}"/>
          </ac:grpSpMkLst>
        </pc:grpChg>
        <pc:grpChg chg="add mod">
          <ac:chgData name="Zhang Yifan" userId="c9b86b9a-8bad-4e1d-80e2-8f55c3c19e2c" providerId="ADAL" clId="{9D073D8F-04A5-544F-B130-6B5919B2E78E}" dt="2021-10-19T00:55:49.878" v="77"/>
          <ac:grpSpMkLst>
            <pc:docMk/>
            <pc:sldMk cId="1489895929" sldId="339"/>
            <ac:grpSpMk id="36" creationId="{F79511C1-5171-4742-B3CA-4EC94C7BA180}"/>
          </ac:grpSpMkLst>
        </pc:grpChg>
        <pc:grpChg chg="add mod">
          <ac:chgData name="Zhang Yifan" userId="c9b86b9a-8bad-4e1d-80e2-8f55c3c19e2c" providerId="ADAL" clId="{9D073D8F-04A5-544F-B130-6B5919B2E78E}" dt="2021-10-19T00:55:49.878" v="77"/>
          <ac:grpSpMkLst>
            <pc:docMk/>
            <pc:sldMk cId="1489895929" sldId="339"/>
            <ac:grpSpMk id="42" creationId="{F5D24518-E774-BA41-A758-36C00882E1E7}"/>
          </ac:grpSpMkLst>
        </pc:grpChg>
        <pc:grpChg chg="add mod">
          <ac:chgData name="Zhang Yifan" userId="c9b86b9a-8bad-4e1d-80e2-8f55c3c19e2c" providerId="ADAL" clId="{9D073D8F-04A5-544F-B130-6B5919B2E78E}" dt="2021-10-19T00:55:49.878" v="77"/>
          <ac:grpSpMkLst>
            <pc:docMk/>
            <pc:sldMk cId="1489895929" sldId="339"/>
            <ac:grpSpMk id="46" creationId="{D132165B-A8CE-7243-AF66-12661B626056}"/>
          </ac:grpSpMkLst>
        </pc:grpChg>
        <pc:inkChg chg="mod">
          <ac:chgData name="Zhang Yifan" userId="c9b86b9a-8bad-4e1d-80e2-8f55c3c19e2c" providerId="ADAL" clId="{9D073D8F-04A5-544F-B130-6B5919B2E78E}" dt="2021-10-19T00:55:10.261" v="67"/>
          <ac:inkMkLst>
            <pc:docMk/>
            <pc:sldMk cId="1489895929" sldId="339"/>
            <ac:inkMk id="6" creationId="{BBCBBC3F-C414-5340-A6F7-7E4BE673FDED}"/>
          </ac:inkMkLst>
        </pc:inkChg>
        <pc:inkChg chg="mod">
          <ac:chgData name="Zhang Yifan" userId="c9b86b9a-8bad-4e1d-80e2-8f55c3c19e2c" providerId="ADAL" clId="{9D073D8F-04A5-544F-B130-6B5919B2E78E}" dt="2021-10-19T00:55:10.261" v="67"/>
          <ac:inkMkLst>
            <pc:docMk/>
            <pc:sldMk cId="1489895929" sldId="339"/>
            <ac:inkMk id="7" creationId="{1E5BC6B1-14C9-B447-BEED-48537B1D03CC}"/>
          </ac:inkMkLst>
        </pc:inkChg>
        <pc:inkChg chg="mod">
          <ac:chgData name="Zhang Yifan" userId="c9b86b9a-8bad-4e1d-80e2-8f55c3c19e2c" providerId="ADAL" clId="{9D073D8F-04A5-544F-B130-6B5919B2E78E}" dt="2021-10-19T00:55:10.261" v="67"/>
          <ac:inkMkLst>
            <pc:docMk/>
            <pc:sldMk cId="1489895929" sldId="339"/>
            <ac:inkMk id="8" creationId="{A8E0602E-5714-8644-B58B-06A029058215}"/>
          </ac:inkMkLst>
        </pc:inkChg>
        <pc:inkChg chg="mod">
          <ac:chgData name="Zhang Yifan" userId="c9b86b9a-8bad-4e1d-80e2-8f55c3c19e2c" providerId="ADAL" clId="{9D073D8F-04A5-544F-B130-6B5919B2E78E}" dt="2021-10-19T00:55:10.261" v="67"/>
          <ac:inkMkLst>
            <pc:docMk/>
            <pc:sldMk cId="1489895929" sldId="339"/>
            <ac:inkMk id="9" creationId="{F0240215-19EB-0745-96C8-F545D6D348D0}"/>
          </ac:inkMkLst>
        </pc:inkChg>
        <pc:inkChg chg="mod">
          <ac:chgData name="Zhang Yifan" userId="c9b86b9a-8bad-4e1d-80e2-8f55c3c19e2c" providerId="ADAL" clId="{9D073D8F-04A5-544F-B130-6B5919B2E78E}" dt="2021-10-19T00:55:10.261" v="67"/>
          <ac:inkMkLst>
            <pc:docMk/>
            <pc:sldMk cId="1489895929" sldId="339"/>
            <ac:inkMk id="10" creationId="{18C96FB6-4F8D-3841-B93F-6CE363AC5FC9}"/>
          </ac:inkMkLst>
        </pc:inkChg>
        <pc:inkChg chg="mod">
          <ac:chgData name="Zhang Yifan" userId="c9b86b9a-8bad-4e1d-80e2-8f55c3c19e2c" providerId="ADAL" clId="{9D073D8F-04A5-544F-B130-6B5919B2E78E}" dt="2021-10-19T00:55:10.261" v="67"/>
          <ac:inkMkLst>
            <pc:docMk/>
            <pc:sldMk cId="1489895929" sldId="339"/>
            <ac:inkMk id="11" creationId="{129ADDD5-2CEB-0D4B-8B36-AE16897A4D60}"/>
          </ac:inkMkLst>
        </pc:inkChg>
        <pc:inkChg chg="mod">
          <ac:chgData name="Zhang Yifan" userId="c9b86b9a-8bad-4e1d-80e2-8f55c3c19e2c" providerId="ADAL" clId="{9D073D8F-04A5-544F-B130-6B5919B2E78E}" dt="2021-10-19T00:55:10.261" v="67"/>
          <ac:inkMkLst>
            <pc:docMk/>
            <pc:sldMk cId="1489895929" sldId="339"/>
            <ac:inkMk id="12" creationId="{D0834E0D-FDC1-CE40-A3A8-968CA7DB84A0}"/>
          </ac:inkMkLst>
        </pc:inkChg>
        <pc:inkChg chg="mod">
          <ac:chgData name="Zhang Yifan" userId="c9b86b9a-8bad-4e1d-80e2-8f55c3c19e2c" providerId="ADAL" clId="{9D073D8F-04A5-544F-B130-6B5919B2E78E}" dt="2021-10-19T00:55:10.261" v="67"/>
          <ac:inkMkLst>
            <pc:docMk/>
            <pc:sldMk cId="1489895929" sldId="339"/>
            <ac:inkMk id="14" creationId="{00D0016A-5CCC-BC40-9620-F5FB7111C487}"/>
          </ac:inkMkLst>
        </pc:inkChg>
        <pc:inkChg chg="mod">
          <ac:chgData name="Zhang Yifan" userId="c9b86b9a-8bad-4e1d-80e2-8f55c3c19e2c" providerId="ADAL" clId="{9D073D8F-04A5-544F-B130-6B5919B2E78E}" dt="2021-10-19T00:55:10.261" v="67"/>
          <ac:inkMkLst>
            <pc:docMk/>
            <pc:sldMk cId="1489895929" sldId="339"/>
            <ac:inkMk id="15" creationId="{AFCD2F83-3FDB-344E-BC39-3F554DB44F42}"/>
          </ac:inkMkLst>
        </pc:inkChg>
        <pc:inkChg chg="mod">
          <ac:chgData name="Zhang Yifan" userId="c9b86b9a-8bad-4e1d-80e2-8f55c3c19e2c" providerId="ADAL" clId="{9D073D8F-04A5-544F-B130-6B5919B2E78E}" dt="2021-10-19T00:55:10.261" v="67"/>
          <ac:inkMkLst>
            <pc:docMk/>
            <pc:sldMk cId="1489895929" sldId="339"/>
            <ac:inkMk id="16" creationId="{919F1B31-E800-FD42-BF78-ABCCC09A2468}"/>
          </ac:inkMkLst>
        </pc:inkChg>
        <pc:inkChg chg="mod">
          <ac:chgData name="Zhang Yifan" userId="c9b86b9a-8bad-4e1d-80e2-8f55c3c19e2c" providerId="ADAL" clId="{9D073D8F-04A5-544F-B130-6B5919B2E78E}" dt="2021-10-19T00:55:10.261" v="67"/>
          <ac:inkMkLst>
            <pc:docMk/>
            <pc:sldMk cId="1489895929" sldId="339"/>
            <ac:inkMk id="17" creationId="{7BBBE05C-199D-2E48-997B-158DCE08C201}"/>
          </ac:inkMkLst>
        </pc:inkChg>
        <pc:inkChg chg="mod">
          <ac:chgData name="Zhang Yifan" userId="c9b86b9a-8bad-4e1d-80e2-8f55c3c19e2c" providerId="ADAL" clId="{9D073D8F-04A5-544F-B130-6B5919B2E78E}" dt="2021-10-19T00:55:10.261" v="67"/>
          <ac:inkMkLst>
            <pc:docMk/>
            <pc:sldMk cId="1489895929" sldId="339"/>
            <ac:inkMk id="18" creationId="{F16A9C30-0801-5541-A73A-4DA0EEFF324A}"/>
          </ac:inkMkLst>
        </pc:inkChg>
        <pc:inkChg chg="mod">
          <ac:chgData name="Zhang Yifan" userId="c9b86b9a-8bad-4e1d-80e2-8f55c3c19e2c" providerId="ADAL" clId="{9D073D8F-04A5-544F-B130-6B5919B2E78E}" dt="2021-10-19T00:55:10.261" v="67"/>
          <ac:inkMkLst>
            <pc:docMk/>
            <pc:sldMk cId="1489895929" sldId="339"/>
            <ac:inkMk id="19" creationId="{DB53F6B3-26F6-B748-A924-0B3DC8B9784B}"/>
          </ac:inkMkLst>
        </pc:inkChg>
        <pc:inkChg chg="mod">
          <ac:chgData name="Zhang Yifan" userId="c9b86b9a-8bad-4e1d-80e2-8f55c3c19e2c" providerId="ADAL" clId="{9D073D8F-04A5-544F-B130-6B5919B2E78E}" dt="2021-10-19T00:55:10.261" v="67"/>
          <ac:inkMkLst>
            <pc:docMk/>
            <pc:sldMk cId="1489895929" sldId="339"/>
            <ac:inkMk id="20" creationId="{0C39ACD8-C586-FE4E-A6CB-67299AA32E60}"/>
          </ac:inkMkLst>
        </pc:inkChg>
        <pc:inkChg chg="mod">
          <ac:chgData name="Zhang Yifan" userId="c9b86b9a-8bad-4e1d-80e2-8f55c3c19e2c" providerId="ADAL" clId="{9D073D8F-04A5-544F-B130-6B5919B2E78E}" dt="2021-10-19T00:55:10.261" v="67"/>
          <ac:inkMkLst>
            <pc:docMk/>
            <pc:sldMk cId="1489895929" sldId="339"/>
            <ac:inkMk id="22" creationId="{8FF7A724-1AD9-254E-8867-B0B900491B45}"/>
          </ac:inkMkLst>
        </pc:inkChg>
        <pc:inkChg chg="mod">
          <ac:chgData name="Zhang Yifan" userId="c9b86b9a-8bad-4e1d-80e2-8f55c3c19e2c" providerId="ADAL" clId="{9D073D8F-04A5-544F-B130-6B5919B2E78E}" dt="2021-10-19T00:55:10.261" v="67"/>
          <ac:inkMkLst>
            <pc:docMk/>
            <pc:sldMk cId="1489895929" sldId="339"/>
            <ac:inkMk id="23" creationId="{3463BADA-EBE8-3048-A6B3-27ABE908338E}"/>
          </ac:inkMkLst>
        </pc:inkChg>
        <pc:inkChg chg="mod">
          <ac:chgData name="Zhang Yifan" userId="c9b86b9a-8bad-4e1d-80e2-8f55c3c19e2c" providerId="ADAL" clId="{9D073D8F-04A5-544F-B130-6B5919B2E78E}" dt="2021-10-19T00:55:10.261" v="67"/>
          <ac:inkMkLst>
            <pc:docMk/>
            <pc:sldMk cId="1489895929" sldId="339"/>
            <ac:inkMk id="24" creationId="{C46619A4-5ED3-5B49-9FF0-E6FEBB0050C0}"/>
          </ac:inkMkLst>
        </pc:inkChg>
        <pc:inkChg chg="mod">
          <ac:chgData name="Zhang Yifan" userId="c9b86b9a-8bad-4e1d-80e2-8f55c3c19e2c" providerId="ADAL" clId="{9D073D8F-04A5-544F-B130-6B5919B2E78E}" dt="2021-10-19T00:55:10.261" v="67"/>
          <ac:inkMkLst>
            <pc:docMk/>
            <pc:sldMk cId="1489895929" sldId="339"/>
            <ac:inkMk id="25" creationId="{08435847-9721-1044-9F86-4D5FB2A66936}"/>
          </ac:inkMkLst>
        </pc:inkChg>
        <pc:inkChg chg="mod">
          <ac:chgData name="Zhang Yifan" userId="c9b86b9a-8bad-4e1d-80e2-8f55c3c19e2c" providerId="ADAL" clId="{9D073D8F-04A5-544F-B130-6B5919B2E78E}" dt="2021-10-19T00:55:10.261" v="67"/>
          <ac:inkMkLst>
            <pc:docMk/>
            <pc:sldMk cId="1489895929" sldId="339"/>
            <ac:inkMk id="26" creationId="{FABFEE35-D4C1-B14B-897E-E9F42D640E70}"/>
          </ac:inkMkLst>
        </pc:inkChg>
        <pc:inkChg chg="mod">
          <ac:chgData name="Zhang Yifan" userId="c9b86b9a-8bad-4e1d-80e2-8f55c3c19e2c" providerId="ADAL" clId="{9D073D8F-04A5-544F-B130-6B5919B2E78E}" dt="2021-10-19T00:55:49.878" v="77"/>
          <ac:inkMkLst>
            <pc:docMk/>
            <pc:sldMk cId="1489895929" sldId="339"/>
            <ac:inkMk id="28" creationId="{B17BF09C-CF3A-574B-A4DB-00746E2603A6}"/>
          </ac:inkMkLst>
        </pc:inkChg>
        <pc:inkChg chg="mod">
          <ac:chgData name="Zhang Yifan" userId="c9b86b9a-8bad-4e1d-80e2-8f55c3c19e2c" providerId="ADAL" clId="{9D073D8F-04A5-544F-B130-6B5919B2E78E}" dt="2021-10-19T00:55:49.878" v="77"/>
          <ac:inkMkLst>
            <pc:docMk/>
            <pc:sldMk cId="1489895929" sldId="339"/>
            <ac:inkMk id="29" creationId="{C09AB5DF-A3B1-8A42-9E61-62FA6E0EB59C}"/>
          </ac:inkMkLst>
        </pc:inkChg>
        <pc:inkChg chg="mod">
          <ac:chgData name="Zhang Yifan" userId="c9b86b9a-8bad-4e1d-80e2-8f55c3c19e2c" providerId="ADAL" clId="{9D073D8F-04A5-544F-B130-6B5919B2E78E}" dt="2021-10-19T00:55:49.878" v="77"/>
          <ac:inkMkLst>
            <pc:docMk/>
            <pc:sldMk cId="1489895929" sldId="339"/>
            <ac:inkMk id="30" creationId="{F59020D6-FDB2-994F-8F65-7A8619D0B84D}"/>
          </ac:inkMkLst>
        </pc:inkChg>
        <pc:inkChg chg="mod">
          <ac:chgData name="Zhang Yifan" userId="c9b86b9a-8bad-4e1d-80e2-8f55c3c19e2c" providerId="ADAL" clId="{9D073D8F-04A5-544F-B130-6B5919B2E78E}" dt="2021-10-19T00:55:49.878" v="77"/>
          <ac:inkMkLst>
            <pc:docMk/>
            <pc:sldMk cId="1489895929" sldId="339"/>
            <ac:inkMk id="31" creationId="{BEAC0B88-54DD-A446-AB7C-2CED5876B897}"/>
          </ac:inkMkLst>
        </pc:inkChg>
        <pc:inkChg chg="mod">
          <ac:chgData name="Zhang Yifan" userId="c9b86b9a-8bad-4e1d-80e2-8f55c3c19e2c" providerId="ADAL" clId="{9D073D8F-04A5-544F-B130-6B5919B2E78E}" dt="2021-10-19T00:55:49.878" v="77"/>
          <ac:inkMkLst>
            <pc:docMk/>
            <pc:sldMk cId="1489895929" sldId="339"/>
            <ac:inkMk id="32" creationId="{1D6B2E6F-3478-1C45-872B-C946A289B05D}"/>
          </ac:inkMkLst>
        </pc:inkChg>
        <pc:inkChg chg="mod">
          <ac:chgData name="Zhang Yifan" userId="c9b86b9a-8bad-4e1d-80e2-8f55c3c19e2c" providerId="ADAL" clId="{9D073D8F-04A5-544F-B130-6B5919B2E78E}" dt="2021-10-19T00:55:49.878" v="77"/>
          <ac:inkMkLst>
            <pc:docMk/>
            <pc:sldMk cId="1489895929" sldId="339"/>
            <ac:inkMk id="33" creationId="{88B81C0D-8EC0-F64A-8F6F-DE9F610FA2CC}"/>
          </ac:inkMkLst>
        </pc:inkChg>
        <pc:inkChg chg="mod">
          <ac:chgData name="Zhang Yifan" userId="c9b86b9a-8bad-4e1d-80e2-8f55c3c19e2c" providerId="ADAL" clId="{9D073D8F-04A5-544F-B130-6B5919B2E78E}" dt="2021-10-19T00:55:49.878" v="77"/>
          <ac:inkMkLst>
            <pc:docMk/>
            <pc:sldMk cId="1489895929" sldId="339"/>
            <ac:inkMk id="34" creationId="{E9ED3A98-7EE7-D644-89B1-BC8E9517EB7E}"/>
          </ac:inkMkLst>
        </pc:inkChg>
        <pc:inkChg chg="mod">
          <ac:chgData name="Zhang Yifan" userId="c9b86b9a-8bad-4e1d-80e2-8f55c3c19e2c" providerId="ADAL" clId="{9D073D8F-04A5-544F-B130-6B5919B2E78E}" dt="2021-10-19T00:55:49.878" v="77"/>
          <ac:inkMkLst>
            <pc:docMk/>
            <pc:sldMk cId="1489895929" sldId="339"/>
            <ac:inkMk id="35" creationId="{6EB906C1-1782-D846-A677-92EEFB52DC18}"/>
          </ac:inkMkLst>
        </pc:inkChg>
        <pc:inkChg chg="mod">
          <ac:chgData name="Zhang Yifan" userId="c9b86b9a-8bad-4e1d-80e2-8f55c3c19e2c" providerId="ADAL" clId="{9D073D8F-04A5-544F-B130-6B5919B2E78E}" dt="2021-10-19T00:55:49.878" v="77"/>
          <ac:inkMkLst>
            <pc:docMk/>
            <pc:sldMk cId="1489895929" sldId="339"/>
            <ac:inkMk id="37" creationId="{4B83CA30-258C-8A44-9E3A-F8B97D7DDAEC}"/>
          </ac:inkMkLst>
        </pc:inkChg>
        <pc:inkChg chg="mod">
          <ac:chgData name="Zhang Yifan" userId="c9b86b9a-8bad-4e1d-80e2-8f55c3c19e2c" providerId="ADAL" clId="{9D073D8F-04A5-544F-B130-6B5919B2E78E}" dt="2021-10-19T00:55:49.878" v="77"/>
          <ac:inkMkLst>
            <pc:docMk/>
            <pc:sldMk cId="1489895929" sldId="339"/>
            <ac:inkMk id="38" creationId="{06F62F2F-7E45-BD4C-A05E-9B743C8B3EC6}"/>
          </ac:inkMkLst>
        </pc:inkChg>
        <pc:inkChg chg="mod">
          <ac:chgData name="Zhang Yifan" userId="c9b86b9a-8bad-4e1d-80e2-8f55c3c19e2c" providerId="ADAL" clId="{9D073D8F-04A5-544F-B130-6B5919B2E78E}" dt="2021-10-19T00:55:49.878" v="77"/>
          <ac:inkMkLst>
            <pc:docMk/>
            <pc:sldMk cId="1489895929" sldId="339"/>
            <ac:inkMk id="39" creationId="{13BF588D-4056-8542-96B9-BE579ABB40E4}"/>
          </ac:inkMkLst>
        </pc:inkChg>
        <pc:inkChg chg="mod">
          <ac:chgData name="Zhang Yifan" userId="c9b86b9a-8bad-4e1d-80e2-8f55c3c19e2c" providerId="ADAL" clId="{9D073D8F-04A5-544F-B130-6B5919B2E78E}" dt="2021-10-19T00:55:49.878" v="77"/>
          <ac:inkMkLst>
            <pc:docMk/>
            <pc:sldMk cId="1489895929" sldId="339"/>
            <ac:inkMk id="40" creationId="{5F377DE8-1A22-E74C-98D7-D8F314D1B848}"/>
          </ac:inkMkLst>
        </pc:inkChg>
        <pc:inkChg chg="mod">
          <ac:chgData name="Zhang Yifan" userId="c9b86b9a-8bad-4e1d-80e2-8f55c3c19e2c" providerId="ADAL" clId="{9D073D8F-04A5-544F-B130-6B5919B2E78E}" dt="2021-10-19T00:55:49.878" v="77"/>
          <ac:inkMkLst>
            <pc:docMk/>
            <pc:sldMk cId="1489895929" sldId="339"/>
            <ac:inkMk id="41" creationId="{EABD4BCF-09EA-2D48-8592-77A3802A8527}"/>
          </ac:inkMkLst>
        </pc:inkChg>
        <pc:inkChg chg="mod">
          <ac:chgData name="Zhang Yifan" userId="c9b86b9a-8bad-4e1d-80e2-8f55c3c19e2c" providerId="ADAL" clId="{9D073D8F-04A5-544F-B130-6B5919B2E78E}" dt="2021-10-19T00:55:49.878" v="77"/>
          <ac:inkMkLst>
            <pc:docMk/>
            <pc:sldMk cId="1489895929" sldId="339"/>
            <ac:inkMk id="43" creationId="{BEB77547-C98E-184C-9758-0964BC30A983}"/>
          </ac:inkMkLst>
        </pc:inkChg>
        <pc:inkChg chg="mod">
          <ac:chgData name="Zhang Yifan" userId="c9b86b9a-8bad-4e1d-80e2-8f55c3c19e2c" providerId="ADAL" clId="{9D073D8F-04A5-544F-B130-6B5919B2E78E}" dt="2021-10-19T00:55:49.878" v="77"/>
          <ac:inkMkLst>
            <pc:docMk/>
            <pc:sldMk cId="1489895929" sldId="339"/>
            <ac:inkMk id="44" creationId="{D8CF584B-D981-164B-94E8-59EA62F6B176}"/>
          </ac:inkMkLst>
        </pc:inkChg>
        <pc:inkChg chg="mod">
          <ac:chgData name="Zhang Yifan" userId="c9b86b9a-8bad-4e1d-80e2-8f55c3c19e2c" providerId="ADAL" clId="{9D073D8F-04A5-544F-B130-6B5919B2E78E}" dt="2021-10-19T00:55:49.878" v="77"/>
          <ac:inkMkLst>
            <pc:docMk/>
            <pc:sldMk cId="1489895929" sldId="339"/>
            <ac:inkMk id="45" creationId="{97813AEF-AE0B-2349-964C-0FBFF6C2FF2B}"/>
          </ac:inkMkLst>
        </pc:inkChg>
        <pc:inkChg chg="mod">
          <ac:chgData name="Zhang Yifan" userId="c9b86b9a-8bad-4e1d-80e2-8f55c3c19e2c" providerId="ADAL" clId="{9D073D8F-04A5-544F-B130-6B5919B2E78E}" dt="2021-10-19T00:55:49.878" v="77"/>
          <ac:inkMkLst>
            <pc:docMk/>
            <pc:sldMk cId="1489895929" sldId="339"/>
            <ac:inkMk id="47" creationId="{36D76E67-E589-3240-93DF-FD705A779D29}"/>
          </ac:inkMkLst>
        </pc:inkChg>
        <pc:inkChg chg="mod">
          <ac:chgData name="Zhang Yifan" userId="c9b86b9a-8bad-4e1d-80e2-8f55c3c19e2c" providerId="ADAL" clId="{9D073D8F-04A5-544F-B130-6B5919B2E78E}" dt="2021-10-19T00:55:49.878" v="77"/>
          <ac:inkMkLst>
            <pc:docMk/>
            <pc:sldMk cId="1489895929" sldId="339"/>
            <ac:inkMk id="48" creationId="{5A4F347F-556C-D348-A070-A8D0DD450638}"/>
          </ac:inkMkLst>
        </pc:inkChg>
        <pc:inkChg chg="mod">
          <ac:chgData name="Zhang Yifan" userId="c9b86b9a-8bad-4e1d-80e2-8f55c3c19e2c" providerId="ADAL" clId="{9D073D8F-04A5-544F-B130-6B5919B2E78E}" dt="2021-10-19T00:55:49.878" v="77"/>
          <ac:inkMkLst>
            <pc:docMk/>
            <pc:sldMk cId="1489895929" sldId="339"/>
            <ac:inkMk id="49" creationId="{CD9EDE2D-B778-DA45-BEE3-0B2897814EA8}"/>
          </ac:inkMkLst>
        </pc:inkChg>
        <pc:inkChg chg="mod">
          <ac:chgData name="Zhang Yifan" userId="c9b86b9a-8bad-4e1d-80e2-8f55c3c19e2c" providerId="ADAL" clId="{9D073D8F-04A5-544F-B130-6B5919B2E78E}" dt="2021-10-19T00:55:49.878" v="77"/>
          <ac:inkMkLst>
            <pc:docMk/>
            <pc:sldMk cId="1489895929" sldId="339"/>
            <ac:inkMk id="50" creationId="{6F8813E8-8CA9-6B43-87AE-0BB1293D20CF}"/>
          </ac:inkMkLst>
        </pc:inkChg>
        <pc:inkChg chg="mod">
          <ac:chgData name="Zhang Yifan" userId="c9b86b9a-8bad-4e1d-80e2-8f55c3c19e2c" providerId="ADAL" clId="{9D073D8F-04A5-544F-B130-6B5919B2E78E}" dt="2021-10-19T00:55:49.878" v="77"/>
          <ac:inkMkLst>
            <pc:docMk/>
            <pc:sldMk cId="1489895929" sldId="339"/>
            <ac:inkMk id="51" creationId="{9D605022-E924-584E-8890-F1EC3349D639}"/>
          </ac:inkMkLst>
        </pc:inkChg>
        <pc:inkChg chg="mod">
          <ac:chgData name="Zhang Yifan" userId="c9b86b9a-8bad-4e1d-80e2-8f55c3c19e2c" providerId="ADAL" clId="{9D073D8F-04A5-544F-B130-6B5919B2E78E}" dt="2021-10-19T00:55:49.878" v="77"/>
          <ac:inkMkLst>
            <pc:docMk/>
            <pc:sldMk cId="1489895929" sldId="339"/>
            <ac:inkMk id="52" creationId="{35E967F6-D2C6-7F4B-BFAC-3B8EE02CC2EA}"/>
          </ac:inkMkLst>
        </pc:inkChg>
      </pc:sldChg>
      <pc:sldChg chg="addSp delSp modSp">
        <pc:chgData name="Zhang Yifan" userId="c9b86b9a-8bad-4e1d-80e2-8f55c3c19e2c" providerId="ADAL" clId="{9D073D8F-04A5-544F-B130-6B5919B2E78E}" dt="2021-10-19T00:55:50.646" v="78"/>
        <pc:sldMkLst>
          <pc:docMk/>
          <pc:sldMk cId="2731395601" sldId="340"/>
        </pc:sldMkLst>
        <pc:grpChg chg="add del mod">
          <ac:chgData name="Zhang Yifan" userId="c9b86b9a-8bad-4e1d-80e2-8f55c3c19e2c" providerId="ADAL" clId="{9D073D8F-04A5-544F-B130-6B5919B2E78E}" dt="2021-10-19T00:55:15.205" v="69"/>
          <ac:grpSpMkLst>
            <pc:docMk/>
            <pc:sldMk cId="2731395601" sldId="340"/>
            <ac:grpSpMk id="5" creationId="{9F24A2E5-A8F9-E94E-823E-DD3146C1B9E8}"/>
          </ac:grpSpMkLst>
        </pc:grpChg>
        <pc:grpChg chg="add del mod">
          <ac:chgData name="Zhang Yifan" userId="c9b86b9a-8bad-4e1d-80e2-8f55c3c19e2c" providerId="ADAL" clId="{9D073D8F-04A5-544F-B130-6B5919B2E78E}" dt="2021-10-19T00:55:15.205" v="69"/>
          <ac:grpSpMkLst>
            <pc:docMk/>
            <pc:sldMk cId="2731395601" sldId="340"/>
            <ac:grpSpMk id="13" creationId="{4EDAE13A-705C-F64C-AC97-C8CB9C92D1F0}"/>
          </ac:grpSpMkLst>
        </pc:grpChg>
        <pc:grpChg chg="add del mod">
          <ac:chgData name="Zhang Yifan" userId="c9b86b9a-8bad-4e1d-80e2-8f55c3c19e2c" providerId="ADAL" clId="{9D073D8F-04A5-544F-B130-6B5919B2E78E}" dt="2021-10-19T00:55:15.205" v="69"/>
          <ac:grpSpMkLst>
            <pc:docMk/>
            <pc:sldMk cId="2731395601" sldId="340"/>
            <ac:grpSpMk id="21" creationId="{9AEDD547-1A65-BD4C-BAA6-3778FC9D32F8}"/>
          </ac:grpSpMkLst>
        </pc:grpChg>
        <pc:grpChg chg="add mod">
          <ac:chgData name="Zhang Yifan" userId="c9b86b9a-8bad-4e1d-80e2-8f55c3c19e2c" providerId="ADAL" clId="{9D073D8F-04A5-544F-B130-6B5919B2E78E}" dt="2021-10-19T00:55:50.646" v="78"/>
          <ac:grpSpMkLst>
            <pc:docMk/>
            <pc:sldMk cId="2731395601" sldId="340"/>
            <ac:grpSpMk id="27" creationId="{962CEF61-0D57-BB4E-A514-5068E5B1ED2B}"/>
          </ac:grpSpMkLst>
        </pc:grpChg>
        <pc:grpChg chg="add mod">
          <ac:chgData name="Zhang Yifan" userId="c9b86b9a-8bad-4e1d-80e2-8f55c3c19e2c" providerId="ADAL" clId="{9D073D8F-04A5-544F-B130-6B5919B2E78E}" dt="2021-10-19T00:55:50.646" v="78"/>
          <ac:grpSpMkLst>
            <pc:docMk/>
            <pc:sldMk cId="2731395601" sldId="340"/>
            <ac:grpSpMk id="36" creationId="{E79A251D-F7CC-114B-8591-172D696B9936}"/>
          </ac:grpSpMkLst>
        </pc:grpChg>
        <pc:grpChg chg="add mod">
          <ac:chgData name="Zhang Yifan" userId="c9b86b9a-8bad-4e1d-80e2-8f55c3c19e2c" providerId="ADAL" clId="{9D073D8F-04A5-544F-B130-6B5919B2E78E}" dt="2021-10-19T00:55:50.646" v="78"/>
          <ac:grpSpMkLst>
            <pc:docMk/>
            <pc:sldMk cId="2731395601" sldId="340"/>
            <ac:grpSpMk id="42" creationId="{C04A32D6-1519-9944-984A-A95D1CF00652}"/>
          </ac:grpSpMkLst>
        </pc:grpChg>
        <pc:grpChg chg="add mod">
          <ac:chgData name="Zhang Yifan" userId="c9b86b9a-8bad-4e1d-80e2-8f55c3c19e2c" providerId="ADAL" clId="{9D073D8F-04A5-544F-B130-6B5919B2E78E}" dt="2021-10-19T00:55:50.646" v="78"/>
          <ac:grpSpMkLst>
            <pc:docMk/>
            <pc:sldMk cId="2731395601" sldId="340"/>
            <ac:grpSpMk id="46" creationId="{28A66C65-9C30-0346-9704-BF5597E0B75E}"/>
          </ac:grpSpMkLst>
        </pc:grpChg>
        <pc:inkChg chg="mod">
          <ac:chgData name="Zhang Yifan" userId="c9b86b9a-8bad-4e1d-80e2-8f55c3c19e2c" providerId="ADAL" clId="{9D073D8F-04A5-544F-B130-6B5919B2E78E}" dt="2021-10-19T00:55:11.719" v="68"/>
          <ac:inkMkLst>
            <pc:docMk/>
            <pc:sldMk cId="2731395601" sldId="340"/>
            <ac:inkMk id="6" creationId="{89A3A538-4A4B-1C4F-BF6C-48033066974F}"/>
          </ac:inkMkLst>
        </pc:inkChg>
        <pc:inkChg chg="mod">
          <ac:chgData name="Zhang Yifan" userId="c9b86b9a-8bad-4e1d-80e2-8f55c3c19e2c" providerId="ADAL" clId="{9D073D8F-04A5-544F-B130-6B5919B2E78E}" dt="2021-10-19T00:55:11.719" v="68"/>
          <ac:inkMkLst>
            <pc:docMk/>
            <pc:sldMk cId="2731395601" sldId="340"/>
            <ac:inkMk id="7" creationId="{39C29EC1-95AB-AA40-BD2D-358D26889122}"/>
          </ac:inkMkLst>
        </pc:inkChg>
        <pc:inkChg chg="mod">
          <ac:chgData name="Zhang Yifan" userId="c9b86b9a-8bad-4e1d-80e2-8f55c3c19e2c" providerId="ADAL" clId="{9D073D8F-04A5-544F-B130-6B5919B2E78E}" dt="2021-10-19T00:55:11.719" v="68"/>
          <ac:inkMkLst>
            <pc:docMk/>
            <pc:sldMk cId="2731395601" sldId="340"/>
            <ac:inkMk id="8" creationId="{727B38C1-EB1B-0049-8188-02E097E6393C}"/>
          </ac:inkMkLst>
        </pc:inkChg>
        <pc:inkChg chg="mod">
          <ac:chgData name="Zhang Yifan" userId="c9b86b9a-8bad-4e1d-80e2-8f55c3c19e2c" providerId="ADAL" clId="{9D073D8F-04A5-544F-B130-6B5919B2E78E}" dt="2021-10-19T00:55:11.719" v="68"/>
          <ac:inkMkLst>
            <pc:docMk/>
            <pc:sldMk cId="2731395601" sldId="340"/>
            <ac:inkMk id="9" creationId="{03A8F70F-9DCC-074B-9448-5FEC78EAF9DD}"/>
          </ac:inkMkLst>
        </pc:inkChg>
        <pc:inkChg chg="mod">
          <ac:chgData name="Zhang Yifan" userId="c9b86b9a-8bad-4e1d-80e2-8f55c3c19e2c" providerId="ADAL" clId="{9D073D8F-04A5-544F-B130-6B5919B2E78E}" dt="2021-10-19T00:55:11.719" v="68"/>
          <ac:inkMkLst>
            <pc:docMk/>
            <pc:sldMk cId="2731395601" sldId="340"/>
            <ac:inkMk id="10" creationId="{E8D6A919-8B7D-E04C-AA3D-4EEBA478081D}"/>
          </ac:inkMkLst>
        </pc:inkChg>
        <pc:inkChg chg="mod">
          <ac:chgData name="Zhang Yifan" userId="c9b86b9a-8bad-4e1d-80e2-8f55c3c19e2c" providerId="ADAL" clId="{9D073D8F-04A5-544F-B130-6B5919B2E78E}" dt="2021-10-19T00:55:11.719" v="68"/>
          <ac:inkMkLst>
            <pc:docMk/>
            <pc:sldMk cId="2731395601" sldId="340"/>
            <ac:inkMk id="11" creationId="{B98D73E1-67D0-DE49-9977-2E1BB12B94C0}"/>
          </ac:inkMkLst>
        </pc:inkChg>
        <pc:inkChg chg="mod">
          <ac:chgData name="Zhang Yifan" userId="c9b86b9a-8bad-4e1d-80e2-8f55c3c19e2c" providerId="ADAL" clId="{9D073D8F-04A5-544F-B130-6B5919B2E78E}" dt="2021-10-19T00:55:11.719" v="68"/>
          <ac:inkMkLst>
            <pc:docMk/>
            <pc:sldMk cId="2731395601" sldId="340"/>
            <ac:inkMk id="12" creationId="{80522A3E-CBCD-5940-825F-6752F7EA89C9}"/>
          </ac:inkMkLst>
        </pc:inkChg>
        <pc:inkChg chg="mod">
          <ac:chgData name="Zhang Yifan" userId="c9b86b9a-8bad-4e1d-80e2-8f55c3c19e2c" providerId="ADAL" clId="{9D073D8F-04A5-544F-B130-6B5919B2E78E}" dt="2021-10-19T00:55:11.719" v="68"/>
          <ac:inkMkLst>
            <pc:docMk/>
            <pc:sldMk cId="2731395601" sldId="340"/>
            <ac:inkMk id="14" creationId="{26F582B2-3D7F-5342-BDAC-357DA4D7065C}"/>
          </ac:inkMkLst>
        </pc:inkChg>
        <pc:inkChg chg="mod">
          <ac:chgData name="Zhang Yifan" userId="c9b86b9a-8bad-4e1d-80e2-8f55c3c19e2c" providerId="ADAL" clId="{9D073D8F-04A5-544F-B130-6B5919B2E78E}" dt="2021-10-19T00:55:11.719" v="68"/>
          <ac:inkMkLst>
            <pc:docMk/>
            <pc:sldMk cId="2731395601" sldId="340"/>
            <ac:inkMk id="15" creationId="{99146A83-79B1-6841-BE6C-AB67D4917B17}"/>
          </ac:inkMkLst>
        </pc:inkChg>
        <pc:inkChg chg="mod">
          <ac:chgData name="Zhang Yifan" userId="c9b86b9a-8bad-4e1d-80e2-8f55c3c19e2c" providerId="ADAL" clId="{9D073D8F-04A5-544F-B130-6B5919B2E78E}" dt="2021-10-19T00:55:11.719" v="68"/>
          <ac:inkMkLst>
            <pc:docMk/>
            <pc:sldMk cId="2731395601" sldId="340"/>
            <ac:inkMk id="16" creationId="{9CFDE187-0481-2946-A6A8-4701DD30FAAB}"/>
          </ac:inkMkLst>
        </pc:inkChg>
        <pc:inkChg chg="mod">
          <ac:chgData name="Zhang Yifan" userId="c9b86b9a-8bad-4e1d-80e2-8f55c3c19e2c" providerId="ADAL" clId="{9D073D8F-04A5-544F-B130-6B5919B2E78E}" dt="2021-10-19T00:55:11.719" v="68"/>
          <ac:inkMkLst>
            <pc:docMk/>
            <pc:sldMk cId="2731395601" sldId="340"/>
            <ac:inkMk id="17" creationId="{A5869A4F-4C5E-784D-87F1-3D308A6FFE87}"/>
          </ac:inkMkLst>
        </pc:inkChg>
        <pc:inkChg chg="mod">
          <ac:chgData name="Zhang Yifan" userId="c9b86b9a-8bad-4e1d-80e2-8f55c3c19e2c" providerId="ADAL" clId="{9D073D8F-04A5-544F-B130-6B5919B2E78E}" dt="2021-10-19T00:55:11.719" v="68"/>
          <ac:inkMkLst>
            <pc:docMk/>
            <pc:sldMk cId="2731395601" sldId="340"/>
            <ac:inkMk id="18" creationId="{83B772E8-566C-694A-88CC-C1B7BA80B152}"/>
          </ac:inkMkLst>
        </pc:inkChg>
        <pc:inkChg chg="mod">
          <ac:chgData name="Zhang Yifan" userId="c9b86b9a-8bad-4e1d-80e2-8f55c3c19e2c" providerId="ADAL" clId="{9D073D8F-04A5-544F-B130-6B5919B2E78E}" dt="2021-10-19T00:55:11.719" v="68"/>
          <ac:inkMkLst>
            <pc:docMk/>
            <pc:sldMk cId="2731395601" sldId="340"/>
            <ac:inkMk id="19" creationId="{E80A776C-D1B4-9D41-AAA0-F2D207E41E90}"/>
          </ac:inkMkLst>
        </pc:inkChg>
        <pc:inkChg chg="mod">
          <ac:chgData name="Zhang Yifan" userId="c9b86b9a-8bad-4e1d-80e2-8f55c3c19e2c" providerId="ADAL" clId="{9D073D8F-04A5-544F-B130-6B5919B2E78E}" dt="2021-10-19T00:55:11.719" v="68"/>
          <ac:inkMkLst>
            <pc:docMk/>
            <pc:sldMk cId="2731395601" sldId="340"/>
            <ac:inkMk id="20" creationId="{BAC3DC40-66A9-8644-AFE3-23074D5F017C}"/>
          </ac:inkMkLst>
        </pc:inkChg>
        <pc:inkChg chg="mod">
          <ac:chgData name="Zhang Yifan" userId="c9b86b9a-8bad-4e1d-80e2-8f55c3c19e2c" providerId="ADAL" clId="{9D073D8F-04A5-544F-B130-6B5919B2E78E}" dt="2021-10-19T00:55:11.719" v="68"/>
          <ac:inkMkLst>
            <pc:docMk/>
            <pc:sldMk cId="2731395601" sldId="340"/>
            <ac:inkMk id="22" creationId="{8CEF101C-0F85-AC4D-A0EB-D6017FB788D9}"/>
          </ac:inkMkLst>
        </pc:inkChg>
        <pc:inkChg chg="mod">
          <ac:chgData name="Zhang Yifan" userId="c9b86b9a-8bad-4e1d-80e2-8f55c3c19e2c" providerId="ADAL" clId="{9D073D8F-04A5-544F-B130-6B5919B2E78E}" dt="2021-10-19T00:55:11.719" v="68"/>
          <ac:inkMkLst>
            <pc:docMk/>
            <pc:sldMk cId="2731395601" sldId="340"/>
            <ac:inkMk id="23" creationId="{340CC640-F1D1-FF45-8DCD-4EC65122D014}"/>
          </ac:inkMkLst>
        </pc:inkChg>
        <pc:inkChg chg="mod">
          <ac:chgData name="Zhang Yifan" userId="c9b86b9a-8bad-4e1d-80e2-8f55c3c19e2c" providerId="ADAL" clId="{9D073D8F-04A5-544F-B130-6B5919B2E78E}" dt="2021-10-19T00:55:11.719" v="68"/>
          <ac:inkMkLst>
            <pc:docMk/>
            <pc:sldMk cId="2731395601" sldId="340"/>
            <ac:inkMk id="24" creationId="{04B948D5-4188-8146-877C-9D3F06A48639}"/>
          </ac:inkMkLst>
        </pc:inkChg>
        <pc:inkChg chg="mod">
          <ac:chgData name="Zhang Yifan" userId="c9b86b9a-8bad-4e1d-80e2-8f55c3c19e2c" providerId="ADAL" clId="{9D073D8F-04A5-544F-B130-6B5919B2E78E}" dt="2021-10-19T00:55:11.719" v="68"/>
          <ac:inkMkLst>
            <pc:docMk/>
            <pc:sldMk cId="2731395601" sldId="340"/>
            <ac:inkMk id="25" creationId="{8C75C715-24A4-4442-96F5-76F14027EE67}"/>
          </ac:inkMkLst>
        </pc:inkChg>
        <pc:inkChg chg="mod">
          <ac:chgData name="Zhang Yifan" userId="c9b86b9a-8bad-4e1d-80e2-8f55c3c19e2c" providerId="ADAL" clId="{9D073D8F-04A5-544F-B130-6B5919B2E78E}" dt="2021-10-19T00:55:11.719" v="68"/>
          <ac:inkMkLst>
            <pc:docMk/>
            <pc:sldMk cId="2731395601" sldId="340"/>
            <ac:inkMk id="26" creationId="{BBB3D8DA-DA69-F447-9010-490D4AD41E01}"/>
          </ac:inkMkLst>
        </pc:inkChg>
        <pc:inkChg chg="mod">
          <ac:chgData name="Zhang Yifan" userId="c9b86b9a-8bad-4e1d-80e2-8f55c3c19e2c" providerId="ADAL" clId="{9D073D8F-04A5-544F-B130-6B5919B2E78E}" dt="2021-10-19T00:55:50.646" v="78"/>
          <ac:inkMkLst>
            <pc:docMk/>
            <pc:sldMk cId="2731395601" sldId="340"/>
            <ac:inkMk id="28" creationId="{66E38A8C-F8AE-9647-AE38-CDEA2D3B18B7}"/>
          </ac:inkMkLst>
        </pc:inkChg>
        <pc:inkChg chg="mod">
          <ac:chgData name="Zhang Yifan" userId="c9b86b9a-8bad-4e1d-80e2-8f55c3c19e2c" providerId="ADAL" clId="{9D073D8F-04A5-544F-B130-6B5919B2E78E}" dt="2021-10-19T00:55:50.646" v="78"/>
          <ac:inkMkLst>
            <pc:docMk/>
            <pc:sldMk cId="2731395601" sldId="340"/>
            <ac:inkMk id="29" creationId="{C144D4D9-A955-4B4B-929D-60771C7BF4D1}"/>
          </ac:inkMkLst>
        </pc:inkChg>
        <pc:inkChg chg="mod">
          <ac:chgData name="Zhang Yifan" userId="c9b86b9a-8bad-4e1d-80e2-8f55c3c19e2c" providerId="ADAL" clId="{9D073D8F-04A5-544F-B130-6B5919B2E78E}" dt="2021-10-19T00:55:50.646" v="78"/>
          <ac:inkMkLst>
            <pc:docMk/>
            <pc:sldMk cId="2731395601" sldId="340"/>
            <ac:inkMk id="30" creationId="{3CBE0221-163A-A64C-B70D-20298C3E8B7B}"/>
          </ac:inkMkLst>
        </pc:inkChg>
        <pc:inkChg chg="mod">
          <ac:chgData name="Zhang Yifan" userId="c9b86b9a-8bad-4e1d-80e2-8f55c3c19e2c" providerId="ADAL" clId="{9D073D8F-04A5-544F-B130-6B5919B2E78E}" dt="2021-10-19T00:55:50.646" v="78"/>
          <ac:inkMkLst>
            <pc:docMk/>
            <pc:sldMk cId="2731395601" sldId="340"/>
            <ac:inkMk id="31" creationId="{01B37436-3B8D-934F-886E-CBDF189BFDC3}"/>
          </ac:inkMkLst>
        </pc:inkChg>
        <pc:inkChg chg="mod">
          <ac:chgData name="Zhang Yifan" userId="c9b86b9a-8bad-4e1d-80e2-8f55c3c19e2c" providerId="ADAL" clId="{9D073D8F-04A5-544F-B130-6B5919B2E78E}" dt="2021-10-19T00:55:50.646" v="78"/>
          <ac:inkMkLst>
            <pc:docMk/>
            <pc:sldMk cId="2731395601" sldId="340"/>
            <ac:inkMk id="32" creationId="{BD50859C-7421-6E41-896D-5DDDDDAB1A53}"/>
          </ac:inkMkLst>
        </pc:inkChg>
        <pc:inkChg chg="mod">
          <ac:chgData name="Zhang Yifan" userId="c9b86b9a-8bad-4e1d-80e2-8f55c3c19e2c" providerId="ADAL" clId="{9D073D8F-04A5-544F-B130-6B5919B2E78E}" dt="2021-10-19T00:55:50.646" v="78"/>
          <ac:inkMkLst>
            <pc:docMk/>
            <pc:sldMk cId="2731395601" sldId="340"/>
            <ac:inkMk id="33" creationId="{A8A09F69-6233-334A-BA0F-380A1BB6C580}"/>
          </ac:inkMkLst>
        </pc:inkChg>
        <pc:inkChg chg="mod">
          <ac:chgData name="Zhang Yifan" userId="c9b86b9a-8bad-4e1d-80e2-8f55c3c19e2c" providerId="ADAL" clId="{9D073D8F-04A5-544F-B130-6B5919B2E78E}" dt="2021-10-19T00:55:50.646" v="78"/>
          <ac:inkMkLst>
            <pc:docMk/>
            <pc:sldMk cId="2731395601" sldId="340"/>
            <ac:inkMk id="34" creationId="{C7469541-99DC-FE4A-BCA5-CFD034CE3666}"/>
          </ac:inkMkLst>
        </pc:inkChg>
        <pc:inkChg chg="mod">
          <ac:chgData name="Zhang Yifan" userId="c9b86b9a-8bad-4e1d-80e2-8f55c3c19e2c" providerId="ADAL" clId="{9D073D8F-04A5-544F-B130-6B5919B2E78E}" dt="2021-10-19T00:55:50.646" v="78"/>
          <ac:inkMkLst>
            <pc:docMk/>
            <pc:sldMk cId="2731395601" sldId="340"/>
            <ac:inkMk id="35" creationId="{7C6031F3-6C64-ED45-B7DB-C69410A8CB38}"/>
          </ac:inkMkLst>
        </pc:inkChg>
        <pc:inkChg chg="mod">
          <ac:chgData name="Zhang Yifan" userId="c9b86b9a-8bad-4e1d-80e2-8f55c3c19e2c" providerId="ADAL" clId="{9D073D8F-04A5-544F-B130-6B5919B2E78E}" dt="2021-10-19T00:55:50.646" v="78"/>
          <ac:inkMkLst>
            <pc:docMk/>
            <pc:sldMk cId="2731395601" sldId="340"/>
            <ac:inkMk id="37" creationId="{BB30A994-980A-BD46-8EA2-0280B7541E6D}"/>
          </ac:inkMkLst>
        </pc:inkChg>
        <pc:inkChg chg="mod">
          <ac:chgData name="Zhang Yifan" userId="c9b86b9a-8bad-4e1d-80e2-8f55c3c19e2c" providerId="ADAL" clId="{9D073D8F-04A5-544F-B130-6B5919B2E78E}" dt="2021-10-19T00:55:50.646" v="78"/>
          <ac:inkMkLst>
            <pc:docMk/>
            <pc:sldMk cId="2731395601" sldId="340"/>
            <ac:inkMk id="38" creationId="{155E53B6-E01B-E840-BBAF-9350D261A462}"/>
          </ac:inkMkLst>
        </pc:inkChg>
        <pc:inkChg chg="mod">
          <ac:chgData name="Zhang Yifan" userId="c9b86b9a-8bad-4e1d-80e2-8f55c3c19e2c" providerId="ADAL" clId="{9D073D8F-04A5-544F-B130-6B5919B2E78E}" dt="2021-10-19T00:55:50.646" v="78"/>
          <ac:inkMkLst>
            <pc:docMk/>
            <pc:sldMk cId="2731395601" sldId="340"/>
            <ac:inkMk id="39" creationId="{0C4C4B9D-9F78-2D46-B6F2-468C64DFFC4B}"/>
          </ac:inkMkLst>
        </pc:inkChg>
        <pc:inkChg chg="mod">
          <ac:chgData name="Zhang Yifan" userId="c9b86b9a-8bad-4e1d-80e2-8f55c3c19e2c" providerId="ADAL" clId="{9D073D8F-04A5-544F-B130-6B5919B2E78E}" dt="2021-10-19T00:55:50.646" v="78"/>
          <ac:inkMkLst>
            <pc:docMk/>
            <pc:sldMk cId="2731395601" sldId="340"/>
            <ac:inkMk id="40" creationId="{C37D2545-2F76-6C41-8660-BFA14258BF58}"/>
          </ac:inkMkLst>
        </pc:inkChg>
        <pc:inkChg chg="mod">
          <ac:chgData name="Zhang Yifan" userId="c9b86b9a-8bad-4e1d-80e2-8f55c3c19e2c" providerId="ADAL" clId="{9D073D8F-04A5-544F-B130-6B5919B2E78E}" dt="2021-10-19T00:55:50.646" v="78"/>
          <ac:inkMkLst>
            <pc:docMk/>
            <pc:sldMk cId="2731395601" sldId="340"/>
            <ac:inkMk id="41" creationId="{E56E5AB7-A242-724B-86D9-E26A2D7D299A}"/>
          </ac:inkMkLst>
        </pc:inkChg>
        <pc:inkChg chg="mod">
          <ac:chgData name="Zhang Yifan" userId="c9b86b9a-8bad-4e1d-80e2-8f55c3c19e2c" providerId="ADAL" clId="{9D073D8F-04A5-544F-B130-6B5919B2E78E}" dt="2021-10-19T00:55:50.646" v="78"/>
          <ac:inkMkLst>
            <pc:docMk/>
            <pc:sldMk cId="2731395601" sldId="340"/>
            <ac:inkMk id="43" creationId="{404F0635-9FE4-9347-AB42-D01909A0F0B5}"/>
          </ac:inkMkLst>
        </pc:inkChg>
        <pc:inkChg chg="mod">
          <ac:chgData name="Zhang Yifan" userId="c9b86b9a-8bad-4e1d-80e2-8f55c3c19e2c" providerId="ADAL" clId="{9D073D8F-04A5-544F-B130-6B5919B2E78E}" dt="2021-10-19T00:55:50.646" v="78"/>
          <ac:inkMkLst>
            <pc:docMk/>
            <pc:sldMk cId="2731395601" sldId="340"/>
            <ac:inkMk id="44" creationId="{7A9430D2-A7B8-7B4D-A5EC-7B5F4BF0DAF4}"/>
          </ac:inkMkLst>
        </pc:inkChg>
        <pc:inkChg chg="mod">
          <ac:chgData name="Zhang Yifan" userId="c9b86b9a-8bad-4e1d-80e2-8f55c3c19e2c" providerId="ADAL" clId="{9D073D8F-04A5-544F-B130-6B5919B2E78E}" dt="2021-10-19T00:55:50.646" v="78"/>
          <ac:inkMkLst>
            <pc:docMk/>
            <pc:sldMk cId="2731395601" sldId="340"/>
            <ac:inkMk id="45" creationId="{19A11719-2CF6-624F-993B-4E2077E6AFA5}"/>
          </ac:inkMkLst>
        </pc:inkChg>
        <pc:inkChg chg="mod">
          <ac:chgData name="Zhang Yifan" userId="c9b86b9a-8bad-4e1d-80e2-8f55c3c19e2c" providerId="ADAL" clId="{9D073D8F-04A5-544F-B130-6B5919B2E78E}" dt="2021-10-19T00:55:50.646" v="78"/>
          <ac:inkMkLst>
            <pc:docMk/>
            <pc:sldMk cId="2731395601" sldId="340"/>
            <ac:inkMk id="47" creationId="{5B1E5D00-1464-7944-BDA3-A09C21B2DDE8}"/>
          </ac:inkMkLst>
        </pc:inkChg>
        <pc:inkChg chg="mod">
          <ac:chgData name="Zhang Yifan" userId="c9b86b9a-8bad-4e1d-80e2-8f55c3c19e2c" providerId="ADAL" clId="{9D073D8F-04A5-544F-B130-6B5919B2E78E}" dt="2021-10-19T00:55:50.646" v="78"/>
          <ac:inkMkLst>
            <pc:docMk/>
            <pc:sldMk cId="2731395601" sldId="340"/>
            <ac:inkMk id="48" creationId="{9267E1E3-F174-C04F-BF09-4E9B315C90EE}"/>
          </ac:inkMkLst>
        </pc:inkChg>
        <pc:inkChg chg="mod">
          <ac:chgData name="Zhang Yifan" userId="c9b86b9a-8bad-4e1d-80e2-8f55c3c19e2c" providerId="ADAL" clId="{9D073D8F-04A5-544F-B130-6B5919B2E78E}" dt="2021-10-19T00:55:50.646" v="78"/>
          <ac:inkMkLst>
            <pc:docMk/>
            <pc:sldMk cId="2731395601" sldId="340"/>
            <ac:inkMk id="49" creationId="{B14D64DD-5287-5C42-97E8-BA13066ED70C}"/>
          </ac:inkMkLst>
        </pc:inkChg>
        <pc:inkChg chg="mod">
          <ac:chgData name="Zhang Yifan" userId="c9b86b9a-8bad-4e1d-80e2-8f55c3c19e2c" providerId="ADAL" clId="{9D073D8F-04A5-544F-B130-6B5919B2E78E}" dt="2021-10-19T00:55:50.646" v="78"/>
          <ac:inkMkLst>
            <pc:docMk/>
            <pc:sldMk cId="2731395601" sldId="340"/>
            <ac:inkMk id="50" creationId="{BBB01A97-32AA-234D-B44F-C4B1DC232F3D}"/>
          </ac:inkMkLst>
        </pc:inkChg>
        <pc:inkChg chg="mod">
          <ac:chgData name="Zhang Yifan" userId="c9b86b9a-8bad-4e1d-80e2-8f55c3c19e2c" providerId="ADAL" clId="{9D073D8F-04A5-544F-B130-6B5919B2E78E}" dt="2021-10-19T00:55:50.646" v="78"/>
          <ac:inkMkLst>
            <pc:docMk/>
            <pc:sldMk cId="2731395601" sldId="340"/>
            <ac:inkMk id="51" creationId="{00A7E613-629A-7146-8C19-B4C075CB39C5}"/>
          </ac:inkMkLst>
        </pc:inkChg>
        <pc:inkChg chg="mod">
          <ac:chgData name="Zhang Yifan" userId="c9b86b9a-8bad-4e1d-80e2-8f55c3c19e2c" providerId="ADAL" clId="{9D073D8F-04A5-544F-B130-6B5919B2E78E}" dt="2021-10-19T00:55:50.646" v="78"/>
          <ac:inkMkLst>
            <pc:docMk/>
            <pc:sldMk cId="2731395601" sldId="340"/>
            <ac:inkMk id="52" creationId="{0BF66F9F-5FAF-1646-BAD5-EABBD9B89970}"/>
          </ac:inkMkLst>
        </pc:inkChg>
      </pc:sldChg>
      <pc:sldChg chg="addSp modSp mod">
        <pc:chgData name="Zhang Yifan" userId="c9b86b9a-8bad-4e1d-80e2-8f55c3c19e2c" providerId="ADAL" clId="{9D073D8F-04A5-544F-B130-6B5919B2E78E}" dt="2021-10-19T00:55:54.693" v="80" actId="1076"/>
        <pc:sldMkLst>
          <pc:docMk/>
          <pc:sldMk cId="451553388" sldId="341"/>
        </pc:sldMkLst>
        <pc:grpChg chg="add mod">
          <ac:chgData name="Zhang Yifan" userId="c9b86b9a-8bad-4e1d-80e2-8f55c3c19e2c" providerId="ADAL" clId="{9D073D8F-04A5-544F-B130-6B5919B2E78E}" dt="2021-10-19T00:55:54.693" v="80" actId="1076"/>
          <ac:grpSpMkLst>
            <pc:docMk/>
            <pc:sldMk cId="451553388" sldId="341"/>
            <ac:grpSpMk id="5" creationId="{569AA1BD-E552-8448-9FB8-15A1E20D032B}"/>
          </ac:grpSpMkLst>
        </pc:grpChg>
        <pc:grpChg chg="add mod">
          <ac:chgData name="Zhang Yifan" userId="c9b86b9a-8bad-4e1d-80e2-8f55c3c19e2c" providerId="ADAL" clId="{9D073D8F-04A5-544F-B130-6B5919B2E78E}" dt="2021-10-19T00:55:54.693" v="80" actId="1076"/>
          <ac:grpSpMkLst>
            <pc:docMk/>
            <pc:sldMk cId="451553388" sldId="341"/>
            <ac:grpSpMk id="14" creationId="{9158F3FF-20C0-E847-B9E3-DCFCF845E8E3}"/>
          </ac:grpSpMkLst>
        </pc:grpChg>
        <pc:grpChg chg="add mod">
          <ac:chgData name="Zhang Yifan" userId="c9b86b9a-8bad-4e1d-80e2-8f55c3c19e2c" providerId="ADAL" clId="{9D073D8F-04A5-544F-B130-6B5919B2E78E}" dt="2021-10-19T00:55:54.693" v="80" actId="1076"/>
          <ac:grpSpMkLst>
            <pc:docMk/>
            <pc:sldMk cId="451553388" sldId="341"/>
            <ac:grpSpMk id="20" creationId="{DD0538C5-7EE1-2A4F-B8DD-A4F0394C71FD}"/>
          </ac:grpSpMkLst>
        </pc:grpChg>
        <pc:grpChg chg="add mod">
          <ac:chgData name="Zhang Yifan" userId="c9b86b9a-8bad-4e1d-80e2-8f55c3c19e2c" providerId="ADAL" clId="{9D073D8F-04A5-544F-B130-6B5919B2E78E}" dt="2021-10-19T00:55:54.693" v="80" actId="1076"/>
          <ac:grpSpMkLst>
            <pc:docMk/>
            <pc:sldMk cId="451553388" sldId="341"/>
            <ac:grpSpMk id="24" creationId="{F7029CA5-4FA5-654E-BA64-36A2ED75A3AF}"/>
          </ac:grpSpMkLst>
        </pc:grpChg>
        <pc:inkChg chg="mod">
          <ac:chgData name="Zhang Yifan" userId="c9b86b9a-8bad-4e1d-80e2-8f55c3c19e2c" providerId="ADAL" clId="{9D073D8F-04A5-544F-B130-6B5919B2E78E}" dt="2021-10-19T00:55:51.666" v="79"/>
          <ac:inkMkLst>
            <pc:docMk/>
            <pc:sldMk cId="451553388" sldId="341"/>
            <ac:inkMk id="6" creationId="{8EC944AC-7BEE-2248-9B54-8F62CDEF3936}"/>
          </ac:inkMkLst>
        </pc:inkChg>
        <pc:inkChg chg="mod">
          <ac:chgData name="Zhang Yifan" userId="c9b86b9a-8bad-4e1d-80e2-8f55c3c19e2c" providerId="ADAL" clId="{9D073D8F-04A5-544F-B130-6B5919B2E78E}" dt="2021-10-19T00:55:51.666" v="79"/>
          <ac:inkMkLst>
            <pc:docMk/>
            <pc:sldMk cId="451553388" sldId="341"/>
            <ac:inkMk id="7" creationId="{0FD36190-014F-914C-88D4-12DF84A43540}"/>
          </ac:inkMkLst>
        </pc:inkChg>
        <pc:inkChg chg="mod">
          <ac:chgData name="Zhang Yifan" userId="c9b86b9a-8bad-4e1d-80e2-8f55c3c19e2c" providerId="ADAL" clId="{9D073D8F-04A5-544F-B130-6B5919B2E78E}" dt="2021-10-19T00:55:51.666" v="79"/>
          <ac:inkMkLst>
            <pc:docMk/>
            <pc:sldMk cId="451553388" sldId="341"/>
            <ac:inkMk id="8" creationId="{EFDC8C6A-F3D5-2A43-8C60-48BE10FCA50E}"/>
          </ac:inkMkLst>
        </pc:inkChg>
        <pc:inkChg chg="mod">
          <ac:chgData name="Zhang Yifan" userId="c9b86b9a-8bad-4e1d-80e2-8f55c3c19e2c" providerId="ADAL" clId="{9D073D8F-04A5-544F-B130-6B5919B2E78E}" dt="2021-10-19T00:55:51.666" v="79"/>
          <ac:inkMkLst>
            <pc:docMk/>
            <pc:sldMk cId="451553388" sldId="341"/>
            <ac:inkMk id="9" creationId="{CAA663DA-0806-4C40-BAAD-A30C5DE56A11}"/>
          </ac:inkMkLst>
        </pc:inkChg>
        <pc:inkChg chg="mod">
          <ac:chgData name="Zhang Yifan" userId="c9b86b9a-8bad-4e1d-80e2-8f55c3c19e2c" providerId="ADAL" clId="{9D073D8F-04A5-544F-B130-6B5919B2E78E}" dt="2021-10-19T00:55:51.666" v="79"/>
          <ac:inkMkLst>
            <pc:docMk/>
            <pc:sldMk cId="451553388" sldId="341"/>
            <ac:inkMk id="10" creationId="{780265BC-21FC-BE4C-8AAA-BFDA0CF90C74}"/>
          </ac:inkMkLst>
        </pc:inkChg>
        <pc:inkChg chg="mod">
          <ac:chgData name="Zhang Yifan" userId="c9b86b9a-8bad-4e1d-80e2-8f55c3c19e2c" providerId="ADAL" clId="{9D073D8F-04A5-544F-B130-6B5919B2E78E}" dt="2021-10-19T00:55:51.666" v="79"/>
          <ac:inkMkLst>
            <pc:docMk/>
            <pc:sldMk cId="451553388" sldId="341"/>
            <ac:inkMk id="11" creationId="{A55029C2-47ED-5947-9472-52EDF48DE8B4}"/>
          </ac:inkMkLst>
        </pc:inkChg>
        <pc:inkChg chg="mod">
          <ac:chgData name="Zhang Yifan" userId="c9b86b9a-8bad-4e1d-80e2-8f55c3c19e2c" providerId="ADAL" clId="{9D073D8F-04A5-544F-B130-6B5919B2E78E}" dt="2021-10-19T00:55:51.666" v="79"/>
          <ac:inkMkLst>
            <pc:docMk/>
            <pc:sldMk cId="451553388" sldId="341"/>
            <ac:inkMk id="12" creationId="{E860D13A-5CBD-D341-B1F4-F2261A109E6A}"/>
          </ac:inkMkLst>
        </pc:inkChg>
        <pc:inkChg chg="mod">
          <ac:chgData name="Zhang Yifan" userId="c9b86b9a-8bad-4e1d-80e2-8f55c3c19e2c" providerId="ADAL" clId="{9D073D8F-04A5-544F-B130-6B5919B2E78E}" dt="2021-10-19T00:55:51.666" v="79"/>
          <ac:inkMkLst>
            <pc:docMk/>
            <pc:sldMk cId="451553388" sldId="341"/>
            <ac:inkMk id="13" creationId="{47C34543-BDAC-FC4B-A9CE-93040E06CB41}"/>
          </ac:inkMkLst>
        </pc:inkChg>
        <pc:inkChg chg="mod">
          <ac:chgData name="Zhang Yifan" userId="c9b86b9a-8bad-4e1d-80e2-8f55c3c19e2c" providerId="ADAL" clId="{9D073D8F-04A5-544F-B130-6B5919B2E78E}" dt="2021-10-19T00:55:51.666" v="79"/>
          <ac:inkMkLst>
            <pc:docMk/>
            <pc:sldMk cId="451553388" sldId="341"/>
            <ac:inkMk id="15" creationId="{071E55BF-C678-3143-8101-EBE89E596EC8}"/>
          </ac:inkMkLst>
        </pc:inkChg>
        <pc:inkChg chg="mod">
          <ac:chgData name="Zhang Yifan" userId="c9b86b9a-8bad-4e1d-80e2-8f55c3c19e2c" providerId="ADAL" clId="{9D073D8F-04A5-544F-B130-6B5919B2E78E}" dt="2021-10-19T00:55:51.666" v="79"/>
          <ac:inkMkLst>
            <pc:docMk/>
            <pc:sldMk cId="451553388" sldId="341"/>
            <ac:inkMk id="16" creationId="{81F4B3B4-B3FE-9A44-9BA8-1A9B6252FD93}"/>
          </ac:inkMkLst>
        </pc:inkChg>
        <pc:inkChg chg="mod">
          <ac:chgData name="Zhang Yifan" userId="c9b86b9a-8bad-4e1d-80e2-8f55c3c19e2c" providerId="ADAL" clId="{9D073D8F-04A5-544F-B130-6B5919B2E78E}" dt="2021-10-19T00:55:51.666" v="79"/>
          <ac:inkMkLst>
            <pc:docMk/>
            <pc:sldMk cId="451553388" sldId="341"/>
            <ac:inkMk id="17" creationId="{4E51B08B-C354-354B-8352-460ADFC86087}"/>
          </ac:inkMkLst>
        </pc:inkChg>
        <pc:inkChg chg="mod">
          <ac:chgData name="Zhang Yifan" userId="c9b86b9a-8bad-4e1d-80e2-8f55c3c19e2c" providerId="ADAL" clId="{9D073D8F-04A5-544F-B130-6B5919B2E78E}" dt="2021-10-19T00:55:51.666" v="79"/>
          <ac:inkMkLst>
            <pc:docMk/>
            <pc:sldMk cId="451553388" sldId="341"/>
            <ac:inkMk id="18" creationId="{69B893E6-4743-3246-A668-53018ACFF41E}"/>
          </ac:inkMkLst>
        </pc:inkChg>
        <pc:inkChg chg="mod">
          <ac:chgData name="Zhang Yifan" userId="c9b86b9a-8bad-4e1d-80e2-8f55c3c19e2c" providerId="ADAL" clId="{9D073D8F-04A5-544F-B130-6B5919B2E78E}" dt="2021-10-19T00:55:51.666" v="79"/>
          <ac:inkMkLst>
            <pc:docMk/>
            <pc:sldMk cId="451553388" sldId="341"/>
            <ac:inkMk id="19" creationId="{7B998C7A-E9E6-9443-8FB2-52F09537DA5E}"/>
          </ac:inkMkLst>
        </pc:inkChg>
        <pc:inkChg chg="mod">
          <ac:chgData name="Zhang Yifan" userId="c9b86b9a-8bad-4e1d-80e2-8f55c3c19e2c" providerId="ADAL" clId="{9D073D8F-04A5-544F-B130-6B5919B2E78E}" dt="2021-10-19T00:55:51.666" v="79"/>
          <ac:inkMkLst>
            <pc:docMk/>
            <pc:sldMk cId="451553388" sldId="341"/>
            <ac:inkMk id="21" creationId="{F23B4535-12C5-D94A-916C-860774C102DB}"/>
          </ac:inkMkLst>
        </pc:inkChg>
        <pc:inkChg chg="mod">
          <ac:chgData name="Zhang Yifan" userId="c9b86b9a-8bad-4e1d-80e2-8f55c3c19e2c" providerId="ADAL" clId="{9D073D8F-04A5-544F-B130-6B5919B2E78E}" dt="2021-10-19T00:55:51.666" v="79"/>
          <ac:inkMkLst>
            <pc:docMk/>
            <pc:sldMk cId="451553388" sldId="341"/>
            <ac:inkMk id="22" creationId="{740AC45F-0185-2146-802D-7A53EB7DE948}"/>
          </ac:inkMkLst>
        </pc:inkChg>
        <pc:inkChg chg="mod">
          <ac:chgData name="Zhang Yifan" userId="c9b86b9a-8bad-4e1d-80e2-8f55c3c19e2c" providerId="ADAL" clId="{9D073D8F-04A5-544F-B130-6B5919B2E78E}" dt="2021-10-19T00:55:51.666" v="79"/>
          <ac:inkMkLst>
            <pc:docMk/>
            <pc:sldMk cId="451553388" sldId="341"/>
            <ac:inkMk id="23" creationId="{EEE2D1F1-EE14-3645-AECC-89DAFDA27176}"/>
          </ac:inkMkLst>
        </pc:inkChg>
        <pc:inkChg chg="mod">
          <ac:chgData name="Zhang Yifan" userId="c9b86b9a-8bad-4e1d-80e2-8f55c3c19e2c" providerId="ADAL" clId="{9D073D8F-04A5-544F-B130-6B5919B2E78E}" dt="2021-10-19T00:55:51.666" v="79"/>
          <ac:inkMkLst>
            <pc:docMk/>
            <pc:sldMk cId="451553388" sldId="341"/>
            <ac:inkMk id="25" creationId="{821CE9B3-5951-594E-B94F-2407911BA47B}"/>
          </ac:inkMkLst>
        </pc:inkChg>
        <pc:inkChg chg="mod">
          <ac:chgData name="Zhang Yifan" userId="c9b86b9a-8bad-4e1d-80e2-8f55c3c19e2c" providerId="ADAL" clId="{9D073D8F-04A5-544F-B130-6B5919B2E78E}" dt="2021-10-19T00:55:51.666" v="79"/>
          <ac:inkMkLst>
            <pc:docMk/>
            <pc:sldMk cId="451553388" sldId="341"/>
            <ac:inkMk id="26" creationId="{94722D97-1680-004B-80AF-A26C17148B48}"/>
          </ac:inkMkLst>
        </pc:inkChg>
        <pc:inkChg chg="mod">
          <ac:chgData name="Zhang Yifan" userId="c9b86b9a-8bad-4e1d-80e2-8f55c3c19e2c" providerId="ADAL" clId="{9D073D8F-04A5-544F-B130-6B5919B2E78E}" dt="2021-10-19T00:55:51.666" v="79"/>
          <ac:inkMkLst>
            <pc:docMk/>
            <pc:sldMk cId="451553388" sldId="341"/>
            <ac:inkMk id="27" creationId="{31D46E0B-6BDB-2247-B711-68404243FE74}"/>
          </ac:inkMkLst>
        </pc:inkChg>
        <pc:inkChg chg="mod">
          <ac:chgData name="Zhang Yifan" userId="c9b86b9a-8bad-4e1d-80e2-8f55c3c19e2c" providerId="ADAL" clId="{9D073D8F-04A5-544F-B130-6B5919B2E78E}" dt="2021-10-19T00:55:51.666" v="79"/>
          <ac:inkMkLst>
            <pc:docMk/>
            <pc:sldMk cId="451553388" sldId="341"/>
            <ac:inkMk id="28" creationId="{E81B801D-B246-E843-9262-D0ED73D7D8E1}"/>
          </ac:inkMkLst>
        </pc:inkChg>
        <pc:inkChg chg="mod">
          <ac:chgData name="Zhang Yifan" userId="c9b86b9a-8bad-4e1d-80e2-8f55c3c19e2c" providerId="ADAL" clId="{9D073D8F-04A5-544F-B130-6B5919B2E78E}" dt="2021-10-19T00:55:51.666" v="79"/>
          <ac:inkMkLst>
            <pc:docMk/>
            <pc:sldMk cId="451553388" sldId="341"/>
            <ac:inkMk id="29" creationId="{F0C99077-C6C3-3642-AFBC-1100C7A63042}"/>
          </ac:inkMkLst>
        </pc:inkChg>
        <pc:inkChg chg="mod">
          <ac:chgData name="Zhang Yifan" userId="c9b86b9a-8bad-4e1d-80e2-8f55c3c19e2c" providerId="ADAL" clId="{9D073D8F-04A5-544F-B130-6B5919B2E78E}" dt="2021-10-19T00:55:51.666" v="79"/>
          <ac:inkMkLst>
            <pc:docMk/>
            <pc:sldMk cId="451553388" sldId="341"/>
            <ac:inkMk id="30" creationId="{E322A3DD-E5C8-7E49-8F7B-64AE7DE79350}"/>
          </ac:inkMkLst>
        </pc:inkChg>
      </pc:sldChg>
      <pc:sldChg chg="addSp modSp">
        <pc:chgData name="Zhang Yifan" userId="c9b86b9a-8bad-4e1d-80e2-8f55c3c19e2c" providerId="ADAL" clId="{9D073D8F-04A5-544F-B130-6B5919B2E78E}" dt="2021-10-19T00:55:56.706" v="81"/>
        <pc:sldMkLst>
          <pc:docMk/>
          <pc:sldMk cId="3583360898" sldId="342"/>
        </pc:sldMkLst>
        <pc:grpChg chg="add mod">
          <ac:chgData name="Zhang Yifan" userId="c9b86b9a-8bad-4e1d-80e2-8f55c3c19e2c" providerId="ADAL" clId="{9D073D8F-04A5-544F-B130-6B5919B2E78E}" dt="2021-10-19T00:55:56.706" v="81"/>
          <ac:grpSpMkLst>
            <pc:docMk/>
            <pc:sldMk cId="3583360898" sldId="342"/>
            <ac:grpSpMk id="6" creationId="{5387B943-12BA-934E-994D-B7D60C98BF6A}"/>
          </ac:grpSpMkLst>
        </pc:grpChg>
        <pc:grpChg chg="add mod">
          <ac:chgData name="Zhang Yifan" userId="c9b86b9a-8bad-4e1d-80e2-8f55c3c19e2c" providerId="ADAL" clId="{9D073D8F-04A5-544F-B130-6B5919B2E78E}" dt="2021-10-19T00:55:56.706" v="81"/>
          <ac:grpSpMkLst>
            <pc:docMk/>
            <pc:sldMk cId="3583360898" sldId="342"/>
            <ac:grpSpMk id="15" creationId="{CF020EE2-7A28-054A-A41F-0ACE3CAFBE5A}"/>
          </ac:grpSpMkLst>
        </pc:grpChg>
        <pc:grpChg chg="add mod">
          <ac:chgData name="Zhang Yifan" userId="c9b86b9a-8bad-4e1d-80e2-8f55c3c19e2c" providerId="ADAL" clId="{9D073D8F-04A5-544F-B130-6B5919B2E78E}" dt="2021-10-19T00:55:56.706" v="81"/>
          <ac:grpSpMkLst>
            <pc:docMk/>
            <pc:sldMk cId="3583360898" sldId="342"/>
            <ac:grpSpMk id="21" creationId="{71DFC4C0-E348-0E46-9D6E-7D00F3F0D54A}"/>
          </ac:grpSpMkLst>
        </pc:grpChg>
        <pc:grpChg chg="add mod">
          <ac:chgData name="Zhang Yifan" userId="c9b86b9a-8bad-4e1d-80e2-8f55c3c19e2c" providerId="ADAL" clId="{9D073D8F-04A5-544F-B130-6B5919B2E78E}" dt="2021-10-19T00:55:56.706" v="81"/>
          <ac:grpSpMkLst>
            <pc:docMk/>
            <pc:sldMk cId="3583360898" sldId="342"/>
            <ac:grpSpMk id="25" creationId="{8BD70A76-77BC-4E4D-BAEF-152B4D64CFE9}"/>
          </ac:grpSpMkLst>
        </pc:grpChg>
        <pc:inkChg chg="mod">
          <ac:chgData name="Zhang Yifan" userId="c9b86b9a-8bad-4e1d-80e2-8f55c3c19e2c" providerId="ADAL" clId="{9D073D8F-04A5-544F-B130-6B5919B2E78E}" dt="2021-10-19T00:55:56.706" v="81"/>
          <ac:inkMkLst>
            <pc:docMk/>
            <pc:sldMk cId="3583360898" sldId="342"/>
            <ac:inkMk id="7" creationId="{A29804D4-FE81-D043-BEE8-B8082FD2A1F7}"/>
          </ac:inkMkLst>
        </pc:inkChg>
        <pc:inkChg chg="mod">
          <ac:chgData name="Zhang Yifan" userId="c9b86b9a-8bad-4e1d-80e2-8f55c3c19e2c" providerId="ADAL" clId="{9D073D8F-04A5-544F-B130-6B5919B2E78E}" dt="2021-10-19T00:55:56.706" v="81"/>
          <ac:inkMkLst>
            <pc:docMk/>
            <pc:sldMk cId="3583360898" sldId="342"/>
            <ac:inkMk id="8" creationId="{F7A94AF1-D2E6-D040-998B-6AC90C78C0AC}"/>
          </ac:inkMkLst>
        </pc:inkChg>
        <pc:inkChg chg="mod">
          <ac:chgData name="Zhang Yifan" userId="c9b86b9a-8bad-4e1d-80e2-8f55c3c19e2c" providerId="ADAL" clId="{9D073D8F-04A5-544F-B130-6B5919B2E78E}" dt="2021-10-19T00:55:56.706" v="81"/>
          <ac:inkMkLst>
            <pc:docMk/>
            <pc:sldMk cId="3583360898" sldId="342"/>
            <ac:inkMk id="9" creationId="{E2C7B74C-F2F7-5A4C-A680-983FBE285FB4}"/>
          </ac:inkMkLst>
        </pc:inkChg>
        <pc:inkChg chg="mod">
          <ac:chgData name="Zhang Yifan" userId="c9b86b9a-8bad-4e1d-80e2-8f55c3c19e2c" providerId="ADAL" clId="{9D073D8F-04A5-544F-B130-6B5919B2E78E}" dt="2021-10-19T00:55:56.706" v="81"/>
          <ac:inkMkLst>
            <pc:docMk/>
            <pc:sldMk cId="3583360898" sldId="342"/>
            <ac:inkMk id="10" creationId="{B29967E0-D6C7-C54B-A610-CD477182483A}"/>
          </ac:inkMkLst>
        </pc:inkChg>
        <pc:inkChg chg="mod">
          <ac:chgData name="Zhang Yifan" userId="c9b86b9a-8bad-4e1d-80e2-8f55c3c19e2c" providerId="ADAL" clId="{9D073D8F-04A5-544F-B130-6B5919B2E78E}" dt="2021-10-19T00:55:56.706" v="81"/>
          <ac:inkMkLst>
            <pc:docMk/>
            <pc:sldMk cId="3583360898" sldId="342"/>
            <ac:inkMk id="11" creationId="{717E17B5-2CEC-DB42-9425-3F9ADC83D982}"/>
          </ac:inkMkLst>
        </pc:inkChg>
        <pc:inkChg chg="mod">
          <ac:chgData name="Zhang Yifan" userId="c9b86b9a-8bad-4e1d-80e2-8f55c3c19e2c" providerId="ADAL" clId="{9D073D8F-04A5-544F-B130-6B5919B2E78E}" dt="2021-10-19T00:55:56.706" v="81"/>
          <ac:inkMkLst>
            <pc:docMk/>
            <pc:sldMk cId="3583360898" sldId="342"/>
            <ac:inkMk id="12" creationId="{448F2D64-0E97-CF4B-9378-CAF9EC3A29E1}"/>
          </ac:inkMkLst>
        </pc:inkChg>
        <pc:inkChg chg="mod">
          <ac:chgData name="Zhang Yifan" userId="c9b86b9a-8bad-4e1d-80e2-8f55c3c19e2c" providerId="ADAL" clId="{9D073D8F-04A5-544F-B130-6B5919B2E78E}" dt="2021-10-19T00:55:56.706" v="81"/>
          <ac:inkMkLst>
            <pc:docMk/>
            <pc:sldMk cId="3583360898" sldId="342"/>
            <ac:inkMk id="13" creationId="{F3E806EC-7738-A043-AB47-0747F790890F}"/>
          </ac:inkMkLst>
        </pc:inkChg>
        <pc:inkChg chg="mod">
          <ac:chgData name="Zhang Yifan" userId="c9b86b9a-8bad-4e1d-80e2-8f55c3c19e2c" providerId="ADAL" clId="{9D073D8F-04A5-544F-B130-6B5919B2E78E}" dt="2021-10-19T00:55:56.706" v="81"/>
          <ac:inkMkLst>
            <pc:docMk/>
            <pc:sldMk cId="3583360898" sldId="342"/>
            <ac:inkMk id="14" creationId="{76818050-E2C1-5D43-9E73-3141D359C441}"/>
          </ac:inkMkLst>
        </pc:inkChg>
        <pc:inkChg chg="mod">
          <ac:chgData name="Zhang Yifan" userId="c9b86b9a-8bad-4e1d-80e2-8f55c3c19e2c" providerId="ADAL" clId="{9D073D8F-04A5-544F-B130-6B5919B2E78E}" dt="2021-10-19T00:55:56.706" v="81"/>
          <ac:inkMkLst>
            <pc:docMk/>
            <pc:sldMk cId="3583360898" sldId="342"/>
            <ac:inkMk id="16" creationId="{4E8BE8FC-1601-2146-B0AA-EA3C2E813011}"/>
          </ac:inkMkLst>
        </pc:inkChg>
        <pc:inkChg chg="mod">
          <ac:chgData name="Zhang Yifan" userId="c9b86b9a-8bad-4e1d-80e2-8f55c3c19e2c" providerId="ADAL" clId="{9D073D8F-04A5-544F-B130-6B5919B2E78E}" dt="2021-10-19T00:55:56.706" v="81"/>
          <ac:inkMkLst>
            <pc:docMk/>
            <pc:sldMk cId="3583360898" sldId="342"/>
            <ac:inkMk id="17" creationId="{9DF8BA12-E066-4740-8307-819FB8CEAF76}"/>
          </ac:inkMkLst>
        </pc:inkChg>
        <pc:inkChg chg="mod">
          <ac:chgData name="Zhang Yifan" userId="c9b86b9a-8bad-4e1d-80e2-8f55c3c19e2c" providerId="ADAL" clId="{9D073D8F-04A5-544F-B130-6B5919B2E78E}" dt="2021-10-19T00:55:56.706" v="81"/>
          <ac:inkMkLst>
            <pc:docMk/>
            <pc:sldMk cId="3583360898" sldId="342"/>
            <ac:inkMk id="18" creationId="{334CB3EF-578A-9149-95DC-064AA19B372A}"/>
          </ac:inkMkLst>
        </pc:inkChg>
        <pc:inkChg chg="mod">
          <ac:chgData name="Zhang Yifan" userId="c9b86b9a-8bad-4e1d-80e2-8f55c3c19e2c" providerId="ADAL" clId="{9D073D8F-04A5-544F-B130-6B5919B2E78E}" dt="2021-10-19T00:55:56.706" v="81"/>
          <ac:inkMkLst>
            <pc:docMk/>
            <pc:sldMk cId="3583360898" sldId="342"/>
            <ac:inkMk id="19" creationId="{A3354C71-6A3D-CF40-9130-FCAAAA618369}"/>
          </ac:inkMkLst>
        </pc:inkChg>
        <pc:inkChg chg="mod">
          <ac:chgData name="Zhang Yifan" userId="c9b86b9a-8bad-4e1d-80e2-8f55c3c19e2c" providerId="ADAL" clId="{9D073D8F-04A5-544F-B130-6B5919B2E78E}" dt="2021-10-19T00:55:56.706" v="81"/>
          <ac:inkMkLst>
            <pc:docMk/>
            <pc:sldMk cId="3583360898" sldId="342"/>
            <ac:inkMk id="20" creationId="{00DDA7AF-BB76-1042-89E4-34606C035D48}"/>
          </ac:inkMkLst>
        </pc:inkChg>
        <pc:inkChg chg="mod">
          <ac:chgData name="Zhang Yifan" userId="c9b86b9a-8bad-4e1d-80e2-8f55c3c19e2c" providerId="ADAL" clId="{9D073D8F-04A5-544F-B130-6B5919B2E78E}" dt="2021-10-19T00:55:56.706" v="81"/>
          <ac:inkMkLst>
            <pc:docMk/>
            <pc:sldMk cId="3583360898" sldId="342"/>
            <ac:inkMk id="22" creationId="{3C6E3206-1397-704B-869F-6BA065E4331C}"/>
          </ac:inkMkLst>
        </pc:inkChg>
        <pc:inkChg chg="mod">
          <ac:chgData name="Zhang Yifan" userId="c9b86b9a-8bad-4e1d-80e2-8f55c3c19e2c" providerId="ADAL" clId="{9D073D8F-04A5-544F-B130-6B5919B2E78E}" dt="2021-10-19T00:55:56.706" v="81"/>
          <ac:inkMkLst>
            <pc:docMk/>
            <pc:sldMk cId="3583360898" sldId="342"/>
            <ac:inkMk id="23" creationId="{264F52CE-DA50-4145-B6B2-EC851C6669E7}"/>
          </ac:inkMkLst>
        </pc:inkChg>
        <pc:inkChg chg="mod">
          <ac:chgData name="Zhang Yifan" userId="c9b86b9a-8bad-4e1d-80e2-8f55c3c19e2c" providerId="ADAL" clId="{9D073D8F-04A5-544F-B130-6B5919B2E78E}" dt="2021-10-19T00:55:56.706" v="81"/>
          <ac:inkMkLst>
            <pc:docMk/>
            <pc:sldMk cId="3583360898" sldId="342"/>
            <ac:inkMk id="24" creationId="{3BE9C4AA-3144-484E-8F99-375E226BA6AB}"/>
          </ac:inkMkLst>
        </pc:inkChg>
        <pc:inkChg chg="mod">
          <ac:chgData name="Zhang Yifan" userId="c9b86b9a-8bad-4e1d-80e2-8f55c3c19e2c" providerId="ADAL" clId="{9D073D8F-04A5-544F-B130-6B5919B2E78E}" dt="2021-10-19T00:55:56.706" v="81"/>
          <ac:inkMkLst>
            <pc:docMk/>
            <pc:sldMk cId="3583360898" sldId="342"/>
            <ac:inkMk id="26" creationId="{3D1E21DA-0837-4240-A6E3-E1B8A957DFE8}"/>
          </ac:inkMkLst>
        </pc:inkChg>
        <pc:inkChg chg="mod">
          <ac:chgData name="Zhang Yifan" userId="c9b86b9a-8bad-4e1d-80e2-8f55c3c19e2c" providerId="ADAL" clId="{9D073D8F-04A5-544F-B130-6B5919B2E78E}" dt="2021-10-19T00:55:56.706" v="81"/>
          <ac:inkMkLst>
            <pc:docMk/>
            <pc:sldMk cId="3583360898" sldId="342"/>
            <ac:inkMk id="27" creationId="{118E5E17-F8DD-2549-8CB9-298EDE7E4BA4}"/>
          </ac:inkMkLst>
        </pc:inkChg>
        <pc:inkChg chg="mod">
          <ac:chgData name="Zhang Yifan" userId="c9b86b9a-8bad-4e1d-80e2-8f55c3c19e2c" providerId="ADAL" clId="{9D073D8F-04A5-544F-B130-6B5919B2E78E}" dt="2021-10-19T00:55:56.706" v="81"/>
          <ac:inkMkLst>
            <pc:docMk/>
            <pc:sldMk cId="3583360898" sldId="342"/>
            <ac:inkMk id="28" creationId="{3A8C909A-B451-BA44-9CE2-0F2DF53988DD}"/>
          </ac:inkMkLst>
        </pc:inkChg>
        <pc:inkChg chg="mod">
          <ac:chgData name="Zhang Yifan" userId="c9b86b9a-8bad-4e1d-80e2-8f55c3c19e2c" providerId="ADAL" clId="{9D073D8F-04A5-544F-B130-6B5919B2E78E}" dt="2021-10-19T00:55:56.706" v="81"/>
          <ac:inkMkLst>
            <pc:docMk/>
            <pc:sldMk cId="3583360898" sldId="342"/>
            <ac:inkMk id="29" creationId="{54332828-02BC-3B43-A23D-33A8E9AF54C6}"/>
          </ac:inkMkLst>
        </pc:inkChg>
        <pc:inkChg chg="mod">
          <ac:chgData name="Zhang Yifan" userId="c9b86b9a-8bad-4e1d-80e2-8f55c3c19e2c" providerId="ADAL" clId="{9D073D8F-04A5-544F-B130-6B5919B2E78E}" dt="2021-10-19T00:55:56.706" v="81"/>
          <ac:inkMkLst>
            <pc:docMk/>
            <pc:sldMk cId="3583360898" sldId="342"/>
            <ac:inkMk id="30" creationId="{81472EA0-77DD-DA45-A4CA-5D71E13ED032}"/>
          </ac:inkMkLst>
        </pc:inkChg>
        <pc:inkChg chg="mod">
          <ac:chgData name="Zhang Yifan" userId="c9b86b9a-8bad-4e1d-80e2-8f55c3c19e2c" providerId="ADAL" clId="{9D073D8F-04A5-544F-B130-6B5919B2E78E}" dt="2021-10-19T00:55:56.706" v="81"/>
          <ac:inkMkLst>
            <pc:docMk/>
            <pc:sldMk cId="3583360898" sldId="342"/>
            <ac:inkMk id="31" creationId="{E0F6ED6F-314D-684D-9090-5D83FEB1E2DF}"/>
          </ac:inkMkLst>
        </pc:inkChg>
      </pc:sldChg>
      <pc:sldChg chg="delSp modSp add mod">
        <pc:chgData name="Zhang Yifan" userId="c9b86b9a-8bad-4e1d-80e2-8f55c3c19e2c" providerId="ADAL" clId="{9D073D8F-04A5-544F-B130-6B5919B2E78E}" dt="2021-10-19T00:30:42.587" v="27" actId="1076"/>
        <pc:sldMkLst>
          <pc:docMk/>
          <pc:sldMk cId="830438552" sldId="361"/>
        </pc:sldMkLst>
        <pc:spChg chg="mod">
          <ac:chgData name="Zhang Yifan" userId="c9b86b9a-8bad-4e1d-80e2-8f55c3c19e2c" providerId="ADAL" clId="{9D073D8F-04A5-544F-B130-6B5919B2E78E}" dt="2021-10-19T00:30:32.321" v="24" actId="27636"/>
          <ac:spMkLst>
            <pc:docMk/>
            <pc:sldMk cId="830438552" sldId="361"/>
            <ac:spMk id="3" creationId="{9FDC6403-E42E-A04A-BF06-B0CD3E13B036}"/>
          </ac:spMkLst>
        </pc:spChg>
        <pc:picChg chg="del">
          <ac:chgData name="Zhang Yifan" userId="c9b86b9a-8bad-4e1d-80e2-8f55c3c19e2c" providerId="ADAL" clId="{9D073D8F-04A5-544F-B130-6B5919B2E78E}" dt="2021-10-19T00:30:37.846" v="26" actId="478"/>
          <ac:picMkLst>
            <pc:docMk/>
            <pc:sldMk cId="830438552" sldId="361"/>
            <ac:picMk id="15" creationId="{16FFC8AF-13B7-2F4E-82FF-391DC525EBBC}"/>
          </ac:picMkLst>
        </pc:picChg>
        <pc:picChg chg="mod">
          <ac:chgData name="Zhang Yifan" userId="c9b86b9a-8bad-4e1d-80e2-8f55c3c19e2c" providerId="ADAL" clId="{9D073D8F-04A5-544F-B130-6B5919B2E78E}" dt="2021-10-19T00:30:42.587" v="27" actId="1076"/>
          <ac:picMkLst>
            <pc:docMk/>
            <pc:sldMk cId="830438552" sldId="361"/>
            <ac:picMk id="16" creationId="{85054529-B26E-CB41-B806-25C517E5B7AB}"/>
          </ac:picMkLst>
        </pc:picChg>
      </pc:sldChg>
      <pc:sldChg chg="addSp delSp modSp add mod">
        <pc:chgData name="Zhang Yifan" userId="c9b86b9a-8bad-4e1d-80e2-8f55c3c19e2c" providerId="ADAL" clId="{9D073D8F-04A5-544F-B130-6B5919B2E78E}" dt="2021-10-19T00:46:12.147" v="63" actId="1076"/>
        <pc:sldMkLst>
          <pc:docMk/>
          <pc:sldMk cId="2935422185" sldId="363"/>
        </pc:sldMkLst>
        <pc:spChg chg="del">
          <ac:chgData name="Zhang Yifan" userId="c9b86b9a-8bad-4e1d-80e2-8f55c3c19e2c" providerId="ADAL" clId="{9D073D8F-04A5-544F-B130-6B5919B2E78E}" dt="2021-10-19T00:45:59.483" v="59" actId="478"/>
          <ac:spMkLst>
            <pc:docMk/>
            <pc:sldMk cId="2935422185" sldId="363"/>
            <ac:spMk id="4" creationId="{5629EA0A-D59C-514C-BF3D-5F93240D125E}"/>
          </ac:spMkLst>
        </pc:spChg>
        <pc:spChg chg="del">
          <ac:chgData name="Zhang Yifan" userId="c9b86b9a-8bad-4e1d-80e2-8f55c3c19e2c" providerId="ADAL" clId="{9D073D8F-04A5-544F-B130-6B5919B2E78E}" dt="2021-10-19T00:45:59.483" v="59" actId="478"/>
          <ac:spMkLst>
            <pc:docMk/>
            <pc:sldMk cId="2935422185" sldId="363"/>
            <ac:spMk id="5" creationId="{7F0F09CE-C95A-E246-BC4C-3FC97F99D651}"/>
          </ac:spMkLst>
        </pc:spChg>
        <pc:spChg chg="del">
          <ac:chgData name="Zhang Yifan" userId="c9b86b9a-8bad-4e1d-80e2-8f55c3c19e2c" providerId="ADAL" clId="{9D073D8F-04A5-544F-B130-6B5919B2E78E}" dt="2021-10-19T00:45:59.483" v="59" actId="478"/>
          <ac:spMkLst>
            <pc:docMk/>
            <pc:sldMk cId="2935422185" sldId="363"/>
            <ac:spMk id="6" creationId="{A239EE46-DA49-0B47-A24A-129569640013}"/>
          </ac:spMkLst>
        </pc:spChg>
        <pc:spChg chg="del">
          <ac:chgData name="Zhang Yifan" userId="c9b86b9a-8bad-4e1d-80e2-8f55c3c19e2c" providerId="ADAL" clId="{9D073D8F-04A5-544F-B130-6B5919B2E78E}" dt="2021-10-19T00:45:59.483" v="59" actId="478"/>
          <ac:spMkLst>
            <pc:docMk/>
            <pc:sldMk cId="2935422185" sldId="363"/>
            <ac:spMk id="7" creationId="{9E588C75-7DBB-9041-AFEF-710548776157}"/>
          </ac:spMkLst>
        </pc:spChg>
        <pc:spChg chg="del">
          <ac:chgData name="Zhang Yifan" userId="c9b86b9a-8bad-4e1d-80e2-8f55c3c19e2c" providerId="ADAL" clId="{9D073D8F-04A5-544F-B130-6B5919B2E78E}" dt="2021-10-19T00:45:59.483" v="59" actId="478"/>
          <ac:spMkLst>
            <pc:docMk/>
            <pc:sldMk cId="2935422185" sldId="363"/>
            <ac:spMk id="8" creationId="{8B1F7FA2-1A1C-C045-B8EF-64F6E94EE3A3}"/>
          </ac:spMkLst>
        </pc:spChg>
        <pc:spChg chg="del">
          <ac:chgData name="Zhang Yifan" userId="c9b86b9a-8bad-4e1d-80e2-8f55c3c19e2c" providerId="ADAL" clId="{9D073D8F-04A5-544F-B130-6B5919B2E78E}" dt="2021-10-19T00:45:59.483" v="59" actId="478"/>
          <ac:spMkLst>
            <pc:docMk/>
            <pc:sldMk cId="2935422185" sldId="363"/>
            <ac:spMk id="9" creationId="{452BD6F1-C7CA-2240-85E4-641787B5EECF}"/>
          </ac:spMkLst>
        </pc:spChg>
        <pc:spChg chg="del">
          <ac:chgData name="Zhang Yifan" userId="c9b86b9a-8bad-4e1d-80e2-8f55c3c19e2c" providerId="ADAL" clId="{9D073D8F-04A5-544F-B130-6B5919B2E78E}" dt="2021-10-19T00:45:59.483" v="59" actId="478"/>
          <ac:spMkLst>
            <pc:docMk/>
            <pc:sldMk cId="2935422185" sldId="363"/>
            <ac:spMk id="10" creationId="{1754C159-1173-A846-8D82-49E863DD6998}"/>
          </ac:spMkLst>
        </pc:spChg>
        <pc:spChg chg="del">
          <ac:chgData name="Zhang Yifan" userId="c9b86b9a-8bad-4e1d-80e2-8f55c3c19e2c" providerId="ADAL" clId="{9D073D8F-04A5-544F-B130-6B5919B2E78E}" dt="2021-10-19T00:45:59.483" v="59" actId="478"/>
          <ac:spMkLst>
            <pc:docMk/>
            <pc:sldMk cId="2935422185" sldId="363"/>
            <ac:spMk id="11" creationId="{BAF3940A-1308-E044-A6A0-6700895D8562}"/>
          </ac:spMkLst>
        </pc:spChg>
        <pc:spChg chg="del">
          <ac:chgData name="Zhang Yifan" userId="c9b86b9a-8bad-4e1d-80e2-8f55c3c19e2c" providerId="ADAL" clId="{9D073D8F-04A5-544F-B130-6B5919B2E78E}" dt="2021-10-19T00:45:59.483" v="59" actId="478"/>
          <ac:spMkLst>
            <pc:docMk/>
            <pc:sldMk cId="2935422185" sldId="363"/>
            <ac:spMk id="12" creationId="{064A33D3-9001-8C43-9749-AE16E2230561}"/>
          </ac:spMkLst>
        </pc:spChg>
        <pc:spChg chg="del">
          <ac:chgData name="Zhang Yifan" userId="c9b86b9a-8bad-4e1d-80e2-8f55c3c19e2c" providerId="ADAL" clId="{9D073D8F-04A5-544F-B130-6B5919B2E78E}" dt="2021-10-19T00:45:59.483" v="59" actId="478"/>
          <ac:spMkLst>
            <pc:docMk/>
            <pc:sldMk cId="2935422185" sldId="363"/>
            <ac:spMk id="13" creationId="{AA684C70-1C4A-9946-A175-FAF23B927CFB}"/>
          </ac:spMkLst>
        </pc:spChg>
        <pc:spChg chg="del">
          <ac:chgData name="Zhang Yifan" userId="c9b86b9a-8bad-4e1d-80e2-8f55c3c19e2c" providerId="ADAL" clId="{9D073D8F-04A5-544F-B130-6B5919B2E78E}" dt="2021-10-19T00:45:59.483" v="59" actId="478"/>
          <ac:spMkLst>
            <pc:docMk/>
            <pc:sldMk cId="2935422185" sldId="363"/>
            <ac:spMk id="14" creationId="{A7C91481-BE39-C24B-98BD-6BAC544339AD}"/>
          </ac:spMkLst>
        </pc:spChg>
        <pc:spChg chg="del">
          <ac:chgData name="Zhang Yifan" userId="c9b86b9a-8bad-4e1d-80e2-8f55c3c19e2c" providerId="ADAL" clId="{9D073D8F-04A5-544F-B130-6B5919B2E78E}" dt="2021-10-19T00:45:59.483" v="59" actId="478"/>
          <ac:spMkLst>
            <pc:docMk/>
            <pc:sldMk cId="2935422185" sldId="363"/>
            <ac:spMk id="15" creationId="{5C340C8B-2E2B-CA4B-89ED-C9CF5247355D}"/>
          </ac:spMkLst>
        </pc:spChg>
        <pc:spChg chg="del">
          <ac:chgData name="Zhang Yifan" userId="c9b86b9a-8bad-4e1d-80e2-8f55c3c19e2c" providerId="ADAL" clId="{9D073D8F-04A5-544F-B130-6B5919B2E78E}" dt="2021-10-19T00:45:59.483" v="59" actId="478"/>
          <ac:spMkLst>
            <pc:docMk/>
            <pc:sldMk cId="2935422185" sldId="363"/>
            <ac:spMk id="16" creationId="{41858A12-2BF8-874E-BCDA-639249323B04}"/>
          </ac:spMkLst>
        </pc:spChg>
        <pc:spChg chg="del">
          <ac:chgData name="Zhang Yifan" userId="c9b86b9a-8bad-4e1d-80e2-8f55c3c19e2c" providerId="ADAL" clId="{9D073D8F-04A5-544F-B130-6B5919B2E78E}" dt="2021-10-19T00:45:59.483" v="59" actId="478"/>
          <ac:spMkLst>
            <pc:docMk/>
            <pc:sldMk cId="2935422185" sldId="363"/>
            <ac:spMk id="17" creationId="{EA45E322-4FC9-6B40-8CE5-9CD120D81BC0}"/>
          </ac:spMkLst>
        </pc:spChg>
        <pc:spChg chg="del">
          <ac:chgData name="Zhang Yifan" userId="c9b86b9a-8bad-4e1d-80e2-8f55c3c19e2c" providerId="ADAL" clId="{9D073D8F-04A5-544F-B130-6B5919B2E78E}" dt="2021-10-19T00:45:59.483" v="59" actId="478"/>
          <ac:spMkLst>
            <pc:docMk/>
            <pc:sldMk cId="2935422185" sldId="363"/>
            <ac:spMk id="18" creationId="{295B03B1-7AA1-8743-BB17-331D7F16947E}"/>
          </ac:spMkLst>
        </pc:spChg>
        <pc:spChg chg="del">
          <ac:chgData name="Zhang Yifan" userId="c9b86b9a-8bad-4e1d-80e2-8f55c3c19e2c" providerId="ADAL" clId="{9D073D8F-04A5-544F-B130-6B5919B2E78E}" dt="2021-10-19T00:45:59.483" v="59" actId="478"/>
          <ac:spMkLst>
            <pc:docMk/>
            <pc:sldMk cId="2935422185" sldId="363"/>
            <ac:spMk id="19" creationId="{9851E86D-D493-7346-9444-67AEDE394366}"/>
          </ac:spMkLst>
        </pc:spChg>
        <pc:spChg chg="del">
          <ac:chgData name="Zhang Yifan" userId="c9b86b9a-8bad-4e1d-80e2-8f55c3c19e2c" providerId="ADAL" clId="{9D073D8F-04A5-544F-B130-6B5919B2E78E}" dt="2021-10-19T00:42:51.518" v="57" actId="478"/>
          <ac:spMkLst>
            <pc:docMk/>
            <pc:sldMk cId="2935422185" sldId="363"/>
            <ac:spMk id="20" creationId="{03A91E8F-2409-8B4B-8B76-29E02A71BA72}"/>
          </ac:spMkLst>
        </pc:spChg>
        <pc:spChg chg="del">
          <ac:chgData name="Zhang Yifan" userId="c9b86b9a-8bad-4e1d-80e2-8f55c3c19e2c" providerId="ADAL" clId="{9D073D8F-04A5-544F-B130-6B5919B2E78E}" dt="2021-10-19T00:42:51.518" v="57" actId="478"/>
          <ac:spMkLst>
            <pc:docMk/>
            <pc:sldMk cId="2935422185" sldId="363"/>
            <ac:spMk id="21" creationId="{BC88F06A-BDE2-8547-AF25-D8D2EF3DF855}"/>
          </ac:spMkLst>
        </pc:spChg>
        <pc:spChg chg="del">
          <ac:chgData name="Zhang Yifan" userId="c9b86b9a-8bad-4e1d-80e2-8f55c3c19e2c" providerId="ADAL" clId="{9D073D8F-04A5-544F-B130-6B5919B2E78E}" dt="2021-10-19T00:42:51.518" v="57" actId="478"/>
          <ac:spMkLst>
            <pc:docMk/>
            <pc:sldMk cId="2935422185" sldId="363"/>
            <ac:spMk id="22" creationId="{4AF2ED61-0C89-9E43-8695-C8783121A1F7}"/>
          </ac:spMkLst>
        </pc:spChg>
        <pc:spChg chg="del">
          <ac:chgData name="Zhang Yifan" userId="c9b86b9a-8bad-4e1d-80e2-8f55c3c19e2c" providerId="ADAL" clId="{9D073D8F-04A5-544F-B130-6B5919B2E78E}" dt="2021-10-19T00:42:51.518" v="57" actId="478"/>
          <ac:spMkLst>
            <pc:docMk/>
            <pc:sldMk cId="2935422185" sldId="363"/>
            <ac:spMk id="23" creationId="{6AAAAD4F-D955-8F4E-8EA0-4FB87F55AD4D}"/>
          </ac:spMkLst>
        </pc:spChg>
        <pc:spChg chg="del">
          <ac:chgData name="Zhang Yifan" userId="c9b86b9a-8bad-4e1d-80e2-8f55c3c19e2c" providerId="ADAL" clId="{9D073D8F-04A5-544F-B130-6B5919B2E78E}" dt="2021-10-19T00:42:51.518" v="57" actId="478"/>
          <ac:spMkLst>
            <pc:docMk/>
            <pc:sldMk cId="2935422185" sldId="363"/>
            <ac:spMk id="24" creationId="{8E8109AE-A34A-FB49-A900-B36E989EBC84}"/>
          </ac:spMkLst>
        </pc:spChg>
        <pc:spChg chg="del">
          <ac:chgData name="Zhang Yifan" userId="c9b86b9a-8bad-4e1d-80e2-8f55c3c19e2c" providerId="ADAL" clId="{9D073D8F-04A5-544F-B130-6B5919B2E78E}" dt="2021-10-19T00:42:51.518" v="57" actId="478"/>
          <ac:spMkLst>
            <pc:docMk/>
            <pc:sldMk cId="2935422185" sldId="363"/>
            <ac:spMk id="25" creationId="{04697E20-A232-E248-9121-CDCEC425FA8E}"/>
          </ac:spMkLst>
        </pc:spChg>
        <pc:spChg chg="del">
          <ac:chgData name="Zhang Yifan" userId="c9b86b9a-8bad-4e1d-80e2-8f55c3c19e2c" providerId="ADAL" clId="{9D073D8F-04A5-544F-B130-6B5919B2E78E}" dt="2021-10-19T00:42:51.518" v="57" actId="478"/>
          <ac:spMkLst>
            <pc:docMk/>
            <pc:sldMk cId="2935422185" sldId="363"/>
            <ac:spMk id="26" creationId="{2F218535-9382-2743-8862-AA40A10964DF}"/>
          </ac:spMkLst>
        </pc:spChg>
        <pc:spChg chg="del">
          <ac:chgData name="Zhang Yifan" userId="c9b86b9a-8bad-4e1d-80e2-8f55c3c19e2c" providerId="ADAL" clId="{9D073D8F-04A5-544F-B130-6B5919B2E78E}" dt="2021-10-19T00:42:51.518" v="57" actId="478"/>
          <ac:spMkLst>
            <pc:docMk/>
            <pc:sldMk cId="2935422185" sldId="363"/>
            <ac:spMk id="27" creationId="{52C22D62-C648-B44B-9800-5005EEB147F3}"/>
          </ac:spMkLst>
        </pc:spChg>
        <pc:spChg chg="del">
          <ac:chgData name="Zhang Yifan" userId="c9b86b9a-8bad-4e1d-80e2-8f55c3c19e2c" providerId="ADAL" clId="{9D073D8F-04A5-544F-B130-6B5919B2E78E}" dt="2021-10-19T00:42:51.518" v="57" actId="478"/>
          <ac:spMkLst>
            <pc:docMk/>
            <pc:sldMk cId="2935422185" sldId="363"/>
            <ac:spMk id="28" creationId="{4702CD9A-702D-DB43-8ACF-4BBA9BEB6E2A}"/>
          </ac:spMkLst>
        </pc:spChg>
        <pc:spChg chg="del">
          <ac:chgData name="Zhang Yifan" userId="c9b86b9a-8bad-4e1d-80e2-8f55c3c19e2c" providerId="ADAL" clId="{9D073D8F-04A5-544F-B130-6B5919B2E78E}" dt="2021-10-19T00:42:51.518" v="57" actId="478"/>
          <ac:spMkLst>
            <pc:docMk/>
            <pc:sldMk cId="2935422185" sldId="363"/>
            <ac:spMk id="29" creationId="{0D98DCC9-41E1-CA4B-9BE7-000F9E744374}"/>
          </ac:spMkLst>
        </pc:spChg>
        <pc:spChg chg="del">
          <ac:chgData name="Zhang Yifan" userId="c9b86b9a-8bad-4e1d-80e2-8f55c3c19e2c" providerId="ADAL" clId="{9D073D8F-04A5-544F-B130-6B5919B2E78E}" dt="2021-10-19T00:42:51.518" v="57" actId="478"/>
          <ac:spMkLst>
            <pc:docMk/>
            <pc:sldMk cId="2935422185" sldId="363"/>
            <ac:spMk id="30" creationId="{CD8CEBC1-1636-F444-AAAB-A4ACAB721036}"/>
          </ac:spMkLst>
        </pc:spChg>
        <pc:spChg chg="del">
          <ac:chgData name="Zhang Yifan" userId="c9b86b9a-8bad-4e1d-80e2-8f55c3c19e2c" providerId="ADAL" clId="{9D073D8F-04A5-544F-B130-6B5919B2E78E}" dt="2021-10-19T00:42:51.518" v="57" actId="478"/>
          <ac:spMkLst>
            <pc:docMk/>
            <pc:sldMk cId="2935422185" sldId="363"/>
            <ac:spMk id="31" creationId="{9B23784B-1F18-7F4B-AD02-CD92A9D3A650}"/>
          </ac:spMkLst>
        </pc:spChg>
        <pc:spChg chg="del">
          <ac:chgData name="Zhang Yifan" userId="c9b86b9a-8bad-4e1d-80e2-8f55c3c19e2c" providerId="ADAL" clId="{9D073D8F-04A5-544F-B130-6B5919B2E78E}" dt="2021-10-19T00:42:51.518" v="57" actId="478"/>
          <ac:spMkLst>
            <pc:docMk/>
            <pc:sldMk cId="2935422185" sldId="363"/>
            <ac:spMk id="32" creationId="{8E6676D0-7751-BE42-A492-5674F6D8B71F}"/>
          </ac:spMkLst>
        </pc:spChg>
        <pc:spChg chg="del">
          <ac:chgData name="Zhang Yifan" userId="c9b86b9a-8bad-4e1d-80e2-8f55c3c19e2c" providerId="ADAL" clId="{9D073D8F-04A5-544F-B130-6B5919B2E78E}" dt="2021-10-19T00:42:51.518" v="57" actId="478"/>
          <ac:spMkLst>
            <pc:docMk/>
            <pc:sldMk cId="2935422185" sldId="363"/>
            <ac:spMk id="33" creationId="{A039C9D5-B5AA-9E47-B5BF-E7014039FB92}"/>
          </ac:spMkLst>
        </pc:spChg>
        <pc:spChg chg="del">
          <ac:chgData name="Zhang Yifan" userId="c9b86b9a-8bad-4e1d-80e2-8f55c3c19e2c" providerId="ADAL" clId="{9D073D8F-04A5-544F-B130-6B5919B2E78E}" dt="2021-10-19T00:42:51.518" v="57" actId="478"/>
          <ac:spMkLst>
            <pc:docMk/>
            <pc:sldMk cId="2935422185" sldId="363"/>
            <ac:spMk id="34" creationId="{F3292EC2-C769-BE48-B8D7-8C6D7415724A}"/>
          </ac:spMkLst>
        </pc:spChg>
        <pc:spChg chg="add mod">
          <ac:chgData name="Zhang Yifan" userId="c9b86b9a-8bad-4e1d-80e2-8f55c3c19e2c" providerId="ADAL" clId="{9D073D8F-04A5-544F-B130-6B5919B2E78E}" dt="2021-10-19T00:42:51.863" v="58"/>
          <ac:spMkLst>
            <pc:docMk/>
            <pc:sldMk cId="2935422185" sldId="363"/>
            <ac:spMk id="38" creationId="{5E54827D-5F29-8E40-8103-0F48BAD061AE}"/>
          </ac:spMkLst>
        </pc:spChg>
        <pc:spChg chg="add mod">
          <ac:chgData name="Zhang Yifan" userId="c9b86b9a-8bad-4e1d-80e2-8f55c3c19e2c" providerId="ADAL" clId="{9D073D8F-04A5-544F-B130-6B5919B2E78E}" dt="2021-10-19T00:42:51.863" v="58"/>
          <ac:spMkLst>
            <pc:docMk/>
            <pc:sldMk cId="2935422185" sldId="363"/>
            <ac:spMk id="39" creationId="{65F31DED-FACF-8849-A82A-59D0931790F1}"/>
          </ac:spMkLst>
        </pc:spChg>
        <pc:spChg chg="add mod">
          <ac:chgData name="Zhang Yifan" userId="c9b86b9a-8bad-4e1d-80e2-8f55c3c19e2c" providerId="ADAL" clId="{9D073D8F-04A5-544F-B130-6B5919B2E78E}" dt="2021-10-19T00:42:51.863" v="58"/>
          <ac:spMkLst>
            <pc:docMk/>
            <pc:sldMk cId="2935422185" sldId="363"/>
            <ac:spMk id="40" creationId="{5AFE827D-668F-7747-BDF0-97C435A60A67}"/>
          </ac:spMkLst>
        </pc:spChg>
        <pc:spChg chg="add mod">
          <ac:chgData name="Zhang Yifan" userId="c9b86b9a-8bad-4e1d-80e2-8f55c3c19e2c" providerId="ADAL" clId="{9D073D8F-04A5-544F-B130-6B5919B2E78E}" dt="2021-10-19T00:42:51.863" v="58"/>
          <ac:spMkLst>
            <pc:docMk/>
            <pc:sldMk cId="2935422185" sldId="363"/>
            <ac:spMk id="41" creationId="{04807F35-374B-6941-A141-67F2F23F1E59}"/>
          </ac:spMkLst>
        </pc:spChg>
        <pc:spChg chg="add mod">
          <ac:chgData name="Zhang Yifan" userId="c9b86b9a-8bad-4e1d-80e2-8f55c3c19e2c" providerId="ADAL" clId="{9D073D8F-04A5-544F-B130-6B5919B2E78E}" dt="2021-10-19T00:42:51.863" v="58"/>
          <ac:spMkLst>
            <pc:docMk/>
            <pc:sldMk cId="2935422185" sldId="363"/>
            <ac:spMk id="42" creationId="{503C5FC4-DEB1-AA42-B633-F92693C4FA83}"/>
          </ac:spMkLst>
        </pc:spChg>
        <pc:spChg chg="add mod">
          <ac:chgData name="Zhang Yifan" userId="c9b86b9a-8bad-4e1d-80e2-8f55c3c19e2c" providerId="ADAL" clId="{9D073D8F-04A5-544F-B130-6B5919B2E78E}" dt="2021-10-19T00:42:51.863" v="58"/>
          <ac:spMkLst>
            <pc:docMk/>
            <pc:sldMk cId="2935422185" sldId="363"/>
            <ac:spMk id="43" creationId="{C4A22E59-84B1-B542-9591-EE1646AF0646}"/>
          </ac:spMkLst>
        </pc:spChg>
        <pc:spChg chg="add mod">
          <ac:chgData name="Zhang Yifan" userId="c9b86b9a-8bad-4e1d-80e2-8f55c3c19e2c" providerId="ADAL" clId="{9D073D8F-04A5-544F-B130-6B5919B2E78E}" dt="2021-10-19T00:42:51.863" v="58"/>
          <ac:spMkLst>
            <pc:docMk/>
            <pc:sldMk cId="2935422185" sldId="363"/>
            <ac:spMk id="44" creationId="{AD319806-335F-7E45-950E-9EBA56C68AA8}"/>
          </ac:spMkLst>
        </pc:spChg>
        <pc:spChg chg="add mod">
          <ac:chgData name="Zhang Yifan" userId="c9b86b9a-8bad-4e1d-80e2-8f55c3c19e2c" providerId="ADAL" clId="{9D073D8F-04A5-544F-B130-6B5919B2E78E}" dt="2021-10-19T00:42:51.863" v="58"/>
          <ac:spMkLst>
            <pc:docMk/>
            <pc:sldMk cId="2935422185" sldId="363"/>
            <ac:spMk id="45" creationId="{46DD2CB4-97AD-AD47-B1B0-4E45F5FC2D58}"/>
          </ac:spMkLst>
        </pc:spChg>
        <pc:spChg chg="add mod">
          <ac:chgData name="Zhang Yifan" userId="c9b86b9a-8bad-4e1d-80e2-8f55c3c19e2c" providerId="ADAL" clId="{9D073D8F-04A5-544F-B130-6B5919B2E78E}" dt="2021-10-19T00:42:51.863" v="58"/>
          <ac:spMkLst>
            <pc:docMk/>
            <pc:sldMk cId="2935422185" sldId="363"/>
            <ac:spMk id="46" creationId="{15560E9E-65F1-3847-9E63-783BCF2C4CCF}"/>
          </ac:spMkLst>
        </pc:spChg>
        <pc:spChg chg="add mod">
          <ac:chgData name="Zhang Yifan" userId="c9b86b9a-8bad-4e1d-80e2-8f55c3c19e2c" providerId="ADAL" clId="{9D073D8F-04A5-544F-B130-6B5919B2E78E}" dt="2021-10-19T00:42:51.863" v="58"/>
          <ac:spMkLst>
            <pc:docMk/>
            <pc:sldMk cId="2935422185" sldId="363"/>
            <ac:spMk id="47" creationId="{D906B4F8-AF1F-3442-AA25-99E4E5DF2E89}"/>
          </ac:spMkLst>
        </pc:spChg>
        <pc:spChg chg="add mod">
          <ac:chgData name="Zhang Yifan" userId="c9b86b9a-8bad-4e1d-80e2-8f55c3c19e2c" providerId="ADAL" clId="{9D073D8F-04A5-544F-B130-6B5919B2E78E}" dt="2021-10-19T00:42:51.863" v="58"/>
          <ac:spMkLst>
            <pc:docMk/>
            <pc:sldMk cId="2935422185" sldId="363"/>
            <ac:spMk id="48" creationId="{6045BE91-E5B2-2C4B-865A-DC3DC408AE42}"/>
          </ac:spMkLst>
        </pc:spChg>
        <pc:spChg chg="add mod">
          <ac:chgData name="Zhang Yifan" userId="c9b86b9a-8bad-4e1d-80e2-8f55c3c19e2c" providerId="ADAL" clId="{9D073D8F-04A5-544F-B130-6B5919B2E78E}" dt="2021-10-19T00:42:51.863" v="58"/>
          <ac:spMkLst>
            <pc:docMk/>
            <pc:sldMk cId="2935422185" sldId="363"/>
            <ac:spMk id="49" creationId="{AFAC8B92-D3C3-784E-B9FD-43E3EA1069CB}"/>
          </ac:spMkLst>
        </pc:spChg>
        <pc:spChg chg="add mod">
          <ac:chgData name="Zhang Yifan" userId="c9b86b9a-8bad-4e1d-80e2-8f55c3c19e2c" providerId="ADAL" clId="{9D073D8F-04A5-544F-B130-6B5919B2E78E}" dt="2021-10-19T00:42:51.863" v="58"/>
          <ac:spMkLst>
            <pc:docMk/>
            <pc:sldMk cId="2935422185" sldId="363"/>
            <ac:spMk id="50" creationId="{2D98B266-8CC7-4E42-B8E1-96055AC35810}"/>
          </ac:spMkLst>
        </pc:spChg>
        <pc:spChg chg="add mod">
          <ac:chgData name="Zhang Yifan" userId="c9b86b9a-8bad-4e1d-80e2-8f55c3c19e2c" providerId="ADAL" clId="{9D073D8F-04A5-544F-B130-6B5919B2E78E}" dt="2021-10-19T00:42:51.863" v="58"/>
          <ac:spMkLst>
            <pc:docMk/>
            <pc:sldMk cId="2935422185" sldId="363"/>
            <ac:spMk id="51" creationId="{FB2DD95D-8F8B-9345-A210-C6FB854C9552}"/>
          </ac:spMkLst>
        </pc:spChg>
        <pc:spChg chg="add mod">
          <ac:chgData name="Zhang Yifan" userId="c9b86b9a-8bad-4e1d-80e2-8f55c3c19e2c" providerId="ADAL" clId="{9D073D8F-04A5-544F-B130-6B5919B2E78E}" dt="2021-10-19T00:42:51.863" v="58"/>
          <ac:spMkLst>
            <pc:docMk/>
            <pc:sldMk cId="2935422185" sldId="363"/>
            <ac:spMk id="52" creationId="{EEA0504E-7D2B-7941-A807-56B5BFACADF1}"/>
          </ac:spMkLst>
        </pc:spChg>
        <pc:spChg chg="add mod">
          <ac:chgData name="Zhang Yifan" userId="c9b86b9a-8bad-4e1d-80e2-8f55c3c19e2c" providerId="ADAL" clId="{9D073D8F-04A5-544F-B130-6B5919B2E78E}" dt="2021-10-19T00:45:59.922" v="60"/>
          <ac:spMkLst>
            <pc:docMk/>
            <pc:sldMk cId="2935422185" sldId="363"/>
            <ac:spMk id="93" creationId="{CA28C83B-B401-C64B-A6FD-7CE271AB430B}"/>
          </ac:spMkLst>
        </pc:spChg>
        <pc:spChg chg="add mod">
          <ac:chgData name="Zhang Yifan" userId="c9b86b9a-8bad-4e1d-80e2-8f55c3c19e2c" providerId="ADAL" clId="{9D073D8F-04A5-544F-B130-6B5919B2E78E}" dt="2021-10-19T00:45:59.922" v="60"/>
          <ac:spMkLst>
            <pc:docMk/>
            <pc:sldMk cId="2935422185" sldId="363"/>
            <ac:spMk id="94" creationId="{21335D54-5294-474F-94AB-06AFD9847C85}"/>
          </ac:spMkLst>
        </pc:spChg>
        <pc:spChg chg="add mod">
          <ac:chgData name="Zhang Yifan" userId="c9b86b9a-8bad-4e1d-80e2-8f55c3c19e2c" providerId="ADAL" clId="{9D073D8F-04A5-544F-B130-6B5919B2E78E}" dt="2021-10-19T00:45:59.922" v="60"/>
          <ac:spMkLst>
            <pc:docMk/>
            <pc:sldMk cId="2935422185" sldId="363"/>
            <ac:spMk id="95" creationId="{ABA0C852-167A-ED42-B44F-50B9C130C4E7}"/>
          </ac:spMkLst>
        </pc:spChg>
        <pc:spChg chg="add mod">
          <ac:chgData name="Zhang Yifan" userId="c9b86b9a-8bad-4e1d-80e2-8f55c3c19e2c" providerId="ADAL" clId="{9D073D8F-04A5-544F-B130-6B5919B2E78E}" dt="2021-10-19T00:45:59.922" v="60"/>
          <ac:spMkLst>
            <pc:docMk/>
            <pc:sldMk cId="2935422185" sldId="363"/>
            <ac:spMk id="96" creationId="{7EF1FAC2-FE96-374A-99FD-6F7A84A6C7BD}"/>
          </ac:spMkLst>
        </pc:spChg>
        <pc:spChg chg="add mod">
          <ac:chgData name="Zhang Yifan" userId="c9b86b9a-8bad-4e1d-80e2-8f55c3c19e2c" providerId="ADAL" clId="{9D073D8F-04A5-544F-B130-6B5919B2E78E}" dt="2021-10-19T00:45:59.922" v="60"/>
          <ac:spMkLst>
            <pc:docMk/>
            <pc:sldMk cId="2935422185" sldId="363"/>
            <ac:spMk id="97" creationId="{CA2679B4-29E1-864A-B9BE-3768FF959625}"/>
          </ac:spMkLst>
        </pc:spChg>
        <pc:spChg chg="add mod">
          <ac:chgData name="Zhang Yifan" userId="c9b86b9a-8bad-4e1d-80e2-8f55c3c19e2c" providerId="ADAL" clId="{9D073D8F-04A5-544F-B130-6B5919B2E78E}" dt="2021-10-19T00:45:59.922" v="60"/>
          <ac:spMkLst>
            <pc:docMk/>
            <pc:sldMk cId="2935422185" sldId="363"/>
            <ac:spMk id="98" creationId="{E73B7B66-A24E-B249-B775-8155A7C7DE5C}"/>
          </ac:spMkLst>
        </pc:spChg>
        <pc:spChg chg="add mod">
          <ac:chgData name="Zhang Yifan" userId="c9b86b9a-8bad-4e1d-80e2-8f55c3c19e2c" providerId="ADAL" clId="{9D073D8F-04A5-544F-B130-6B5919B2E78E}" dt="2021-10-19T00:45:59.922" v="60"/>
          <ac:spMkLst>
            <pc:docMk/>
            <pc:sldMk cId="2935422185" sldId="363"/>
            <ac:spMk id="99" creationId="{F65F9D4C-03E0-0440-AA26-D4D4F48E1A47}"/>
          </ac:spMkLst>
        </pc:spChg>
        <pc:spChg chg="add mod">
          <ac:chgData name="Zhang Yifan" userId="c9b86b9a-8bad-4e1d-80e2-8f55c3c19e2c" providerId="ADAL" clId="{9D073D8F-04A5-544F-B130-6B5919B2E78E}" dt="2021-10-19T00:45:59.922" v="60"/>
          <ac:spMkLst>
            <pc:docMk/>
            <pc:sldMk cId="2935422185" sldId="363"/>
            <ac:spMk id="100" creationId="{D11794C5-6AED-F44C-817B-C79BB2EC4D1C}"/>
          </ac:spMkLst>
        </pc:spChg>
        <pc:spChg chg="add mod">
          <ac:chgData name="Zhang Yifan" userId="c9b86b9a-8bad-4e1d-80e2-8f55c3c19e2c" providerId="ADAL" clId="{9D073D8F-04A5-544F-B130-6B5919B2E78E}" dt="2021-10-19T00:45:59.922" v="60"/>
          <ac:spMkLst>
            <pc:docMk/>
            <pc:sldMk cId="2935422185" sldId="363"/>
            <ac:spMk id="101" creationId="{E0CBF214-57F5-D242-B00D-2610A9DAA477}"/>
          </ac:spMkLst>
        </pc:spChg>
        <pc:spChg chg="add mod">
          <ac:chgData name="Zhang Yifan" userId="c9b86b9a-8bad-4e1d-80e2-8f55c3c19e2c" providerId="ADAL" clId="{9D073D8F-04A5-544F-B130-6B5919B2E78E}" dt="2021-10-19T00:45:59.922" v="60"/>
          <ac:spMkLst>
            <pc:docMk/>
            <pc:sldMk cId="2935422185" sldId="363"/>
            <ac:spMk id="102" creationId="{12EB8E2D-2C59-3D44-89F1-6E0DFD55A05C}"/>
          </ac:spMkLst>
        </pc:spChg>
        <pc:spChg chg="add mod">
          <ac:chgData name="Zhang Yifan" userId="c9b86b9a-8bad-4e1d-80e2-8f55c3c19e2c" providerId="ADAL" clId="{9D073D8F-04A5-544F-B130-6B5919B2E78E}" dt="2021-10-19T00:45:59.922" v="60"/>
          <ac:spMkLst>
            <pc:docMk/>
            <pc:sldMk cId="2935422185" sldId="363"/>
            <ac:spMk id="103" creationId="{208395B8-F3A7-CF42-ADDB-9A1596E09517}"/>
          </ac:spMkLst>
        </pc:spChg>
        <pc:spChg chg="add mod">
          <ac:chgData name="Zhang Yifan" userId="c9b86b9a-8bad-4e1d-80e2-8f55c3c19e2c" providerId="ADAL" clId="{9D073D8F-04A5-544F-B130-6B5919B2E78E}" dt="2021-10-19T00:45:59.922" v="60"/>
          <ac:spMkLst>
            <pc:docMk/>
            <pc:sldMk cId="2935422185" sldId="363"/>
            <ac:spMk id="104" creationId="{7F732ABD-8E19-1F4C-A3CA-A09965EC43C9}"/>
          </ac:spMkLst>
        </pc:spChg>
        <pc:spChg chg="add mod">
          <ac:chgData name="Zhang Yifan" userId="c9b86b9a-8bad-4e1d-80e2-8f55c3c19e2c" providerId="ADAL" clId="{9D073D8F-04A5-544F-B130-6B5919B2E78E}" dt="2021-10-19T00:45:59.922" v="60"/>
          <ac:spMkLst>
            <pc:docMk/>
            <pc:sldMk cId="2935422185" sldId="363"/>
            <ac:spMk id="105" creationId="{F761C39A-64DF-F64D-9492-D801A17C8BAA}"/>
          </ac:spMkLst>
        </pc:spChg>
        <pc:spChg chg="add mod">
          <ac:chgData name="Zhang Yifan" userId="c9b86b9a-8bad-4e1d-80e2-8f55c3c19e2c" providerId="ADAL" clId="{9D073D8F-04A5-544F-B130-6B5919B2E78E}" dt="2021-10-19T00:45:59.922" v="60"/>
          <ac:spMkLst>
            <pc:docMk/>
            <pc:sldMk cId="2935422185" sldId="363"/>
            <ac:spMk id="106" creationId="{AD8FF7BE-69CC-A84D-9895-F477D5ABEA25}"/>
          </ac:spMkLst>
        </pc:spChg>
        <pc:spChg chg="add mod">
          <ac:chgData name="Zhang Yifan" userId="c9b86b9a-8bad-4e1d-80e2-8f55c3c19e2c" providerId="ADAL" clId="{9D073D8F-04A5-544F-B130-6B5919B2E78E}" dt="2021-10-19T00:45:59.922" v="60"/>
          <ac:spMkLst>
            <pc:docMk/>
            <pc:sldMk cId="2935422185" sldId="363"/>
            <ac:spMk id="107" creationId="{2C5DC524-6B3B-6B49-BFF0-3A627CF82CB8}"/>
          </ac:spMkLst>
        </pc:spChg>
        <pc:spChg chg="add mod">
          <ac:chgData name="Zhang Yifan" userId="c9b86b9a-8bad-4e1d-80e2-8f55c3c19e2c" providerId="ADAL" clId="{9D073D8F-04A5-544F-B130-6B5919B2E78E}" dt="2021-10-19T00:45:59.922" v="60"/>
          <ac:spMkLst>
            <pc:docMk/>
            <pc:sldMk cId="2935422185" sldId="363"/>
            <ac:spMk id="108" creationId="{EE52A7C7-2AB9-4C4F-B8C0-3DDC46BAE3E4}"/>
          </ac:spMkLst>
        </pc:spChg>
        <pc:grpChg chg="add mod">
          <ac:chgData name="Zhang Yifan" userId="c9b86b9a-8bad-4e1d-80e2-8f55c3c19e2c" providerId="ADAL" clId="{9D073D8F-04A5-544F-B130-6B5919B2E78E}" dt="2021-10-19T00:42:51.863" v="58"/>
          <ac:grpSpMkLst>
            <pc:docMk/>
            <pc:sldMk cId="2935422185" sldId="363"/>
            <ac:grpSpMk id="53" creationId="{F58036C1-C85A-324D-8020-59B92F50F1AA}"/>
          </ac:grpSpMkLst>
        </pc:grpChg>
        <pc:grpChg chg="add mod">
          <ac:chgData name="Zhang Yifan" userId="c9b86b9a-8bad-4e1d-80e2-8f55c3c19e2c" providerId="ADAL" clId="{9D073D8F-04A5-544F-B130-6B5919B2E78E}" dt="2021-10-19T00:42:51.863" v="58"/>
          <ac:grpSpMkLst>
            <pc:docMk/>
            <pc:sldMk cId="2935422185" sldId="363"/>
            <ac:grpSpMk id="58" creationId="{265D228A-347F-B146-B077-0EE95255B148}"/>
          </ac:grpSpMkLst>
        </pc:grpChg>
        <pc:grpChg chg="add mod">
          <ac:chgData name="Zhang Yifan" userId="c9b86b9a-8bad-4e1d-80e2-8f55c3c19e2c" providerId="ADAL" clId="{9D073D8F-04A5-544F-B130-6B5919B2E78E}" dt="2021-10-19T00:42:51.863" v="58"/>
          <ac:grpSpMkLst>
            <pc:docMk/>
            <pc:sldMk cId="2935422185" sldId="363"/>
            <ac:grpSpMk id="62" creationId="{4DC3AA29-24C9-D74E-8CE4-A6A9CC47A41D}"/>
          </ac:grpSpMkLst>
        </pc:grpChg>
        <pc:grpChg chg="add mod">
          <ac:chgData name="Zhang Yifan" userId="c9b86b9a-8bad-4e1d-80e2-8f55c3c19e2c" providerId="ADAL" clId="{9D073D8F-04A5-544F-B130-6B5919B2E78E}" dt="2021-10-19T00:42:51.863" v="58"/>
          <ac:grpSpMkLst>
            <pc:docMk/>
            <pc:sldMk cId="2935422185" sldId="363"/>
            <ac:grpSpMk id="70" creationId="{CE28876B-8FE7-D246-BCA2-12A75328E592}"/>
          </ac:grpSpMkLst>
        </pc:grpChg>
        <pc:grpChg chg="add mod">
          <ac:chgData name="Zhang Yifan" userId="c9b86b9a-8bad-4e1d-80e2-8f55c3c19e2c" providerId="ADAL" clId="{9D073D8F-04A5-544F-B130-6B5919B2E78E}" dt="2021-10-19T00:42:51.863" v="58"/>
          <ac:grpSpMkLst>
            <pc:docMk/>
            <pc:sldMk cId="2935422185" sldId="363"/>
            <ac:grpSpMk id="73" creationId="{FA2677D8-7A90-A945-84F4-D02F6AA39437}"/>
          </ac:grpSpMkLst>
        </pc:grpChg>
        <pc:grpChg chg="add mod">
          <ac:chgData name="Zhang Yifan" userId="c9b86b9a-8bad-4e1d-80e2-8f55c3c19e2c" providerId="ADAL" clId="{9D073D8F-04A5-544F-B130-6B5919B2E78E}" dt="2021-10-19T00:42:51.863" v="58"/>
          <ac:grpSpMkLst>
            <pc:docMk/>
            <pc:sldMk cId="2935422185" sldId="363"/>
            <ac:grpSpMk id="78" creationId="{3FB50C47-734D-DD43-AA70-A0A9EE65E0E0}"/>
          </ac:grpSpMkLst>
        </pc:grpChg>
        <pc:grpChg chg="add mod">
          <ac:chgData name="Zhang Yifan" userId="c9b86b9a-8bad-4e1d-80e2-8f55c3c19e2c" providerId="ADAL" clId="{9D073D8F-04A5-544F-B130-6B5919B2E78E}" dt="2021-10-19T00:42:51.863" v="58"/>
          <ac:grpSpMkLst>
            <pc:docMk/>
            <pc:sldMk cId="2935422185" sldId="363"/>
            <ac:grpSpMk id="83" creationId="{E2299C8B-3F30-8640-BD62-6EB2A948DA52}"/>
          </ac:grpSpMkLst>
        </pc:grpChg>
        <pc:grpChg chg="add mod">
          <ac:chgData name="Zhang Yifan" userId="c9b86b9a-8bad-4e1d-80e2-8f55c3c19e2c" providerId="ADAL" clId="{9D073D8F-04A5-544F-B130-6B5919B2E78E}" dt="2021-10-19T00:42:51.863" v="58"/>
          <ac:grpSpMkLst>
            <pc:docMk/>
            <pc:sldMk cId="2935422185" sldId="363"/>
            <ac:grpSpMk id="88" creationId="{3F563EBC-E95D-7C4A-979A-184E9A2F7CC5}"/>
          </ac:grpSpMkLst>
        </pc:grpChg>
        <pc:grpChg chg="add mod">
          <ac:chgData name="Zhang Yifan" userId="c9b86b9a-8bad-4e1d-80e2-8f55c3c19e2c" providerId="ADAL" clId="{9D073D8F-04A5-544F-B130-6B5919B2E78E}" dt="2021-10-19T00:45:59.922" v="60"/>
          <ac:grpSpMkLst>
            <pc:docMk/>
            <pc:sldMk cId="2935422185" sldId="363"/>
            <ac:grpSpMk id="110" creationId="{9C8AF14C-5F5D-8342-9698-1F275CCF370F}"/>
          </ac:grpSpMkLst>
        </pc:grpChg>
        <pc:grpChg chg="add mod">
          <ac:chgData name="Zhang Yifan" userId="c9b86b9a-8bad-4e1d-80e2-8f55c3c19e2c" providerId="ADAL" clId="{9D073D8F-04A5-544F-B130-6B5919B2E78E}" dt="2021-10-19T00:45:59.922" v="60"/>
          <ac:grpSpMkLst>
            <pc:docMk/>
            <pc:sldMk cId="2935422185" sldId="363"/>
            <ac:grpSpMk id="114" creationId="{814AFB04-E6D8-7E41-9E80-9E4FE699A10E}"/>
          </ac:grpSpMkLst>
        </pc:grpChg>
        <pc:grpChg chg="add mod">
          <ac:chgData name="Zhang Yifan" userId="c9b86b9a-8bad-4e1d-80e2-8f55c3c19e2c" providerId="ADAL" clId="{9D073D8F-04A5-544F-B130-6B5919B2E78E}" dt="2021-10-19T00:45:59.922" v="60"/>
          <ac:grpSpMkLst>
            <pc:docMk/>
            <pc:sldMk cId="2935422185" sldId="363"/>
            <ac:grpSpMk id="122" creationId="{E2A114D9-8A39-E644-B8C0-78A83C7F14F2}"/>
          </ac:grpSpMkLst>
        </pc:grpChg>
        <pc:grpChg chg="add mod">
          <ac:chgData name="Zhang Yifan" userId="c9b86b9a-8bad-4e1d-80e2-8f55c3c19e2c" providerId="ADAL" clId="{9D073D8F-04A5-544F-B130-6B5919B2E78E}" dt="2021-10-19T00:45:59.922" v="60"/>
          <ac:grpSpMkLst>
            <pc:docMk/>
            <pc:sldMk cId="2935422185" sldId="363"/>
            <ac:grpSpMk id="131" creationId="{BFF55FDE-48E6-7846-BC47-6BAF4700C1F4}"/>
          </ac:grpSpMkLst>
        </pc:grpChg>
        <pc:grpChg chg="add mod">
          <ac:chgData name="Zhang Yifan" userId="c9b86b9a-8bad-4e1d-80e2-8f55c3c19e2c" providerId="ADAL" clId="{9D073D8F-04A5-544F-B130-6B5919B2E78E}" dt="2021-10-19T00:45:59.922" v="60"/>
          <ac:grpSpMkLst>
            <pc:docMk/>
            <pc:sldMk cId="2935422185" sldId="363"/>
            <ac:grpSpMk id="135" creationId="{C80AC24C-A8F5-0F4A-A088-8C34A675FAF8}"/>
          </ac:grpSpMkLst>
        </pc:grpChg>
        <pc:grpChg chg="add mod">
          <ac:chgData name="Zhang Yifan" userId="c9b86b9a-8bad-4e1d-80e2-8f55c3c19e2c" providerId="ADAL" clId="{9D073D8F-04A5-544F-B130-6B5919B2E78E}" dt="2021-10-19T00:45:59.922" v="60"/>
          <ac:grpSpMkLst>
            <pc:docMk/>
            <pc:sldMk cId="2935422185" sldId="363"/>
            <ac:grpSpMk id="146" creationId="{50F34F89-3457-1B4A-8624-FE3581F5244D}"/>
          </ac:grpSpMkLst>
        </pc:grpChg>
        <pc:grpChg chg="mod">
          <ac:chgData name="Zhang Yifan" userId="c9b86b9a-8bad-4e1d-80e2-8f55c3c19e2c" providerId="ADAL" clId="{9D073D8F-04A5-544F-B130-6B5919B2E78E}" dt="2021-10-19T00:45:59.922" v="60"/>
          <ac:grpSpMkLst>
            <pc:docMk/>
            <pc:sldMk cId="2935422185" sldId="363"/>
            <ac:grpSpMk id="147" creationId="{189CF58C-6756-8A49-AE05-1BB4F7D4BF86}"/>
          </ac:grpSpMkLst>
        </pc:grpChg>
        <pc:grpChg chg="add mod">
          <ac:chgData name="Zhang Yifan" userId="c9b86b9a-8bad-4e1d-80e2-8f55c3c19e2c" providerId="ADAL" clId="{9D073D8F-04A5-544F-B130-6B5919B2E78E}" dt="2021-10-19T00:45:59.922" v="60"/>
          <ac:grpSpMkLst>
            <pc:docMk/>
            <pc:sldMk cId="2935422185" sldId="363"/>
            <ac:grpSpMk id="155" creationId="{8F311386-D3FB-AB45-9856-444D35962F9B}"/>
          </ac:grpSpMkLst>
        </pc:grpChg>
        <pc:grpChg chg="add mod">
          <ac:chgData name="Zhang Yifan" userId="c9b86b9a-8bad-4e1d-80e2-8f55c3c19e2c" providerId="ADAL" clId="{9D073D8F-04A5-544F-B130-6B5919B2E78E}" dt="2021-10-19T00:45:59.922" v="60"/>
          <ac:grpSpMkLst>
            <pc:docMk/>
            <pc:sldMk cId="2935422185" sldId="363"/>
            <ac:grpSpMk id="159" creationId="{01BBA2A9-4B3C-9842-87E9-6918C3E4A668}"/>
          </ac:grpSpMkLst>
        </pc:grpChg>
        <pc:grpChg chg="add mod">
          <ac:chgData name="Zhang Yifan" userId="c9b86b9a-8bad-4e1d-80e2-8f55c3c19e2c" providerId="ADAL" clId="{9D073D8F-04A5-544F-B130-6B5919B2E78E}" dt="2021-10-19T00:45:59.922" v="60"/>
          <ac:grpSpMkLst>
            <pc:docMk/>
            <pc:sldMk cId="2935422185" sldId="363"/>
            <ac:grpSpMk id="166" creationId="{E498C3C9-D5EA-F34A-9A0C-0DEDEE0A0275}"/>
          </ac:grpSpMkLst>
        </pc:grpChg>
        <pc:picChg chg="del">
          <ac:chgData name="Zhang Yifan" userId="c9b86b9a-8bad-4e1d-80e2-8f55c3c19e2c" providerId="ADAL" clId="{9D073D8F-04A5-544F-B130-6B5919B2E78E}" dt="2021-10-19T00:41:58.884" v="49" actId="478"/>
          <ac:picMkLst>
            <pc:docMk/>
            <pc:sldMk cId="2935422185" sldId="363"/>
            <ac:picMk id="35" creationId="{EDCA8CB6-D14D-6141-889A-AE8AF2052ED7}"/>
          </ac:picMkLst>
        </pc:picChg>
        <pc:picChg chg="add mod">
          <ac:chgData name="Zhang Yifan" userId="c9b86b9a-8bad-4e1d-80e2-8f55c3c19e2c" providerId="ADAL" clId="{9D073D8F-04A5-544F-B130-6B5919B2E78E}" dt="2021-10-19T00:46:12.147" v="63" actId="1076"/>
          <ac:picMkLst>
            <pc:docMk/>
            <pc:sldMk cId="2935422185" sldId="363"/>
            <ac:picMk id="36" creationId="{DAA27B27-A331-0E4F-BF1B-DA782EB00F02}"/>
          </ac:picMkLst>
        </pc:picChg>
        <pc:inkChg chg="mod">
          <ac:chgData name="Zhang Yifan" userId="c9b86b9a-8bad-4e1d-80e2-8f55c3c19e2c" providerId="ADAL" clId="{9D073D8F-04A5-544F-B130-6B5919B2E78E}" dt="2021-10-19T00:42:51.863" v="58"/>
          <ac:inkMkLst>
            <pc:docMk/>
            <pc:sldMk cId="2935422185" sldId="363"/>
            <ac:inkMk id="54" creationId="{627A28DD-5388-4E4E-ABCD-4BB374148F7E}"/>
          </ac:inkMkLst>
        </pc:inkChg>
        <pc:inkChg chg="mod">
          <ac:chgData name="Zhang Yifan" userId="c9b86b9a-8bad-4e1d-80e2-8f55c3c19e2c" providerId="ADAL" clId="{9D073D8F-04A5-544F-B130-6B5919B2E78E}" dt="2021-10-19T00:42:51.863" v="58"/>
          <ac:inkMkLst>
            <pc:docMk/>
            <pc:sldMk cId="2935422185" sldId="363"/>
            <ac:inkMk id="55" creationId="{10D9C35F-1B80-3048-86CB-847D3A5DD1FA}"/>
          </ac:inkMkLst>
        </pc:inkChg>
        <pc:inkChg chg="mod">
          <ac:chgData name="Zhang Yifan" userId="c9b86b9a-8bad-4e1d-80e2-8f55c3c19e2c" providerId="ADAL" clId="{9D073D8F-04A5-544F-B130-6B5919B2E78E}" dt="2021-10-19T00:42:51.863" v="58"/>
          <ac:inkMkLst>
            <pc:docMk/>
            <pc:sldMk cId="2935422185" sldId="363"/>
            <ac:inkMk id="56" creationId="{B0C6E608-59DA-D04B-A2F3-585ABD96B390}"/>
          </ac:inkMkLst>
        </pc:inkChg>
        <pc:inkChg chg="mod">
          <ac:chgData name="Zhang Yifan" userId="c9b86b9a-8bad-4e1d-80e2-8f55c3c19e2c" providerId="ADAL" clId="{9D073D8F-04A5-544F-B130-6B5919B2E78E}" dt="2021-10-19T00:42:51.863" v="58"/>
          <ac:inkMkLst>
            <pc:docMk/>
            <pc:sldMk cId="2935422185" sldId="363"/>
            <ac:inkMk id="57" creationId="{2D0DD62D-54C6-E045-B497-D5F647AAB302}"/>
          </ac:inkMkLst>
        </pc:inkChg>
        <pc:inkChg chg="mod">
          <ac:chgData name="Zhang Yifan" userId="c9b86b9a-8bad-4e1d-80e2-8f55c3c19e2c" providerId="ADAL" clId="{9D073D8F-04A5-544F-B130-6B5919B2E78E}" dt="2021-10-19T00:42:51.863" v="58"/>
          <ac:inkMkLst>
            <pc:docMk/>
            <pc:sldMk cId="2935422185" sldId="363"/>
            <ac:inkMk id="59" creationId="{4B7C90E1-F1C4-7448-B0D5-1DE5D595675D}"/>
          </ac:inkMkLst>
        </pc:inkChg>
        <pc:inkChg chg="mod">
          <ac:chgData name="Zhang Yifan" userId="c9b86b9a-8bad-4e1d-80e2-8f55c3c19e2c" providerId="ADAL" clId="{9D073D8F-04A5-544F-B130-6B5919B2E78E}" dt="2021-10-19T00:42:51.863" v="58"/>
          <ac:inkMkLst>
            <pc:docMk/>
            <pc:sldMk cId="2935422185" sldId="363"/>
            <ac:inkMk id="60" creationId="{D2EDD6B2-A75C-1F47-8546-693BB37F3358}"/>
          </ac:inkMkLst>
        </pc:inkChg>
        <pc:inkChg chg="mod">
          <ac:chgData name="Zhang Yifan" userId="c9b86b9a-8bad-4e1d-80e2-8f55c3c19e2c" providerId="ADAL" clId="{9D073D8F-04A5-544F-B130-6B5919B2E78E}" dt="2021-10-19T00:42:51.863" v="58"/>
          <ac:inkMkLst>
            <pc:docMk/>
            <pc:sldMk cId="2935422185" sldId="363"/>
            <ac:inkMk id="61" creationId="{4157ECFF-85E1-3641-B698-4CFB6BD6ED0C}"/>
          </ac:inkMkLst>
        </pc:inkChg>
        <pc:inkChg chg="mod">
          <ac:chgData name="Zhang Yifan" userId="c9b86b9a-8bad-4e1d-80e2-8f55c3c19e2c" providerId="ADAL" clId="{9D073D8F-04A5-544F-B130-6B5919B2E78E}" dt="2021-10-19T00:42:51.863" v="58"/>
          <ac:inkMkLst>
            <pc:docMk/>
            <pc:sldMk cId="2935422185" sldId="363"/>
            <ac:inkMk id="63" creationId="{782FACB5-EC4C-EA43-9471-EB18F732290E}"/>
          </ac:inkMkLst>
        </pc:inkChg>
        <pc:inkChg chg="mod">
          <ac:chgData name="Zhang Yifan" userId="c9b86b9a-8bad-4e1d-80e2-8f55c3c19e2c" providerId="ADAL" clId="{9D073D8F-04A5-544F-B130-6B5919B2E78E}" dt="2021-10-19T00:42:51.863" v="58"/>
          <ac:inkMkLst>
            <pc:docMk/>
            <pc:sldMk cId="2935422185" sldId="363"/>
            <ac:inkMk id="64" creationId="{330DBF02-64C8-B34E-8638-87E129738FD7}"/>
          </ac:inkMkLst>
        </pc:inkChg>
        <pc:inkChg chg="mod">
          <ac:chgData name="Zhang Yifan" userId="c9b86b9a-8bad-4e1d-80e2-8f55c3c19e2c" providerId="ADAL" clId="{9D073D8F-04A5-544F-B130-6B5919B2E78E}" dt="2021-10-19T00:42:51.863" v="58"/>
          <ac:inkMkLst>
            <pc:docMk/>
            <pc:sldMk cId="2935422185" sldId="363"/>
            <ac:inkMk id="65" creationId="{C384B65D-1497-F74A-AE09-F4622DC1A94F}"/>
          </ac:inkMkLst>
        </pc:inkChg>
        <pc:inkChg chg="mod">
          <ac:chgData name="Zhang Yifan" userId="c9b86b9a-8bad-4e1d-80e2-8f55c3c19e2c" providerId="ADAL" clId="{9D073D8F-04A5-544F-B130-6B5919B2E78E}" dt="2021-10-19T00:42:51.863" v="58"/>
          <ac:inkMkLst>
            <pc:docMk/>
            <pc:sldMk cId="2935422185" sldId="363"/>
            <ac:inkMk id="66" creationId="{914FA096-DE26-F44B-B694-3859416D4D48}"/>
          </ac:inkMkLst>
        </pc:inkChg>
        <pc:inkChg chg="mod">
          <ac:chgData name="Zhang Yifan" userId="c9b86b9a-8bad-4e1d-80e2-8f55c3c19e2c" providerId="ADAL" clId="{9D073D8F-04A5-544F-B130-6B5919B2E78E}" dt="2021-10-19T00:42:51.863" v="58"/>
          <ac:inkMkLst>
            <pc:docMk/>
            <pc:sldMk cId="2935422185" sldId="363"/>
            <ac:inkMk id="67" creationId="{4FE38CD7-E264-DD45-A981-6D13CF2DD196}"/>
          </ac:inkMkLst>
        </pc:inkChg>
        <pc:inkChg chg="mod">
          <ac:chgData name="Zhang Yifan" userId="c9b86b9a-8bad-4e1d-80e2-8f55c3c19e2c" providerId="ADAL" clId="{9D073D8F-04A5-544F-B130-6B5919B2E78E}" dt="2021-10-19T00:42:51.863" v="58"/>
          <ac:inkMkLst>
            <pc:docMk/>
            <pc:sldMk cId="2935422185" sldId="363"/>
            <ac:inkMk id="68" creationId="{D1DE88D0-FF0D-3748-919C-4FFECCE7779F}"/>
          </ac:inkMkLst>
        </pc:inkChg>
        <pc:inkChg chg="mod">
          <ac:chgData name="Zhang Yifan" userId="c9b86b9a-8bad-4e1d-80e2-8f55c3c19e2c" providerId="ADAL" clId="{9D073D8F-04A5-544F-B130-6B5919B2E78E}" dt="2021-10-19T00:42:51.863" v="58"/>
          <ac:inkMkLst>
            <pc:docMk/>
            <pc:sldMk cId="2935422185" sldId="363"/>
            <ac:inkMk id="69" creationId="{E26DFE8D-A4B2-5140-A35E-55D9EB7E78B1}"/>
          </ac:inkMkLst>
        </pc:inkChg>
        <pc:inkChg chg="mod">
          <ac:chgData name="Zhang Yifan" userId="c9b86b9a-8bad-4e1d-80e2-8f55c3c19e2c" providerId="ADAL" clId="{9D073D8F-04A5-544F-B130-6B5919B2E78E}" dt="2021-10-19T00:42:51.863" v="58"/>
          <ac:inkMkLst>
            <pc:docMk/>
            <pc:sldMk cId="2935422185" sldId="363"/>
            <ac:inkMk id="71" creationId="{A84B9DAD-E460-774C-8FA6-0DEEF9FEE422}"/>
          </ac:inkMkLst>
        </pc:inkChg>
        <pc:inkChg chg="mod">
          <ac:chgData name="Zhang Yifan" userId="c9b86b9a-8bad-4e1d-80e2-8f55c3c19e2c" providerId="ADAL" clId="{9D073D8F-04A5-544F-B130-6B5919B2E78E}" dt="2021-10-19T00:42:51.863" v="58"/>
          <ac:inkMkLst>
            <pc:docMk/>
            <pc:sldMk cId="2935422185" sldId="363"/>
            <ac:inkMk id="72" creationId="{1CE0F869-2693-0A4C-855D-0DA28D8D07A8}"/>
          </ac:inkMkLst>
        </pc:inkChg>
        <pc:inkChg chg="mod">
          <ac:chgData name="Zhang Yifan" userId="c9b86b9a-8bad-4e1d-80e2-8f55c3c19e2c" providerId="ADAL" clId="{9D073D8F-04A5-544F-B130-6B5919B2E78E}" dt="2021-10-19T00:42:51.863" v="58"/>
          <ac:inkMkLst>
            <pc:docMk/>
            <pc:sldMk cId="2935422185" sldId="363"/>
            <ac:inkMk id="74" creationId="{B58E8221-FC98-5E4D-8914-2E21608C94CB}"/>
          </ac:inkMkLst>
        </pc:inkChg>
        <pc:inkChg chg="mod">
          <ac:chgData name="Zhang Yifan" userId="c9b86b9a-8bad-4e1d-80e2-8f55c3c19e2c" providerId="ADAL" clId="{9D073D8F-04A5-544F-B130-6B5919B2E78E}" dt="2021-10-19T00:42:51.863" v="58"/>
          <ac:inkMkLst>
            <pc:docMk/>
            <pc:sldMk cId="2935422185" sldId="363"/>
            <ac:inkMk id="75" creationId="{2D074610-07B1-0F4E-9BC3-7D5ED0C77EC6}"/>
          </ac:inkMkLst>
        </pc:inkChg>
        <pc:inkChg chg="mod">
          <ac:chgData name="Zhang Yifan" userId="c9b86b9a-8bad-4e1d-80e2-8f55c3c19e2c" providerId="ADAL" clId="{9D073D8F-04A5-544F-B130-6B5919B2E78E}" dt="2021-10-19T00:42:51.863" v="58"/>
          <ac:inkMkLst>
            <pc:docMk/>
            <pc:sldMk cId="2935422185" sldId="363"/>
            <ac:inkMk id="76" creationId="{9984FDA1-FF63-C84F-9394-EB336AF91F37}"/>
          </ac:inkMkLst>
        </pc:inkChg>
        <pc:inkChg chg="mod">
          <ac:chgData name="Zhang Yifan" userId="c9b86b9a-8bad-4e1d-80e2-8f55c3c19e2c" providerId="ADAL" clId="{9D073D8F-04A5-544F-B130-6B5919B2E78E}" dt="2021-10-19T00:42:51.863" v="58"/>
          <ac:inkMkLst>
            <pc:docMk/>
            <pc:sldMk cId="2935422185" sldId="363"/>
            <ac:inkMk id="77" creationId="{DD9D41EB-8CB9-0147-B651-B46693073BD0}"/>
          </ac:inkMkLst>
        </pc:inkChg>
        <pc:inkChg chg="mod">
          <ac:chgData name="Zhang Yifan" userId="c9b86b9a-8bad-4e1d-80e2-8f55c3c19e2c" providerId="ADAL" clId="{9D073D8F-04A5-544F-B130-6B5919B2E78E}" dt="2021-10-19T00:42:51.863" v="58"/>
          <ac:inkMkLst>
            <pc:docMk/>
            <pc:sldMk cId="2935422185" sldId="363"/>
            <ac:inkMk id="79" creationId="{EDEFA6CF-1CCC-9D48-8F67-5FBD9AC1AA1B}"/>
          </ac:inkMkLst>
        </pc:inkChg>
        <pc:inkChg chg="mod">
          <ac:chgData name="Zhang Yifan" userId="c9b86b9a-8bad-4e1d-80e2-8f55c3c19e2c" providerId="ADAL" clId="{9D073D8F-04A5-544F-B130-6B5919B2E78E}" dt="2021-10-19T00:42:51.863" v="58"/>
          <ac:inkMkLst>
            <pc:docMk/>
            <pc:sldMk cId="2935422185" sldId="363"/>
            <ac:inkMk id="80" creationId="{6ACCC4F3-664D-E146-A3A5-D55BE2B54F28}"/>
          </ac:inkMkLst>
        </pc:inkChg>
        <pc:inkChg chg="mod">
          <ac:chgData name="Zhang Yifan" userId="c9b86b9a-8bad-4e1d-80e2-8f55c3c19e2c" providerId="ADAL" clId="{9D073D8F-04A5-544F-B130-6B5919B2E78E}" dt="2021-10-19T00:42:51.863" v="58"/>
          <ac:inkMkLst>
            <pc:docMk/>
            <pc:sldMk cId="2935422185" sldId="363"/>
            <ac:inkMk id="81" creationId="{C9BF7794-6BFC-2B4D-AFF7-B7F3541564CD}"/>
          </ac:inkMkLst>
        </pc:inkChg>
        <pc:inkChg chg="mod">
          <ac:chgData name="Zhang Yifan" userId="c9b86b9a-8bad-4e1d-80e2-8f55c3c19e2c" providerId="ADAL" clId="{9D073D8F-04A5-544F-B130-6B5919B2E78E}" dt="2021-10-19T00:42:51.863" v="58"/>
          <ac:inkMkLst>
            <pc:docMk/>
            <pc:sldMk cId="2935422185" sldId="363"/>
            <ac:inkMk id="82" creationId="{479C838E-E661-D443-B2E6-F0CDF6BB7389}"/>
          </ac:inkMkLst>
        </pc:inkChg>
        <pc:inkChg chg="mod">
          <ac:chgData name="Zhang Yifan" userId="c9b86b9a-8bad-4e1d-80e2-8f55c3c19e2c" providerId="ADAL" clId="{9D073D8F-04A5-544F-B130-6B5919B2E78E}" dt="2021-10-19T00:42:51.863" v="58"/>
          <ac:inkMkLst>
            <pc:docMk/>
            <pc:sldMk cId="2935422185" sldId="363"/>
            <ac:inkMk id="84" creationId="{56070F53-199D-8346-9E63-835376E41EF6}"/>
          </ac:inkMkLst>
        </pc:inkChg>
        <pc:inkChg chg="mod">
          <ac:chgData name="Zhang Yifan" userId="c9b86b9a-8bad-4e1d-80e2-8f55c3c19e2c" providerId="ADAL" clId="{9D073D8F-04A5-544F-B130-6B5919B2E78E}" dt="2021-10-19T00:42:51.863" v="58"/>
          <ac:inkMkLst>
            <pc:docMk/>
            <pc:sldMk cId="2935422185" sldId="363"/>
            <ac:inkMk id="85" creationId="{51DA0090-E8F9-C544-B042-1EE5494247C9}"/>
          </ac:inkMkLst>
        </pc:inkChg>
        <pc:inkChg chg="mod">
          <ac:chgData name="Zhang Yifan" userId="c9b86b9a-8bad-4e1d-80e2-8f55c3c19e2c" providerId="ADAL" clId="{9D073D8F-04A5-544F-B130-6B5919B2E78E}" dt="2021-10-19T00:42:51.863" v="58"/>
          <ac:inkMkLst>
            <pc:docMk/>
            <pc:sldMk cId="2935422185" sldId="363"/>
            <ac:inkMk id="86" creationId="{AF1A29B8-03C5-B54C-96CA-B5EAA1A4E9FF}"/>
          </ac:inkMkLst>
        </pc:inkChg>
        <pc:inkChg chg="mod">
          <ac:chgData name="Zhang Yifan" userId="c9b86b9a-8bad-4e1d-80e2-8f55c3c19e2c" providerId="ADAL" clId="{9D073D8F-04A5-544F-B130-6B5919B2E78E}" dt="2021-10-19T00:42:51.863" v="58"/>
          <ac:inkMkLst>
            <pc:docMk/>
            <pc:sldMk cId="2935422185" sldId="363"/>
            <ac:inkMk id="87" creationId="{331AC7AC-E414-D34D-A9CE-A7DF4A5C5DF5}"/>
          </ac:inkMkLst>
        </pc:inkChg>
        <pc:inkChg chg="mod">
          <ac:chgData name="Zhang Yifan" userId="c9b86b9a-8bad-4e1d-80e2-8f55c3c19e2c" providerId="ADAL" clId="{9D073D8F-04A5-544F-B130-6B5919B2E78E}" dt="2021-10-19T00:42:51.863" v="58"/>
          <ac:inkMkLst>
            <pc:docMk/>
            <pc:sldMk cId="2935422185" sldId="363"/>
            <ac:inkMk id="89" creationId="{05089077-2558-0D4D-9C0A-016DF89AF6C5}"/>
          </ac:inkMkLst>
        </pc:inkChg>
        <pc:inkChg chg="mod">
          <ac:chgData name="Zhang Yifan" userId="c9b86b9a-8bad-4e1d-80e2-8f55c3c19e2c" providerId="ADAL" clId="{9D073D8F-04A5-544F-B130-6B5919B2E78E}" dt="2021-10-19T00:42:51.863" v="58"/>
          <ac:inkMkLst>
            <pc:docMk/>
            <pc:sldMk cId="2935422185" sldId="363"/>
            <ac:inkMk id="90" creationId="{486F133A-089E-F248-AE17-5C7932366B20}"/>
          </ac:inkMkLst>
        </pc:inkChg>
        <pc:inkChg chg="mod">
          <ac:chgData name="Zhang Yifan" userId="c9b86b9a-8bad-4e1d-80e2-8f55c3c19e2c" providerId="ADAL" clId="{9D073D8F-04A5-544F-B130-6B5919B2E78E}" dt="2021-10-19T00:42:51.863" v="58"/>
          <ac:inkMkLst>
            <pc:docMk/>
            <pc:sldMk cId="2935422185" sldId="363"/>
            <ac:inkMk id="91" creationId="{A2D8E557-4A28-D246-8607-579C882A4127}"/>
          </ac:inkMkLst>
        </pc:inkChg>
        <pc:inkChg chg="mod">
          <ac:chgData name="Zhang Yifan" userId="c9b86b9a-8bad-4e1d-80e2-8f55c3c19e2c" providerId="ADAL" clId="{9D073D8F-04A5-544F-B130-6B5919B2E78E}" dt="2021-10-19T00:42:51.863" v="58"/>
          <ac:inkMkLst>
            <pc:docMk/>
            <pc:sldMk cId="2935422185" sldId="363"/>
            <ac:inkMk id="92" creationId="{D6B6922A-8720-C748-B71C-32462FA332E6}"/>
          </ac:inkMkLst>
        </pc:inkChg>
        <pc:inkChg chg="add mod">
          <ac:chgData name="Zhang Yifan" userId="c9b86b9a-8bad-4e1d-80e2-8f55c3c19e2c" providerId="ADAL" clId="{9D073D8F-04A5-544F-B130-6B5919B2E78E}" dt="2021-10-19T00:45:59.922" v="60"/>
          <ac:inkMkLst>
            <pc:docMk/>
            <pc:sldMk cId="2935422185" sldId="363"/>
            <ac:inkMk id="109" creationId="{28D5A556-DC65-FB46-932C-DFCA9BBCCBC8}"/>
          </ac:inkMkLst>
        </pc:inkChg>
        <pc:inkChg chg="mod">
          <ac:chgData name="Zhang Yifan" userId="c9b86b9a-8bad-4e1d-80e2-8f55c3c19e2c" providerId="ADAL" clId="{9D073D8F-04A5-544F-B130-6B5919B2E78E}" dt="2021-10-19T00:45:59.922" v="60"/>
          <ac:inkMkLst>
            <pc:docMk/>
            <pc:sldMk cId="2935422185" sldId="363"/>
            <ac:inkMk id="111" creationId="{BC79C0F1-A7FE-FD4E-B00B-84E19FC5BF10}"/>
          </ac:inkMkLst>
        </pc:inkChg>
        <pc:inkChg chg="mod">
          <ac:chgData name="Zhang Yifan" userId="c9b86b9a-8bad-4e1d-80e2-8f55c3c19e2c" providerId="ADAL" clId="{9D073D8F-04A5-544F-B130-6B5919B2E78E}" dt="2021-10-19T00:45:59.922" v="60"/>
          <ac:inkMkLst>
            <pc:docMk/>
            <pc:sldMk cId="2935422185" sldId="363"/>
            <ac:inkMk id="112" creationId="{C960402E-242D-5143-818A-ECF73C138E87}"/>
          </ac:inkMkLst>
        </pc:inkChg>
        <pc:inkChg chg="mod">
          <ac:chgData name="Zhang Yifan" userId="c9b86b9a-8bad-4e1d-80e2-8f55c3c19e2c" providerId="ADAL" clId="{9D073D8F-04A5-544F-B130-6B5919B2E78E}" dt="2021-10-19T00:45:59.922" v="60"/>
          <ac:inkMkLst>
            <pc:docMk/>
            <pc:sldMk cId="2935422185" sldId="363"/>
            <ac:inkMk id="113" creationId="{2D6FCE38-379D-3241-8364-73D7886FDC8D}"/>
          </ac:inkMkLst>
        </pc:inkChg>
        <pc:inkChg chg="mod">
          <ac:chgData name="Zhang Yifan" userId="c9b86b9a-8bad-4e1d-80e2-8f55c3c19e2c" providerId="ADAL" clId="{9D073D8F-04A5-544F-B130-6B5919B2E78E}" dt="2021-10-19T00:45:59.922" v="60"/>
          <ac:inkMkLst>
            <pc:docMk/>
            <pc:sldMk cId="2935422185" sldId="363"/>
            <ac:inkMk id="115" creationId="{01E38C1D-2AAF-2C4D-8633-99E0E8C3E91B}"/>
          </ac:inkMkLst>
        </pc:inkChg>
        <pc:inkChg chg="mod">
          <ac:chgData name="Zhang Yifan" userId="c9b86b9a-8bad-4e1d-80e2-8f55c3c19e2c" providerId="ADAL" clId="{9D073D8F-04A5-544F-B130-6B5919B2E78E}" dt="2021-10-19T00:45:59.922" v="60"/>
          <ac:inkMkLst>
            <pc:docMk/>
            <pc:sldMk cId="2935422185" sldId="363"/>
            <ac:inkMk id="116" creationId="{8515F89C-99FD-9F4A-AE46-D337A714A84F}"/>
          </ac:inkMkLst>
        </pc:inkChg>
        <pc:inkChg chg="mod">
          <ac:chgData name="Zhang Yifan" userId="c9b86b9a-8bad-4e1d-80e2-8f55c3c19e2c" providerId="ADAL" clId="{9D073D8F-04A5-544F-B130-6B5919B2E78E}" dt="2021-10-19T00:45:59.922" v="60"/>
          <ac:inkMkLst>
            <pc:docMk/>
            <pc:sldMk cId="2935422185" sldId="363"/>
            <ac:inkMk id="117" creationId="{AC4DA012-A8E6-7E40-AFC7-4BD4924EB362}"/>
          </ac:inkMkLst>
        </pc:inkChg>
        <pc:inkChg chg="mod">
          <ac:chgData name="Zhang Yifan" userId="c9b86b9a-8bad-4e1d-80e2-8f55c3c19e2c" providerId="ADAL" clId="{9D073D8F-04A5-544F-B130-6B5919B2E78E}" dt="2021-10-19T00:45:59.922" v="60"/>
          <ac:inkMkLst>
            <pc:docMk/>
            <pc:sldMk cId="2935422185" sldId="363"/>
            <ac:inkMk id="118" creationId="{2A1B82AE-0B56-3C45-BB29-D672156942A7}"/>
          </ac:inkMkLst>
        </pc:inkChg>
        <pc:inkChg chg="mod">
          <ac:chgData name="Zhang Yifan" userId="c9b86b9a-8bad-4e1d-80e2-8f55c3c19e2c" providerId="ADAL" clId="{9D073D8F-04A5-544F-B130-6B5919B2E78E}" dt="2021-10-19T00:45:59.922" v="60"/>
          <ac:inkMkLst>
            <pc:docMk/>
            <pc:sldMk cId="2935422185" sldId="363"/>
            <ac:inkMk id="119" creationId="{6EF48F39-A7B2-5946-A707-D9893FEB0C22}"/>
          </ac:inkMkLst>
        </pc:inkChg>
        <pc:inkChg chg="mod">
          <ac:chgData name="Zhang Yifan" userId="c9b86b9a-8bad-4e1d-80e2-8f55c3c19e2c" providerId="ADAL" clId="{9D073D8F-04A5-544F-B130-6B5919B2E78E}" dt="2021-10-19T00:45:59.922" v="60"/>
          <ac:inkMkLst>
            <pc:docMk/>
            <pc:sldMk cId="2935422185" sldId="363"/>
            <ac:inkMk id="120" creationId="{24EB1980-F325-D549-B23D-237588349156}"/>
          </ac:inkMkLst>
        </pc:inkChg>
        <pc:inkChg chg="mod">
          <ac:chgData name="Zhang Yifan" userId="c9b86b9a-8bad-4e1d-80e2-8f55c3c19e2c" providerId="ADAL" clId="{9D073D8F-04A5-544F-B130-6B5919B2E78E}" dt="2021-10-19T00:45:59.922" v="60"/>
          <ac:inkMkLst>
            <pc:docMk/>
            <pc:sldMk cId="2935422185" sldId="363"/>
            <ac:inkMk id="121" creationId="{1E43668A-2CAD-6743-A92B-E96A6E02694B}"/>
          </ac:inkMkLst>
        </pc:inkChg>
        <pc:inkChg chg="mod">
          <ac:chgData name="Zhang Yifan" userId="c9b86b9a-8bad-4e1d-80e2-8f55c3c19e2c" providerId="ADAL" clId="{9D073D8F-04A5-544F-B130-6B5919B2E78E}" dt="2021-10-19T00:45:59.922" v="60"/>
          <ac:inkMkLst>
            <pc:docMk/>
            <pc:sldMk cId="2935422185" sldId="363"/>
            <ac:inkMk id="123" creationId="{59B1C0D1-EBD0-A740-AF26-6FF1512E893A}"/>
          </ac:inkMkLst>
        </pc:inkChg>
        <pc:inkChg chg="mod">
          <ac:chgData name="Zhang Yifan" userId="c9b86b9a-8bad-4e1d-80e2-8f55c3c19e2c" providerId="ADAL" clId="{9D073D8F-04A5-544F-B130-6B5919B2E78E}" dt="2021-10-19T00:45:59.922" v="60"/>
          <ac:inkMkLst>
            <pc:docMk/>
            <pc:sldMk cId="2935422185" sldId="363"/>
            <ac:inkMk id="124" creationId="{E7FBABCD-07AD-C24D-8570-9366D546CDC2}"/>
          </ac:inkMkLst>
        </pc:inkChg>
        <pc:inkChg chg="mod">
          <ac:chgData name="Zhang Yifan" userId="c9b86b9a-8bad-4e1d-80e2-8f55c3c19e2c" providerId="ADAL" clId="{9D073D8F-04A5-544F-B130-6B5919B2E78E}" dt="2021-10-19T00:45:59.922" v="60"/>
          <ac:inkMkLst>
            <pc:docMk/>
            <pc:sldMk cId="2935422185" sldId="363"/>
            <ac:inkMk id="125" creationId="{26E6E176-CB98-DF4D-989D-85A75A053E4C}"/>
          </ac:inkMkLst>
        </pc:inkChg>
        <pc:inkChg chg="mod">
          <ac:chgData name="Zhang Yifan" userId="c9b86b9a-8bad-4e1d-80e2-8f55c3c19e2c" providerId="ADAL" clId="{9D073D8F-04A5-544F-B130-6B5919B2E78E}" dt="2021-10-19T00:45:59.922" v="60"/>
          <ac:inkMkLst>
            <pc:docMk/>
            <pc:sldMk cId="2935422185" sldId="363"/>
            <ac:inkMk id="126" creationId="{774BD4A5-95A2-A643-A698-7465ECE200FA}"/>
          </ac:inkMkLst>
        </pc:inkChg>
        <pc:inkChg chg="mod">
          <ac:chgData name="Zhang Yifan" userId="c9b86b9a-8bad-4e1d-80e2-8f55c3c19e2c" providerId="ADAL" clId="{9D073D8F-04A5-544F-B130-6B5919B2E78E}" dt="2021-10-19T00:45:59.922" v="60"/>
          <ac:inkMkLst>
            <pc:docMk/>
            <pc:sldMk cId="2935422185" sldId="363"/>
            <ac:inkMk id="127" creationId="{7C7538C7-819C-8345-98F6-A7E95514230B}"/>
          </ac:inkMkLst>
        </pc:inkChg>
        <pc:inkChg chg="mod">
          <ac:chgData name="Zhang Yifan" userId="c9b86b9a-8bad-4e1d-80e2-8f55c3c19e2c" providerId="ADAL" clId="{9D073D8F-04A5-544F-B130-6B5919B2E78E}" dt="2021-10-19T00:45:59.922" v="60"/>
          <ac:inkMkLst>
            <pc:docMk/>
            <pc:sldMk cId="2935422185" sldId="363"/>
            <ac:inkMk id="128" creationId="{75303567-80B7-4C40-9AFF-E078834C6C17}"/>
          </ac:inkMkLst>
        </pc:inkChg>
        <pc:inkChg chg="mod">
          <ac:chgData name="Zhang Yifan" userId="c9b86b9a-8bad-4e1d-80e2-8f55c3c19e2c" providerId="ADAL" clId="{9D073D8F-04A5-544F-B130-6B5919B2E78E}" dt="2021-10-19T00:45:59.922" v="60"/>
          <ac:inkMkLst>
            <pc:docMk/>
            <pc:sldMk cId="2935422185" sldId="363"/>
            <ac:inkMk id="129" creationId="{81531E90-930C-4343-8CD9-3A319A9E62D0}"/>
          </ac:inkMkLst>
        </pc:inkChg>
        <pc:inkChg chg="mod">
          <ac:chgData name="Zhang Yifan" userId="c9b86b9a-8bad-4e1d-80e2-8f55c3c19e2c" providerId="ADAL" clId="{9D073D8F-04A5-544F-B130-6B5919B2E78E}" dt="2021-10-19T00:45:59.922" v="60"/>
          <ac:inkMkLst>
            <pc:docMk/>
            <pc:sldMk cId="2935422185" sldId="363"/>
            <ac:inkMk id="130" creationId="{EF874A58-4CC9-5943-849F-F126564235D4}"/>
          </ac:inkMkLst>
        </pc:inkChg>
        <pc:inkChg chg="mod">
          <ac:chgData name="Zhang Yifan" userId="c9b86b9a-8bad-4e1d-80e2-8f55c3c19e2c" providerId="ADAL" clId="{9D073D8F-04A5-544F-B130-6B5919B2E78E}" dt="2021-10-19T00:45:59.922" v="60"/>
          <ac:inkMkLst>
            <pc:docMk/>
            <pc:sldMk cId="2935422185" sldId="363"/>
            <ac:inkMk id="132" creationId="{C141687D-FC55-454D-AE5C-66746D2A3F05}"/>
          </ac:inkMkLst>
        </pc:inkChg>
        <pc:inkChg chg="mod">
          <ac:chgData name="Zhang Yifan" userId="c9b86b9a-8bad-4e1d-80e2-8f55c3c19e2c" providerId="ADAL" clId="{9D073D8F-04A5-544F-B130-6B5919B2E78E}" dt="2021-10-19T00:45:59.922" v="60"/>
          <ac:inkMkLst>
            <pc:docMk/>
            <pc:sldMk cId="2935422185" sldId="363"/>
            <ac:inkMk id="133" creationId="{3738D38D-8FAF-3E4C-9666-68F28F3C32BA}"/>
          </ac:inkMkLst>
        </pc:inkChg>
        <pc:inkChg chg="mod">
          <ac:chgData name="Zhang Yifan" userId="c9b86b9a-8bad-4e1d-80e2-8f55c3c19e2c" providerId="ADAL" clId="{9D073D8F-04A5-544F-B130-6B5919B2E78E}" dt="2021-10-19T00:45:59.922" v="60"/>
          <ac:inkMkLst>
            <pc:docMk/>
            <pc:sldMk cId="2935422185" sldId="363"/>
            <ac:inkMk id="134" creationId="{09FFDFB0-0C6F-AF4F-BEE1-382EA7BFBDD9}"/>
          </ac:inkMkLst>
        </pc:inkChg>
        <pc:inkChg chg="mod">
          <ac:chgData name="Zhang Yifan" userId="c9b86b9a-8bad-4e1d-80e2-8f55c3c19e2c" providerId="ADAL" clId="{9D073D8F-04A5-544F-B130-6B5919B2E78E}" dt="2021-10-19T00:45:59.922" v="60"/>
          <ac:inkMkLst>
            <pc:docMk/>
            <pc:sldMk cId="2935422185" sldId="363"/>
            <ac:inkMk id="136" creationId="{44A23D7F-DDE4-6943-8916-D3FC46D9E16D}"/>
          </ac:inkMkLst>
        </pc:inkChg>
        <pc:inkChg chg="mod">
          <ac:chgData name="Zhang Yifan" userId="c9b86b9a-8bad-4e1d-80e2-8f55c3c19e2c" providerId="ADAL" clId="{9D073D8F-04A5-544F-B130-6B5919B2E78E}" dt="2021-10-19T00:45:59.922" v="60"/>
          <ac:inkMkLst>
            <pc:docMk/>
            <pc:sldMk cId="2935422185" sldId="363"/>
            <ac:inkMk id="137" creationId="{9A3EDC47-A42C-0147-A774-D3977DC80479}"/>
          </ac:inkMkLst>
        </pc:inkChg>
        <pc:inkChg chg="mod">
          <ac:chgData name="Zhang Yifan" userId="c9b86b9a-8bad-4e1d-80e2-8f55c3c19e2c" providerId="ADAL" clId="{9D073D8F-04A5-544F-B130-6B5919B2E78E}" dt="2021-10-19T00:45:59.922" v="60"/>
          <ac:inkMkLst>
            <pc:docMk/>
            <pc:sldMk cId="2935422185" sldId="363"/>
            <ac:inkMk id="138" creationId="{6ED3A08D-CA24-9B4B-A0E6-3F374CB1DBE4}"/>
          </ac:inkMkLst>
        </pc:inkChg>
        <pc:inkChg chg="mod">
          <ac:chgData name="Zhang Yifan" userId="c9b86b9a-8bad-4e1d-80e2-8f55c3c19e2c" providerId="ADAL" clId="{9D073D8F-04A5-544F-B130-6B5919B2E78E}" dt="2021-10-19T00:45:59.922" v="60"/>
          <ac:inkMkLst>
            <pc:docMk/>
            <pc:sldMk cId="2935422185" sldId="363"/>
            <ac:inkMk id="139" creationId="{7487D947-3C22-504C-8A82-955C6C681410}"/>
          </ac:inkMkLst>
        </pc:inkChg>
        <pc:inkChg chg="mod">
          <ac:chgData name="Zhang Yifan" userId="c9b86b9a-8bad-4e1d-80e2-8f55c3c19e2c" providerId="ADAL" clId="{9D073D8F-04A5-544F-B130-6B5919B2E78E}" dt="2021-10-19T00:45:59.922" v="60"/>
          <ac:inkMkLst>
            <pc:docMk/>
            <pc:sldMk cId="2935422185" sldId="363"/>
            <ac:inkMk id="140" creationId="{CE3336D7-A1A4-A546-9C9A-9098AF81DAD8}"/>
          </ac:inkMkLst>
        </pc:inkChg>
        <pc:inkChg chg="mod">
          <ac:chgData name="Zhang Yifan" userId="c9b86b9a-8bad-4e1d-80e2-8f55c3c19e2c" providerId="ADAL" clId="{9D073D8F-04A5-544F-B130-6B5919B2E78E}" dt="2021-10-19T00:45:59.922" v="60"/>
          <ac:inkMkLst>
            <pc:docMk/>
            <pc:sldMk cId="2935422185" sldId="363"/>
            <ac:inkMk id="141" creationId="{12216095-3062-E348-8B39-E9CBB51D2501}"/>
          </ac:inkMkLst>
        </pc:inkChg>
        <pc:inkChg chg="mod">
          <ac:chgData name="Zhang Yifan" userId="c9b86b9a-8bad-4e1d-80e2-8f55c3c19e2c" providerId="ADAL" clId="{9D073D8F-04A5-544F-B130-6B5919B2E78E}" dt="2021-10-19T00:45:59.922" v="60"/>
          <ac:inkMkLst>
            <pc:docMk/>
            <pc:sldMk cId="2935422185" sldId="363"/>
            <ac:inkMk id="142" creationId="{2CDF5E7D-BCAD-8D4C-96A1-7A15A278E33A}"/>
          </ac:inkMkLst>
        </pc:inkChg>
        <pc:inkChg chg="mod">
          <ac:chgData name="Zhang Yifan" userId="c9b86b9a-8bad-4e1d-80e2-8f55c3c19e2c" providerId="ADAL" clId="{9D073D8F-04A5-544F-B130-6B5919B2E78E}" dt="2021-10-19T00:45:59.922" v="60"/>
          <ac:inkMkLst>
            <pc:docMk/>
            <pc:sldMk cId="2935422185" sldId="363"/>
            <ac:inkMk id="143" creationId="{8130F08C-3A40-FD45-994E-27EF8F3CDCE2}"/>
          </ac:inkMkLst>
        </pc:inkChg>
        <pc:inkChg chg="add mod">
          <ac:chgData name="Zhang Yifan" userId="c9b86b9a-8bad-4e1d-80e2-8f55c3c19e2c" providerId="ADAL" clId="{9D073D8F-04A5-544F-B130-6B5919B2E78E}" dt="2021-10-19T00:45:59.922" v="60"/>
          <ac:inkMkLst>
            <pc:docMk/>
            <pc:sldMk cId="2935422185" sldId="363"/>
            <ac:inkMk id="144" creationId="{0BF57C1C-8DA0-0D49-8C6C-12DB5E4CCB7A}"/>
          </ac:inkMkLst>
        </pc:inkChg>
        <pc:inkChg chg="add mod">
          <ac:chgData name="Zhang Yifan" userId="c9b86b9a-8bad-4e1d-80e2-8f55c3c19e2c" providerId="ADAL" clId="{9D073D8F-04A5-544F-B130-6B5919B2E78E}" dt="2021-10-19T00:45:59.922" v="60"/>
          <ac:inkMkLst>
            <pc:docMk/>
            <pc:sldMk cId="2935422185" sldId="363"/>
            <ac:inkMk id="145" creationId="{BEDE127E-B78C-BB4D-897F-460FC39358B8}"/>
          </ac:inkMkLst>
        </pc:inkChg>
        <pc:inkChg chg="mod">
          <ac:chgData name="Zhang Yifan" userId="c9b86b9a-8bad-4e1d-80e2-8f55c3c19e2c" providerId="ADAL" clId="{9D073D8F-04A5-544F-B130-6B5919B2E78E}" dt="2021-10-19T00:45:59.922" v="60"/>
          <ac:inkMkLst>
            <pc:docMk/>
            <pc:sldMk cId="2935422185" sldId="363"/>
            <ac:inkMk id="148" creationId="{E121D22D-6AA7-BF44-8FF5-4209406890DE}"/>
          </ac:inkMkLst>
        </pc:inkChg>
        <pc:inkChg chg="mod">
          <ac:chgData name="Zhang Yifan" userId="c9b86b9a-8bad-4e1d-80e2-8f55c3c19e2c" providerId="ADAL" clId="{9D073D8F-04A5-544F-B130-6B5919B2E78E}" dt="2021-10-19T00:45:59.922" v="60"/>
          <ac:inkMkLst>
            <pc:docMk/>
            <pc:sldMk cId="2935422185" sldId="363"/>
            <ac:inkMk id="149" creationId="{2F45024C-4B73-0541-A858-325DDD926B72}"/>
          </ac:inkMkLst>
        </pc:inkChg>
        <pc:inkChg chg="mod">
          <ac:chgData name="Zhang Yifan" userId="c9b86b9a-8bad-4e1d-80e2-8f55c3c19e2c" providerId="ADAL" clId="{9D073D8F-04A5-544F-B130-6B5919B2E78E}" dt="2021-10-19T00:45:59.922" v="60"/>
          <ac:inkMkLst>
            <pc:docMk/>
            <pc:sldMk cId="2935422185" sldId="363"/>
            <ac:inkMk id="150" creationId="{159FD76D-B36F-B242-AF14-1F6967CE3AA5}"/>
          </ac:inkMkLst>
        </pc:inkChg>
        <pc:inkChg chg="mod">
          <ac:chgData name="Zhang Yifan" userId="c9b86b9a-8bad-4e1d-80e2-8f55c3c19e2c" providerId="ADAL" clId="{9D073D8F-04A5-544F-B130-6B5919B2E78E}" dt="2021-10-19T00:45:59.922" v="60"/>
          <ac:inkMkLst>
            <pc:docMk/>
            <pc:sldMk cId="2935422185" sldId="363"/>
            <ac:inkMk id="151" creationId="{2FE45C74-014C-BE41-B958-5B718E158E79}"/>
          </ac:inkMkLst>
        </pc:inkChg>
        <pc:inkChg chg="mod">
          <ac:chgData name="Zhang Yifan" userId="c9b86b9a-8bad-4e1d-80e2-8f55c3c19e2c" providerId="ADAL" clId="{9D073D8F-04A5-544F-B130-6B5919B2E78E}" dt="2021-10-19T00:45:59.922" v="60"/>
          <ac:inkMkLst>
            <pc:docMk/>
            <pc:sldMk cId="2935422185" sldId="363"/>
            <ac:inkMk id="152" creationId="{8F9C9A74-61E1-4246-AFCA-5428077EBD30}"/>
          </ac:inkMkLst>
        </pc:inkChg>
        <pc:inkChg chg="mod">
          <ac:chgData name="Zhang Yifan" userId="c9b86b9a-8bad-4e1d-80e2-8f55c3c19e2c" providerId="ADAL" clId="{9D073D8F-04A5-544F-B130-6B5919B2E78E}" dt="2021-10-19T00:45:59.922" v="60"/>
          <ac:inkMkLst>
            <pc:docMk/>
            <pc:sldMk cId="2935422185" sldId="363"/>
            <ac:inkMk id="153" creationId="{FCF8189E-42F5-7145-96C1-22B22A3426F1}"/>
          </ac:inkMkLst>
        </pc:inkChg>
        <pc:inkChg chg="add mod">
          <ac:chgData name="Zhang Yifan" userId="c9b86b9a-8bad-4e1d-80e2-8f55c3c19e2c" providerId="ADAL" clId="{9D073D8F-04A5-544F-B130-6B5919B2E78E}" dt="2021-10-19T00:45:59.922" v="60"/>
          <ac:inkMkLst>
            <pc:docMk/>
            <pc:sldMk cId="2935422185" sldId="363"/>
            <ac:inkMk id="154" creationId="{BFC75644-C7DC-5545-B1FD-42A846706B42}"/>
          </ac:inkMkLst>
        </pc:inkChg>
        <pc:inkChg chg="mod">
          <ac:chgData name="Zhang Yifan" userId="c9b86b9a-8bad-4e1d-80e2-8f55c3c19e2c" providerId="ADAL" clId="{9D073D8F-04A5-544F-B130-6B5919B2E78E}" dt="2021-10-19T00:45:59.922" v="60"/>
          <ac:inkMkLst>
            <pc:docMk/>
            <pc:sldMk cId="2935422185" sldId="363"/>
            <ac:inkMk id="156" creationId="{FAFB7E45-8E9C-8348-982D-94117D8B36ED}"/>
          </ac:inkMkLst>
        </pc:inkChg>
        <pc:inkChg chg="mod">
          <ac:chgData name="Zhang Yifan" userId="c9b86b9a-8bad-4e1d-80e2-8f55c3c19e2c" providerId="ADAL" clId="{9D073D8F-04A5-544F-B130-6B5919B2E78E}" dt="2021-10-19T00:45:59.922" v="60"/>
          <ac:inkMkLst>
            <pc:docMk/>
            <pc:sldMk cId="2935422185" sldId="363"/>
            <ac:inkMk id="157" creationId="{55312A98-C169-9A40-A4ED-08B66019A692}"/>
          </ac:inkMkLst>
        </pc:inkChg>
        <pc:inkChg chg="mod">
          <ac:chgData name="Zhang Yifan" userId="c9b86b9a-8bad-4e1d-80e2-8f55c3c19e2c" providerId="ADAL" clId="{9D073D8F-04A5-544F-B130-6B5919B2E78E}" dt="2021-10-19T00:45:59.922" v="60"/>
          <ac:inkMkLst>
            <pc:docMk/>
            <pc:sldMk cId="2935422185" sldId="363"/>
            <ac:inkMk id="158" creationId="{C0A02EED-66C5-154F-AD49-A3CEDC44A63B}"/>
          </ac:inkMkLst>
        </pc:inkChg>
        <pc:inkChg chg="mod">
          <ac:chgData name="Zhang Yifan" userId="c9b86b9a-8bad-4e1d-80e2-8f55c3c19e2c" providerId="ADAL" clId="{9D073D8F-04A5-544F-B130-6B5919B2E78E}" dt="2021-10-19T00:45:59.922" v="60"/>
          <ac:inkMkLst>
            <pc:docMk/>
            <pc:sldMk cId="2935422185" sldId="363"/>
            <ac:inkMk id="160" creationId="{419171D9-9171-E940-BD33-CD14B20C5DB8}"/>
          </ac:inkMkLst>
        </pc:inkChg>
        <pc:inkChg chg="mod">
          <ac:chgData name="Zhang Yifan" userId="c9b86b9a-8bad-4e1d-80e2-8f55c3c19e2c" providerId="ADAL" clId="{9D073D8F-04A5-544F-B130-6B5919B2E78E}" dt="2021-10-19T00:45:59.922" v="60"/>
          <ac:inkMkLst>
            <pc:docMk/>
            <pc:sldMk cId="2935422185" sldId="363"/>
            <ac:inkMk id="161" creationId="{13F303CC-3CE4-A84C-9DC3-56FD945C894B}"/>
          </ac:inkMkLst>
        </pc:inkChg>
        <pc:inkChg chg="mod">
          <ac:chgData name="Zhang Yifan" userId="c9b86b9a-8bad-4e1d-80e2-8f55c3c19e2c" providerId="ADAL" clId="{9D073D8F-04A5-544F-B130-6B5919B2E78E}" dt="2021-10-19T00:45:59.922" v="60"/>
          <ac:inkMkLst>
            <pc:docMk/>
            <pc:sldMk cId="2935422185" sldId="363"/>
            <ac:inkMk id="162" creationId="{F4017926-ADDA-EC43-8AB3-6981D735386C}"/>
          </ac:inkMkLst>
        </pc:inkChg>
        <pc:inkChg chg="add mod">
          <ac:chgData name="Zhang Yifan" userId="c9b86b9a-8bad-4e1d-80e2-8f55c3c19e2c" providerId="ADAL" clId="{9D073D8F-04A5-544F-B130-6B5919B2E78E}" dt="2021-10-19T00:45:59.922" v="60"/>
          <ac:inkMkLst>
            <pc:docMk/>
            <pc:sldMk cId="2935422185" sldId="363"/>
            <ac:inkMk id="163" creationId="{3BE5D6D5-F910-AC41-BEFB-317D0A1947AF}"/>
          </ac:inkMkLst>
        </pc:inkChg>
        <pc:inkChg chg="add mod">
          <ac:chgData name="Zhang Yifan" userId="c9b86b9a-8bad-4e1d-80e2-8f55c3c19e2c" providerId="ADAL" clId="{9D073D8F-04A5-544F-B130-6B5919B2E78E}" dt="2021-10-19T00:45:59.922" v="60"/>
          <ac:inkMkLst>
            <pc:docMk/>
            <pc:sldMk cId="2935422185" sldId="363"/>
            <ac:inkMk id="164" creationId="{41243648-B4D1-0E44-94DA-55B78930CC37}"/>
          </ac:inkMkLst>
        </pc:inkChg>
        <pc:inkChg chg="add mod">
          <ac:chgData name="Zhang Yifan" userId="c9b86b9a-8bad-4e1d-80e2-8f55c3c19e2c" providerId="ADAL" clId="{9D073D8F-04A5-544F-B130-6B5919B2E78E}" dt="2021-10-19T00:45:59.922" v="60"/>
          <ac:inkMkLst>
            <pc:docMk/>
            <pc:sldMk cId="2935422185" sldId="363"/>
            <ac:inkMk id="165" creationId="{19F63B08-C1C4-2D46-8027-BD38E468627A}"/>
          </ac:inkMkLst>
        </pc:inkChg>
        <pc:inkChg chg="mod">
          <ac:chgData name="Zhang Yifan" userId="c9b86b9a-8bad-4e1d-80e2-8f55c3c19e2c" providerId="ADAL" clId="{9D073D8F-04A5-544F-B130-6B5919B2E78E}" dt="2021-10-19T00:45:59.922" v="60"/>
          <ac:inkMkLst>
            <pc:docMk/>
            <pc:sldMk cId="2935422185" sldId="363"/>
            <ac:inkMk id="167" creationId="{EBC61D84-A6F4-1A46-82A3-077C503AE57D}"/>
          </ac:inkMkLst>
        </pc:inkChg>
        <pc:inkChg chg="mod">
          <ac:chgData name="Zhang Yifan" userId="c9b86b9a-8bad-4e1d-80e2-8f55c3c19e2c" providerId="ADAL" clId="{9D073D8F-04A5-544F-B130-6B5919B2E78E}" dt="2021-10-19T00:45:59.922" v="60"/>
          <ac:inkMkLst>
            <pc:docMk/>
            <pc:sldMk cId="2935422185" sldId="363"/>
            <ac:inkMk id="168" creationId="{9E65E04A-3BCE-054D-90EB-A5B9E1078857}"/>
          </ac:inkMkLst>
        </pc:inkChg>
        <pc:inkChg chg="mod">
          <ac:chgData name="Zhang Yifan" userId="c9b86b9a-8bad-4e1d-80e2-8f55c3c19e2c" providerId="ADAL" clId="{9D073D8F-04A5-544F-B130-6B5919B2E78E}" dt="2021-10-19T00:45:59.922" v="60"/>
          <ac:inkMkLst>
            <pc:docMk/>
            <pc:sldMk cId="2935422185" sldId="363"/>
            <ac:inkMk id="169" creationId="{671193EF-1B76-C049-8FE9-7EB3193C19B4}"/>
          </ac:inkMkLst>
        </pc:inkChg>
      </pc:sldChg>
    </pc:docChg>
  </pc:docChgLst>
  <pc:docChgLst>
    <pc:chgData name="Zhang Yifan" userId="c9b86b9a-8bad-4e1d-80e2-8f55c3c19e2c" providerId="ADAL" clId="{06AF0A91-A981-994C-8996-EF85B07E79C8}"/>
    <pc:docChg chg="undo custSel delSld modSld">
      <pc:chgData name="Zhang Yifan" userId="c9b86b9a-8bad-4e1d-80e2-8f55c3c19e2c" providerId="ADAL" clId="{06AF0A91-A981-994C-8996-EF85B07E79C8}" dt="2021-10-12T02:46:30.213" v="441" actId="7634"/>
      <pc:docMkLst>
        <pc:docMk/>
      </pc:docMkLst>
      <pc:sldChg chg="addSp">
        <pc:chgData name="Zhang Yifan" userId="c9b86b9a-8bad-4e1d-80e2-8f55c3c19e2c" providerId="ADAL" clId="{06AF0A91-A981-994C-8996-EF85B07E79C8}" dt="2021-10-12T02:46:30.213" v="441" actId="7634"/>
        <pc:sldMkLst>
          <pc:docMk/>
          <pc:sldMk cId="2354227501" sldId="309"/>
        </pc:sldMkLst>
        <pc:inkChg chg="add">
          <ac:chgData name="Zhang Yifan" userId="c9b86b9a-8bad-4e1d-80e2-8f55c3c19e2c" providerId="ADAL" clId="{06AF0A91-A981-994C-8996-EF85B07E79C8}" dt="2021-10-12T02:46:30.213" v="441" actId="7634"/>
          <ac:inkMkLst>
            <pc:docMk/>
            <pc:sldMk cId="2354227501" sldId="309"/>
            <ac:inkMk id="5" creationId="{9FFB282E-9DBE-9C4F-8183-3B6CFBC2C22C}"/>
          </ac:inkMkLst>
        </pc:inkChg>
      </pc:sldChg>
      <pc:sldChg chg="addSp delSp">
        <pc:chgData name="Zhang Yifan" userId="c9b86b9a-8bad-4e1d-80e2-8f55c3c19e2c" providerId="ADAL" clId="{06AF0A91-A981-994C-8996-EF85B07E79C8}" dt="2021-10-12T02:46:30.213" v="441" actId="7634"/>
        <pc:sldMkLst>
          <pc:docMk/>
          <pc:sldMk cId="107471523" sldId="310"/>
        </pc:sldMkLst>
        <pc:grpChg chg="add del">
          <ac:chgData name="Zhang Yifan" userId="c9b86b9a-8bad-4e1d-80e2-8f55c3c19e2c" providerId="ADAL" clId="{06AF0A91-A981-994C-8996-EF85B07E79C8}" dt="2021-10-11T19:34:51.676" v="3"/>
          <ac:grpSpMkLst>
            <pc:docMk/>
            <pc:sldMk cId="107471523" sldId="310"/>
            <ac:grpSpMk id="7" creationId="{90F22390-5E0B-C04D-AE32-7DA3F5220263}"/>
          </ac:grpSpMkLst>
        </pc:grpChg>
        <pc:grpChg chg="add del">
          <ac:chgData name="Zhang Yifan" userId="c9b86b9a-8bad-4e1d-80e2-8f55c3c19e2c" providerId="ADAL" clId="{06AF0A91-A981-994C-8996-EF85B07E79C8}" dt="2021-10-11T19:35:03.366" v="19"/>
          <ac:grpSpMkLst>
            <pc:docMk/>
            <pc:sldMk cId="107471523" sldId="310"/>
            <ac:grpSpMk id="11" creationId="{D76755C4-0CFB-F948-8E4B-DA7CE4D56E1C}"/>
          </ac:grpSpMkLst>
        </pc:grpChg>
        <pc:grpChg chg="add del">
          <ac:chgData name="Zhang Yifan" userId="c9b86b9a-8bad-4e1d-80e2-8f55c3c19e2c" providerId="ADAL" clId="{06AF0A91-A981-994C-8996-EF85B07E79C8}" dt="2021-10-11T19:35:00.774" v="15"/>
          <ac:grpSpMkLst>
            <pc:docMk/>
            <pc:sldMk cId="107471523" sldId="310"/>
            <ac:grpSpMk id="18" creationId="{7393551A-2911-AC46-A43D-A06572C1C12A}"/>
          </ac:grpSpMkLst>
        </pc:grpChg>
        <pc:grpChg chg="add">
          <ac:chgData name="Zhang Yifan" userId="c9b86b9a-8bad-4e1d-80e2-8f55c3c19e2c" providerId="ADAL" clId="{06AF0A91-A981-994C-8996-EF85B07E79C8}" dt="2021-10-11T19:35:03.366" v="19"/>
          <ac:grpSpMkLst>
            <pc:docMk/>
            <pc:sldMk cId="107471523" sldId="310"/>
            <ac:grpSpMk id="21" creationId="{EF84BF5D-1015-A049-975E-693A619D3C54}"/>
          </ac:grpSpMkLst>
        </pc:grpChg>
        <pc:grpChg chg="add del">
          <ac:chgData name="Zhang Yifan" userId="c9b86b9a-8bad-4e1d-80e2-8f55c3c19e2c" providerId="ADAL" clId="{06AF0A91-A981-994C-8996-EF85B07E79C8}" dt="2021-10-11T19:35:55.689" v="27"/>
          <ac:grpSpMkLst>
            <pc:docMk/>
            <pc:sldMk cId="107471523" sldId="310"/>
            <ac:grpSpMk id="26" creationId="{30A9532A-00DF-F941-B9AE-0A12BFCC7D13}"/>
          </ac:grpSpMkLst>
        </pc:grpChg>
        <pc:grpChg chg="add">
          <ac:chgData name="Zhang Yifan" userId="c9b86b9a-8bad-4e1d-80e2-8f55c3c19e2c" providerId="ADAL" clId="{06AF0A91-A981-994C-8996-EF85B07E79C8}" dt="2021-10-11T19:36:17.467" v="33"/>
          <ac:grpSpMkLst>
            <pc:docMk/>
            <pc:sldMk cId="107471523" sldId="310"/>
            <ac:grpSpMk id="31" creationId="{E0F4BD10-A63E-FD43-B35A-35B04AB87A80}"/>
          </ac:grpSpMkLst>
        </pc:grpChg>
        <pc:grpChg chg="add">
          <ac:chgData name="Zhang Yifan" userId="c9b86b9a-8bad-4e1d-80e2-8f55c3c19e2c" providerId="ADAL" clId="{06AF0A91-A981-994C-8996-EF85B07E79C8}" dt="2021-10-11T19:36:30.557" v="37"/>
          <ac:grpSpMkLst>
            <pc:docMk/>
            <pc:sldMk cId="107471523" sldId="310"/>
            <ac:grpSpMk id="35" creationId="{0E947ECB-BC35-A54C-A72E-2DEDFD232C15}"/>
          </ac:grpSpMkLst>
        </pc:grpChg>
        <pc:grpChg chg="add">
          <ac:chgData name="Zhang Yifan" userId="c9b86b9a-8bad-4e1d-80e2-8f55c3c19e2c" providerId="ADAL" clId="{06AF0A91-A981-994C-8996-EF85B07E79C8}" dt="2021-10-11T19:36:40.636" v="43"/>
          <ac:grpSpMkLst>
            <pc:docMk/>
            <pc:sldMk cId="107471523" sldId="310"/>
            <ac:grpSpMk id="40" creationId="{11866FA5-0643-494C-9700-68C6BEB80965}"/>
          </ac:grpSpMkLst>
        </pc:grpChg>
        <pc:grpChg chg="add del">
          <ac:chgData name="Zhang Yifan" userId="c9b86b9a-8bad-4e1d-80e2-8f55c3c19e2c" providerId="ADAL" clId="{06AF0A91-A981-994C-8996-EF85B07E79C8}" dt="2021-10-11T19:36:53.480" v="58"/>
          <ac:grpSpMkLst>
            <pc:docMk/>
            <pc:sldMk cId="107471523" sldId="310"/>
            <ac:grpSpMk id="43" creationId="{8CC4DB1E-E436-7648-88FA-C9EECE985BA1}"/>
          </ac:grpSpMkLst>
        </pc:grpChg>
        <pc:grpChg chg="add del">
          <ac:chgData name="Zhang Yifan" userId="c9b86b9a-8bad-4e1d-80e2-8f55c3c19e2c" providerId="ADAL" clId="{06AF0A91-A981-994C-8996-EF85B07E79C8}" dt="2021-10-11T19:36:49.611" v="53"/>
          <ac:grpSpMkLst>
            <pc:docMk/>
            <pc:sldMk cId="107471523" sldId="310"/>
            <ac:grpSpMk id="46" creationId="{6F0EE4A7-21D5-3E4D-9938-E33F0B2D49E3}"/>
          </ac:grpSpMkLst>
        </pc:grpChg>
        <pc:grpChg chg="add del">
          <ac:chgData name="Zhang Yifan" userId="c9b86b9a-8bad-4e1d-80e2-8f55c3c19e2c" providerId="ADAL" clId="{06AF0A91-A981-994C-8996-EF85B07E79C8}" dt="2021-10-11T19:36:48.417" v="52"/>
          <ac:grpSpMkLst>
            <pc:docMk/>
            <pc:sldMk cId="107471523" sldId="310"/>
            <ac:grpSpMk id="48" creationId="{7F42F131-14DA-754C-BFFF-46713755EEFC}"/>
          </ac:grpSpMkLst>
        </pc:grpChg>
        <pc:grpChg chg="add del">
          <ac:chgData name="Zhang Yifan" userId="c9b86b9a-8bad-4e1d-80e2-8f55c3c19e2c" providerId="ADAL" clId="{06AF0A91-A981-994C-8996-EF85B07E79C8}" dt="2021-10-11T19:37:11.130" v="86"/>
          <ac:grpSpMkLst>
            <pc:docMk/>
            <pc:sldMk cId="107471523" sldId="310"/>
            <ac:grpSpMk id="52" creationId="{5C17CEAA-D214-CA4C-813B-58736B495638}"/>
          </ac:grpSpMkLst>
        </pc:grpChg>
        <pc:grpChg chg="add del">
          <ac:chgData name="Zhang Yifan" userId="c9b86b9a-8bad-4e1d-80e2-8f55c3c19e2c" providerId="ADAL" clId="{06AF0A91-A981-994C-8996-EF85B07E79C8}" dt="2021-10-11T19:36:59.641" v="62"/>
          <ac:grpSpMkLst>
            <pc:docMk/>
            <pc:sldMk cId="107471523" sldId="310"/>
            <ac:grpSpMk id="55" creationId="{DEB3D979-D8B4-C44B-80A5-CABD75CDAEBF}"/>
          </ac:grpSpMkLst>
        </pc:grpChg>
        <pc:grpChg chg="add del">
          <ac:chgData name="Zhang Yifan" userId="c9b86b9a-8bad-4e1d-80e2-8f55c3c19e2c" providerId="ADAL" clId="{06AF0A91-A981-994C-8996-EF85B07E79C8}" dt="2021-10-11T19:37:04.204" v="73"/>
          <ac:grpSpMkLst>
            <pc:docMk/>
            <pc:sldMk cId="107471523" sldId="310"/>
            <ac:grpSpMk id="64" creationId="{72247661-350F-0D47-8B7A-0438E31F8DFF}"/>
          </ac:grpSpMkLst>
        </pc:grpChg>
        <pc:grpChg chg="add del">
          <ac:chgData name="Zhang Yifan" userId="c9b86b9a-8bad-4e1d-80e2-8f55c3c19e2c" providerId="ADAL" clId="{06AF0A91-A981-994C-8996-EF85B07E79C8}" dt="2021-10-11T19:37:17.081" v="91"/>
          <ac:grpSpMkLst>
            <pc:docMk/>
            <pc:sldMk cId="107471523" sldId="310"/>
            <ac:grpSpMk id="76" creationId="{E687CAAD-A45B-4C48-8144-DBD4B918966F}"/>
          </ac:grpSpMkLst>
        </pc:grpChg>
        <pc:grpChg chg="add">
          <ac:chgData name="Zhang Yifan" userId="c9b86b9a-8bad-4e1d-80e2-8f55c3c19e2c" providerId="ADAL" clId="{06AF0A91-A981-994C-8996-EF85B07E79C8}" dt="2021-10-11T19:37:17.081" v="91"/>
          <ac:grpSpMkLst>
            <pc:docMk/>
            <pc:sldMk cId="107471523" sldId="310"/>
            <ac:grpSpMk id="81" creationId="{8581F79A-F90F-1745-99CE-4A53FAB69685}"/>
          </ac:grpSpMkLst>
        </pc:grpChg>
        <pc:inkChg chg="add del topLvl">
          <ac:chgData name="Zhang Yifan" userId="c9b86b9a-8bad-4e1d-80e2-8f55c3c19e2c" providerId="ADAL" clId="{06AF0A91-A981-994C-8996-EF85B07E79C8}" dt="2021-10-11T19:34:52.087" v="4"/>
          <ac:inkMkLst>
            <pc:docMk/>
            <pc:sldMk cId="107471523" sldId="310"/>
            <ac:inkMk id="5" creationId="{23CA75F4-8D3F-754C-92C3-78CF1F341807}"/>
          </ac:inkMkLst>
        </pc:inkChg>
        <pc:inkChg chg="add">
          <ac:chgData name="Zhang Yifan" userId="c9b86b9a-8bad-4e1d-80e2-8f55c3c19e2c" providerId="ADAL" clId="{06AF0A91-A981-994C-8996-EF85B07E79C8}" dt="2021-10-12T02:46:30.213" v="441" actId="7634"/>
          <ac:inkMkLst>
            <pc:docMk/>
            <pc:sldMk cId="107471523" sldId="310"/>
            <ac:inkMk id="5" creationId="{F6791315-9458-E849-A872-FB504FBB9B22}"/>
          </ac:inkMkLst>
        </pc:inkChg>
        <pc:inkChg chg="add del topLvl">
          <ac:chgData name="Zhang Yifan" userId="c9b86b9a-8bad-4e1d-80e2-8f55c3c19e2c" providerId="ADAL" clId="{06AF0A91-A981-994C-8996-EF85B07E79C8}" dt="2021-10-11T19:34:51.676" v="3"/>
          <ac:inkMkLst>
            <pc:docMk/>
            <pc:sldMk cId="107471523" sldId="310"/>
            <ac:inkMk id="6" creationId="{DD3877F5-9ECF-434D-B32D-0C63013622BD}"/>
          </ac:inkMkLst>
        </pc:inkChg>
        <pc:inkChg chg="add topLvl">
          <ac:chgData name="Zhang Yifan" userId="c9b86b9a-8bad-4e1d-80e2-8f55c3c19e2c" providerId="ADAL" clId="{06AF0A91-A981-994C-8996-EF85B07E79C8}" dt="2021-10-11T19:35:03.366" v="19"/>
          <ac:inkMkLst>
            <pc:docMk/>
            <pc:sldMk cId="107471523" sldId="310"/>
            <ac:inkMk id="9" creationId="{FD17C587-762B-BF4A-8CCC-C8871762AC6B}"/>
          </ac:inkMkLst>
        </pc:inkChg>
        <pc:inkChg chg="add topLvl">
          <ac:chgData name="Zhang Yifan" userId="c9b86b9a-8bad-4e1d-80e2-8f55c3c19e2c" providerId="ADAL" clId="{06AF0A91-A981-994C-8996-EF85B07E79C8}" dt="2021-10-11T19:35:03.366" v="19"/>
          <ac:inkMkLst>
            <pc:docMk/>
            <pc:sldMk cId="107471523" sldId="310"/>
            <ac:inkMk id="10" creationId="{12FE5F84-BAEE-4A40-85C1-30B151CA83FA}"/>
          </ac:inkMkLst>
        </pc:inkChg>
        <pc:inkChg chg="add topLvl">
          <ac:chgData name="Zhang Yifan" userId="c9b86b9a-8bad-4e1d-80e2-8f55c3c19e2c" providerId="ADAL" clId="{06AF0A91-A981-994C-8996-EF85B07E79C8}" dt="2021-10-11T19:35:00.774" v="15"/>
          <ac:inkMkLst>
            <pc:docMk/>
            <pc:sldMk cId="107471523" sldId="310"/>
            <ac:inkMk id="12" creationId="{0203BE1B-AE8A-BF49-8C89-7B5C0DF90FDC}"/>
          </ac:inkMkLst>
        </pc:inkChg>
        <pc:inkChg chg="add topLvl">
          <ac:chgData name="Zhang Yifan" userId="c9b86b9a-8bad-4e1d-80e2-8f55c3c19e2c" providerId="ADAL" clId="{06AF0A91-A981-994C-8996-EF85B07E79C8}" dt="2021-10-11T19:35:00.774" v="15"/>
          <ac:inkMkLst>
            <pc:docMk/>
            <pc:sldMk cId="107471523" sldId="310"/>
            <ac:inkMk id="13" creationId="{C1B5581D-76EB-D349-B289-5BE6C64E78C9}"/>
          </ac:inkMkLst>
        </pc:inkChg>
        <pc:inkChg chg="add topLvl">
          <ac:chgData name="Zhang Yifan" userId="c9b86b9a-8bad-4e1d-80e2-8f55c3c19e2c" providerId="ADAL" clId="{06AF0A91-A981-994C-8996-EF85B07E79C8}" dt="2021-10-11T19:35:00.774" v="15"/>
          <ac:inkMkLst>
            <pc:docMk/>
            <pc:sldMk cId="107471523" sldId="310"/>
            <ac:inkMk id="14" creationId="{B7009499-2AB6-104C-B48A-2F0CBA2AAA0F}"/>
          </ac:inkMkLst>
        </pc:inkChg>
        <pc:inkChg chg="add topLvl">
          <ac:chgData name="Zhang Yifan" userId="c9b86b9a-8bad-4e1d-80e2-8f55c3c19e2c" providerId="ADAL" clId="{06AF0A91-A981-994C-8996-EF85B07E79C8}" dt="2021-10-11T19:35:00.774" v="15"/>
          <ac:inkMkLst>
            <pc:docMk/>
            <pc:sldMk cId="107471523" sldId="310"/>
            <ac:inkMk id="15" creationId="{55FC81AD-EAC6-F248-B1AA-61D29C7D7AE1}"/>
          </ac:inkMkLst>
        </pc:inkChg>
        <pc:inkChg chg="add del topLvl">
          <ac:chgData name="Zhang Yifan" userId="c9b86b9a-8bad-4e1d-80e2-8f55c3c19e2c" providerId="ADAL" clId="{06AF0A91-A981-994C-8996-EF85B07E79C8}" dt="2021-10-11T19:35:01.183" v="16"/>
          <ac:inkMkLst>
            <pc:docMk/>
            <pc:sldMk cId="107471523" sldId="310"/>
            <ac:inkMk id="16" creationId="{C75F5186-BDD7-0C43-B606-64E89A68E21F}"/>
          </ac:inkMkLst>
        </pc:inkChg>
        <pc:inkChg chg="add del topLvl">
          <ac:chgData name="Zhang Yifan" userId="c9b86b9a-8bad-4e1d-80e2-8f55c3c19e2c" providerId="ADAL" clId="{06AF0A91-A981-994C-8996-EF85B07E79C8}" dt="2021-10-11T19:35:00.774" v="15"/>
          <ac:inkMkLst>
            <pc:docMk/>
            <pc:sldMk cId="107471523" sldId="310"/>
            <ac:inkMk id="17" creationId="{08496B9E-2EE3-4C4C-A341-F40EBCBBF055}"/>
          </ac:inkMkLst>
        </pc:inkChg>
        <pc:inkChg chg="add">
          <ac:chgData name="Zhang Yifan" userId="c9b86b9a-8bad-4e1d-80e2-8f55c3c19e2c" providerId="ADAL" clId="{06AF0A91-A981-994C-8996-EF85B07E79C8}" dt="2021-10-11T19:35:02.338" v="17"/>
          <ac:inkMkLst>
            <pc:docMk/>
            <pc:sldMk cId="107471523" sldId="310"/>
            <ac:inkMk id="19" creationId="{C7CD8C8D-EB20-2C43-B275-54E60D3A74C9}"/>
          </ac:inkMkLst>
        </pc:inkChg>
        <pc:inkChg chg="add">
          <ac:chgData name="Zhang Yifan" userId="c9b86b9a-8bad-4e1d-80e2-8f55c3c19e2c" providerId="ADAL" clId="{06AF0A91-A981-994C-8996-EF85B07E79C8}" dt="2021-10-11T19:35:02.787" v="18"/>
          <ac:inkMkLst>
            <pc:docMk/>
            <pc:sldMk cId="107471523" sldId="310"/>
            <ac:inkMk id="20" creationId="{C8278381-ABD6-194E-8B92-80BBFF51FE7E}"/>
          </ac:inkMkLst>
        </pc:inkChg>
        <pc:inkChg chg="add del">
          <ac:chgData name="Zhang Yifan" userId="c9b86b9a-8bad-4e1d-80e2-8f55c3c19e2c" providerId="ADAL" clId="{06AF0A91-A981-994C-8996-EF85B07E79C8}" dt="2021-10-11T19:35:32.507" v="21"/>
          <ac:inkMkLst>
            <pc:docMk/>
            <pc:sldMk cId="107471523" sldId="310"/>
            <ac:inkMk id="22" creationId="{635C01E0-67C4-404B-AE7D-33175E9E94B1}"/>
          </ac:inkMkLst>
        </pc:inkChg>
        <pc:inkChg chg="add del">
          <ac:chgData name="Zhang Yifan" userId="c9b86b9a-8bad-4e1d-80e2-8f55c3c19e2c" providerId="ADAL" clId="{06AF0A91-A981-994C-8996-EF85B07E79C8}" dt="2021-10-11T19:35:55.682" v="26"/>
          <ac:inkMkLst>
            <pc:docMk/>
            <pc:sldMk cId="107471523" sldId="310"/>
            <ac:inkMk id="23" creationId="{08615D12-3D2C-8744-9001-9CC6DD17B736}"/>
          </ac:inkMkLst>
        </pc:inkChg>
        <pc:inkChg chg="add topLvl">
          <ac:chgData name="Zhang Yifan" userId="c9b86b9a-8bad-4e1d-80e2-8f55c3c19e2c" providerId="ADAL" clId="{06AF0A91-A981-994C-8996-EF85B07E79C8}" dt="2021-10-11T19:35:55.689" v="27"/>
          <ac:inkMkLst>
            <pc:docMk/>
            <pc:sldMk cId="107471523" sldId="310"/>
            <ac:inkMk id="24" creationId="{32B1CF6C-9508-E24F-A55D-D1B8AF74C737}"/>
          </ac:inkMkLst>
        </pc:inkChg>
        <pc:inkChg chg="add del topLvl">
          <ac:chgData name="Zhang Yifan" userId="c9b86b9a-8bad-4e1d-80e2-8f55c3c19e2c" providerId="ADAL" clId="{06AF0A91-A981-994C-8996-EF85B07E79C8}" dt="2021-10-11T19:35:55.689" v="27"/>
          <ac:inkMkLst>
            <pc:docMk/>
            <pc:sldMk cId="107471523" sldId="310"/>
            <ac:inkMk id="25" creationId="{8327A043-2618-B442-A276-A48705AC0CCA}"/>
          </ac:inkMkLst>
        </pc:inkChg>
        <pc:inkChg chg="add del">
          <ac:chgData name="Zhang Yifan" userId="c9b86b9a-8bad-4e1d-80e2-8f55c3c19e2c" providerId="ADAL" clId="{06AF0A91-A981-994C-8996-EF85B07E79C8}" dt="2021-10-11T19:36:11.479" v="29"/>
          <ac:inkMkLst>
            <pc:docMk/>
            <pc:sldMk cId="107471523" sldId="310"/>
            <ac:inkMk id="27" creationId="{E631FF0D-5D91-8F43-A03A-D819DE8AE77C}"/>
          </ac:inkMkLst>
        </pc:inkChg>
        <pc:inkChg chg="add">
          <ac:chgData name="Zhang Yifan" userId="c9b86b9a-8bad-4e1d-80e2-8f55c3c19e2c" providerId="ADAL" clId="{06AF0A91-A981-994C-8996-EF85B07E79C8}" dt="2021-10-11T19:36:14.814" v="30"/>
          <ac:inkMkLst>
            <pc:docMk/>
            <pc:sldMk cId="107471523" sldId="310"/>
            <ac:inkMk id="28" creationId="{7ED66FFA-5B38-8F4B-A032-FC6680A0E617}"/>
          </ac:inkMkLst>
        </pc:inkChg>
        <pc:inkChg chg="add">
          <ac:chgData name="Zhang Yifan" userId="c9b86b9a-8bad-4e1d-80e2-8f55c3c19e2c" providerId="ADAL" clId="{06AF0A91-A981-994C-8996-EF85B07E79C8}" dt="2021-10-11T19:36:16.432" v="31"/>
          <ac:inkMkLst>
            <pc:docMk/>
            <pc:sldMk cId="107471523" sldId="310"/>
            <ac:inkMk id="29" creationId="{8072C702-D0F8-D843-80C0-107A652E1792}"/>
          </ac:inkMkLst>
        </pc:inkChg>
        <pc:inkChg chg="add">
          <ac:chgData name="Zhang Yifan" userId="c9b86b9a-8bad-4e1d-80e2-8f55c3c19e2c" providerId="ADAL" clId="{06AF0A91-A981-994C-8996-EF85B07E79C8}" dt="2021-10-11T19:36:16.888" v="32"/>
          <ac:inkMkLst>
            <pc:docMk/>
            <pc:sldMk cId="107471523" sldId="310"/>
            <ac:inkMk id="30" creationId="{8FB0ED71-0CFB-4846-8D99-5C0E8E09DF5E}"/>
          </ac:inkMkLst>
        </pc:inkChg>
        <pc:inkChg chg="add">
          <ac:chgData name="Zhang Yifan" userId="c9b86b9a-8bad-4e1d-80e2-8f55c3c19e2c" providerId="ADAL" clId="{06AF0A91-A981-994C-8996-EF85B07E79C8}" dt="2021-10-11T19:36:28.173" v="34"/>
          <ac:inkMkLst>
            <pc:docMk/>
            <pc:sldMk cId="107471523" sldId="310"/>
            <ac:inkMk id="32" creationId="{3B70B25A-4FE3-DE4C-A4B6-62BB17D10F11}"/>
          </ac:inkMkLst>
        </pc:inkChg>
        <pc:inkChg chg="add">
          <ac:chgData name="Zhang Yifan" userId="c9b86b9a-8bad-4e1d-80e2-8f55c3c19e2c" providerId="ADAL" clId="{06AF0A91-A981-994C-8996-EF85B07E79C8}" dt="2021-10-11T19:36:29.541" v="35"/>
          <ac:inkMkLst>
            <pc:docMk/>
            <pc:sldMk cId="107471523" sldId="310"/>
            <ac:inkMk id="33" creationId="{D6B36C82-5E1B-444C-ACEE-18FAA423E270}"/>
          </ac:inkMkLst>
        </pc:inkChg>
        <pc:inkChg chg="add">
          <ac:chgData name="Zhang Yifan" userId="c9b86b9a-8bad-4e1d-80e2-8f55c3c19e2c" providerId="ADAL" clId="{06AF0A91-A981-994C-8996-EF85B07E79C8}" dt="2021-10-11T19:36:29.964" v="36"/>
          <ac:inkMkLst>
            <pc:docMk/>
            <pc:sldMk cId="107471523" sldId="310"/>
            <ac:inkMk id="34" creationId="{DC577393-EB87-2246-8316-B7578E9AE584}"/>
          </ac:inkMkLst>
        </pc:inkChg>
        <pc:inkChg chg="add del">
          <ac:chgData name="Zhang Yifan" userId="c9b86b9a-8bad-4e1d-80e2-8f55c3c19e2c" providerId="ADAL" clId="{06AF0A91-A981-994C-8996-EF85B07E79C8}" dt="2021-10-11T19:36:36.049" v="39"/>
          <ac:inkMkLst>
            <pc:docMk/>
            <pc:sldMk cId="107471523" sldId="310"/>
            <ac:inkMk id="36" creationId="{93BCD11C-E530-7C40-B46E-290D6EF79E34}"/>
          </ac:inkMkLst>
        </pc:inkChg>
        <pc:inkChg chg="add">
          <ac:chgData name="Zhang Yifan" userId="c9b86b9a-8bad-4e1d-80e2-8f55c3c19e2c" providerId="ADAL" clId="{06AF0A91-A981-994C-8996-EF85B07E79C8}" dt="2021-10-11T19:36:38.414" v="40"/>
          <ac:inkMkLst>
            <pc:docMk/>
            <pc:sldMk cId="107471523" sldId="310"/>
            <ac:inkMk id="37" creationId="{D43BA514-FD5A-0440-AE2A-29C75071C478}"/>
          </ac:inkMkLst>
        </pc:inkChg>
        <pc:inkChg chg="add">
          <ac:chgData name="Zhang Yifan" userId="c9b86b9a-8bad-4e1d-80e2-8f55c3c19e2c" providerId="ADAL" clId="{06AF0A91-A981-994C-8996-EF85B07E79C8}" dt="2021-10-11T19:36:39.610" v="41"/>
          <ac:inkMkLst>
            <pc:docMk/>
            <pc:sldMk cId="107471523" sldId="310"/>
            <ac:inkMk id="38" creationId="{6FB08BEC-CA99-6842-A021-5247894FA84B}"/>
          </ac:inkMkLst>
        </pc:inkChg>
        <pc:inkChg chg="add">
          <ac:chgData name="Zhang Yifan" userId="c9b86b9a-8bad-4e1d-80e2-8f55c3c19e2c" providerId="ADAL" clId="{06AF0A91-A981-994C-8996-EF85B07E79C8}" dt="2021-10-11T19:36:39.988" v="42"/>
          <ac:inkMkLst>
            <pc:docMk/>
            <pc:sldMk cId="107471523" sldId="310"/>
            <ac:inkMk id="39" creationId="{F405A5F3-A5C6-134E-BF1E-DFB9DDD25357}"/>
          </ac:inkMkLst>
        </pc:inkChg>
        <pc:inkChg chg="add topLvl">
          <ac:chgData name="Zhang Yifan" userId="c9b86b9a-8bad-4e1d-80e2-8f55c3c19e2c" providerId="ADAL" clId="{06AF0A91-A981-994C-8996-EF85B07E79C8}" dt="2021-10-11T19:37:11.130" v="86"/>
          <ac:inkMkLst>
            <pc:docMk/>
            <pc:sldMk cId="107471523" sldId="310"/>
            <ac:inkMk id="41" creationId="{3F7B5468-F55D-D144-BE82-CFAFB3A3EB90}"/>
          </ac:inkMkLst>
        </pc:inkChg>
        <pc:inkChg chg="add topLvl">
          <ac:chgData name="Zhang Yifan" userId="c9b86b9a-8bad-4e1d-80e2-8f55c3c19e2c" providerId="ADAL" clId="{06AF0A91-A981-994C-8996-EF85B07E79C8}" dt="2021-10-11T19:37:11.130" v="86"/>
          <ac:inkMkLst>
            <pc:docMk/>
            <pc:sldMk cId="107471523" sldId="310"/>
            <ac:inkMk id="42" creationId="{DA739608-328A-B94B-8968-ED801C5E8EC4}"/>
          </ac:inkMkLst>
        </pc:inkChg>
        <pc:inkChg chg="add del topLvl">
          <ac:chgData name="Zhang Yifan" userId="c9b86b9a-8bad-4e1d-80e2-8f55c3c19e2c" providerId="ADAL" clId="{06AF0A91-A981-994C-8996-EF85B07E79C8}" dt="2021-10-11T19:36:50.606" v="54"/>
          <ac:inkMkLst>
            <pc:docMk/>
            <pc:sldMk cId="107471523" sldId="310"/>
            <ac:inkMk id="44" creationId="{72C2E821-8456-8448-ABC2-1547387DCFC9}"/>
          </ac:inkMkLst>
        </pc:inkChg>
        <pc:inkChg chg="add del topLvl">
          <ac:chgData name="Zhang Yifan" userId="c9b86b9a-8bad-4e1d-80e2-8f55c3c19e2c" providerId="ADAL" clId="{06AF0A91-A981-994C-8996-EF85B07E79C8}" dt="2021-10-11T19:36:49.611" v="53"/>
          <ac:inkMkLst>
            <pc:docMk/>
            <pc:sldMk cId="107471523" sldId="310"/>
            <ac:inkMk id="45" creationId="{244661AB-53D4-4543-A339-82A6EE5FD9A1}"/>
          </ac:inkMkLst>
        </pc:inkChg>
        <pc:inkChg chg="add del topLvl">
          <ac:chgData name="Zhang Yifan" userId="c9b86b9a-8bad-4e1d-80e2-8f55c3c19e2c" providerId="ADAL" clId="{06AF0A91-A981-994C-8996-EF85B07E79C8}" dt="2021-10-11T19:36:48.417" v="52"/>
          <ac:inkMkLst>
            <pc:docMk/>
            <pc:sldMk cId="107471523" sldId="310"/>
            <ac:inkMk id="47" creationId="{FF51AA1B-F55D-4A47-AD62-C2C98942B57D}"/>
          </ac:inkMkLst>
        </pc:inkChg>
        <pc:inkChg chg="add topLvl">
          <ac:chgData name="Zhang Yifan" userId="c9b86b9a-8bad-4e1d-80e2-8f55c3c19e2c" providerId="ADAL" clId="{06AF0A91-A981-994C-8996-EF85B07E79C8}" dt="2021-10-11T19:37:17.081" v="91"/>
          <ac:inkMkLst>
            <pc:docMk/>
            <pc:sldMk cId="107471523" sldId="310"/>
            <ac:inkMk id="49" creationId="{46F7442C-E111-064A-A921-0B56F1167F92}"/>
          </ac:inkMkLst>
        </pc:inkChg>
        <pc:inkChg chg="add topLvl">
          <ac:chgData name="Zhang Yifan" userId="c9b86b9a-8bad-4e1d-80e2-8f55c3c19e2c" providerId="ADAL" clId="{06AF0A91-A981-994C-8996-EF85B07E79C8}" dt="2021-10-11T19:37:17.081" v="91"/>
          <ac:inkMkLst>
            <pc:docMk/>
            <pc:sldMk cId="107471523" sldId="310"/>
            <ac:inkMk id="50" creationId="{77DB0B71-0C42-B54F-BDBE-7EBD1BB4E16B}"/>
          </ac:inkMkLst>
        </pc:inkChg>
        <pc:inkChg chg="add topLvl">
          <ac:chgData name="Zhang Yifan" userId="c9b86b9a-8bad-4e1d-80e2-8f55c3c19e2c" providerId="ADAL" clId="{06AF0A91-A981-994C-8996-EF85B07E79C8}" dt="2021-10-11T19:37:17.081" v="91"/>
          <ac:inkMkLst>
            <pc:docMk/>
            <pc:sldMk cId="107471523" sldId="310"/>
            <ac:inkMk id="51" creationId="{8974FE29-D767-7444-8053-F72F4D4319B6}"/>
          </ac:inkMkLst>
        </pc:inkChg>
        <pc:inkChg chg="add del topLvl">
          <ac:chgData name="Zhang Yifan" userId="c9b86b9a-8bad-4e1d-80e2-8f55c3c19e2c" providerId="ADAL" clId="{06AF0A91-A981-994C-8996-EF85B07E79C8}" dt="2021-10-11T19:36:59.829" v="63"/>
          <ac:inkMkLst>
            <pc:docMk/>
            <pc:sldMk cId="107471523" sldId="310"/>
            <ac:inkMk id="53" creationId="{250EC8C4-7C73-074B-8881-B6B151225E80}"/>
          </ac:inkMkLst>
        </pc:inkChg>
        <pc:inkChg chg="add del topLvl">
          <ac:chgData name="Zhang Yifan" userId="c9b86b9a-8bad-4e1d-80e2-8f55c3c19e2c" providerId="ADAL" clId="{06AF0A91-A981-994C-8996-EF85B07E79C8}" dt="2021-10-11T19:36:59.641" v="62"/>
          <ac:inkMkLst>
            <pc:docMk/>
            <pc:sldMk cId="107471523" sldId="310"/>
            <ac:inkMk id="54" creationId="{51BD3677-AE37-4D47-B69C-F2330881D41D}"/>
          </ac:inkMkLst>
        </pc:inkChg>
        <pc:inkChg chg="add topLvl">
          <ac:chgData name="Zhang Yifan" userId="c9b86b9a-8bad-4e1d-80e2-8f55c3c19e2c" providerId="ADAL" clId="{06AF0A91-A981-994C-8996-EF85B07E79C8}" dt="2021-10-11T19:37:17.081" v="91"/>
          <ac:inkMkLst>
            <pc:docMk/>
            <pc:sldMk cId="107471523" sldId="310"/>
            <ac:inkMk id="56" creationId="{D4D35956-2D14-484B-93AA-7DB5D4660EB9}"/>
          </ac:inkMkLst>
        </pc:inkChg>
        <pc:inkChg chg="add topLvl">
          <ac:chgData name="Zhang Yifan" userId="c9b86b9a-8bad-4e1d-80e2-8f55c3c19e2c" providerId="ADAL" clId="{06AF0A91-A981-994C-8996-EF85B07E79C8}" dt="2021-10-11T19:37:17.081" v="91"/>
          <ac:inkMkLst>
            <pc:docMk/>
            <pc:sldMk cId="107471523" sldId="310"/>
            <ac:inkMk id="57" creationId="{0A95A077-09EE-BD4E-9968-C40B70135627}"/>
          </ac:inkMkLst>
        </pc:inkChg>
        <pc:inkChg chg="add topLvl">
          <ac:chgData name="Zhang Yifan" userId="c9b86b9a-8bad-4e1d-80e2-8f55c3c19e2c" providerId="ADAL" clId="{06AF0A91-A981-994C-8996-EF85B07E79C8}" dt="2021-10-11T19:37:17.081" v="91"/>
          <ac:inkMkLst>
            <pc:docMk/>
            <pc:sldMk cId="107471523" sldId="310"/>
            <ac:inkMk id="58" creationId="{58C765CE-1878-6E4C-8D29-5745ABC33508}"/>
          </ac:inkMkLst>
        </pc:inkChg>
        <pc:inkChg chg="add topLvl">
          <ac:chgData name="Zhang Yifan" userId="c9b86b9a-8bad-4e1d-80e2-8f55c3c19e2c" providerId="ADAL" clId="{06AF0A91-A981-994C-8996-EF85B07E79C8}" dt="2021-10-11T19:37:17.081" v="91"/>
          <ac:inkMkLst>
            <pc:docMk/>
            <pc:sldMk cId="107471523" sldId="310"/>
            <ac:inkMk id="59" creationId="{61826936-9E5F-B740-A77F-F4B9EBABBA5E}"/>
          </ac:inkMkLst>
        </pc:inkChg>
        <pc:inkChg chg="add topLvl">
          <ac:chgData name="Zhang Yifan" userId="c9b86b9a-8bad-4e1d-80e2-8f55c3c19e2c" providerId="ADAL" clId="{06AF0A91-A981-994C-8996-EF85B07E79C8}" dt="2021-10-11T19:37:17.081" v="91"/>
          <ac:inkMkLst>
            <pc:docMk/>
            <pc:sldMk cId="107471523" sldId="310"/>
            <ac:inkMk id="60" creationId="{BBB7E593-F9A2-5C4B-BDC6-EDE78E195EF0}"/>
          </ac:inkMkLst>
        </pc:inkChg>
        <pc:inkChg chg="add topLvl">
          <ac:chgData name="Zhang Yifan" userId="c9b86b9a-8bad-4e1d-80e2-8f55c3c19e2c" providerId="ADAL" clId="{06AF0A91-A981-994C-8996-EF85B07E79C8}" dt="2021-10-11T19:37:17.081" v="91"/>
          <ac:inkMkLst>
            <pc:docMk/>
            <pc:sldMk cId="107471523" sldId="310"/>
            <ac:inkMk id="61" creationId="{3EBACA96-3E25-D149-8A16-5C4E75D4ACFD}"/>
          </ac:inkMkLst>
        </pc:inkChg>
        <pc:inkChg chg="add del topLvl">
          <ac:chgData name="Zhang Yifan" userId="c9b86b9a-8bad-4e1d-80e2-8f55c3c19e2c" providerId="ADAL" clId="{06AF0A91-A981-994C-8996-EF85B07E79C8}" dt="2021-10-11T19:37:05.322" v="74"/>
          <ac:inkMkLst>
            <pc:docMk/>
            <pc:sldMk cId="107471523" sldId="310"/>
            <ac:inkMk id="62" creationId="{2D4E6989-4413-A246-85AF-F2177B5ED34F}"/>
          </ac:inkMkLst>
        </pc:inkChg>
        <pc:inkChg chg="add del topLvl">
          <ac:chgData name="Zhang Yifan" userId="c9b86b9a-8bad-4e1d-80e2-8f55c3c19e2c" providerId="ADAL" clId="{06AF0A91-A981-994C-8996-EF85B07E79C8}" dt="2021-10-11T19:37:04.204" v="73"/>
          <ac:inkMkLst>
            <pc:docMk/>
            <pc:sldMk cId="107471523" sldId="310"/>
            <ac:inkMk id="63" creationId="{42F795FB-B7BB-EC44-938D-0F08117AC602}"/>
          </ac:inkMkLst>
        </pc:inkChg>
        <pc:inkChg chg="add topLvl">
          <ac:chgData name="Zhang Yifan" userId="c9b86b9a-8bad-4e1d-80e2-8f55c3c19e2c" providerId="ADAL" clId="{06AF0A91-A981-994C-8996-EF85B07E79C8}" dt="2021-10-11T19:37:17.081" v="91"/>
          <ac:inkMkLst>
            <pc:docMk/>
            <pc:sldMk cId="107471523" sldId="310"/>
            <ac:inkMk id="65" creationId="{5737E225-745B-8E45-9F33-8DF9307A6C72}"/>
          </ac:inkMkLst>
        </pc:inkChg>
        <pc:inkChg chg="add topLvl">
          <ac:chgData name="Zhang Yifan" userId="c9b86b9a-8bad-4e1d-80e2-8f55c3c19e2c" providerId="ADAL" clId="{06AF0A91-A981-994C-8996-EF85B07E79C8}" dt="2021-10-11T19:37:17.081" v="91"/>
          <ac:inkMkLst>
            <pc:docMk/>
            <pc:sldMk cId="107471523" sldId="310"/>
            <ac:inkMk id="66" creationId="{8C43FF81-EE84-CA4D-A81B-E37704404877}"/>
          </ac:inkMkLst>
        </pc:inkChg>
        <pc:inkChg chg="add topLvl">
          <ac:chgData name="Zhang Yifan" userId="c9b86b9a-8bad-4e1d-80e2-8f55c3c19e2c" providerId="ADAL" clId="{06AF0A91-A981-994C-8996-EF85B07E79C8}" dt="2021-10-11T19:37:17.081" v="91"/>
          <ac:inkMkLst>
            <pc:docMk/>
            <pc:sldMk cId="107471523" sldId="310"/>
            <ac:inkMk id="67" creationId="{7848EA63-0AE4-AE43-9A72-59B9FB509EE7}"/>
          </ac:inkMkLst>
        </pc:inkChg>
        <pc:inkChg chg="add topLvl">
          <ac:chgData name="Zhang Yifan" userId="c9b86b9a-8bad-4e1d-80e2-8f55c3c19e2c" providerId="ADAL" clId="{06AF0A91-A981-994C-8996-EF85B07E79C8}" dt="2021-10-11T19:37:17.081" v="91"/>
          <ac:inkMkLst>
            <pc:docMk/>
            <pc:sldMk cId="107471523" sldId="310"/>
            <ac:inkMk id="68" creationId="{7B03E877-ACCF-134A-8B5B-AE61FC217051}"/>
          </ac:inkMkLst>
        </pc:inkChg>
        <pc:inkChg chg="add topLvl">
          <ac:chgData name="Zhang Yifan" userId="c9b86b9a-8bad-4e1d-80e2-8f55c3c19e2c" providerId="ADAL" clId="{06AF0A91-A981-994C-8996-EF85B07E79C8}" dt="2021-10-11T19:37:17.081" v="91"/>
          <ac:inkMkLst>
            <pc:docMk/>
            <pc:sldMk cId="107471523" sldId="310"/>
            <ac:inkMk id="69" creationId="{BA918AAF-5F34-934E-B9F8-2213A7941ED9}"/>
          </ac:inkMkLst>
        </pc:inkChg>
        <pc:inkChg chg="add topLvl">
          <ac:chgData name="Zhang Yifan" userId="c9b86b9a-8bad-4e1d-80e2-8f55c3c19e2c" providerId="ADAL" clId="{06AF0A91-A981-994C-8996-EF85B07E79C8}" dt="2021-10-11T19:37:17.081" v="91"/>
          <ac:inkMkLst>
            <pc:docMk/>
            <pc:sldMk cId="107471523" sldId="310"/>
            <ac:inkMk id="70" creationId="{12ACCE68-6CB9-C142-BF70-A6FB67E98EBD}"/>
          </ac:inkMkLst>
        </pc:inkChg>
        <pc:inkChg chg="add topLvl">
          <ac:chgData name="Zhang Yifan" userId="c9b86b9a-8bad-4e1d-80e2-8f55c3c19e2c" providerId="ADAL" clId="{06AF0A91-A981-994C-8996-EF85B07E79C8}" dt="2021-10-11T19:37:17.081" v="91"/>
          <ac:inkMkLst>
            <pc:docMk/>
            <pc:sldMk cId="107471523" sldId="310"/>
            <ac:inkMk id="71" creationId="{4DED5641-0F84-DD4F-AF41-8A7615F01E9E}"/>
          </ac:inkMkLst>
        </pc:inkChg>
        <pc:inkChg chg="add topLvl">
          <ac:chgData name="Zhang Yifan" userId="c9b86b9a-8bad-4e1d-80e2-8f55c3c19e2c" providerId="ADAL" clId="{06AF0A91-A981-994C-8996-EF85B07E79C8}" dt="2021-10-11T19:37:17.081" v="91"/>
          <ac:inkMkLst>
            <pc:docMk/>
            <pc:sldMk cId="107471523" sldId="310"/>
            <ac:inkMk id="72" creationId="{EBC6F013-F4B6-E445-9C2C-515896FDB40C}"/>
          </ac:inkMkLst>
        </pc:inkChg>
        <pc:inkChg chg="add topLvl">
          <ac:chgData name="Zhang Yifan" userId="c9b86b9a-8bad-4e1d-80e2-8f55c3c19e2c" providerId="ADAL" clId="{06AF0A91-A981-994C-8996-EF85B07E79C8}" dt="2021-10-11T19:37:17.081" v="91"/>
          <ac:inkMkLst>
            <pc:docMk/>
            <pc:sldMk cId="107471523" sldId="310"/>
            <ac:inkMk id="73" creationId="{8525F889-7E86-3443-8287-06A26159E71E}"/>
          </ac:inkMkLst>
        </pc:inkChg>
        <pc:inkChg chg="add topLvl">
          <ac:chgData name="Zhang Yifan" userId="c9b86b9a-8bad-4e1d-80e2-8f55c3c19e2c" providerId="ADAL" clId="{06AF0A91-A981-994C-8996-EF85B07E79C8}" dt="2021-10-11T19:37:17.081" v="91"/>
          <ac:inkMkLst>
            <pc:docMk/>
            <pc:sldMk cId="107471523" sldId="310"/>
            <ac:inkMk id="74" creationId="{CA487B86-4942-3643-AFFD-6199BB548C31}"/>
          </ac:inkMkLst>
        </pc:inkChg>
        <pc:inkChg chg="add topLvl">
          <ac:chgData name="Zhang Yifan" userId="c9b86b9a-8bad-4e1d-80e2-8f55c3c19e2c" providerId="ADAL" clId="{06AF0A91-A981-994C-8996-EF85B07E79C8}" dt="2021-10-11T19:37:17.081" v="91"/>
          <ac:inkMkLst>
            <pc:docMk/>
            <pc:sldMk cId="107471523" sldId="310"/>
            <ac:inkMk id="75" creationId="{718B995E-658D-2441-B7D0-8EAD07CC65E6}"/>
          </ac:inkMkLst>
        </pc:inkChg>
        <pc:inkChg chg="add">
          <ac:chgData name="Zhang Yifan" userId="c9b86b9a-8bad-4e1d-80e2-8f55c3c19e2c" providerId="ADAL" clId="{06AF0A91-A981-994C-8996-EF85B07E79C8}" dt="2021-10-11T19:37:14.939" v="87"/>
          <ac:inkMkLst>
            <pc:docMk/>
            <pc:sldMk cId="107471523" sldId="310"/>
            <ac:inkMk id="77" creationId="{260160CA-DBD6-794F-AA1C-C7CC0A2308D5}"/>
          </ac:inkMkLst>
        </pc:inkChg>
        <pc:inkChg chg="add">
          <ac:chgData name="Zhang Yifan" userId="c9b86b9a-8bad-4e1d-80e2-8f55c3c19e2c" providerId="ADAL" clId="{06AF0A91-A981-994C-8996-EF85B07E79C8}" dt="2021-10-11T19:37:15.272" v="88"/>
          <ac:inkMkLst>
            <pc:docMk/>
            <pc:sldMk cId="107471523" sldId="310"/>
            <ac:inkMk id="78" creationId="{B5A369CC-9AA6-1B4B-A1B1-238115FAA3E0}"/>
          </ac:inkMkLst>
        </pc:inkChg>
        <pc:inkChg chg="add">
          <ac:chgData name="Zhang Yifan" userId="c9b86b9a-8bad-4e1d-80e2-8f55c3c19e2c" providerId="ADAL" clId="{06AF0A91-A981-994C-8996-EF85B07E79C8}" dt="2021-10-11T19:37:15.597" v="89"/>
          <ac:inkMkLst>
            <pc:docMk/>
            <pc:sldMk cId="107471523" sldId="310"/>
            <ac:inkMk id="79" creationId="{73443933-EB3A-284B-B38F-17CC743A2206}"/>
          </ac:inkMkLst>
        </pc:inkChg>
        <pc:inkChg chg="add">
          <ac:chgData name="Zhang Yifan" userId="c9b86b9a-8bad-4e1d-80e2-8f55c3c19e2c" providerId="ADAL" clId="{06AF0A91-A981-994C-8996-EF85B07E79C8}" dt="2021-10-11T19:37:16.087" v="90"/>
          <ac:inkMkLst>
            <pc:docMk/>
            <pc:sldMk cId="107471523" sldId="310"/>
            <ac:inkMk id="80" creationId="{5263CD91-D619-214F-9565-2A5C24149BFC}"/>
          </ac:inkMkLst>
        </pc:inkChg>
      </pc:sldChg>
      <pc:sldChg chg="addSp delSp">
        <pc:chgData name="Zhang Yifan" userId="c9b86b9a-8bad-4e1d-80e2-8f55c3c19e2c" providerId="ADAL" clId="{06AF0A91-A981-994C-8996-EF85B07E79C8}" dt="2021-10-12T02:46:30.213" v="441" actId="7634"/>
        <pc:sldMkLst>
          <pc:docMk/>
          <pc:sldMk cId="1777849253" sldId="312"/>
        </pc:sldMkLst>
        <pc:grpChg chg="add">
          <ac:chgData name="Zhang Yifan" userId="c9b86b9a-8bad-4e1d-80e2-8f55c3c19e2c" providerId="ADAL" clId="{06AF0A91-A981-994C-8996-EF85B07E79C8}" dt="2021-10-11T19:37:47.395" v="97"/>
          <ac:grpSpMkLst>
            <pc:docMk/>
            <pc:sldMk cId="1777849253" sldId="312"/>
            <ac:grpSpMk id="10" creationId="{C658BA24-CF0F-A447-80EF-3C27A375FFA1}"/>
          </ac:grpSpMkLst>
        </pc:grpChg>
        <pc:grpChg chg="add">
          <ac:chgData name="Zhang Yifan" userId="c9b86b9a-8bad-4e1d-80e2-8f55c3c19e2c" providerId="ADAL" clId="{06AF0A91-A981-994C-8996-EF85B07E79C8}" dt="2021-10-11T19:38:00.942" v="100"/>
          <ac:grpSpMkLst>
            <pc:docMk/>
            <pc:sldMk cId="1777849253" sldId="312"/>
            <ac:grpSpMk id="13" creationId="{20FD77EE-60C9-CB48-A379-D0C045DD2958}"/>
          </ac:grpSpMkLst>
        </pc:grpChg>
        <pc:grpChg chg="add del">
          <ac:chgData name="Zhang Yifan" userId="c9b86b9a-8bad-4e1d-80e2-8f55c3c19e2c" providerId="ADAL" clId="{06AF0A91-A981-994C-8996-EF85B07E79C8}" dt="2021-10-11T19:38:42.761" v="107"/>
          <ac:grpSpMkLst>
            <pc:docMk/>
            <pc:sldMk cId="1777849253" sldId="312"/>
            <ac:grpSpMk id="18" creationId="{1CA914AE-A81B-1E42-8321-3AA1107A2BEB}"/>
          </ac:grpSpMkLst>
        </pc:grpChg>
        <pc:grpChg chg="add del">
          <ac:chgData name="Zhang Yifan" userId="c9b86b9a-8bad-4e1d-80e2-8f55c3c19e2c" providerId="ADAL" clId="{06AF0A91-A981-994C-8996-EF85B07E79C8}" dt="2021-10-11T19:38:44.110" v="110"/>
          <ac:grpSpMkLst>
            <pc:docMk/>
            <pc:sldMk cId="1777849253" sldId="312"/>
            <ac:grpSpMk id="20" creationId="{A3B5B969-4147-9E46-BDCE-55134D458960}"/>
          </ac:grpSpMkLst>
        </pc:grpChg>
        <pc:grpChg chg="add">
          <ac:chgData name="Zhang Yifan" userId="c9b86b9a-8bad-4e1d-80e2-8f55c3c19e2c" providerId="ADAL" clId="{06AF0A91-A981-994C-8996-EF85B07E79C8}" dt="2021-10-11T19:38:44.110" v="110"/>
          <ac:grpSpMkLst>
            <pc:docMk/>
            <pc:sldMk cId="1777849253" sldId="312"/>
            <ac:grpSpMk id="23" creationId="{EE6F5092-CE33-B24F-B29C-92AAA5360FC4}"/>
          </ac:grpSpMkLst>
        </pc:grpChg>
        <pc:inkChg chg="add">
          <ac:chgData name="Zhang Yifan" userId="c9b86b9a-8bad-4e1d-80e2-8f55c3c19e2c" providerId="ADAL" clId="{06AF0A91-A981-994C-8996-EF85B07E79C8}" dt="2021-10-12T02:46:30.213" v="441" actId="7634"/>
          <ac:inkMkLst>
            <pc:docMk/>
            <pc:sldMk cId="1777849253" sldId="312"/>
            <ac:inkMk id="5" creationId="{6ACE3677-8013-9D49-863D-9577BA21FA27}"/>
          </ac:inkMkLst>
        </pc:inkChg>
        <pc:inkChg chg="add del">
          <ac:chgData name="Zhang Yifan" userId="c9b86b9a-8bad-4e1d-80e2-8f55c3c19e2c" providerId="ADAL" clId="{06AF0A91-A981-994C-8996-EF85B07E79C8}" dt="2021-10-11T19:37:36.108" v="93"/>
          <ac:inkMkLst>
            <pc:docMk/>
            <pc:sldMk cId="1777849253" sldId="312"/>
            <ac:inkMk id="5" creationId="{C1B9F23E-1619-CD4A-8258-59E81215C16D}"/>
          </ac:inkMkLst>
        </pc:inkChg>
        <pc:inkChg chg="add">
          <ac:chgData name="Zhang Yifan" userId="c9b86b9a-8bad-4e1d-80e2-8f55c3c19e2c" providerId="ADAL" clId="{06AF0A91-A981-994C-8996-EF85B07E79C8}" dt="2021-10-11T19:37:45.274" v="94"/>
          <ac:inkMkLst>
            <pc:docMk/>
            <pc:sldMk cId="1777849253" sldId="312"/>
            <ac:inkMk id="6" creationId="{311093EE-6EDE-1F48-8463-E552BF723170}"/>
          </ac:inkMkLst>
        </pc:inkChg>
        <pc:inkChg chg="add">
          <ac:chgData name="Zhang Yifan" userId="c9b86b9a-8bad-4e1d-80e2-8f55c3c19e2c" providerId="ADAL" clId="{06AF0A91-A981-994C-8996-EF85B07E79C8}" dt="2021-10-11T19:37:46.354" v="95"/>
          <ac:inkMkLst>
            <pc:docMk/>
            <pc:sldMk cId="1777849253" sldId="312"/>
            <ac:inkMk id="7" creationId="{8998C839-5EB5-8940-B2AD-20E3FF3F2C50}"/>
          </ac:inkMkLst>
        </pc:inkChg>
        <pc:inkChg chg="add">
          <ac:chgData name="Zhang Yifan" userId="c9b86b9a-8bad-4e1d-80e2-8f55c3c19e2c" providerId="ADAL" clId="{06AF0A91-A981-994C-8996-EF85B07E79C8}" dt="2021-10-11T19:37:46.684" v="96"/>
          <ac:inkMkLst>
            <pc:docMk/>
            <pc:sldMk cId="1777849253" sldId="312"/>
            <ac:inkMk id="9" creationId="{8AF2ADCD-3E19-B74D-A579-BA74C5AF9A29}"/>
          </ac:inkMkLst>
        </pc:inkChg>
        <pc:inkChg chg="add">
          <ac:chgData name="Zhang Yifan" userId="c9b86b9a-8bad-4e1d-80e2-8f55c3c19e2c" providerId="ADAL" clId="{06AF0A91-A981-994C-8996-EF85B07E79C8}" dt="2021-10-11T19:37:59.322" v="98"/>
          <ac:inkMkLst>
            <pc:docMk/>
            <pc:sldMk cId="1777849253" sldId="312"/>
            <ac:inkMk id="11" creationId="{F254C1EA-FD5E-1E4F-A0E0-650CB9CFECC2}"/>
          </ac:inkMkLst>
        </pc:inkChg>
        <pc:inkChg chg="add">
          <ac:chgData name="Zhang Yifan" userId="c9b86b9a-8bad-4e1d-80e2-8f55c3c19e2c" providerId="ADAL" clId="{06AF0A91-A981-994C-8996-EF85B07E79C8}" dt="2021-10-11T19:37:59.964" v="99"/>
          <ac:inkMkLst>
            <pc:docMk/>
            <pc:sldMk cId="1777849253" sldId="312"/>
            <ac:inkMk id="12" creationId="{0F712591-186C-7446-BE94-4F9FC803A97D}"/>
          </ac:inkMkLst>
        </pc:inkChg>
        <pc:inkChg chg="add">
          <ac:chgData name="Zhang Yifan" userId="c9b86b9a-8bad-4e1d-80e2-8f55c3c19e2c" providerId="ADAL" clId="{06AF0A91-A981-994C-8996-EF85B07E79C8}" dt="2021-10-11T19:38:06.170" v="101"/>
          <ac:inkMkLst>
            <pc:docMk/>
            <pc:sldMk cId="1777849253" sldId="312"/>
            <ac:inkMk id="14" creationId="{2EB55DB0-993E-0D4C-AC1E-1D52434D4342}"/>
          </ac:inkMkLst>
        </pc:inkChg>
        <pc:inkChg chg="add topLvl">
          <ac:chgData name="Zhang Yifan" userId="c9b86b9a-8bad-4e1d-80e2-8f55c3c19e2c" providerId="ADAL" clId="{06AF0A91-A981-994C-8996-EF85B07E79C8}" dt="2021-10-11T19:38:44.110" v="110"/>
          <ac:inkMkLst>
            <pc:docMk/>
            <pc:sldMk cId="1777849253" sldId="312"/>
            <ac:inkMk id="15" creationId="{74959D4C-9ABE-7B45-AC93-46C23CA19D63}"/>
          </ac:inkMkLst>
        </pc:inkChg>
        <pc:inkChg chg="add topLvl">
          <ac:chgData name="Zhang Yifan" userId="c9b86b9a-8bad-4e1d-80e2-8f55c3c19e2c" providerId="ADAL" clId="{06AF0A91-A981-994C-8996-EF85B07E79C8}" dt="2021-10-11T19:38:44.110" v="110"/>
          <ac:inkMkLst>
            <pc:docMk/>
            <pc:sldMk cId="1777849253" sldId="312"/>
            <ac:inkMk id="16" creationId="{5B823C14-8A84-4845-AC49-CAE23591F64D}"/>
          </ac:inkMkLst>
        </pc:inkChg>
        <pc:inkChg chg="add topLvl">
          <ac:chgData name="Zhang Yifan" userId="c9b86b9a-8bad-4e1d-80e2-8f55c3c19e2c" providerId="ADAL" clId="{06AF0A91-A981-994C-8996-EF85B07E79C8}" dt="2021-10-11T19:38:44.110" v="110"/>
          <ac:inkMkLst>
            <pc:docMk/>
            <pc:sldMk cId="1777849253" sldId="312"/>
            <ac:inkMk id="17" creationId="{8E60800E-BEF1-E745-8D24-F27E368603FC}"/>
          </ac:inkMkLst>
        </pc:inkChg>
        <pc:inkChg chg="add topLvl">
          <ac:chgData name="Zhang Yifan" userId="c9b86b9a-8bad-4e1d-80e2-8f55c3c19e2c" providerId="ADAL" clId="{06AF0A91-A981-994C-8996-EF85B07E79C8}" dt="2021-10-11T19:38:44.110" v="110"/>
          <ac:inkMkLst>
            <pc:docMk/>
            <pc:sldMk cId="1777849253" sldId="312"/>
            <ac:inkMk id="19" creationId="{E61D50DE-100D-3D47-A599-42C0A1F15772}"/>
          </ac:inkMkLst>
        </pc:inkChg>
        <pc:inkChg chg="add">
          <ac:chgData name="Zhang Yifan" userId="c9b86b9a-8bad-4e1d-80e2-8f55c3c19e2c" providerId="ADAL" clId="{06AF0A91-A981-994C-8996-EF85B07E79C8}" dt="2021-10-11T19:38:43.099" v="108"/>
          <ac:inkMkLst>
            <pc:docMk/>
            <pc:sldMk cId="1777849253" sldId="312"/>
            <ac:inkMk id="21" creationId="{E3F7CDC4-E62F-984A-9EBA-03239356FC46}"/>
          </ac:inkMkLst>
        </pc:inkChg>
        <pc:inkChg chg="add">
          <ac:chgData name="Zhang Yifan" userId="c9b86b9a-8bad-4e1d-80e2-8f55c3c19e2c" providerId="ADAL" clId="{06AF0A91-A981-994C-8996-EF85B07E79C8}" dt="2021-10-11T19:38:43.368" v="109"/>
          <ac:inkMkLst>
            <pc:docMk/>
            <pc:sldMk cId="1777849253" sldId="312"/>
            <ac:inkMk id="22" creationId="{DE6CBE59-8F69-1F4A-8278-2BB2E531D8B5}"/>
          </ac:inkMkLst>
        </pc:inkChg>
      </pc:sldChg>
      <pc:sldChg chg="addSp delSp">
        <pc:chgData name="Zhang Yifan" userId="c9b86b9a-8bad-4e1d-80e2-8f55c3c19e2c" providerId="ADAL" clId="{06AF0A91-A981-994C-8996-EF85B07E79C8}" dt="2021-10-12T02:46:30.213" v="441" actId="7634"/>
        <pc:sldMkLst>
          <pc:docMk/>
          <pc:sldMk cId="116737877" sldId="314"/>
        </pc:sldMkLst>
        <pc:grpChg chg="add">
          <ac:chgData name="Zhang Yifan" userId="c9b86b9a-8bad-4e1d-80e2-8f55c3c19e2c" providerId="ADAL" clId="{06AF0A91-A981-994C-8996-EF85B07E79C8}" dt="2021-10-11T19:39:00.210" v="114"/>
          <ac:grpSpMkLst>
            <pc:docMk/>
            <pc:sldMk cId="116737877" sldId="314"/>
            <ac:grpSpMk id="9" creationId="{9AD85C28-5D99-E64E-8EFE-D7B695180C61}"/>
          </ac:grpSpMkLst>
        </pc:grpChg>
        <pc:grpChg chg="add">
          <ac:chgData name="Zhang Yifan" userId="c9b86b9a-8bad-4e1d-80e2-8f55c3c19e2c" providerId="ADAL" clId="{06AF0A91-A981-994C-8996-EF85B07E79C8}" dt="2021-10-11T19:39:07.359" v="120"/>
          <ac:grpSpMkLst>
            <pc:docMk/>
            <pc:sldMk cId="116737877" sldId="314"/>
            <ac:grpSpMk id="14" creationId="{0AB69FD0-01A4-E24D-B9FE-ABF6D41EFCCF}"/>
          </ac:grpSpMkLst>
        </pc:grpChg>
        <pc:grpChg chg="add del">
          <ac:chgData name="Zhang Yifan" userId="c9b86b9a-8bad-4e1d-80e2-8f55c3c19e2c" providerId="ADAL" clId="{06AF0A91-A981-994C-8996-EF85B07E79C8}" dt="2021-10-11T19:39:18.310" v="136"/>
          <ac:grpSpMkLst>
            <pc:docMk/>
            <pc:sldMk cId="116737877" sldId="314"/>
            <ac:grpSpMk id="22" creationId="{10F6F4F2-4E61-E941-81FA-2CEE895075DE}"/>
          </ac:grpSpMkLst>
        </pc:grpChg>
        <pc:grpChg chg="add del">
          <ac:chgData name="Zhang Yifan" userId="c9b86b9a-8bad-4e1d-80e2-8f55c3c19e2c" providerId="ADAL" clId="{06AF0A91-A981-994C-8996-EF85B07E79C8}" dt="2021-10-11T19:39:26.820" v="150"/>
          <ac:grpSpMkLst>
            <pc:docMk/>
            <pc:sldMk cId="116737877" sldId="314"/>
            <ac:grpSpMk id="30" creationId="{76452357-CA87-9743-BF02-11BDBA4E601B}"/>
          </ac:grpSpMkLst>
        </pc:grpChg>
        <pc:grpChg chg="add">
          <ac:chgData name="Zhang Yifan" userId="c9b86b9a-8bad-4e1d-80e2-8f55c3c19e2c" providerId="ADAL" clId="{06AF0A91-A981-994C-8996-EF85B07E79C8}" dt="2021-10-11T19:39:26.820" v="150"/>
          <ac:grpSpMkLst>
            <pc:docMk/>
            <pc:sldMk cId="116737877" sldId="314"/>
            <ac:grpSpMk id="44" creationId="{454B1C2C-D119-0840-8C7B-BCC4D251DDBA}"/>
          </ac:grpSpMkLst>
        </pc:grpChg>
        <pc:inkChg chg="add">
          <ac:chgData name="Zhang Yifan" userId="c9b86b9a-8bad-4e1d-80e2-8f55c3c19e2c" providerId="ADAL" clId="{06AF0A91-A981-994C-8996-EF85B07E79C8}" dt="2021-10-11T19:38:57.964" v="111"/>
          <ac:inkMkLst>
            <pc:docMk/>
            <pc:sldMk cId="116737877" sldId="314"/>
            <ac:inkMk id="5" creationId="{F237A565-5891-AA49-9CC1-5B5BA28CBB3D}"/>
          </ac:inkMkLst>
        </pc:inkChg>
        <pc:inkChg chg="add">
          <ac:chgData name="Zhang Yifan" userId="c9b86b9a-8bad-4e1d-80e2-8f55c3c19e2c" providerId="ADAL" clId="{06AF0A91-A981-994C-8996-EF85B07E79C8}" dt="2021-10-11T19:38:59.201" v="112"/>
          <ac:inkMkLst>
            <pc:docMk/>
            <pc:sldMk cId="116737877" sldId="314"/>
            <ac:inkMk id="6" creationId="{63F99622-1CB3-D745-9E34-B86AD706BCAA}"/>
          </ac:inkMkLst>
        </pc:inkChg>
        <pc:inkChg chg="add">
          <ac:chgData name="Zhang Yifan" userId="c9b86b9a-8bad-4e1d-80e2-8f55c3c19e2c" providerId="ADAL" clId="{06AF0A91-A981-994C-8996-EF85B07E79C8}" dt="2021-10-11T19:38:59.487" v="113"/>
          <ac:inkMkLst>
            <pc:docMk/>
            <pc:sldMk cId="116737877" sldId="314"/>
            <ac:inkMk id="7" creationId="{7CA8041A-9477-BE49-813D-3C12DB5F653F}"/>
          </ac:inkMkLst>
        </pc:inkChg>
        <pc:inkChg chg="add">
          <ac:chgData name="Zhang Yifan" userId="c9b86b9a-8bad-4e1d-80e2-8f55c3c19e2c" providerId="ADAL" clId="{06AF0A91-A981-994C-8996-EF85B07E79C8}" dt="2021-10-12T02:46:30.213" v="441" actId="7634"/>
          <ac:inkMkLst>
            <pc:docMk/>
            <pc:sldMk cId="116737877" sldId="314"/>
            <ac:inkMk id="10" creationId="{0100A6E6-006F-5947-B0BA-FD813DA61CA6}"/>
          </ac:inkMkLst>
        </pc:inkChg>
        <pc:inkChg chg="add del">
          <ac:chgData name="Zhang Yifan" userId="c9b86b9a-8bad-4e1d-80e2-8f55c3c19e2c" providerId="ADAL" clId="{06AF0A91-A981-994C-8996-EF85B07E79C8}" dt="2021-10-11T19:39:02.606" v="116"/>
          <ac:inkMkLst>
            <pc:docMk/>
            <pc:sldMk cId="116737877" sldId="314"/>
            <ac:inkMk id="10" creationId="{A3ED921A-FB9A-F042-ADDA-AE91094C372D}"/>
          </ac:inkMkLst>
        </pc:inkChg>
        <pc:inkChg chg="add">
          <ac:chgData name="Zhang Yifan" userId="c9b86b9a-8bad-4e1d-80e2-8f55c3c19e2c" providerId="ADAL" clId="{06AF0A91-A981-994C-8996-EF85B07E79C8}" dt="2021-10-11T19:39:05.441" v="117"/>
          <ac:inkMkLst>
            <pc:docMk/>
            <pc:sldMk cId="116737877" sldId="314"/>
            <ac:inkMk id="11" creationId="{BB7E2EFA-BDD2-1E42-A715-CBBA9CA5B7E1}"/>
          </ac:inkMkLst>
        </pc:inkChg>
        <pc:inkChg chg="add">
          <ac:chgData name="Zhang Yifan" userId="c9b86b9a-8bad-4e1d-80e2-8f55c3c19e2c" providerId="ADAL" clId="{06AF0A91-A981-994C-8996-EF85B07E79C8}" dt="2021-10-11T19:39:06.261" v="118"/>
          <ac:inkMkLst>
            <pc:docMk/>
            <pc:sldMk cId="116737877" sldId="314"/>
            <ac:inkMk id="12" creationId="{4E741973-08DA-4549-9127-31F3DC49EE49}"/>
          </ac:inkMkLst>
        </pc:inkChg>
        <pc:inkChg chg="add">
          <ac:chgData name="Zhang Yifan" userId="c9b86b9a-8bad-4e1d-80e2-8f55c3c19e2c" providerId="ADAL" clId="{06AF0A91-A981-994C-8996-EF85B07E79C8}" dt="2021-10-11T19:39:06.462" v="119"/>
          <ac:inkMkLst>
            <pc:docMk/>
            <pc:sldMk cId="116737877" sldId="314"/>
            <ac:inkMk id="13" creationId="{57534A5C-3DF9-EC43-ADB3-7983BCD0B37B}"/>
          </ac:inkMkLst>
        </pc:inkChg>
        <pc:inkChg chg="add topLvl">
          <ac:chgData name="Zhang Yifan" userId="c9b86b9a-8bad-4e1d-80e2-8f55c3c19e2c" providerId="ADAL" clId="{06AF0A91-A981-994C-8996-EF85B07E79C8}" dt="2021-10-11T19:39:26.820" v="150"/>
          <ac:inkMkLst>
            <pc:docMk/>
            <pc:sldMk cId="116737877" sldId="314"/>
            <ac:inkMk id="15" creationId="{F98498B8-6258-D84E-95F4-BA8124094072}"/>
          </ac:inkMkLst>
        </pc:inkChg>
        <pc:inkChg chg="add topLvl">
          <ac:chgData name="Zhang Yifan" userId="c9b86b9a-8bad-4e1d-80e2-8f55c3c19e2c" providerId="ADAL" clId="{06AF0A91-A981-994C-8996-EF85B07E79C8}" dt="2021-10-11T19:39:26.820" v="150"/>
          <ac:inkMkLst>
            <pc:docMk/>
            <pc:sldMk cId="116737877" sldId="314"/>
            <ac:inkMk id="16" creationId="{99609D0C-7380-8844-AD9E-DEB6A8135EBE}"/>
          </ac:inkMkLst>
        </pc:inkChg>
        <pc:inkChg chg="add topLvl">
          <ac:chgData name="Zhang Yifan" userId="c9b86b9a-8bad-4e1d-80e2-8f55c3c19e2c" providerId="ADAL" clId="{06AF0A91-A981-994C-8996-EF85B07E79C8}" dt="2021-10-11T19:39:26.820" v="150"/>
          <ac:inkMkLst>
            <pc:docMk/>
            <pc:sldMk cId="116737877" sldId="314"/>
            <ac:inkMk id="17" creationId="{BD759DF0-BEEA-4643-8032-AB6CA1562661}"/>
          </ac:inkMkLst>
        </pc:inkChg>
        <pc:inkChg chg="add topLvl">
          <ac:chgData name="Zhang Yifan" userId="c9b86b9a-8bad-4e1d-80e2-8f55c3c19e2c" providerId="ADAL" clId="{06AF0A91-A981-994C-8996-EF85B07E79C8}" dt="2021-10-11T19:39:26.820" v="150"/>
          <ac:inkMkLst>
            <pc:docMk/>
            <pc:sldMk cId="116737877" sldId="314"/>
            <ac:inkMk id="18" creationId="{466B1354-C94D-0544-A8BB-774AFA65D283}"/>
          </ac:inkMkLst>
        </pc:inkChg>
        <pc:inkChg chg="add topLvl">
          <ac:chgData name="Zhang Yifan" userId="c9b86b9a-8bad-4e1d-80e2-8f55c3c19e2c" providerId="ADAL" clId="{06AF0A91-A981-994C-8996-EF85B07E79C8}" dt="2021-10-11T19:39:26.820" v="150"/>
          <ac:inkMkLst>
            <pc:docMk/>
            <pc:sldMk cId="116737877" sldId="314"/>
            <ac:inkMk id="19" creationId="{6156A50F-710A-5C47-9ED5-F606E61ACF41}"/>
          </ac:inkMkLst>
        </pc:inkChg>
        <pc:inkChg chg="add topLvl">
          <ac:chgData name="Zhang Yifan" userId="c9b86b9a-8bad-4e1d-80e2-8f55c3c19e2c" providerId="ADAL" clId="{06AF0A91-A981-994C-8996-EF85B07E79C8}" dt="2021-10-11T19:39:26.820" v="150"/>
          <ac:inkMkLst>
            <pc:docMk/>
            <pc:sldMk cId="116737877" sldId="314"/>
            <ac:inkMk id="20" creationId="{1E92C1ED-DED7-274A-8AB2-0B8C1AF9A07D}"/>
          </ac:inkMkLst>
        </pc:inkChg>
        <pc:inkChg chg="add topLvl">
          <ac:chgData name="Zhang Yifan" userId="c9b86b9a-8bad-4e1d-80e2-8f55c3c19e2c" providerId="ADAL" clId="{06AF0A91-A981-994C-8996-EF85B07E79C8}" dt="2021-10-11T19:39:26.820" v="150"/>
          <ac:inkMkLst>
            <pc:docMk/>
            <pc:sldMk cId="116737877" sldId="314"/>
            <ac:inkMk id="21" creationId="{8FBC518B-26D1-F14E-A004-228B70888AE8}"/>
          </ac:inkMkLst>
        </pc:inkChg>
        <pc:inkChg chg="add topLvl">
          <ac:chgData name="Zhang Yifan" userId="c9b86b9a-8bad-4e1d-80e2-8f55c3c19e2c" providerId="ADAL" clId="{06AF0A91-A981-994C-8996-EF85B07E79C8}" dt="2021-10-11T19:39:26.820" v="150"/>
          <ac:inkMkLst>
            <pc:docMk/>
            <pc:sldMk cId="116737877" sldId="314"/>
            <ac:inkMk id="23" creationId="{996F6312-5A35-7540-90F3-B1E0D8EE90F2}"/>
          </ac:inkMkLst>
        </pc:inkChg>
        <pc:inkChg chg="add topLvl">
          <ac:chgData name="Zhang Yifan" userId="c9b86b9a-8bad-4e1d-80e2-8f55c3c19e2c" providerId="ADAL" clId="{06AF0A91-A981-994C-8996-EF85B07E79C8}" dt="2021-10-11T19:39:26.820" v="150"/>
          <ac:inkMkLst>
            <pc:docMk/>
            <pc:sldMk cId="116737877" sldId="314"/>
            <ac:inkMk id="24" creationId="{2100D781-1C27-D24C-A8CE-363D73F7199D}"/>
          </ac:inkMkLst>
        </pc:inkChg>
        <pc:inkChg chg="add topLvl">
          <ac:chgData name="Zhang Yifan" userId="c9b86b9a-8bad-4e1d-80e2-8f55c3c19e2c" providerId="ADAL" clId="{06AF0A91-A981-994C-8996-EF85B07E79C8}" dt="2021-10-11T19:39:26.820" v="150"/>
          <ac:inkMkLst>
            <pc:docMk/>
            <pc:sldMk cId="116737877" sldId="314"/>
            <ac:inkMk id="25" creationId="{E0DCE922-42DF-D348-AC88-A748BA9408DB}"/>
          </ac:inkMkLst>
        </pc:inkChg>
        <pc:inkChg chg="add topLvl">
          <ac:chgData name="Zhang Yifan" userId="c9b86b9a-8bad-4e1d-80e2-8f55c3c19e2c" providerId="ADAL" clId="{06AF0A91-A981-994C-8996-EF85B07E79C8}" dt="2021-10-11T19:39:26.820" v="150"/>
          <ac:inkMkLst>
            <pc:docMk/>
            <pc:sldMk cId="116737877" sldId="314"/>
            <ac:inkMk id="26" creationId="{A8CBA1F6-A83A-024C-BC9D-FD4712971C3C}"/>
          </ac:inkMkLst>
        </pc:inkChg>
        <pc:inkChg chg="add topLvl">
          <ac:chgData name="Zhang Yifan" userId="c9b86b9a-8bad-4e1d-80e2-8f55c3c19e2c" providerId="ADAL" clId="{06AF0A91-A981-994C-8996-EF85B07E79C8}" dt="2021-10-11T19:39:26.820" v="150"/>
          <ac:inkMkLst>
            <pc:docMk/>
            <pc:sldMk cId="116737877" sldId="314"/>
            <ac:inkMk id="27" creationId="{3C94429E-7D25-DF4A-AEAB-68CA08D8912A}"/>
          </ac:inkMkLst>
        </pc:inkChg>
        <pc:inkChg chg="add topLvl">
          <ac:chgData name="Zhang Yifan" userId="c9b86b9a-8bad-4e1d-80e2-8f55c3c19e2c" providerId="ADAL" clId="{06AF0A91-A981-994C-8996-EF85B07E79C8}" dt="2021-10-11T19:39:26.820" v="150"/>
          <ac:inkMkLst>
            <pc:docMk/>
            <pc:sldMk cId="116737877" sldId="314"/>
            <ac:inkMk id="28" creationId="{33472CDD-1FB7-DF40-BAF1-CE7A31AB0D57}"/>
          </ac:inkMkLst>
        </pc:inkChg>
        <pc:inkChg chg="add topLvl">
          <ac:chgData name="Zhang Yifan" userId="c9b86b9a-8bad-4e1d-80e2-8f55c3c19e2c" providerId="ADAL" clId="{06AF0A91-A981-994C-8996-EF85B07E79C8}" dt="2021-10-11T19:39:26.820" v="150"/>
          <ac:inkMkLst>
            <pc:docMk/>
            <pc:sldMk cId="116737877" sldId="314"/>
            <ac:inkMk id="29" creationId="{71456CEF-12F4-104E-9D8B-C4738E784679}"/>
          </ac:inkMkLst>
        </pc:inkChg>
        <pc:inkChg chg="add">
          <ac:chgData name="Zhang Yifan" userId="c9b86b9a-8bad-4e1d-80e2-8f55c3c19e2c" providerId="ADAL" clId="{06AF0A91-A981-994C-8996-EF85B07E79C8}" dt="2021-10-11T19:39:20.390" v="137"/>
          <ac:inkMkLst>
            <pc:docMk/>
            <pc:sldMk cId="116737877" sldId="314"/>
            <ac:inkMk id="31" creationId="{541F5523-77DE-1846-A240-FFDCD4BD7659}"/>
          </ac:inkMkLst>
        </pc:inkChg>
        <pc:inkChg chg="add">
          <ac:chgData name="Zhang Yifan" userId="c9b86b9a-8bad-4e1d-80e2-8f55c3c19e2c" providerId="ADAL" clId="{06AF0A91-A981-994C-8996-EF85B07E79C8}" dt="2021-10-11T19:39:20.814" v="138"/>
          <ac:inkMkLst>
            <pc:docMk/>
            <pc:sldMk cId="116737877" sldId="314"/>
            <ac:inkMk id="32" creationId="{069B2395-6505-0045-8ED0-70E6D667C549}"/>
          </ac:inkMkLst>
        </pc:inkChg>
        <pc:inkChg chg="add">
          <ac:chgData name="Zhang Yifan" userId="c9b86b9a-8bad-4e1d-80e2-8f55c3c19e2c" providerId="ADAL" clId="{06AF0A91-A981-994C-8996-EF85B07E79C8}" dt="2021-10-11T19:39:21.680" v="139"/>
          <ac:inkMkLst>
            <pc:docMk/>
            <pc:sldMk cId="116737877" sldId="314"/>
            <ac:inkMk id="33" creationId="{FA93D46D-D6E1-8744-80B9-2B8C651F98A4}"/>
          </ac:inkMkLst>
        </pc:inkChg>
        <pc:inkChg chg="add">
          <ac:chgData name="Zhang Yifan" userId="c9b86b9a-8bad-4e1d-80e2-8f55c3c19e2c" providerId="ADAL" clId="{06AF0A91-A981-994C-8996-EF85B07E79C8}" dt="2021-10-11T19:39:21.874" v="140"/>
          <ac:inkMkLst>
            <pc:docMk/>
            <pc:sldMk cId="116737877" sldId="314"/>
            <ac:inkMk id="34" creationId="{4EFB0EB9-B2BB-0F49-8539-4D63056F05A5}"/>
          </ac:inkMkLst>
        </pc:inkChg>
        <pc:inkChg chg="add">
          <ac:chgData name="Zhang Yifan" userId="c9b86b9a-8bad-4e1d-80e2-8f55c3c19e2c" providerId="ADAL" clId="{06AF0A91-A981-994C-8996-EF85B07E79C8}" dt="2021-10-11T19:39:22.071" v="141"/>
          <ac:inkMkLst>
            <pc:docMk/>
            <pc:sldMk cId="116737877" sldId="314"/>
            <ac:inkMk id="35" creationId="{7ED6DD4A-41D7-5246-815A-0AA8481E627F}"/>
          </ac:inkMkLst>
        </pc:inkChg>
        <pc:inkChg chg="add">
          <ac:chgData name="Zhang Yifan" userId="c9b86b9a-8bad-4e1d-80e2-8f55c3c19e2c" providerId="ADAL" clId="{06AF0A91-A981-994C-8996-EF85B07E79C8}" dt="2021-10-11T19:39:22.461" v="142"/>
          <ac:inkMkLst>
            <pc:docMk/>
            <pc:sldMk cId="116737877" sldId="314"/>
            <ac:inkMk id="36" creationId="{B1E596EC-BBEC-B34B-8BD6-5A933BC287F7}"/>
          </ac:inkMkLst>
        </pc:inkChg>
        <pc:inkChg chg="add">
          <ac:chgData name="Zhang Yifan" userId="c9b86b9a-8bad-4e1d-80e2-8f55c3c19e2c" providerId="ADAL" clId="{06AF0A91-A981-994C-8996-EF85B07E79C8}" dt="2021-10-11T19:39:22.814" v="143"/>
          <ac:inkMkLst>
            <pc:docMk/>
            <pc:sldMk cId="116737877" sldId="314"/>
            <ac:inkMk id="37" creationId="{B402576B-B95A-B246-B8AE-D7687F9732F7}"/>
          </ac:inkMkLst>
        </pc:inkChg>
        <pc:inkChg chg="add">
          <ac:chgData name="Zhang Yifan" userId="c9b86b9a-8bad-4e1d-80e2-8f55c3c19e2c" providerId="ADAL" clId="{06AF0A91-A981-994C-8996-EF85B07E79C8}" dt="2021-10-11T19:39:23.211" v="144"/>
          <ac:inkMkLst>
            <pc:docMk/>
            <pc:sldMk cId="116737877" sldId="314"/>
            <ac:inkMk id="38" creationId="{31FEF91F-A61E-DF4C-90AF-996BC87593A0}"/>
          </ac:inkMkLst>
        </pc:inkChg>
        <pc:inkChg chg="add">
          <ac:chgData name="Zhang Yifan" userId="c9b86b9a-8bad-4e1d-80e2-8f55c3c19e2c" providerId="ADAL" clId="{06AF0A91-A981-994C-8996-EF85B07E79C8}" dt="2021-10-11T19:39:23.362" v="145"/>
          <ac:inkMkLst>
            <pc:docMk/>
            <pc:sldMk cId="116737877" sldId="314"/>
            <ac:inkMk id="39" creationId="{F895DA9D-8223-5442-AF07-FBD618BFDC55}"/>
          </ac:inkMkLst>
        </pc:inkChg>
        <pc:inkChg chg="add">
          <ac:chgData name="Zhang Yifan" userId="c9b86b9a-8bad-4e1d-80e2-8f55c3c19e2c" providerId="ADAL" clId="{06AF0A91-A981-994C-8996-EF85B07E79C8}" dt="2021-10-11T19:39:23.829" v="146"/>
          <ac:inkMkLst>
            <pc:docMk/>
            <pc:sldMk cId="116737877" sldId="314"/>
            <ac:inkMk id="40" creationId="{66189951-9745-7440-B620-506D0F6C07BD}"/>
          </ac:inkMkLst>
        </pc:inkChg>
        <pc:inkChg chg="add">
          <ac:chgData name="Zhang Yifan" userId="c9b86b9a-8bad-4e1d-80e2-8f55c3c19e2c" providerId="ADAL" clId="{06AF0A91-A981-994C-8996-EF85B07E79C8}" dt="2021-10-11T19:39:24.285" v="147"/>
          <ac:inkMkLst>
            <pc:docMk/>
            <pc:sldMk cId="116737877" sldId="314"/>
            <ac:inkMk id="41" creationId="{BCB12132-CD4F-DC40-9CAF-6546ED548CAD}"/>
          </ac:inkMkLst>
        </pc:inkChg>
        <pc:inkChg chg="add">
          <ac:chgData name="Zhang Yifan" userId="c9b86b9a-8bad-4e1d-80e2-8f55c3c19e2c" providerId="ADAL" clId="{06AF0A91-A981-994C-8996-EF85B07E79C8}" dt="2021-10-11T19:39:25.281" v="148"/>
          <ac:inkMkLst>
            <pc:docMk/>
            <pc:sldMk cId="116737877" sldId="314"/>
            <ac:inkMk id="42" creationId="{2F5EC5D4-09A6-A542-B630-BDA1609753B4}"/>
          </ac:inkMkLst>
        </pc:inkChg>
        <pc:inkChg chg="add">
          <ac:chgData name="Zhang Yifan" userId="c9b86b9a-8bad-4e1d-80e2-8f55c3c19e2c" providerId="ADAL" clId="{06AF0A91-A981-994C-8996-EF85B07E79C8}" dt="2021-10-11T19:39:26.113" v="149"/>
          <ac:inkMkLst>
            <pc:docMk/>
            <pc:sldMk cId="116737877" sldId="314"/>
            <ac:inkMk id="43" creationId="{0423CEE9-D292-804A-9772-762B35B5E42F}"/>
          </ac:inkMkLst>
        </pc:inkChg>
      </pc:sldChg>
      <pc:sldChg chg="addSp">
        <pc:chgData name="Zhang Yifan" userId="c9b86b9a-8bad-4e1d-80e2-8f55c3c19e2c" providerId="ADAL" clId="{06AF0A91-A981-994C-8996-EF85B07E79C8}" dt="2021-10-12T02:46:30.213" v="441" actId="7634"/>
        <pc:sldMkLst>
          <pc:docMk/>
          <pc:sldMk cId="185096265" sldId="318"/>
        </pc:sldMkLst>
        <pc:inkChg chg="add">
          <ac:chgData name="Zhang Yifan" userId="c9b86b9a-8bad-4e1d-80e2-8f55c3c19e2c" providerId="ADAL" clId="{06AF0A91-A981-994C-8996-EF85B07E79C8}" dt="2021-10-12T02:46:30.213" v="441" actId="7634"/>
          <ac:inkMkLst>
            <pc:docMk/>
            <pc:sldMk cId="185096265" sldId="318"/>
            <ac:inkMk id="4" creationId="{5B7A7E35-CDFA-1746-80C9-185B6F9E7755}"/>
          </ac:inkMkLst>
        </pc:inkChg>
      </pc:sldChg>
      <pc:sldChg chg="addSp delSp">
        <pc:chgData name="Zhang Yifan" userId="c9b86b9a-8bad-4e1d-80e2-8f55c3c19e2c" providerId="ADAL" clId="{06AF0A91-A981-994C-8996-EF85B07E79C8}" dt="2021-10-11T19:41:31.827" v="169"/>
        <pc:sldMkLst>
          <pc:docMk/>
          <pc:sldMk cId="2227258117" sldId="319"/>
        </pc:sldMkLst>
        <pc:grpChg chg="add del">
          <ac:chgData name="Zhang Yifan" userId="c9b86b9a-8bad-4e1d-80e2-8f55c3c19e2c" providerId="ADAL" clId="{06AF0A91-A981-994C-8996-EF85B07E79C8}" dt="2021-10-11T19:41:20.592" v="158"/>
          <ac:grpSpMkLst>
            <pc:docMk/>
            <pc:sldMk cId="2227258117" sldId="319"/>
            <ac:grpSpMk id="5" creationId="{B1032542-929E-E84B-BC18-DFC6DB8290D9}"/>
          </ac:grpSpMkLst>
        </pc:grpChg>
        <pc:grpChg chg="add del">
          <ac:chgData name="Zhang Yifan" userId="c9b86b9a-8bad-4e1d-80e2-8f55c3c19e2c" providerId="ADAL" clId="{06AF0A91-A981-994C-8996-EF85B07E79C8}" dt="2021-10-11T19:41:16.913" v="156"/>
          <ac:grpSpMkLst>
            <pc:docMk/>
            <pc:sldMk cId="2227258117" sldId="319"/>
            <ac:grpSpMk id="11" creationId="{4BBC8049-4459-FB4D-ABCF-1D9830F6BEF6}"/>
          </ac:grpSpMkLst>
        </pc:grpChg>
        <pc:grpChg chg="add">
          <ac:chgData name="Zhang Yifan" userId="c9b86b9a-8bad-4e1d-80e2-8f55c3c19e2c" providerId="ADAL" clId="{06AF0A91-A981-994C-8996-EF85B07E79C8}" dt="2021-10-11T19:41:20.592" v="158"/>
          <ac:grpSpMkLst>
            <pc:docMk/>
            <pc:sldMk cId="2227258117" sldId="319"/>
            <ac:grpSpMk id="13" creationId="{05D03AB5-D5B6-0D4E-900B-0CAD389DF392}"/>
          </ac:grpSpMkLst>
        </pc:grpChg>
        <pc:grpChg chg="add del">
          <ac:chgData name="Zhang Yifan" userId="c9b86b9a-8bad-4e1d-80e2-8f55c3c19e2c" providerId="ADAL" clId="{06AF0A91-A981-994C-8996-EF85B07E79C8}" dt="2021-10-11T19:41:26.992" v="164"/>
          <ac:grpSpMkLst>
            <pc:docMk/>
            <pc:sldMk cId="2227258117" sldId="319"/>
            <ac:grpSpMk id="16" creationId="{FBB258C5-20DB-8F4E-8406-A292411A70D2}"/>
          </ac:grpSpMkLst>
        </pc:grpChg>
        <pc:grpChg chg="add del">
          <ac:chgData name="Zhang Yifan" userId="c9b86b9a-8bad-4e1d-80e2-8f55c3c19e2c" providerId="ADAL" clId="{06AF0A91-A981-994C-8996-EF85B07E79C8}" dt="2021-10-11T19:41:26.992" v="164"/>
          <ac:grpSpMkLst>
            <pc:docMk/>
            <pc:sldMk cId="2227258117" sldId="319"/>
            <ac:grpSpMk id="18" creationId="{9B0D0D4D-EFC4-5444-A037-9BE9C1CB4F12}"/>
          </ac:grpSpMkLst>
        </pc:grpChg>
        <pc:grpChg chg="add del">
          <ac:chgData name="Zhang Yifan" userId="c9b86b9a-8bad-4e1d-80e2-8f55c3c19e2c" providerId="ADAL" clId="{06AF0A91-A981-994C-8996-EF85B07E79C8}" dt="2021-10-11T19:41:30.325" v="168"/>
          <ac:grpSpMkLst>
            <pc:docMk/>
            <pc:sldMk cId="2227258117" sldId="319"/>
            <ac:grpSpMk id="21" creationId="{BAE03822-990A-C744-B155-D31B7AB1F762}"/>
          </ac:grpSpMkLst>
        </pc:grpChg>
        <pc:inkChg chg="add topLvl">
          <ac:chgData name="Zhang Yifan" userId="c9b86b9a-8bad-4e1d-80e2-8f55c3c19e2c" providerId="ADAL" clId="{06AF0A91-A981-994C-8996-EF85B07E79C8}" dt="2021-10-11T19:41:20.592" v="158"/>
          <ac:inkMkLst>
            <pc:docMk/>
            <pc:sldMk cId="2227258117" sldId="319"/>
            <ac:inkMk id="3" creationId="{133942FE-411D-874D-97AD-ECFD58AAA586}"/>
          </ac:inkMkLst>
        </pc:inkChg>
        <pc:inkChg chg="add topLvl">
          <ac:chgData name="Zhang Yifan" userId="c9b86b9a-8bad-4e1d-80e2-8f55c3c19e2c" providerId="ADAL" clId="{06AF0A91-A981-994C-8996-EF85B07E79C8}" dt="2021-10-11T19:41:20.592" v="158"/>
          <ac:inkMkLst>
            <pc:docMk/>
            <pc:sldMk cId="2227258117" sldId="319"/>
            <ac:inkMk id="4" creationId="{7C0EEEEF-BFBA-8645-A86C-7ABB14ECDAA8}"/>
          </ac:inkMkLst>
        </pc:inkChg>
        <pc:inkChg chg="add del topLvl">
          <ac:chgData name="Zhang Yifan" userId="c9b86b9a-8bad-4e1d-80e2-8f55c3c19e2c" providerId="ADAL" clId="{06AF0A91-A981-994C-8996-EF85B07E79C8}" dt="2021-10-11T19:41:16.913" v="156"/>
          <ac:inkMkLst>
            <pc:docMk/>
            <pc:sldMk cId="2227258117" sldId="319"/>
            <ac:inkMk id="6" creationId="{45825DF3-866F-2F40-8BF4-66FF126CE5B1}"/>
          </ac:inkMkLst>
        </pc:inkChg>
        <pc:inkChg chg="add">
          <ac:chgData name="Zhang Yifan" userId="c9b86b9a-8bad-4e1d-80e2-8f55c3c19e2c" providerId="ADAL" clId="{06AF0A91-A981-994C-8996-EF85B07E79C8}" dt="2021-10-11T19:41:20.030" v="157"/>
          <ac:inkMkLst>
            <pc:docMk/>
            <pc:sldMk cId="2227258117" sldId="319"/>
            <ac:inkMk id="12" creationId="{A3F71005-9AE8-624F-B6B5-7EF753054441}"/>
          </ac:inkMkLst>
        </pc:inkChg>
        <pc:inkChg chg="add topLvl">
          <ac:chgData name="Zhang Yifan" userId="c9b86b9a-8bad-4e1d-80e2-8f55c3c19e2c" providerId="ADAL" clId="{06AF0A91-A981-994C-8996-EF85B07E79C8}" dt="2021-10-11T19:41:26.992" v="164"/>
          <ac:inkMkLst>
            <pc:docMk/>
            <pc:sldMk cId="2227258117" sldId="319"/>
            <ac:inkMk id="14" creationId="{9BB05A5A-B75E-1D4C-B4E8-13F87EA9CAB3}"/>
          </ac:inkMkLst>
        </pc:inkChg>
        <pc:inkChg chg="add topLvl">
          <ac:chgData name="Zhang Yifan" userId="c9b86b9a-8bad-4e1d-80e2-8f55c3c19e2c" providerId="ADAL" clId="{06AF0A91-A981-994C-8996-EF85B07E79C8}" dt="2021-10-11T19:41:26.992" v="164"/>
          <ac:inkMkLst>
            <pc:docMk/>
            <pc:sldMk cId="2227258117" sldId="319"/>
            <ac:inkMk id="15" creationId="{AB5C6807-0ADB-E648-8F7B-2FF28CFC2DE3}"/>
          </ac:inkMkLst>
        </pc:inkChg>
        <pc:inkChg chg="add del topLvl">
          <ac:chgData name="Zhang Yifan" userId="c9b86b9a-8bad-4e1d-80e2-8f55c3c19e2c" providerId="ADAL" clId="{06AF0A91-A981-994C-8996-EF85B07E79C8}" dt="2021-10-11T19:41:26.992" v="164"/>
          <ac:inkMkLst>
            <pc:docMk/>
            <pc:sldMk cId="2227258117" sldId="319"/>
            <ac:inkMk id="17" creationId="{0D253135-A033-9244-8E8D-48DC56F29AB9}"/>
          </ac:inkMkLst>
        </pc:inkChg>
        <pc:inkChg chg="add topLvl">
          <ac:chgData name="Zhang Yifan" userId="c9b86b9a-8bad-4e1d-80e2-8f55c3c19e2c" providerId="ADAL" clId="{06AF0A91-A981-994C-8996-EF85B07E79C8}" dt="2021-10-11T19:41:30.325" v="168"/>
          <ac:inkMkLst>
            <pc:docMk/>
            <pc:sldMk cId="2227258117" sldId="319"/>
            <ac:inkMk id="19" creationId="{04E19E16-7F22-414F-A480-26FCEED90257}"/>
          </ac:inkMkLst>
        </pc:inkChg>
        <pc:inkChg chg="add del topLvl">
          <ac:chgData name="Zhang Yifan" userId="c9b86b9a-8bad-4e1d-80e2-8f55c3c19e2c" providerId="ADAL" clId="{06AF0A91-A981-994C-8996-EF85B07E79C8}" dt="2021-10-11T19:41:30.325" v="168"/>
          <ac:inkMkLst>
            <pc:docMk/>
            <pc:sldMk cId="2227258117" sldId="319"/>
            <ac:inkMk id="20" creationId="{F56A071E-F14B-A940-ABF8-7EC2785C64D5}"/>
          </ac:inkMkLst>
        </pc:inkChg>
        <pc:inkChg chg="add">
          <ac:chgData name="Zhang Yifan" userId="c9b86b9a-8bad-4e1d-80e2-8f55c3c19e2c" providerId="ADAL" clId="{06AF0A91-A981-994C-8996-EF85B07E79C8}" dt="2021-10-11T19:41:31.827" v="169"/>
          <ac:inkMkLst>
            <pc:docMk/>
            <pc:sldMk cId="2227258117" sldId="319"/>
            <ac:inkMk id="22" creationId="{6C6C24BC-9179-F743-80E1-A21FF6A80D0F}"/>
          </ac:inkMkLst>
        </pc:inkChg>
      </pc:sldChg>
      <pc:sldChg chg="addSp">
        <pc:chgData name="Zhang Yifan" userId="c9b86b9a-8bad-4e1d-80e2-8f55c3c19e2c" providerId="ADAL" clId="{06AF0A91-A981-994C-8996-EF85B07E79C8}" dt="2021-10-12T02:46:30.213" v="441" actId="7634"/>
        <pc:sldMkLst>
          <pc:docMk/>
          <pc:sldMk cId="4118314997" sldId="324"/>
        </pc:sldMkLst>
        <pc:inkChg chg="add">
          <ac:chgData name="Zhang Yifan" userId="c9b86b9a-8bad-4e1d-80e2-8f55c3c19e2c" providerId="ADAL" clId="{06AF0A91-A981-994C-8996-EF85B07E79C8}" dt="2021-10-12T02:46:30.213" v="441" actId="7634"/>
          <ac:inkMkLst>
            <pc:docMk/>
            <pc:sldMk cId="4118314997" sldId="324"/>
            <ac:inkMk id="6" creationId="{D654293C-0E8C-9240-BED9-460BC15E4EC3}"/>
          </ac:inkMkLst>
        </pc:inkChg>
      </pc:sldChg>
      <pc:sldChg chg="addSp">
        <pc:chgData name="Zhang Yifan" userId="c9b86b9a-8bad-4e1d-80e2-8f55c3c19e2c" providerId="ADAL" clId="{06AF0A91-A981-994C-8996-EF85B07E79C8}" dt="2021-10-12T02:46:30.213" v="441" actId="7634"/>
        <pc:sldMkLst>
          <pc:docMk/>
          <pc:sldMk cId="719306973" sldId="325"/>
        </pc:sldMkLst>
        <pc:inkChg chg="add">
          <ac:chgData name="Zhang Yifan" userId="c9b86b9a-8bad-4e1d-80e2-8f55c3c19e2c" providerId="ADAL" clId="{06AF0A91-A981-994C-8996-EF85B07E79C8}" dt="2021-10-12T02:46:30.213" v="441" actId="7634"/>
          <ac:inkMkLst>
            <pc:docMk/>
            <pc:sldMk cId="719306973" sldId="325"/>
            <ac:inkMk id="2" creationId="{D954B813-8BA7-D442-B2EB-8D62C77EA80B}"/>
          </ac:inkMkLst>
        </pc:inkChg>
      </pc:sldChg>
      <pc:sldChg chg="addSp">
        <pc:chgData name="Zhang Yifan" userId="c9b86b9a-8bad-4e1d-80e2-8f55c3c19e2c" providerId="ADAL" clId="{06AF0A91-A981-994C-8996-EF85B07E79C8}" dt="2021-10-12T02:46:30.213" v="441" actId="7634"/>
        <pc:sldMkLst>
          <pc:docMk/>
          <pc:sldMk cId="53729575" sldId="326"/>
        </pc:sldMkLst>
        <pc:inkChg chg="add">
          <ac:chgData name="Zhang Yifan" userId="c9b86b9a-8bad-4e1d-80e2-8f55c3c19e2c" providerId="ADAL" clId="{06AF0A91-A981-994C-8996-EF85B07E79C8}" dt="2021-10-12T02:46:30.213" v="441" actId="7634"/>
          <ac:inkMkLst>
            <pc:docMk/>
            <pc:sldMk cId="53729575" sldId="326"/>
            <ac:inkMk id="5" creationId="{66B99240-6BDB-EE49-8A94-2A28818ADAD3}"/>
          </ac:inkMkLst>
        </pc:inkChg>
      </pc:sldChg>
      <pc:sldChg chg="addSp">
        <pc:chgData name="Zhang Yifan" userId="c9b86b9a-8bad-4e1d-80e2-8f55c3c19e2c" providerId="ADAL" clId="{06AF0A91-A981-994C-8996-EF85B07E79C8}" dt="2021-10-12T02:46:30.213" v="441" actId="7634"/>
        <pc:sldMkLst>
          <pc:docMk/>
          <pc:sldMk cId="4179592292" sldId="327"/>
        </pc:sldMkLst>
        <pc:inkChg chg="add">
          <ac:chgData name="Zhang Yifan" userId="c9b86b9a-8bad-4e1d-80e2-8f55c3c19e2c" providerId="ADAL" clId="{06AF0A91-A981-994C-8996-EF85B07E79C8}" dt="2021-10-12T02:46:30.213" v="441" actId="7634"/>
          <ac:inkMkLst>
            <pc:docMk/>
            <pc:sldMk cId="4179592292" sldId="327"/>
            <ac:inkMk id="5" creationId="{24368999-1E28-8D44-9467-05471C787493}"/>
          </ac:inkMkLst>
        </pc:inkChg>
      </pc:sldChg>
      <pc:sldChg chg="addSp">
        <pc:chgData name="Zhang Yifan" userId="c9b86b9a-8bad-4e1d-80e2-8f55c3c19e2c" providerId="ADAL" clId="{06AF0A91-A981-994C-8996-EF85B07E79C8}" dt="2021-10-12T02:46:30.213" v="441" actId="7634"/>
        <pc:sldMkLst>
          <pc:docMk/>
          <pc:sldMk cId="3679716390" sldId="332"/>
        </pc:sldMkLst>
        <pc:inkChg chg="add">
          <ac:chgData name="Zhang Yifan" userId="c9b86b9a-8bad-4e1d-80e2-8f55c3c19e2c" providerId="ADAL" clId="{06AF0A91-A981-994C-8996-EF85B07E79C8}" dt="2021-10-12T02:46:30.213" v="441" actId="7634"/>
          <ac:inkMkLst>
            <pc:docMk/>
            <pc:sldMk cId="3679716390" sldId="332"/>
            <ac:inkMk id="3" creationId="{D54E62AF-CB0D-F842-BB29-39A5AB855D6F}"/>
          </ac:inkMkLst>
        </pc:inkChg>
      </pc:sldChg>
      <pc:sldChg chg="addSp delSp">
        <pc:chgData name="Zhang Yifan" userId="c9b86b9a-8bad-4e1d-80e2-8f55c3c19e2c" providerId="ADAL" clId="{06AF0A91-A981-994C-8996-EF85B07E79C8}" dt="2021-10-12T02:46:30.213" v="441" actId="7634"/>
        <pc:sldMkLst>
          <pc:docMk/>
          <pc:sldMk cId="1964532897" sldId="336"/>
        </pc:sldMkLst>
        <pc:grpChg chg="add del">
          <ac:chgData name="Zhang Yifan" userId="c9b86b9a-8bad-4e1d-80e2-8f55c3c19e2c" providerId="ADAL" clId="{06AF0A91-A981-994C-8996-EF85B07E79C8}" dt="2021-10-11T19:42:32.561" v="181"/>
          <ac:grpSpMkLst>
            <pc:docMk/>
            <pc:sldMk cId="1964532897" sldId="336"/>
            <ac:grpSpMk id="6" creationId="{259239C9-DB1C-3C4B-92FC-78BD4D1B4AC1}"/>
          </ac:grpSpMkLst>
        </pc:grpChg>
        <pc:grpChg chg="add del">
          <ac:chgData name="Zhang Yifan" userId="c9b86b9a-8bad-4e1d-80e2-8f55c3c19e2c" providerId="ADAL" clId="{06AF0A91-A981-994C-8996-EF85B07E79C8}" dt="2021-10-11T19:42:32.561" v="181"/>
          <ac:grpSpMkLst>
            <pc:docMk/>
            <pc:sldMk cId="1964532897" sldId="336"/>
            <ac:grpSpMk id="23" creationId="{D039ED40-ED65-1448-B9E7-B0C361CD1AAD}"/>
          </ac:grpSpMkLst>
        </pc:grpChg>
        <pc:grpChg chg="add del">
          <ac:chgData name="Zhang Yifan" userId="c9b86b9a-8bad-4e1d-80e2-8f55c3c19e2c" providerId="ADAL" clId="{06AF0A91-A981-994C-8996-EF85B07E79C8}" dt="2021-10-11T19:42:30.552" v="179"/>
          <ac:grpSpMkLst>
            <pc:docMk/>
            <pc:sldMk cId="1964532897" sldId="336"/>
            <ac:grpSpMk id="25" creationId="{8ADE783F-26A9-5A47-B25D-12A91C4FEAD9}"/>
          </ac:grpSpMkLst>
        </pc:grpChg>
        <pc:grpChg chg="add del">
          <ac:chgData name="Zhang Yifan" userId="c9b86b9a-8bad-4e1d-80e2-8f55c3c19e2c" providerId="ADAL" clId="{06AF0A91-A981-994C-8996-EF85B07E79C8}" dt="2021-10-11T19:42:33.729" v="183"/>
          <ac:grpSpMkLst>
            <pc:docMk/>
            <pc:sldMk cId="1964532897" sldId="336"/>
            <ac:grpSpMk id="27" creationId="{67F1CC7A-5AD1-5743-A71F-6FEBDB148ABF}"/>
          </ac:grpSpMkLst>
        </pc:grpChg>
        <pc:grpChg chg="add">
          <ac:chgData name="Zhang Yifan" userId="c9b86b9a-8bad-4e1d-80e2-8f55c3c19e2c" providerId="ADAL" clId="{06AF0A91-A981-994C-8996-EF85B07E79C8}" dt="2021-10-11T19:42:33.729" v="183"/>
          <ac:grpSpMkLst>
            <pc:docMk/>
            <pc:sldMk cId="1964532897" sldId="336"/>
            <ac:grpSpMk id="29" creationId="{A0811B24-8853-4A4D-9C41-319A759AE72E}"/>
          </ac:grpSpMkLst>
        </pc:grpChg>
        <pc:inkChg chg="add del topLvl">
          <ac:chgData name="Zhang Yifan" userId="c9b86b9a-8bad-4e1d-80e2-8f55c3c19e2c" providerId="ADAL" clId="{06AF0A91-A981-994C-8996-EF85B07E79C8}" dt="2021-10-11T19:42:41.646" v="187"/>
          <ac:inkMkLst>
            <pc:docMk/>
            <pc:sldMk cId="1964532897" sldId="336"/>
            <ac:inkMk id="3" creationId="{08B4C812-3BE3-564A-BBE8-2AD3E3306B06}"/>
          </ac:inkMkLst>
        </pc:inkChg>
        <pc:inkChg chg="add">
          <ac:chgData name="Zhang Yifan" userId="c9b86b9a-8bad-4e1d-80e2-8f55c3c19e2c" providerId="ADAL" clId="{06AF0A91-A981-994C-8996-EF85B07E79C8}" dt="2021-10-12T02:46:30.213" v="441" actId="7634"/>
          <ac:inkMkLst>
            <pc:docMk/>
            <pc:sldMk cId="1964532897" sldId="336"/>
            <ac:inkMk id="3" creationId="{264F83E5-584F-9249-87AA-05279B5D6831}"/>
          </ac:inkMkLst>
        </pc:inkChg>
        <pc:inkChg chg="add del topLvl">
          <ac:chgData name="Zhang Yifan" userId="c9b86b9a-8bad-4e1d-80e2-8f55c3c19e2c" providerId="ADAL" clId="{06AF0A91-A981-994C-8996-EF85B07E79C8}" dt="2021-10-11T19:42:40.692" v="186"/>
          <ac:inkMkLst>
            <pc:docMk/>
            <pc:sldMk cId="1964532897" sldId="336"/>
            <ac:inkMk id="4" creationId="{99EF4851-3FFF-824F-891B-8C4029B70BA3}"/>
          </ac:inkMkLst>
        </pc:inkChg>
        <pc:inkChg chg="add del">
          <ac:chgData name="Zhang Yifan" userId="c9b86b9a-8bad-4e1d-80e2-8f55c3c19e2c" providerId="ADAL" clId="{06AF0A91-A981-994C-8996-EF85B07E79C8}" dt="2021-10-11T19:42:35.504" v="184"/>
          <ac:inkMkLst>
            <pc:docMk/>
            <pc:sldMk cId="1964532897" sldId="336"/>
            <ac:inkMk id="7" creationId="{E6FD061A-86F9-6349-9FCF-18A042713D54}"/>
          </ac:inkMkLst>
        </pc:inkChg>
        <pc:inkChg chg="add topLvl">
          <ac:chgData name="Zhang Yifan" userId="c9b86b9a-8bad-4e1d-80e2-8f55c3c19e2c" providerId="ADAL" clId="{06AF0A91-A981-994C-8996-EF85B07E79C8}" dt="2021-10-11T19:42:33.729" v="183"/>
          <ac:inkMkLst>
            <pc:docMk/>
            <pc:sldMk cId="1964532897" sldId="336"/>
            <ac:inkMk id="21" creationId="{B553F7F3-027E-424A-8ADF-3863C327509B}"/>
          </ac:inkMkLst>
        </pc:inkChg>
        <pc:inkChg chg="add topLvl">
          <ac:chgData name="Zhang Yifan" userId="c9b86b9a-8bad-4e1d-80e2-8f55c3c19e2c" providerId="ADAL" clId="{06AF0A91-A981-994C-8996-EF85B07E79C8}" dt="2021-10-11T19:42:33.729" v="183"/>
          <ac:inkMkLst>
            <pc:docMk/>
            <pc:sldMk cId="1964532897" sldId="336"/>
            <ac:inkMk id="22" creationId="{5A82721B-9CE3-BA4A-B5D3-4054207141E8}"/>
          </ac:inkMkLst>
        </pc:inkChg>
        <pc:inkChg chg="add del topLvl">
          <ac:chgData name="Zhang Yifan" userId="c9b86b9a-8bad-4e1d-80e2-8f55c3c19e2c" providerId="ADAL" clId="{06AF0A91-A981-994C-8996-EF85B07E79C8}" dt="2021-10-11T19:42:30.552" v="179"/>
          <ac:inkMkLst>
            <pc:docMk/>
            <pc:sldMk cId="1964532897" sldId="336"/>
            <ac:inkMk id="24" creationId="{4B889036-D2B9-C94B-9BD6-34D109E2C52E}"/>
          </ac:inkMkLst>
        </pc:inkChg>
        <pc:inkChg chg="add topLvl">
          <ac:chgData name="Zhang Yifan" userId="c9b86b9a-8bad-4e1d-80e2-8f55c3c19e2c" providerId="ADAL" clId="{06AF0A91-A981-994C-8996-EF85B07E79C8}" dt="2021-10-11T19:42:33.729" v="183"/>
          <ac:inkMkLst>
            <pc:docMk/>
            <pc:sldMk cId="1964532897" sldId="336"/>
            <ac:inkMk id="26" creationId="{F013F227-8776-9F4E-A8E8-A77DF03D1F10}"/>
          </ac:inkMkLst>
        </pc:inkChg>
        <pc:inkChg chg="add">
          <ac:chgData name="Zhang Yifan" userId="c9b86b9a-8bad-4e1d-80e2-8f55c3c19e2c" providerId="ADAL" clId="{06AF0A91-A981-994C-8996-EF85B07E79C8}" dt="2021-10-11T19:42:33.166" v="182"/>
          <ac:inkMkLst>
            <pc:docMk/>
            <pc:sldMk cId="1964532897" sldId="336"/>
            <ac:inkMk id="28" creationId="{004DBB81-334A-9740-A3A9-98A5A3A4B52C}"/>
          </ac:inkMkLst>
        </pc:inkChg>
        <pc:inkChg chg="add">
          <ac:chgData name="Zhang Yifan" userId="c9b86b9a-8bad-4e1d-80e2-8f55c3c19e2c" providerId="ADAL" clId="{06AF0A91-A981-994C-8996-EF85B07E79C8}" dt="2021-10-11T19:42:38.620" v="185"/>
          <ac:inkMkLst>
            <pc:docMk/>
            <pc:sldMk cId="1964532897" sldId="336"/>
            <ac:inkMk id="30" creationId="{D31CB829-AE73-9049-B0F7-5407F50C8FA2}"/>
          </ac:inkMkLst>
        </pc:inkChg>
        <pc:inkChg chg="add">
          <ac:chgData name="Zhang Yifan" userId="c9b86b9a-8bad-4e1d-80e2-8f55c3c19e2c" providerId="ADAL" clId="{06AF0A91-A981-994C-8996-EF85B07E79C8}" dt="2021-10-11T19:42:44.062" v="188"/>
          <ac:inkMkLst>
            <pc:docMk/>
            <pc:sldMk cId="1964532897" sldId="336"/>
            <ac:inkMk id="31" creationId="{7931A66A-442D-0746-B0B1-BCE7E74F8741}"/>
          </ac:inkMkLst>
        </pc:inkChg>
      </pc:sldChg>
      <pc:sldChg chg="addSp delSp">
        <pc:chgData name="Zhang Yifan" userId="c9b86b9a-8bad-4e1d-80e2-8f55c3c19e2c" providerId="ADAL" clId="{06AF0A91-A981-994C-8996-EF85B07E79C8}" dt="2021-10-12T02:46:30.213" v="441" actId="7634"/>
        <pc:sldMkLst>
          <pc:docMk/>
          <pc:sldMk cId="2321872338" sldId="337"/>
        </pc:sldMkLst>
        <pc:grpChg chg="add del">
          <ac:chgData name="Zhang Yifan" userId="c9b86b9a-8bad-4e1d-80e2-8f55c3c19e2c" providerId="ADAL" clId="{06AF0A91-A981-994C-8996-EF85B07E79C8}" dt="2021-10-11T19:44:41.292" v="211"/>
          <ac:grpSpMkLst>
            <pc:docMk/>
            <pc:sldMk cId="2321872338" sldId="337"/>
            <ac:grpSpMk id="23" creationId="{A612E078-5805-3B47-BBC8-D60CEA3EF077}"/>
          </ac:grpSpMkLst>
        </pc:grpChg>
        <pc:grpChg chg="add del">
          <ac:chgData name="Zhang Yifan" userId="c9b86b9a-8bad-4e1d-80e2-8f55c3c19e2c" providerId="ADAL" clId="{06AF0A91-A981-994C-8996-EF85B07E79C8}" dt="2021-10-11T19:44:36.396" v="202"/>
          <ac:grpSpMkLst>
            <pc:docMk/>
            <pc:sldMk cId="2321872338" sldId="337"/>
            <ac:grpSpMk id="35" creationId="{1EE51B12-FAD2-8542-90DE-9FC9B7CC8617}"/>
          </ac:grpSpMkLst>
        </pc:grpChg>
        <pc:grpChg chg="add del">
          <ac:chgData name="Zhang Yifan" userId="c9b86b9a-8bad-4e1d-80e2-8f55c3c19e2c" providerId="ADAL" clId="{06AF0A91-A981-994C-8996-EF85B07E79C8}" dt="2021-10-11T19:44:41.292" v="211"/>
          <ac:grpSpMkLst>
            <pc:docMk/>
            <pc:sldMk cId="2321872338" sldId="337"/>
            <ac:grpSpMk id="37" creationId="{0ACB519B-0BB8-FC45-8310-DEBEE52ED8B5}"/>
          </ac:grpSpMkLst>
        </pc:grpChg>
        <pc:grpChg chg="add">
          <ac:chgData name="Zhang Yifan" userId="c9b86b9a-8bad-4e1d-80e2-8f55c3c19e2c" providerId="ADAL" clId="{06AF0A91-A981-994C-8996-EF85B07E79C8}" dt="2021-10-11T19:44:41.292" v="211"/>
          <ac:grpSpMkLst>
            <pc:docMk/>
            <pc:sldMk cId="2321872338" sldId="337"/>
            <ac:grpSpMk id="46" creationId="{7D6EBAE0-5864-0D4B-A7E2-9719B68563B8}"/>
          </ac:grpSpMkLst>
        </pc:grpChg>
        <pc:grpChg chg="add">
          <ac:chgData name="Zhang Yifan" userId="c9b86b9a-8bad-4e1d-80e2-8f55c3c19e2c" providerId="ADAL" clId="{06AF0A91-A981-994C-8996-EF85B07E79C8}" dt="2021-10-11T19:44:41.292" v="211"/>
          <ac:grpSpMkLst>
            <pc:docMk/>
            <pc:sldMk cId="2321872338" sldId="337"/>
            <ac:grpSpMk id="47" creationId="{786E50B9-4CEA-294E-BCA2-32643FAB4E12}"/>
          </ac:grpSpMkLst>
        </pc:grpChg>
        <pc:inkChg chg="add topLvl">
          <ac:chgData name="Zhang Yifan" userId="c9b86b9a-8bad-4e1d-80e2-8f55c3c19e2c" providerId="ADAL" clId="{06AF0A91-A981-994C-8996-EF85B07E79C8}" dt="2021-10-11T19:44:41.292" v="211"/>
          <ac:inkMkLst>
            <pc:docMk/>
            <pc:sldMk cId="2321872338" sldId="337"/>
            <ac:inkMk id="3" creationId="{711791F0-D7EF-6740-8EA2-D0A053CB7647}"/>
          </ac:inkMkLst>
        </pc:inkChg>
        <pc:inkChg chg="add topLvl">
          <ac:chgData name="Zhang Yifan" userId="c9b86b9a-8bad-4e1d-80e2-8f55c3c19e2c" providerId="ADAL" clId="{06AF0A91-A981-994C-8996-EF85B07E79C8}" dt="2021-10-11T19:44:41.292" v="211"/>
          <ac:inkMkLst>
            <pc:docMk/>
            <pc:sldMk cId="2321872338" sldId="337"/>
            <ac:inkMk id="4" creationId="{FF75E02A-8AAF-1E4F-89C5-F4E404BCEA07}"/>
          </ac:inkMkLst>
        </pc:inkChg>
        <pc:inkChg chg="add topLvl">
          <ac:chgData name="Zhang Yifan" userId="c9b86b9a-8bad-4e1d-80e2-8f55c3c19e2c" providerId="ADAL" clId="{06AF0A91-A981-994C-8996-EF85B07E79C8}" dt="2021-10-11T19:44:41.292" v="211"/>
          <ac:inkMkLst>
            <pc:docMk/>
            <pc:sldMk cId="2321872338" sldId="337"/>
            <ac:inkMk id="6" creationId="{D98A3816-851A-7C43-96F3-5E22B2406341}"/>
          </ac:inkMkLst>
        </pc:inkChg>
        <pc:inkChg chg="add topLvl">
          <ac:chgData name="Zhang Yifan" userId="c9b86b9a-8bad-4e1d-80e2-8f55c3c19e2c" providerId="ADAL" clId="{06AF0A91-A981-994C-8996-EF85B07E79C8}" dt="2021-10-11T19:44:41.292" v="211"/>
          <ac:inkMkLst>
            <pc:docMk/>
            <pc:sldMk cId="2321872338" sldId="337"/>
            <ac:inkMk id="7" creationId="{0E7B470D-3395-ED47-AAF6-187E10D39C53}"/>
          </ac:inkMkLst>
        </pc:inkChg>
        <pc:inkChg chg="add">
          <ac:chgData name="Zhang Yifan" userId="c9b86b9a-8bad-4e1d-80e2-8f55c3c19e2c" providerId="ADAL" clId="{06AF0A91-A981-994C-8996-EF85B07E79C8}" dt="2021-10-12T02:46:30.213" v="441" actId="7634"/>
          <ac:inkMkLst>
            <pc:docMk/>
            <pc:sldMk cId="2321872338" sldId="337"/>
            <ac:inkMk id="8" creationId="{8764347F-4A00-CC49-9A7A-A04D9169C1F9}"/>
          </ac:inkMkLst>
        </pc:inkChg>
        <pc:inkChg chg="add del">
          <ac:chgData name="Zhang Yifan" userId="c9b86b9a-8bad-4e1d-80e2-8f55c3c19e2c" providerId="ADAL" clId="{06AF0A91-A981-994C-8996-EF85B07E79C8}" dt="2021-10-11T19:44:31.077" v="195"/>
          <ac:inkMkLst>
            <pc:docMk/>
            <pc:sldMk cId="2321872338" sldId="337"/>
            <ac:inkMk id="25" creationId="{31C3BE1C-DE9E-FF4D-9F31-3CABBEBD6E26}"/>
          </ac:inkMkLst>
        </pc:inkChg>
        <pc:inkChg chg="add topLvl">
          <ac:chgData name="Zhang Yifan" userId="c9b86b9a-8bad-4e1d-80e2-8f55c3c19e2c" providerId="ADAL" clId="{06AF0A91-A981-994C-8996-EF85B07E79C8}" dt="2021-10-11T19:44:41.292" v="211"/>
          <ac:inkMkLst>
            <pc:docMk/>
            <pc:sldMk cId="2321872338" sldId="337"/>
            <ac:inkMk id="27" creationId="{AB7D0976-8339-6C47-9FD3-2645D6328F25}"/>
          </ac:inkMkLst>
        </pc:inkChg>
        <pc:inkChg chg="add topLvl">
          <ac:chgData name="Zhang Yifan" userId="c9b86b9a-8bad-4e1d-80e2-8f55c3c19e2c" providerId="ADAL" clId="{06AF0A91-A981-994C-8996-EF85B07E79C8}" dt="2021-10-11T19:44:41.292" v="211"/>
          <ac:inkMkLst>
            <pc:docMk/>
            <pc:sldMk cId="2321872338" sldId="337"/>
            <ac:inkMk id="32" creationId="{248B47F4-4AA8-9144-9B98-429FE87529BA}"/>
          </ac:inkMkLst>
        </pc:inkChg>
        <pc:inkChg chg="add topLvl">
          <ac:chgData name="Zhang Yifan" userId="c9b86b9a-8bad-4e1d-80e2-8f55c3c19e2c" providerId="ADAL" clId="{06AF0A91-A981-994C-8996-EF85B07E79C8}" dt="2021-10-11T19:44:41.292" v="211"/>
          <ac:inkMkLst>
            <pc:docMk/>
            <pc:sldMk cId="2321872338" sldId="337"/>
            <ac:inkMk id="33" creationId="{1B145538-3CEB-5B4D-8604-9D13337EACE5}"/>
          </ac:inkMkLst>
        </pc:inkChg>
        <pc:inkChg chg="add topLvl">
          <ac:chgData name="Zhang Yifan" userId="c9b86b9a-8bad-4e1d-80e2-8f55c3c19e2c" providerId="ADAL" clId="{06AF0A91-A981-994C-8996-EF85B07E79C8}" dt="2021-10-11T19:44:41.292" v="211"/>
          <ac:inkMkLst>
            <pc:docMk/>
            <pc:sldMk cId="2321872338" sldId="337"/>
            <ac:inkMk id="34" creationId="{8D1FD785-313E-2048-A47E-8E04575DB3A0}"/>
          </ac:inkMkLst>
        </pc:inkChg>
        <pc:inkChg chg="add topLvl">
          <ac:chgData name="Zhang Yifan" userId="c9b86b9a-8bad-4e1d-80e2-8f55c3c19e2c" providerId="ADAL" clId="{06AF0A91-A981-994C-8996-EF85B07E79C8}" dt="2021-10-11T19:44:41.292" v="211"/>
          <ac:inkMkLst>
            <pc:docMk/>
            <pc:sldMk cId="2321872338" sldId="337"/>
            <ac:inkMk id="36" creationId="{2A7BB832-EAC4-844A-B665-306B58F97390}"/>
          </ac:inkMkLst>
        </pc:inkChg>
        <pc:inkChg chg="add">
          <ac:chgData name="Zhang Yifan" userId="c9b86b9a-8bad-4e1d-80e2-8f55c3c19e2c" providerId="ADAL" clId="{06AF0A91-A981-994C-8996-EF85B07E79C8}" dt="2021-10-11T19:44:38.011" v="203"/>
          <ac:inkMkLst>
            <pc:docMk/>
            <pc:sldMk cId="2321872338" sldId="337"/>
            <ac:inkMk id="38" creationId="{05C8CA44-4FD5-EB42-A499-2ADB4F35B724}"/>
          </ac:inkMkLst>
        </pc:inkChg>
        <pc:inkChg chg="add">
          <ac:chgData name="Zhang Yifan" userId="c9b86b9a-8bad-4e1d-80e2-8f55c3c19e2c" providerId="ADAL" clId="{06AF0A91-A981-994C-8996-EF85B07E79C8}" dt="2021-10-11T19:44:38.288" v="204"/>
          <ac:inkMkLst>
            <pc:docMk/>
            <pc:sldMk cId="2321872338" sldId="337"/>
            <ac:inkMk id="39" creationId="{C8137E11-9ADD-4945-8EC7-FD54E3627016}"/>
          </ac:inkMkLst>
        </pc:inkChg>
        <pc:inkChg chg="add">
          <ac:chgData name="Zhang Yifan" userId="c9b86b9a-8bad-4e1d-80e2-8f55c3c19e2c" providerId="ADAL" clId="{06AF0A91-A981-994C-8996-EF85B07E79C8}" dt="2021-10-11T19:44:38.573" v="205"/>
          <ac:inkMkLst>
            <pc:docMk/>
            <pc:sldMk cId="2321872338" sldId="337"/>
            <ac:inkMk id="40" creationId="{102A98DF-CD6A-704A-88E0-C49869172751}"/>
          </ac:inkMkLst>
        </pc:inkChg>
        <pc:inkChg chg="add">
          <ac:chgData name="Zhang Yifan" userId="c9b86b9a-8bad-4e1d-80e2-8f55c3c19e2c" providerId="ADAL" clId="{06AF0A91-A981-994C-8996-EF85B07E79C8}" dt="2021-10-11T19:44:38.873" v="206"/>
          <ac:inkMkLst>
            <pc:docMk/>
            <pc:sldMk cId="2321872338" sldId="337"/>
            <ac:inkMk id="41" creationId="{D39C9A48-A2CA-7C44-BB95-EF9900D3DEF8}"/>
          </ac:inkMkLst>
        </pc:inkChg>
        <pc:inkChg chg="add">
          <ac:chgData name="Zhang Yifan" userId="c9b86b9a-8bad-4e1d-80e2-8f55c3c19e2c" providerId="ADAL" clId="{06AF0A91-A981-994C-8996-EF85B07E79C8}" dt="2021-10-11T19:44:39.721" v="207"/>
          <ac:inkMkLst>
            <pc:docMk/>
            <pc:sldMk cId="2321872338" sldId="337"/>
            <ac:inkMk id="42" creationId="{7D126B2D-1B0A-804A-A66E-41624D67FBD4}"/>
          </ac:inkMkLst>
        </pc:inkChg>
        <pc:inkChg chg="add">
          <ac:chgData name="Zhang Yifan" userId="c9b86b9a-8bad-4e1d-80e2-8f55c3c19e2c" providerId="ADAL" clId="{06AF0A91-A981-994C-8996-EF85B07E79C8}" dt="2021-10-11T19:44:40.004" v="208"/>
          <ac:inkMkLst>
            <pc:docMk/>
            <pc:sldMk cId="2321872338" sldId="337"/>
            <ac:inkMk id="43" creationId="{7BD58842-C0E1-1C40-8727-5720F4F3C8C1}"/>
          </ac:inkMkLst>
        </pc:inkChg>
        <pc:inkChg chg="add">
          <ac:chgData name="Zhang Yifan" userId="c9b86b9a-8bad-4e1d-80e2-8f55c3c19e2c" providerId="ADAL" clId="{06AF0A91-A981-994C-8996-EF85B07E79C8}" dt="2021-10-11T19:44:40.301" v="209"/>
          <ac:inkMkLst>
            <pc:docMk/>
            <pc:sldMk cId="2321872338" sldId="337"/>
            <ac:inkMk id="44" creationId="{5D5B1789-9B21-644D-A9D3-3D77EFEA8D12}"/>
          </ac:inkMkLst>
        </pc:inkChg>
        <pc:inkChg chg="add">
          <ac:chgData name="Zhang Yifan" userId="c9b86b9a-8bad-4e1d-80e2-8f55c3c19e2c" providerId="ADAL" clId="{06AF0A91-A981-994C-8996-EF85B07E79C8}" dt="2021-10-11T19:44:40.601" v="210"/>
          <ac:inkMkLst>
            <pc:docMk/>
            <pc:sldMk cId="2321872338" sldId="337"/>
            <ac:inkMk id="45" creationId="{D568E17D-29D9-BC4C-AB28-D668A8D7D101}"/>
          </ac:inkMkLst>
        </pc:inkChg>
      </pc:sldChg>
      <pc:sldChg chg="addSp delSp">
        <pc:chgData name="Zhang Yifan" userId="c9b86b9a-8bad-4e1d-80e2-8f55c3c19e2c" providerId="ADAL" clId="{06AF0A91-A981-994C-8996-EF85B07E79C8}" dt="2021-10-12T02:46:30.213" v="441" actId="7634"/>
        <pc:sldMkLst>
          <pc:docMk/>
          <pc:sldMk cId="1427304495" sldId="338"/>
        </pc:sldMkLst>
        <pc:grpChg chg="add del">
          <ac:chgData name="Zhang Yifan" userId="c9b86b9a-8bad-4e1d-80e2-8f55c3c19e2c" providerId="ADAL" clId="{06AF0A91-A981-994C-8996-EF85B07E79C8}" dt="2021-10-11T19:45:43.272" v="220"/>
          <ac:grpSpMkLst>
            <pc:docMk/>
            <pc:sldMk cId="1427304495" sldId="338"/>
            <ac:grpSpMk id="48" creationId="{20669DBE-8E7A-1349-9703-377648EF1FA2}"/>
          </ac:grpSpMkLst>
        </pc:grpChg>
        <pc:grpChg chg="add">
          <ac:chgData name="Zhang Yifan" userId="c9b86b9a-8bad-4e1d-80e2-8f55c3c19e2c" providerId="ADAL" clId="{06AF0A91-A981-994C-8996-EF85B07E79C8}" dt="2021-10-11T19:45:43.272" v="220"/>
          <ac:grpSpMkLst>
            <pc:docMk/>
            <pc:sldMk cId="1427304495" sldId="338"/>
            <ac:grpSpMk id="51" creationId="{A389B4CA-CDD0-9743-B740-D2782A33701F}"/>
          </ac:grpSpMkLst>
        </pc:grpChg>
        <pc:inkChg chg="add topLvl">
          <ac:chgData name="Zhang Yifan" userId="c9b86b9a-8bad-4e1d-80e2-8f55c3c19e2c" providerId="ADAL" clId="{06AF0A91-A981-994C-8996-EF85B07E79C8}" dt="2021-10-11T19:45:43.272" v="220"/>
          <ac:inkMkLst>
            <pc:docMk/>
            <pc:sldMk cId="1427304495" sldId="338"/>
            <ac:inkMk id="8" creationId="{4ADB7036-64C6-0247-80BE-7F2D98920A7A}"/>
          </ac:inkMkLst>
        </pc:inkChg>
        <pc:inkChg chg="add topLvl">
          <ac:chgData name="Zhang Yifan" userId="c9b86b9a-8bad-4e1d-80e2-8f55c3c19e2c" providerId="ADAL" clId="{06AF0A91-A981-994C-8996-EF85B07E79C8}" dt="2021-10-11T19:45:43.272" v="220"/>
          <ac:inkMkLst>
            <pc:docMk/>
            <pc:sldMk cId="1427304495" sldId="338"/>
            <ac:inkMk id="23" creationId="{211807E6-E63C-934A-8D11-93C0444C02ED}"/>
          </ac:inkMkLst>
        </pc:inkChg>
        <pc:inkChg chg="add topLvl">
          <ac:chgData name="Zhang Yifan" userId="c9b86b9a-8bad-4e1d-80e2-8f55c3c19e2c" providerId="ADAL" clId="{06AF0A91-A981-994C-8996-EF85B07E79C8}" dt="2021-10-11T19:45:43.272" v="220"/>
          <ac:inkMkLst>
            <pc:docMk/>
            <pc:sldMk cId="1427304495" sldId="338"/>
            <ac:inkMk id="25" creationId="{D7146753-6C06-8F40-ADC5-FA3FD6B82552}"/>
          </ac:inkMkLst>
        </pc:inkChg>
        <pc:inkChg chg="add topLvl">
          <ac:chgData name="Zhang Yifan" userId="c9b86b9a-8bad-4e1d-80e2-8f55c3c19e2c" providerId="ADAL" clId="{06AF0A91-A981-994C-8996-EF85B07E79C8}" dt="2021-10-11T19:45:43.272" v="220"/>
          <ac:inkMkLst>
            <pc:docMk/>
            <pc:sldMk cId="1427304495" sldId="338"/>
            <ac:inkMk id="35" creationId="{80911B3A-146E-B942-845D-8EEDC85A0C6E}"/>
          </ac:inkMkLst>
        </pc:inkChg>
        <pc:inkChg chg="add topLvl">
          <ac:chgData name="Zhang Yifan" userId="c9b86b9a-8bad-4e1d-80e2-8f55c3c19e2c" providerId="ADAL" clId="{06AF0A91-A981-994C-8996-EF85B07E79C8}" dt="2021-10-11T19:45:43.272" v="220"/>
          <ac:inkMkLst>
            <pc:docMk/>
            <pc:sldMk cId="1427304495" sldId="338"/>
            <ac:inkMk id="37" creationId="{AF1CB40C-4C7F-1C4B-9C28-06400AEBDF6C}"/>
          </ac:inkMkLst>
        </pc:inkChg>
        <pc:inkChg chg="add">
          <ac:chgData name="Zhang Yifan" userId="c9b86b9a-8bad-4e1d-80e2-8f55c3c19e2c" providerId="ADAL" clId="{06AF0A91-A981-994C-8996-EF85B07E79C8}" dt="2021-10-12T02:46:30.213" v="441" actId="7634"/>
          <ac:inkMkLst>
            <pc:docMk/>
            <pc:sldMk cId="1427304495" sldId="338"/>
            <ac:inkMk id="48" creationId="{6F1E7931-E499-F448-87BE-2C563CA78035}"/>
          </ac:inkMkLst>
        </pc:inkChg>
        <pc:inkChg chg="add">
          <ac:chgData name="Zhang Yifan" userId="c9b86b9a-8bad-4e1d-80e2-8f55c3c19e2c" providerId="ADAL" clId="{06AF0A91-A981-994C-8996-EF85B07E79C8}" dt="2021-10-11T19:45:41.671" v="218"/>
          <ac:inkMkLst>
            <pc:docMk/>
            <pc:sldMk cId="1427304495" sldId="338"/>
            <ac:inkMk id="49" creationId="{F16331CB-E268-6842-A069-16F78967C667}"/>
          </ac:inkMkLst>
        </pc:inkChg>
        <pc:inkChg chg="add">
          <ac:chgData name="Zhang Yifan" userId="c9b86b9a-8bad-4e1d-80e2-8f55c3c19e2c" providerId="ADAL" clId="{06AF0A91-A981-994C-8996-EF85B07E79C8}" dt="2021-10-11T19:45:42.432" v="219"/>
          <ac:inkMkLst>
            <pc:docMk/>
            <pc:sldMk cId="1427304495" sldId="338"/>
            <ac:inkMk id="50" creationId="{033A9AC3-34A4-4144-BD83-EDDF797DE570}"/>
          </ac:inkMkLst>
        </pc:inkChg>
      </pc:sldChg>
      <pc:sldChg chg="del">
        <pc:chgData name="Zhang Yifan" userId="c9b86b9a-8bad-4e1d-80e2-8f55c3c19e2c" providerId="ADAL" clId="{06AF0A91-A981-994C-8996-EF85B07E79C8}" dt="2021-10-11T20:05:25.441" v="221" actId="2696"/>
        <pc:sldMkLst>
          <pc:docMk/>
          <pc:sldMk cId="1668718290" sldId="339"/>
        </pc:sldMkLst>
      </pc:sldChg>
      <pc:sldChg chg="addSp delSp">
        <pc:chgData name="Zhang Yifan" userId="c9b86b9a-8bad-4e1d-80e2-8f55c3c19e2c" providerId="ADAL" clId="{06AF0A91-A981-994C-8996-EF85B07E79C8}" dt="2021-10-12T02:46:30.213" v="441" actId="7634"/>
        <pc:sldMkLst>
          <pc:docMk/>
          <pc:sldMk cId="3269524636" sldId="339"/>
        </pc:sldMkLst>
        <pc:grpChg chg="add del">
          <ac:chgData name="Zhang Yifan" userId="c9b86b9a-8bad-4e1d-80e2-8f55c3c19e2c" providerId="ADAL" clId="{06AF0A91-A981-994C-8996-EF85B07E79C8}" dt="2021-10-12T00:08:27.388" v="228"/>
          <ac:grpSpMkLst>
            <pc:docMk/>
            <pc:sldMk cId="3269524636" sldId="339"/>
            <ac:grpSpMk id="5" creationId="{CBB7AC25-82F4-4245-9B02-E08EA4E7ECA8}"/>
          </ac:grpSpMkLst>
        </pc:grpChg>
        <pc:grpChg chg="add">
          <ac:chgData name="Zhang Yifan" userId="c9b86b9a-8bad-4e1d-80e2-8f55c3c19e2c" providerId="ADAL" clId="{06AF0A91-A981-994C-8996-EF85B07E79C8}" dt="2021-10-12T00:08:27.388" v="228"/>
          <ac:grpSpMkLst>
            <pc:docMk/>
            <pc:sldMk cId="3269524636" sldId="339"/>
            <ac:grpSpMk id="16" creationId="{C98F6026-7F2A-3642-892B-6D0C205F0949}"/>
          </ac:grpSpMkLst>
        </pc:grpChg>
        <pc:grpChg chg="add">
          <ac:chgData name="Zhang Yifan" userId="c9b86b9a-8bad-4e1d-80e2-8f55c3c19e2c" providerId="ADAL" clId="{06AF0A91-A981-994C-8996-EF85B07E79C8}" dt="2021-10-12T00:08:33.334" v="231"/>
          <ac:grpSpMkLst>
            <pc:docMk/>
            <pc:sldMk cId="3269524636" sldId="339"/>
            <ac:grpSpMk id="19" creationId="{1E2CB871-DA5B-EC48-99F5-682C9D76DDF0}"/>
          </ac:grpSpMkLst>
        </pc:grpChg>
        <pc:grpChg chg="add">
          <ac:chgData name="Zhang Yifan" userId="c9b86b9a-8bad-4e1d-80e2-8f55c3c19e2c" providerId="ADAL" clId="{06AF0A91-A981-994C-8996-EF85B07E79C8}" dt="2021-10-12T00:08:38.008" v="235"/>
          <ac:grpSpMkLst>
            <pc:docMk/>
            <pc:sldMk cId="3269524636" sldId="339"/>
            <ac:grpSpMk id="23" creationId="{AA43005B-65E0-6643-A596-C660120BDF5F}"/>
          </ac:grpSpMkLst>
        </pc:grpChg>
        <pc:inkChg chg="add topLvl">
          <ac:chgData name="Zhang Yifan" userId="c9b86b9a-8bad-4e1d-80e2-8f55c3c19e2c" providerId="ADAL" clId="{06AF0A91-A981-994C-8996-EF85B07E79C8}" dt="2021-10-12T00:08:27.388" v="228"/>
          <ac:inkMkLst>
            <pc:docMk/>
            <pc:sldMk cId="3269524636" sldId="339"/>
            <ac:inkMk id="3" creationId="{8F2166C3-7D69-8344-BECC-64765D0B808B}"/>
          </ac:inkMkLst>
        </pc:inkChg>
        <pc:inkChg chg="add topLvl">
          <ac:chgData name="Zhang Yifan" userId="c9b86b9a-8bad-4e1d-80e2-8f55c3c19e2c" providerId="ADAL" clId="{06AF0A91-A981-994C-8996-EF85B07E79C8}" dt="2021-10-12T00:08:27.388" v="228"/>
          <ac:inkMkLst>
            <pc:docMk/>
            <pc:sldMk cId="3269524636" sldId="339"/>
            <ac:inkMk id="4" creationId="{90940D48-7016-D541-8E9A-A12CB1BB71DA}"/>
          </ac:inkMkLst>
        </pc:inkChg>
        <pc:inkChg chg="add">
          <ac:chgData name="Zhang Yifan" userId="c9b86b9a-8bad-4e1d-80e2-8f55c3c19e2c" providerId="ADAL" clId="{06AF0A91-A981-994C-8996-EF85B07E79C8}" dt="2021-10-12T02:46:30.213" v="441" actId="7634"/>
          <ac:inkMkLst>
            <pc:docMk/>
            <pc:sldMk cId="3269524636" sldId="339"/>
            <ac:inkMk id="5" creationId="{8328ED5A-3957-3C40-8D75-CF2EA42ED3AA}"/>
          </ac:inkMkLst>
        </pc:inkChg>
        <pc:inkChg chg="add">
          <ac:chgData name="Zhang Yifan" userId="c9b86b9a-8bad-4e1d-80e2-8f55c3c19e2c" providerId="ADAL" clId="{06AF0A91-A981-994C-8996-EF85B07E79C8}" dt="2021-10-12T00:08:24.821" v="225"/>
          <ac:inkMkLst>
            <pc:docMk/>
            <pc:sldMk cId="3269524636" sldId="339"/>
            <ac:inkMk id="12" creationId="{38E7DEED-0C00-1340-8726-D6C2333FD541}"/>
          </ac:inkMkLst>
        </pc:inkChg>
        <pc:inkChg chg="add">
          <ac:chgData name="Zhang Yifan" userId="c9b86b9a-8bad-4e1d-80e2-8f55c3c19e2c" providerId="ADAL" clId="{06AF0A91-A981-994C-8996-EF85B07E79C8}" dt="2021-10-12T00:08:26.257" v="226"/>
          <ac:inkMkLst>
            <pc:docMk/>
            <pc:sldMk cId="3269524636" sldId="339"/>
            <ac:inkMk id="13" creationId="{310AF3F0-0A04-5848-A3D8-E2BFB047A46F}"/>
          </ac:inkMkLst>
        </pc:inkChg>
        <pc:inkChg chg="add">
          <ac:chgData name="Zhang Yifan" userId="c9b86b9a-8bad-4e1d-80e2-8f55c3c19e2c" providerId="ADAL" clId="{06AF0A91-A981-994C-8996-EF85B07E79C8}" dt="2021-10-12T00:08:26.435" v="227"/>
          <ac:inkMkLst>
            <pc:docMk/>
            <pc:sldMk cId="3269524636" sldId="339"/>
            <ac:inkMk id="14" creationId="{6B3A596C-F21E-EB4A-91E8-F3C0BDC4FE82}"/>
          </ac:inkMkLst>
        </pc:inkChg>
        <pc:inkChg chg="add">
          <ac:chgData name="Zhang Yifan" userId="c9b86b9a-8bad-4e1d-80e2-8f55c3c19e2c" providerId="ADAL" clId="{06AF0A91-A981-994C-8996-EF85B07E79C8}" dt="2021-10-12T00:08:32.212" v="229"/>
          <ac:inkMkLst>
            <pc:docMk/>
            <pc:sldMk cId="3269524636" sldId="339"/>
            <ac:inkMk id="17" creationId="{0B7A3503-52CB-B94D-9F65-287F1FF8E4BC}"/>
          </ac:inkMkLst>
        </pc:inkChg>
        <pc:inkChg chg="add">
          <ac:chgData name="Zhang Yifan" userId="c9b86b9a-8bad-4e1d-80e2-8f55c3c19e2c" providerId="ADAL" clId="{06AF0A91-A981-994C-8996-EF85B07E79C8}" dt="2021-10-12T00:08:32.752" v="230"/>
          <ac:inkMkLst>
            <pc:docMk/>
            <pc:sldMk cId="3269524636" sldId="339"/>
            <ac:inkMk id="18" creationId="{3FE95B0A-C2B3-B54B-BB0E-F225DE351F02}"/>
          </ac:inkMkLst>
        </pc:inkChg>
        <pc:inkChg chg="add">
          <ac:chgData name="Zhang Yifan" userId="c9b86b9a-8bad-4e1d-80e2-8f55c3c19e2c" providerId="ADAL" clId="{06AF0A91-A981-994C-8996-EF85B07E79C8}" dt="2021-10-12T00:08:36.445" v="232"/>
          <ac:inkMkLst>
            <pc:docMk/>
            <pc:sldMk cId="3269524636" sldId="339"/>
            <ac:inkMk id="20" creationId="{1F134273-EC29-6542-8F47-2D1C36D194CF}"/>
          </ac:inkMkLst>
        </pc:inkChg>
        <pc:inkChg chg="add">
          <ac:chgData name="Zhang Yifan" userId="c9b86b9a-8bad-4e1d-80e2-8f55c3c19e2c" providerId="ADAL" clId="{06AF0A91-A981-994C-8996-EF85B07E79C8}" dt="2021-10-12T00:08:37.121" v="233"/>
          <ac:inkMkLst>
            <pc:docMk/>
            <pc:sldMk cId="3269524636" sldId="339"/>
            <ac:inkMk id="21" creationId="{51EB2FA2-F553-C64F-BF89-56E97A1FBC70}"/>
          </ac:inkMkLst>
        </pc:inkChg>
        <pc:inkChg chg="add">
          <ac:chgData name="Zhang Yifan" userId="c9b86b9a-8bad-4e1d-80e2-8f55c3c19e2c" providerId="ADAL" clId="{06AF0A91-A981-994C-8996-EF85B07E79C8}" dt="2021-10-12T00:08:37.314" v="234"/>
          <ac:inkMkLst>
            <pc:docMk/>
            <pc:sldMk cId="3269524636" sldId="339"/>
            <ac:inkMk id="22" creationId="{4051C873-3611-4540-9968-2AD90FA4E430}"/>
          </ac:inkMkLst>
        </pc:inkChg>
      </pc:sldChg>
      <pc:sldChg chg="addSp delSp">
        <pc:chgData name="Zhang Yifan" userId="c9b86b9a-8bad-4e1d-80e2-8f55c3c19e2c" providerId="ADAL" clId="{06AF0A91-A981-994C-8996-EF85B07E79C8}" dt="2021-10-12T02:46:30.213" v="441" actId="7634"/>
        <pc:sldMkLst>
          <pc:docMk/>
          <pc:sldMk cId="4222268622" sldId="340"/>
        </pc:sldMkLst>
        <pc:grpChg chg="add del">
          <ac:chgData name="Zhang Yifan" userId="c9b86b9a-8bad-4e1d-80e2-8f55c3c19e2c" providerId="ADAL" clId="{06AF0A91-A981-994C-8996-EF85B07E79C8}" dt="2021-10-12T00:09:44.216" v="241"/>
          <ac:grpSpMkLst>
            <pc:docMk/>
            <pc:sldMk cId="4222268622" sldId="340"/>
            <ac:grpSpMk id="26" creationId="{5D65B0AF-047E-ED40-B7E9-D37E188C5FF1}"/>
          </ac:grpSpMkLst>
        </pc:grpChg>
        <pc:grpChg chg="add">
          <ac:chgData name="Zhang Yifan" userId="c9b86b9a-8bad-4e1d-80e2-8f55c3c19e2c" providerId="ADAL" clId="{06AF0A91-A981-994C-8996-EF85B07E79C8}" dt="2021-10-12T00:09:44.216" v="241"/>
          <ac:grpSpMkLst>
            <pc:docMk/>
            <pc:sldMk cId="4222268622" sldId="340"/>
            <ac:grpSpMk id="28" creationId="{EC2E0460-C00C-8245-AAC9-0E780B1DB38F}"/>
          </ac:grpSpMkLst>
        </pc:grpChg>
        <pc:grpChg chg="add">
          <ac:chgData name="Zhang Yifan" userId="c9b86b9a-8bad-4e1d-80e2-8f55c3c19e2c" providerId="ADAL" clId="{06AF0A91-A981-994C-8996-EF85B07E79C8}" dt="2021-10-12T00:09:52.825" v="246"/>
          <ac:grpSpMkLst>
            <pc:docMk/>
            <pc:sldMk cId="4222268622" sldId="340"/>
            <ac:grpSpMk id="33" creationId="{13F88A91-70F6-4843-B17D-D87CAC46EDE0}"/>
          </ac:grpSpMkLst>
        </pc:grpChg>
        <pc:grpChg chg="add">
          <ac:chgData name="Zhang Yifan" userId="c9b86b9a-8bad-4e1d-80e2-8f55c3c19e2c" providerId="ADAL" clId="{06AF0A91-A981-994C-8996-EF85B07E79C8}" dt="2021-10-12T00:10:02.892" v="251"/>
          <ac:grpSpMkLst>
            <pc:docMk/>
            <pc:sldMk cId="4222268622" sldId="340"/>
            <ac:grpSpMk id="38" creationId="{69BDCB3E-90A5-9E42-BA98-8CF87AF83A8B}"/>
          </ac:grpSpMkLst>
        </pc:grpChg>
        <pc:grpChg chg="add">
          <ac:chgData name="Zhang Yifan" userId="c9b86b9a-8bad-4e1d-80e2-8f55c3c19e2c" providerId="ADAL" clId="{06AF0A91-A981-994C-8996-EF85B07E79C8}" dt="2021-10-12T00:10:06.266" v="257"/>
          <ac:grpSpMkLst>
            <pc:docMk/>
            <pc:sldMk cId="4222268622" sldId="340"/>
            <ac:grpSpMk id="44" creationId="{EAE2ED7D-8B31-AC4D-9A7A-CCA4F4D61144}"/>
          </ac:grpSpMkLst>
        </pc:grpChg>
        <pc:inkChg chg="add topLvl">
          <ac:chgData name="Zhang Yifan" userId="c9b86b9a-8bad-4e1d-80e2-8f55c3c19e2c" providerId="ADAL" clId="{06AF0A91-A981-994C-8996-EF85B07E79C8}" dt="2021-10-12T00:09:44.216" v="241"/>
          <ac:inkMkLst>
            <pc:docMk/>
            <pc:sldMk cId="4222268622" sldId="340"/>
            <ac:inkMk id="5" creationId="{42378287-5920-7949-9B69-F64D40D95EF4}"/>
          </ac:inkMkLst>
        </pc:inkChg>
        <pc:inkChg chg="add topLvl">
          <ac:chgData name="Zhang Yifan" userId="c9b86b9a-8bad-4e1d-80e2-8f55c3c19e2c" providerId="ADAL" clId="{06AF0A91-A981-994C-8996-EF85B07E79C8}" dt="2021-10-12T00:09:44.216" v="241"/>
          <ac:inkMkLst>
            <pc:docMk/>
            <pc:sldMk cId="4222268622" sldId="340"/>
            <ac:inkMk id="24" creationId="{09E0CC5E-F537-C14D-BBD2-6AAE5C623790}"/>
          </ac:inkMkLst>
        </pc:inkChg>
        <pc:inkChg chg="add">
          <ac:chgData name="Zhang Yifan" userId="c9b86b9a-8bad-4e1d-80e2-8f55c3c19e2c" providerId="ADAL" clId="{06AF0A91-A981-994C-8996-EF85B07E79C8}" dt="2021-10-12T00:09:42.556" v="238"/>
          <ac:inkMkLst>
            <pc:docMk/>
            <pc:sldMk cId="4222268622" sldId="340"/>
            <ac:inkMk id="25" creationId="{A09126D1-4760-034D-9BFE-A4A4986B1837}"/>
          </ac:inkMkLst>
        </pc:inkChg>
        <pc:inkChg chg="add">
          <ac:chgData name="Zhang Yifan" userId="c9b86b9a-8bad-4e1d-80e2-8f55c3c19e2c" providerId="ADAL" clId="{06AF0A91-A981-994C-8996-EF85B07E79C8}" dt="2021-10-12T02:46:30.213" v="441" actId="7634"/>
          <ac:inkMkLst>
            <pc:docMk/>
            <pc:sldMk cId="4222268622" sldId="340"/>
            <ac:inkMk id="26" creationId="{C3F7FAC9-6E74-3D41-8FDA-D7D742F19A88}"/>
          </ac:inkMkLst>
        </pc:inkChg>
        <pc:inkChg chg="add">
          <ac:chgData name="Zhang Yifan" userId="c9b86b9a-8bad-4e1d-80e2-8f55c3c19e2c" providerId="ADAL" clId="{06AF0A91-A981-994C-8996-EF85B07E79C8}" dt="2021-10-12T00:09:43.629" v="240"/>
          <ac:inkMkLst>
            <pc:docMk/>
            <pc:sldMk cId="4222268622" sldId="340"/>
            <ac:inkMk id="27" creationId="{8E796A65-FFE8-D445-BC1B-46F87313249A}"/>
          </ac:inkMkLst>
        </pc:inkChg>
        <pc:inkChg chg="add">
          <ac:chgData name="Zhang Yifan" userId="c9b86b9a-8bad-4e1d-80e2-8f55c3c19e2c" providerId="ADAL" clId="{06AF0A91-A981-994C-8996-EF85B07E79C8}" dt="2021-10-12T00:09:49.981" v="242"/>
          <ac:inkMkLst>
            <pc:docMk/>
            <pc:sldMk cId="4222268622" sldId="340"/>
            <ac:inkMk id="29" creationId="{0C814864-FF80-164B-A6AF-F66FFD3D8B80}"/>
          </ac:inkMkLst>
        </pc:inkChg>
        <pc:inkChg chg="add">
          <ac:chgData name="Zhang Yifan" userId="c9b86b9a-8bad-4e1d-80e2-8f55c3c19e2c" providerId="ADAL" clId="{06AF0A91-A981-994C-8996-EF85B07E79C8}" dt="2021-10-12T00:09:50.550" v="243"/>
          <ac:inkMkLst>
            <pc:docMk/>
            <pc:sldMk cId="4222268622" sldId="340"/>
            <ac:inkMk id="30" creationId="{8FCF2031-E258-E24C-A3CA-6463BFE8A238}"/>
          </ac:inkMkLst>
        </pc:inkChg>
        <pc:inkChg chg="add">
          <ac:chgData name="Zhang Yifan" userId="c9b86b9a-8bad-4e1d-80e2-8f55c3c19e2c" providerId="ADAL" clId="{06AF0A91-A981-994C-8996-EF85B07E79C8}" dt="2021-10-12T00:09:51.247" v="244"/>
          <ac:inkMkLst>
            <pc:docMk/>
            <pc:sldMk cId="4222268622" sldId="340"/>
            <ac:inkMk id="31" creationId="{73225505-FE25-DF4D-8B2E-E1A8C7F87123}"/>
          </ac:inkMkLst>
        </pc:inkChg>
        <pc:inkChg chg="add">
          <ac:chgData name="Zhang Yifan" userId="c9b86b9a-8bad-4e1d-80e2-8f55c3c19e2c" providerId="ADAL" clId="{06AF0A91-A981-994C-8996-EF85B07E79C8}" dt="2021-10-12T00:09:51.920" v="245"/>
          <ac:inkMkLst>
            <pc:docMk/>
            <pc:sldMk cId="4222268622" sldId="340"/>
            <ac:inkMk id="32" creationId="{8232FCB9-8F98-8546-B94A-51BD8ED31173}"/>
          </ac:inkMkLst>
        </pc:inkChg>
        <pc:inkChg chg="add">
          <ac:chgData name="Zhang Yifan" userId="c9b86b9a-8bad-4e1d-80e2-8f55c3c19e2c" providerId="ADAL" clId="{06AF0A91-A981-994C-8996-EF85B07E79C8}" dt="2021-10-12T00:10:00.189" v="247"/>
          <ac:inkMkLst>
            <pc:docMk/>
            <pc:sldMk cId="4222268622" sldId="340"/>
            <ac:inkMk id="34" creationId="{704EA943-6095-004B-A58F-AC0257EC8A3A}"/>
          </ac:inkMkLst>
        </pc:inkChg>
        <pc:inkChg chg="add">
          <ac:chgData name="Zhang Yifan" userId="c9b86b9a-8bad-4e1d-80e2-8f55c3c19e2c" providerId="ADAL" clId="{06AF0A91-A981-994C-8996-EF85B07E79C8}" dt="2021-10-12T00:10:00.872" v="248"/>
          <ac:inkMkLst>
            <pc:docMk/>
            <pc:sldMk cId="4222268622" sldId="340"/>
            <ac:inkMk id="35" creationId="{7368304C-2153-E74B-899C-8E00C6C2619F}"/>
          </ac:inkMkLst>
        </pc:inkChg>
        <pc:inkChg chg="add">
          <ac:chgData name="Zhang Yifan" userId="c9b86b9a-8bad-4e1d-80e2-8f55c3c19e2c" providerId="ADAL" clId="{06AF0A91-A981-994C-8996-EF85B07E79C8}" dt="2021-10-12T00:10:01.696" v="249"/>
          <ac:inkMkLst>
            <pc:docMk/>
            <pc:sldMk cId="4222268622" sldId="340"/>
            <ac:inkMk id="36" creationId="{5D665626-EE06-8044-BD6B-AA702BD2BC9A}"/>
          </ac:inkMkLst>
        </pc:inkChg>
        <pc:inkChg chg="add">
          <ac:chgData name="Zhang Yifan" userId="c9b86b9a-8bad-4e1d-80e2-8f55c3c19e2c" providerId="ADAL" clId="{06AF0A91-A981-994C-8996-EF85B07E79C8}" dt="2021-10-12T00:10:02.269" v="250"/>
          <ac:inkMkLst>
            <pc:docMk/>
            <pc:sldMk cId="4222268622" sldId="340"/>
            <ac:inkMk id="37" creationId="{DB3F050D-071A-9E4F-B1F2-7CF670D7BADA}"/>
          </ac:inkMkLst>
        </pc:inkChg>
        <pc:inkChg chg="add">
          <ac:chgData name="Zhang Yifan" userId="c9b86b9a-8bad-4e1d-80e2-8f55c3c19e2c" providerId="ADAL" clId="{06AF0A91-A981-994C-8996-EF85B07E79C8}" dt="2021-10-12T00:10:03.490" v="252"/>
          <ac:inkMkLst>
            <pc:docMk/>
            <pc:sldMk cId="4222268622" sldId="340"/>
            <ac:inkMk id="39" creationId="{95F8F45D-BAD1-DD49-B45A-95A8968A0119}"/>
          </ac:inkMkLst>
        </pc:inkChg>
        <pc:inkChg chg="add">
          <ac:chgData name="Zhang Yifan" userId="c9b86b9a-8bad-4e1d-80e2-8f55c3c19e2c" providerId="ADAL" clId="{06AF0A91-A981-994C-8996-EF85B07E79C8}" dt="2021-10-12T00:10:03.907" v="253"/>
          <ac:inkMkLst>
            <pc:docMk/>
            <pc:sldMk cId="4222268622" sldId="340"/>
            <ac:inkMk id="40" creationId="{FBE22E1E-850E-FE47-972C-81274AE760FE}"/>
          </ac:inkMkLst>
        </pc:inkChg>
        <pc:inkChg chg="add">
          <ac:chgData name="Zhang Yifan" userId="c9b86b9a-8bad-4e1d-80e2-8f55c3c19e2c" providerId="ADAL" clId="{06AF0A91-A981-994C-8996-EF85B07E79C8}" dt="2021-10-12T00:10:04.509" v="254"/>
          <ac:inkMkLst>
            <pc:docMk/>
            <pc:sldMk cId="4222268622" sldId="340"/>
            <ac:inkMk id="41" creationId="{841A8F9F-291C-AF41-ACE4-D8E4A9C132BE}"/>
          </ac:inkMkLst>
        </pc:inkChg>
        <pc:inkChg chg="add">
          <ac:chgData name="Zhang Yifan" userId="c9b86b9a-8bad-4e1d-80e2-8f55c3c19e2c" providerId="ADAL" clId="{06AF0A91-A981-994C-8996-EF85B07E79C8}" dt="2021-10-12T00:10:04.833" v="255"/>
          <ac:inkMkLst>
            <pc:docMk/>
            <pc:sldMk cId="4222268622" sldId="340"/>
            <ac:inkMk id="42" creationId="{6975E3DE-EA23-C548-B9D7-F0BFCD04F964}"/>
          </ac:inkMkLst>
        </pc:inkChg>
        <pc:inkChg chg="add">
          <ac:chgData name="Zhang Yifan" userId="c9b86b9a-8bad-4e1d-80e2-8f55c3c19e2c" providerId="ADAL" clId="{06AF0A91-A981-994C-8996-EF85B07E79C8}" dt="2021-10-12T00:10:05.402" v="256"/>
          <ac:inkMkLst>
            <pc:docMk/>
            <pc:sldMk cId="4222268622" sldId="340"/>
            <ac:inkMk id="43" creationId="{8F0004C5-7639-684C-BEB7-77EBAB1E92C9}"/>
          </ac:inkMkLst>
        </pc:inkChg>
      </pc:sldChg>
      <pc:sldChg chg="addSp delSp">
        <pc:chgData name="Zhang Yifan" userId="c9b86b9a-8bad-4e1d-80e2-8f55c3c19e2c" providerId="ADAL" clId="{06AF0A91-A981-994C-8996-EF85B07E79C8}" dt="2021-10-12T00:26:17.379" v="279"/>
        <pc:sldMkLst>
          <pc:docMk/>
          <pc:sldMk cId="544842322" sldId="341"/>
        </pc:sldMkLst>
        <pc:grpChg chg="add del">
          <ac:chgData name="Zhang Yifan" userId="c9b86b9a-8bad-4e1d-80e2-8f55c3c19e2c" providerId="ADAL" clId="{06AF0A91-A981-994C-8996-EF85B07E79C8}" dt="2021-10-12T00:21:20.192" v="262"/>
          <ac:grpSpMkLst>
            <pc:docMk/>
            <pc:sldMk cId="544842322" sldId="341"/>
            <ac:grpSpMk id="7" creationId="{6C554D07-3EE5-B04D-9CF0-798364AB57BB}"/>
          </ac:grpSpMkLst>
        </pc:grpChg>
        <pc:grpChg chg="add del">
          <ac:chgData name="Zhang Yifan" userId="c9b86b9a-8bad-4e1d-80e2-8f55c3c19e2c" providerId="ADAL" clId="{06AF0A91-A981-994C-8996-EF85B07E79C8}" dt="2021-10-12T00:26:17.372" v="277"/>
          <ac:grpSpMkLst>
            <pc:docMk/>
            <pc:sldMk cId="544842322" sldId="341"/>
            <ac:grpSpMk id="15" creationId="{1065E438-7FDC-8644-8CA2-0166E057BFEB}"/>
          </ac:grpSpMkLst>
        </pc:grpChg>
        <pc:grpChg chg="add del">
          <ac:chgData name="Zhang Yifan" userId="c9b86b9a-8bad-4e1d-80e2-8f55c3c19e2c" providerId="ADAL" clId="{06AF0A91-A981-994C-8996-EF85B07E79C8}" dt="2021-10-12T00:26:17.372" v="277"/>
          <ac:grpSpMkLst>
            <pc:docMk/>
            <pc:sldMk cId="544842322" sldId="341"/>
            <ac:grpSpMk id="16" creationId="{AB154C03-CDAE-4D42-8F26-313F0F6EF2F7}"/>
          </ac:grpSpMkLst>
        </pc:grpChg>
        <pc:inkChg chg="add del topLvl">
          <ac:chgData name="Zhang Yifan" userId="c9b86b9a-8bad-4e1d-80e2-8f55c3c19e2c" providerId="ADAL" clId="{06AF0A91-A981-994C-8996-EF85B07E79C8}" dt="2021-10-12T00:21:21.480" v="264"/>
          <ac:inkMkLst>
            <pc:docMk/>
            <pc:sldMk cId="544842322" sldId="341"/>
            <ac:inkMk id="4" creationId="{44548A36-B6DA-6144-B130-61ED6B682ECA}"/>
          </ac:inkMkLst>
        </pc:inkChg>
        <pc:inkChg chg="add del topLvl">
          <ac:chgData name="Zhang Yifan" userId="c9b86b9a-8bad-4e1d-80e2-8f55c3c19e2c" providerId="ADAL" clId="{06AF0A91-A981-994C-8996-EF85B07E79C8}" dt="2021-10-12T00:21:20.793" v="263"/>
          <ac:inkMkLst>
            <pc:docMk/>
            <pc:sldMk cId="544842322" sldId="341"/>
            <ac:inkMk id="5" creationId="{0145FF98-ABA8-214C-A396-35D385576DA4}"/>
          </ac:inkMkLst>
        </pc:inkChg>
        <pc:inkChg chg="add del topLvl">
          <ac:chgData name="Zhang Yifan" userId="c9b86b9a-8bad-4e1d-80e2-8f55c3c19e2c" providerId="ADAL" clId="{06AF0A91-A981-994C-8996-EF85B07E79C8}" dt="2021-10-12T00:21:20.192" v="262"/>
          <ac:inkMkLst>
            <pc:docMk/>
            <pc:sldMk cId="544842322" sldId="341"/>
            <ac:inkMk id="6" creationId="{B7BF957B-0AE4-7F47-B79A-0B5BE82FDB61}"/>
          </ac:inkMkLst>
        </pc:inkChg>
        <pc:inkChg chg="add del">
          <ac:chgData name="Zhang Yifan" userId="c9b86b9a-8bad-4e1d-80e2-8f55c3c19e2c" providerId="ADAL" clId="{06AF0A91-A981-994C-8996-EF85B07E79C8}" dt="2021-10-12T00:26:17.377" v="278"/>
          <ac:inkMkLst>
            <pc:docMk/>
            <pc:sldMk cId="544842322" sldId="341"/>
            <ac:inkMk id="8" creationId="{A94C8500-8FEA-2743-931C-B1619C99B9C0}"/>
          </ac:inkMkLst>
        </pc:inkChg>
        <pc:inkChg chg="add del">
          <ac:chgData name="Zhang Yifan" userId="c9b86b9a-8bad-4e1d-80e2-8f55c3c19e2c" providerId="ADAL" clId="{06AF0A91-A981-994C-8996-EF85B07E79C8}" dt="2021-10-12T00:21:25.847" v="271"/>
          <ac:inkMkLst>
            <pc:docMk/>
            <pc:sldMk cId="544842322" sldId="341"/>
            <ac:inkMk id="9" creationId="{BD31C2B3-610C-9540-903E-A059D1417BC2}"/>
          </ac:inkMkLst>
        </pc:inkChg>
        <pc:inkChg chg="add del">
          <ac:chgData name="Zhang Yifan" userId="c9b86b9a-8bad-4e1d-80e2-8f55c3c19e2c" providerId="ADAL" clId="{06AF0A91-A981-994C-8996-EF85B07E79C8}" dt="2021-10-12T00:21:25.488" v="270"/>
          <ac:inkMkLst>
            <pc:docMk/>
            <pc:sldMk cId="544842322" sldId="341"/>
            <ac:inkMk id="10" creationId="{5F9A67C5-9D4E-5040-BC40-5C1C7A5CA3D5}"/>
          </ac:inkMkLst>
        </pc:inkChg>
        <pc:inkChg chg="add del">
          <ac:chgData name="Zhang Yifan" userId="c9b86b9a-8bad-4e1d-80e2-8f55c3c19e2c" providerId="ADAL" clId="{06AF0A91-A981-994C-8996-EF85B07E79C8}" dt="2021-10-12T00:21:25.259" v="269"/>
          <ac:inkMkLst>
            <pc:docMk/>
            <pc:sldMk cId="544842322" sldId="341"/>
            <ac:inkMk id="11" creationId="{6D8C0936-3208-A248-9225-54DE5376736A}"/>
          </ac:inkMkLst>
        </pc:inkChg>
        <pc:inkChg chg="add del topLvl">
          <ac:chgData name="Zhang Yifan" userId="c9b86b9a-8bad-4e1d-80e2-8f55c3c19e2c" providerId="ADAL" clId="{06AF0A91-A981-994C-8996-EF85B07E79C8}" dt="2021-10-12T00:26:17.372" v="277"/>
          <ac:inkMkLst>
            <pc:docMk/>
            <pc:sldMk cId="544842322" sldId="341"/>
            <ac:inkMk id="12" creationId="{9231F658-34D2-1645-B773-E8F523A354AB}"/>
          </ac:inkMkLst>
        </pc:inkChg>
        <pc:inkChg chg="add del topLvl">
          <ac:chgData name="Zhang Yifan" userId="c9b86b9a-8bad-4e1d-80e2-8f55c3c19e2c" providerId="ADAL" clId="{06AF0A91-A981-994C-8996-EF85B07E79C8}" dt="2021-10-12T00:26:17.379" v="279"/>
          <ac:inkMkLst>
            <pc:docMk/>
            <pc:sldMk cId="544842322" sldId="341"/>
            <ac:inkMk id="13" creationId="{0E4F21C0-AF9C-984D-8E44-2D32655CE514}"/>
          </ac:inkMkLst>
        </pc:inkChg>
        <pc:inkChg chg="add del">
          <ac:chgData name="Zhang Yifan" userId="c9b86b9a-8bad-4e1d-80e2-8f55c3c19e2c" providerId="ADAL" clId="{06AF0A91-A981-994C-8996-EF85B07E79C8}" dt="2021-10-12T00:26:17.346" v="276"/>
          <ac:inkMkLst>
            <pc:docMk/>
            <pc:sldMk cId="544842322" sldId="341"/>
            <ac:inkMk id="14" creationId="{EE7DFF6C-FB2A-834C-A94B-F33BB6C92322}"/>
          </ac:inkMkLst>
        </pc:inkChg>
      </pc:sldChg>
      <pc:sldChg chg="addSp delSp">
        <pc:chgData name="Zhang Yifan" userId="c9b86b9a-8bad-4e1d-80e2-8f55c3c19e2c" providerId="ADAL" clId="{06AF0A91-A981-994C-8996-EF85B07E79C8}" dt="2021-10-12T02:46:30.213" v="441" actId="7634"/>
        <pc:sldMkLst>
          <pc:docMk/>
          <pc:sldMk cId="2505710144" sldId="345"/>
        </pc:sldMkLst>
        <pc:grpChg chg="add">
          <ac:chgData name="Zhang Yifan" userId="c9b86b9a-8bad-4e1d-80e2-8f55c3c19e2c" providerId="ADAL" clId="{06AF0A91-A981-994C-8996-EF85B07E79C8}" dt="2021-10-12T00:26:44.701" v="282"/>
          <ac:grpSpMkLst>
            <pc:docMk/>
            <pc:sldMk cId="2505710144" sldId="345"/>
            <ac:grpSpMk id="4" creationId="{FA92185B-80FC-3E45-83ED-21A0A19DC807}"/>
          </ac:grpSpMkLst>
        </pc:grpChg>
        <pc:grpChg chg="add">
          <ac:chgData name="Zhang Yifan" userId="c9b86b9a-8bad-4e1d-80e2-8f55c3c19e2c" providerId="ADAL" clId="{06AF0A91-A981-994C-8996-EF85B07E79C8}" dt="2021-10-12T00:26:50.696" v="286"/>
          <ac:grpSpMkLst>
            <pc:docMk/>
            <pc:sldMk cId="2505710144" sldId="345"/>
            <ac:grpSpMk id="14" creationId="{B56E5146-ECFD-1E41-860D-1C6BCC828D6D}"/>
          </ac:grpSpMkLst>
        </pc:grpChg>
        <pc:grpChg chg="add del">
          <ac:chgData name="Zhang Yifan" userId="c9b86b9a-8bad-4e1d-80e2-8f55c3c19e2c" providerId="ADAL" clId="{06AF0A91-A981-994C-8996-EF85B07E79C8}" dt="2021-10-12T00:28:04.773" v="295"/>
          <ac:grpSpMkLst>
            <pc:docMk/>
            <pc:sldMk cId="2505710144" sldId="345"/>
            <ac:grpSpMk id="20" creationId="{D6C80BC6-970D-BE42-924C-B0A443D3A504}"/>
          </ac:grpSpMkLst>
        </pc:grpChg>
        <pc:grpChg chg="add">
          <ac:chgData name="Zhang Yifan" userId="c9b86b9a-8bad-4e1d-80e2-8f55c3c19e2c" providerId="ADAL" clId="{06AF0A91-A981-994C-8996-EF85B07E79C8}" dt="2021-10-12T00:28:04.773" v="295"/>
          <ac:grpSpMkLst>
            <pc:docMk/>
            <pc:sldMk cId="2505710144" sldId="345"/>
            <ac:grpSpMk id="25" creationId="{D881D4D0-0AFA-1043-9C91-EDE489597721}"/>
          </ac:grpSpMkLst>
        </pc:grpChg>
        <pc:grpChg chg="add del">
          <ac:chgData name="Zhang Yifan" userId="c9b86b9a-8bad-4e1d-80e2-8f55c3c19e2c" providerId="ADAL" clId="{06AF0A91-A981-994C-8996-EF85B07E79C8}" dt="2021-10-12T00:28:08.528" v="303"/>
          <ac:grpSpMkLst>
            <pc:docMk/>
            <pc:sldMk cId="2505710144" sldId="345"/>
            <ac:grpSpMk id="31" creationId="{E537D88E-89CF-7F4C-8B07-5ACA439A1D8E}"/>
          </ac:grpSpMkLst>
        </pc:grpChg>
        <pc:grpChg chg="add">
          <ac:chgData name="Zhang Yifan" userId="c9b86b9a-8bad-4e1d-80e2-8f55c3c19e2c" providerId="ADAL" clId="{06AF0A91-A981-994C-8996-EF85B07E79C8}" dt="2021-10-12T00:28:07.569" v="301"/>
          <ac:grpSpMkLst>
            <pc:docMk/>
            <pc:sldMk cId="2505710144" sldId="345"/>
            <ac:grpSpMk id="32" creationId="{3F3534A0-BD0A-EA44-A79D-8F18AB42056A}"/>
          </ac:grpSpMkLst>
        </pc:grpChg>
        <pc:grpChg chg="add">
          <ac:chgData name="Zhang Yifan" userId="c9b86b9a-8bad-4e1d-80e2-8f55c3c19e2c" providerId="ADAL" clId="{06AF0A91-A981-994C-8996-EF85B07E79C8}" dt="2021-10-12T00:28:08.528" v="303"/>
          <ac:grpSpMkLst>
            <pc:docMk/>
            <pc:sldMk cId="2505710144" sldId="345"/>
            <ac:grpSpMk id="34" creationId="{438C6574-6CE9-B54D-B058-6D4B13D33D28}"/>
          </ac:grpSpMkLst>
        </pc:grpChg>
        <pc:inkChg chg="add">
          <ac:chgData name="Zhang Yifan" userId="c9b86b9a-8bad-4e1d-80e2-8f55c3c19e2c" providerId="ADAL" clId="{06AF0A91-A981-994C-8996-EF85B07E79C8}" dt="2021-10-12T00:26:43.626" v="280"/>
          <ac:inkMkLst>
            <pc:docMk/>
            <pc:sldMk cId="2505710144" sldId="345"/>
            <ac:inkMk id="2" creationId="{0985D890-E029-3C47-A74D-BCCDD3E70D85}"/>
          </ac:inkMkLst>
        </pc:inkChg>
        <pc:inkChg chg="add">
          <ac:chgData name="Zhang Yifan" userId="c9b86b9a-8bad-4e1d-80e2-8f55c3c19e2c" providerId="ADAL" clId="{06AF0A91-A981-994C-8996-EF85B07E79C8}" dt="2021-10-12T00:26:43.858" v="281"/>
          <ac:inkMkLst>
            <pc:docMk/>
            <pc:sldMk cId="2505710144" sldId="345"/>
            <ac:inkMk id="3" creationId="{C8562656-28BD-9242-A039-A3A19595EA74}"/>
          </ac:inkMkLst>
        </pc:inkChg>
        <pc:inkChg chg="add">
          <ac:chgData name="Zhang Yifan" userId="c9b86b9a-8bad-4e1d-80e2-8f55c3c19e2c" providerId="ADAL" clId="{06AF0A91-A981-994C-8996-EF85B07E79C8}" dt="2021-10-12T00:26:48.817" v="283"/>
          <ac:inkMkLst>
            <pc:docMk/>
            <pc:sldMk cId="2505710144" sldId="345"/>
            <ac:inkMk id="5" creationId="{7C907787-DCB1-FB40-8B65-C1D09D317E53}"/>
          </ac:inkMkLst>
        </pc:inkChg>
        <pc:inkChg chg="add">
          <ac:chgData name="Zhang Yifan" userId="c9b86b9a-8bad-4e1d-80e2-8f55c3c19e2c" providerId="ADAL" clId="{06AF0A91-A981-994C-8996-EF85B07E79C8}" dt="2021-10-12T00:26:49.551" v="284"/>
          <ac:inkMkLst>
            <pc:docMk/>
            <pc:sldMk cId="2505710144" sldId="345"/>
            <ac:inkMk id="12" creationId="{6CFE0B67-A374-D544-8376-A0468E367440}"/>
          </ac:inkMkLst>
        </pc:inkChg>
        <pc:inkChg chg="add">
          <ac:chgData name="Zhang Yifan" userId="c9b86b9a-8bad-4e1d-80e2-8f55c3c19e2c" providerId="ADAL" clId="{06AF0A91-A981-994C-8996-EF85B07E79C8}" dt="2021-10-12T00:26:49.985" v="285"/>
          <ac:inkMkLst>
            <pc:docMk/>
            <pc:sldMk cId="2505710144" sldId="345"/>
            <ac:inkMk id="13" creationId="{D6955A57-CD67-A347-9367-B9D2FA3B2FDB}"/>
          </ac:inkMkLst>
        </pc:inkChg>
        <pc:inkChg chg="add topLvl">
          <ac:chgData name="Zhang Yifan" userId="c9b86b9a-8bad-4e1d-80e2-8f55c3c19e2c" providerId="ADAL" clId="{06AF0A91-A981-994C-8996-EF85B07E79C8}" dt="2021-10-12T00:28:04.773" v="295"/>
          <ac:inkMkLst>
            <pc:docMk/>
            <pc:sldMk cId="2505710144" sldId="345"/>
            <ac:inkMk id="16" creationId="{ADEE17BA-B2FC-F94D-99B7-6E3132072766}"/>
          </ac:inkMkLst>
        </pc:inkChg>
        <pc:inkChg chg="add topLvl">
          <ac:chgData name="Zhang Yifan" userId="c9b86b9a-8bad-4e1d-80e2-8f55c3c19e2c" providerId="ADAL" clId="{06AF0A91-A981-994C-8996-EF85B07E79C8}" dt="2021-10-12T00:28:04.773" v="295"/>
          <ac:inkMkLst>
            <pc:docMk/>
            <pc:sldMk cId="2505710144" sldId="345"/>
            <ac:inkMk id="17" creationId="{EBF35613-BC3D-3B46-BE06-6259EAE0DA34}"/>
          </ac:inkMkLst>
        </pc:inkChg>
        <pc:inkChg chg="add">
          <ac:chgData name="Zhang Yifan" userId="c9b86b9a-8bad-4e1d-80e2-8f55c3c19e2c" providerId="ADAL" clId="{06AF0A91-A981-994C-8996-EF85B07E79C8}" dt="2021-10-12T00:28:02.175" v="289"/>
          <ac:inkMkLst>
            <pc:docMk/>
            <pc:sldMk cId="2505710144" sldId="345"/>
            <ac:inkMk id="18" creationId="{42E4F781-C5A2-7C49-9D46-23844A192183}"/>
          </ac:inkMkLst>
        </pc:inkChg>
        <pc:inkChg chg="add">
          <ac:chgData name="Zhang Yifan" userId="c9b86b9a-8bad-4e1d-80e2-8f55c3c19e2c" providerId="ADAL" clId="{06AF0A91-A981-994C-8996-EF85B07E79C8}" dt="2021-10-12T02:46:30.213" v="441" actId="7634"/>
          <ac:inkMkLst>
            <pc:docMk/>
            <pc:sldMk cId="2505710144" sldId="345"/>
            <ac:inkMk id="20" creationId="{65B8C3A2-C91A-B448-9589-CBE5C0DFF9E2}"/>
          </ac:inkMkLst>
        </pc:inkChg>
        <pc:inkChg chg="add topLvl">
          <ac:chgData name="Zhang Yifan" userId="c9b86b9a-8bad-4e1d-80e2-8f55c3c19e2c" providerId="ADAL" clId="{06AF0A91-A981-994C-8996-EF85B07E79C8}" dt="2021-10-12T00:28:08.528" v="303"/>
          <ac:inkMkLst>
            <pc:docMk/>
            <pc:sldMk cId="2505710144" sldId="345"/>
            <ac:inkMk id="20" creationId="{CFF822BC-3EBF-BC4F-A8E1-0DF7C5C6A259}"/>
          </ac:inkMkLst>
        </pc:inkChg>
        <pc:inkChg chg="add">
          <ac:chgData name="Zhang Yifan" userId="c9b86b9a-8bad-4e1d-80e2-8f55c3c19e2c" providerId="ADAL" clId="{06AF0A91-A981-994C-8996-EF85B07E79C8}" dt="2021-10-12T00:28:03.417" v="291"/>
          <ac:inkMkLst>
            <pc:docMk/>
            <pc:sldMk cId="2505710144" sldId="345"/>
            <ac:inkMk id="21" creationId="{62894D94-3537-294E-B2FA-636C2677DC06}"/>
          </ac:inkMkLst>
        </pc:inkChg>
        <pc:inkChg chg="add">
          <ac:chgData name="Zhang Yifan" userId="c9b86b9a-8bad-4e1d-80e2-8f55c3c19e2c" providerId="ADAL" clId="{06AF0A91-A981-994C-8996-EF85B07E79C8}" dt="2021-10-12T00:28:03.835" v="292"/>
          <ac:inkMkLst>
            <pc:docMk/>
            <pc:sldMk cId="2505710144" sldId="345"/>
            <ac:inkMk id="22" creationId="{BB754697-35E7-3642-9492-9F7CEAA51383}"/>
          </ac:inkMkLst>
        </pc:inkChg>
        <pc:inkChg chg="add">
          <ac:chgData name="Zhang Yifan" userId="c9b86b9a-8bad-4e1d-80e2-8f55c3c19e2c" providerId="ADAL" clId="{06AF0A91-A981-994C-8996-EF85B07E79C8}" dt="2021-10-12T00:28:03.999" v="293"/>
          <ac:inkMkLst>
            <pc:docMk/>
            <pc:sldMk cId="2505710144" sldId="345"/>
            <ac:inkMk id="23" creationId="{37CA25C8-6240-D142-8AE8-6657D3864DC2}"/>
          </ac:inkMkLst>
        </pc:inkChg>
        <pc:inkChg chg="add">
          <ac:chgData name="Zhang Yifan" userId="c9b86b9a-8bad-4e1d-80e2-8f55c3c19e2c" providerId="ADAL" clId="{06AF0A91-A981-994C-8996-EF85B07E79C8}" dt="2021-10-12T00:28:04.191" v="294"/>
          <ac:inkMkLst>
            <pc:docMk/>
            <pc:sldMk cId="2505710144" sldId="345"/>
            <ac:inkMk id="24" creationId="{3C57A30F-DE91-DE47-87F8-782350AE5443}"/>
          </ac:inkMkLst>
        </pc:inkChg>
        <pc:inkChg chg="add">
          <ac:chgData name="Zhang Yifan" userId="c9b86b9a-8bad-4e1d-80e2-8f55c3c19e2c" providerId="ADAL" clId="{06AF0A91-A981-994C-8996-EF85B07E79C8}" dt="2021-10-12T00:28:05.322" v="296"/>
          <ac:inkMkLst>
            <pc:docMk/>
            <pc:sldMk cId="2505710144" sldId="345"/>
            <ac:inkMk id="26" creationId="{582EF068-64AD-184A-9C9F-B1F65A04463B}"/>
          </ac:inkMkLst>
        </pc:inkChg>
        <pc:inkChg chg="add">
          <ac:chgData name="Zhang Yifan" userId="c9b86b9a-8bad-4e1d-80e2-8f55c3c19e2c" providerId="ADAL" clId="{06AF0A91-A981-994C-8996-EF85B07E79C8}" dt="2021-10-12T00:28:05.515" v="297"/>
          <ac:inkMkLst>
            <pc:docMk/>
            <pc:sldMk cId="2505710144" sldId="345"/>
            <ac:inkMk id="27" creationId="{4F778932-51C1-ED4E-AA45-90AFDD9BC372}"/>
          </ac:inkMkLst>
        </pc:inkChg>
        <pc:inkChg chg="add">
          <ac:chgData name="Zhang Yifan" userId="c9b86b9a-8bad-4e1d-80e2-8f55c3c19e2c" providerId="ADAL" clId="{06AF0A91-A981-994C-8996-EF85B07E79C8}" dt="2021-10-12T00:28:05.881" v="298"/>
          <ac:inkMkLst>
            <pc:docMk/>
            <pc:sldMk cId="2505710144" sldId="345"/>
            <ac:inkMk id="28" creationId="{190834ED-BFB3-A443-B29A-BA7EFED63D46}"/>
          </ac:inkMkLst>
        </pc:inkChg>
        <pc:inkChg chg="add topLvl">
          <ac:chgData name="Zhang Yifan" userId="c9b86b9a-8bad-4e1d-80e2-8f55c3c19e2c" providerId="ADAL" clId="{06AF0A91-A981-994C-8996-EF85B07E79C8}" dt="2021-10-12T00:28:08.528" v="303"/>
          <ac:inkMkLst>
            <pc:docMk/>
            <pc:sldMk cId="2505710144" sldId="345"/>
            <ac:inkMk id="35" creationId="{7D506DE1-D318-0741-BC16-4605AFC37F67}"/>
          </ac:inkMkLst>
        </pc:inkChg>
        <pc:inkChg chg="add">
          <ac:chgData name="Zhang Yifan" userId="c9b86b9a-8bad-4e1d-80e2-8f55c3c19e2c" providerId="ADAL" clId="{06AF0A91-A981-994C-8996-EF85B07E79C8}" dt="2021-10-12T00:28:07.945" v="302"/>
          <ac:inkMkLst>
            <pc:docMk/>
            <pc:sldMk cId="2505710144" sldId="345"/>
            <ac:inkMk id="36" creationId="{745A9410-2B45-AD42-BD83-0FC7643BFE4D}"/>
          </ac:inkMkLst>
        </pc:inkChg>
      </pc:sldChg>
      <pc:sldChg chg="addSp">
        <pc:chgData name="Zhang Yifan" userId="c9b86b9a-8bad-4e1d-80e2-8f55c3c19e2c" providerId="ADAL" clId="{06AF0A91-A981-994C-8996-EF85B07E79C8}" dt="2021-10-12T02:46:30.213" v="441" actId="7634"/>
        <pc:sldMkLst>
          <pc:docMk/>
          <pc:sldMk cId="3666896865" sldId="346"/>
        </pc:sldMkLst>
        <pc:inkChg chg="add">
          <ac:chgData name="Zhang Yifan" userId="c9b86b9a-8bad-4e1d-80e2-8f55c3c19e2c" providerId="ADAL" clId="{06AF0A91-A981-994C-8996-EF85B07E79C8}" dt="2021-10-12T02:46:30.213" v="441" actId="7634"/>
          <ac:inkMkLst>
            <pc:docMk/>
            <pc:sldMk cId="3666896865" sldId="346"/>
            <ac:inkMk id="19" creationId="{AE6CDD93-1DD4-DA46-ABE0-8C2DBE69B75E}"/>
          </ac:inkMkLst>
        </pc:inkChg>
      </pc:sldChg>
      <pc:sldChg chg="addSp delSp">
        <pc:chgData name="Zhang Yifan" userId="c9b86b9a-8bad-4e1d-80e2-8f55c3c19e2c" providerId="ADAL" clId="{06AF0A91-A981-994C-8996-EF85B07E79C8}" dt="2021-10-12T02:46:30.213" v="441" actId="7634"/>
        <pc:sldMkLst>
          <pc:docMk/>
          <pc:sldMk cId="442981137" sldId="347"/>
        </pc:sldMkLst>
        <pc:grpChg chg="add del">
          <ac:chgData name="Zhang Yifan" userId="c9b86b9a-8bad-4e1d-80e2-8f55c3c19e2c" providerId="ADAL" clId="{06AF0A91-A981-994C-8996-EF85B07E79C8}" dt="2021-10-12T00:48:29.373" v="312"/>
          <ac:grpSpMkLst>
            <pc:docMk/>
            <pc:sldMk cId="442981137" sldId="347"/>
            <ac:grpSpMk id="4" creationId="{A54A6144-F805-364B-93EC-9C60DE1E78DC}"/>
          </ac:grpSpMkLst>
        </pc:grpChg>
        <pc:grpChg chg="add del">
          <ac:chgData name="Zhang Yifan" userId="c9b86b9a-8bad-4e1d-80e2-8f55c3c19e2c" providerId="ADAL" clId="{06AF0A91-A981-994C-8996-EF85B07E79C8}" dt="2021-10-12T00:48:28.474" v="310"/>
          <ac:grpSpMkLst>
            <pc:docMk/>
            <pc:sldMk cId="442981137" sldId="347"/>
            <ac:grpSpMk id="26" creationId="{7102574C-3AC3-B34D-8FE5-0A17FA2B0645}"/>
          </ac:grpSpMkLst>
        </pc:grpChg>
        <pc:grpChg chg="add">
          <ac:chgData name="Zhang Yifan" userId="c9b86b9a-8bad-4e1d-80e2-8f55c3c19e2c" providerId="ADAL" clId="{06AF0A91-A981-994C-8996-EF85B07E79C8}" dt="2021-10-12T00:48:34.246" v="318"/>
          <ac:grpSpMkLst>
            <pc:docMk/>
            <pc:sldMk cId="442981137" sldId="347"/>
            <ac:grpSpMk id="31" creationId="{3E3360CA-E98B-274A-9AE6-85189E43A8F5}"/>
          </ac:grpSpMkLst>
        </pc:grpChg>
        <pc:grpChg chg="add">
          <ac:chgData name="Zhang Yifan" userId="c9b86b9a-8bad-4e1d-80e2-8f55c3c19e2c" providerId="ADAL" clId="{06AF0A91-A981-994C-8996-EF85B07E79C8}" dt="2021-10-12T00:48:34.246" v="318"/>
          <ac:grpSpMkLst>
            <pc:docMk/>
            <pc:sldMk cId="442981137" sldId="347"/>
            <ac:grpSpMk id="32" creationId="{FA1F7088-FB79-7A4B-8534-ECDABBEDC759}"/>
          </ac:grpSpMkLst>
        </pc:grpChg>
        <pc:grpChg chg="add">
          <ac:chgData name="Zhang Yifan" userId="c9b86b9a-8bad-4e1d-80e2-8f55c3c19e2c" providerId="ADAL" clId="{06AF0A91-A981-994C-8996-EF85B07E79C8}" dt="2021-10-12T00:48:35.812" v="321"/>
          <ac:grpSpMkLst>
            <pc:docMk/>
            <pc:sldMk cId="442981137" sldId="347"/>
            <ac:grpSpMk id="35" creationId="{68F17C1A-CEE5-464A-8C85-75BECF3DF8DE}"/>
          </ac:grpSpMkLst>
        </pc:grpChg>
        <pc:grpChg chg="add">
          <ac:chgData name="Zhang Yifan" userId="c9b86b9a-8bad-4e1d-80e2-8f55c3c19e2c" providerId="ADAL" clId="{06AF0A91-A981-994C-8996-EF85B07E79C8}" dt="2021-10-12T00:48:43.059" v="334"/>
          <ac:grpSpMkLst>
            <pc:docMk/>
            <pc:sldMk cId="442981137" sldId="347"/>
            <ac:grpSpMk id="48" creationId="{BC04D491-076C-C245-9C8F-758153E30444}"/>
          </ac:grpSpMkLst>
        </pc:grpChg>
        <pc:grpChg chg="add">
          <ac:chgData name="Zhang Yifan" userId="c9b86b9a-8bad-4e1d-80e2-8f55c3c19e2c" providerId="ADAL" clId="{06AF0A91-A981-994C-8996-EF85B07E79C8}" dt="2021-10-12T00:48:47.454" v="345"/>
          <ac:grpSpMkLst>
            <pc:docMk/>
            <pc:sldMk cId="442981137" sldId="347"/>
            <ac:grpSpMk id="59" creationId="{4410945A-00E6-FE48-BC7D-B696519841C7}"/>
          </ac:grpSpMkLst>
        </pc:grpChg>
        <pc:grpChg chg="add">
          <ac:chgData name="Zhang Yifan" userId="c9b86b9a-8bad-4e1d-80e2-8f55c3c19e2c" providerId="ADAL" clId="{06AF0A91-A981-994C-8996-EF85B07E79C8}" dt="2021-10-12T00:48:52.168" v="357"/>
          <ac:grpSpMkLst>
            <pc:docMk/>
            <pc:sldMk cId="442981137" sldId="347"/>
            <ac:grpSpMk id="71" creationId="{C0D3BE61-FA5F-9347-9753-E69322BDA685}"/>
          </ac:grpSpMkLst>
        </pc:grpChg>
        <pc:inkChg chg="add del topLvl">
          <ac:chgData name="Zhang Yifan" userId="c9b86b9a-8bad-4e1d-80e2-8f55c3c19e2c" providerId="ADAL" clId="{06AF0A91-A981-994C-8996-EF85B07E79C8}" dt="2021-10-12T00:48:30.275" v="313"/>
          <ac:inkMkLst>
            <pc:docMk/>
            <pc:sldMk cId="442981137" sldId="347"/>
            <ac:inkMk id="2" creationId="{89C84378-8CBB-6B4E-AAD2-986BF00A51CD}"/>
          </ac:inkMkLst>
        </pc:inkChg>
        <pc:inkChg chg="add del topLvl">
          <ac:chgData name="Zhang Yifan" userId="c9b86b9a-8bad-4e1d-80e2-8f55c3c19e2c" providerId="ADAL" clId="{06AF0A91-A981-994C-8996-EF85B07E79C8}" dt="2021-10-12T00:48:29.373" v="312"/>
          <ac:inkMkLst>
            <pc:docMk/>
            <pc:sldMk cId="442981137" sldId="347"/>
            <ac:inkMk id="3" creationId="{D30CEFD5-8FD4-4441-9363-5E88807E6E3E}"/>
          </ac:inkMkLst>
        </pc:inkChg>
        <pc:inkChg chg="add del topLvl">
          <ac:chgData name="Zhang Yifan" userId="c9b86b9a-8bad-4e1d-80e2-8f55c3c19e2c" providerId="ADAL" clId="{06AF0A91-A981-994C-8996-EF85B07E79C8}" dt="2021-10-12T00:48:28.858" v="311"/>
          <ac:inkMkLst>
            <pc:docMk/>
            <pc:sldMk cId="442981137" sldId="347"/>
            <ac:inkMk id="19" creationId="{C8343739-3310-534B-ADBE-BA14078A963E}"/>
          </ac:inkMkLst>
        </pc:inkChg>
        <pc:inkChg chg="add del topLvl">
          <ac:chgData name="Zhang Yifan" userId="c9b86b9a-8bad-4e1d-80e2-8f55c3c19e2c" providerId="ADAL" clId="{06AF0A91-A981-994C-8996-EF85B07E79C8}" dt="2021-10-12T00:48:28.474" v="310"/>
          <ac:inkMkLst>
            <pc:docMk/>
            <pc:sldMk cId="442981137" sldId="347"/>
            <ac:inkMk id="20" creationId="{CDA3A487-9961-E94D-B1F0-465D6C52FB65}"/>
          </ac:inkMkLst>
        </pc:inkChg>
        <pc:inkChg chg="add">
          <ac:chgData name="Zhang Yifan" userId="c9b86b9a-8bad-4e1d-80e2-8f55c3c19e2c" providerId="ADAL" clId="{06AF0A91-A981-994C-8996-EF85B07E79C8}" dt="2021-10-12T00:48:32.015" v="314"/>
          <ac:inkMkLst>
            <pc:docMk/>
            <pc:sldMk cId="442981137" sldId="347"/>
            <ac:inkMk id="27" creationId="{585EF185-A52F-3D42-93C2-012151D072B1}"/>
          </ac:inkMkLst>
        </pc:inkChg>
        <pc:inkChg chg="add">
          <ac:chgData name="Zhang Yifan" userId="c9b86b9a-8bad-4e1d-80e2-8f55c3c19e2c" providerId="ADAL" clId="{06AF0A91-A981-994C-8996-EF85B07E79C8}" dt="2021-10-12T00:48:32.202" v="315"/>
          <ac:inkMkLst>
            <pc:docMk/>
            <pc:sldMk cId="442981137" sldId="347"/>
            <ac:inkMk id="28" creationId="{BB6E1FF9-8E14-BF41-9163-1DA1DD7588AB}"/>
          </ac:inkMkLst>
        </pc:inkChg>
        <pc:inkChg chg="add">
          <ac:chgData name="Zhang Yifan" userId="c9b86b9a-8bad-4e1d-80e2-8f55c3c19e2c" providerId="ADAL" clId="{06AF0A91-A981-994C-8996-EF85B07E79C8}" dt="2021-10-12T00:48:33.371" v="316"/>
          <ac:inkMkLst>
            <pc:docMk/>
            <pc:sldMk cId="442981137" sldId="347"/>
            <ac:inkMk id="29" creationId="{39230FAC-F253-C949-9F85-5C60C699F934}"/>
          </ac:inkMkLst>
        </pc:inkChg>
        <pc:inkChg chg="add">
          <ac:chgData name="Zhang Yifan" userId="c9b86b9a-8bad-4e1d-80e2-8f55c3c19e2c" providerId="ADAL" clId="{06AF0A91-A981-994C-8996-EF85B07E79C8}" dt="2021-10-12T00:48:33.585" v="317"/>
          <ac:inkMkLst>
            <pc:docMk/>
            <pc:sldMk cId="442981137" sldId="347"/>
            <ac:inkMk id="30" creationId="{CEE44202-7D32-D14F-8BE5-4F3AE12CF036}"/>
          </ac:inkMkLst>
        </pc:inkChg>
        <pc:inkChg chg="add">
          <ac:chgData name="Zhang Yifan" userId="c9b86b9a-8bad-4e1d-80e2-8f55c3c19e2c" providerId="ADAL" clId="{06AF0A91-A981-994C-8996-EF85B07E79C8}" dt="2021-10-12T00:48:34.735" v="319"/>
          <ac:inkMkLst>
            <pc:docMk/>
            <pc:sldMk cId="442981137" sldId="347"/>
            <ac:inkMk id="33" creationId="{779A64F1-225E-F04C-82D6-02555E0B15BF}"/>
          </ac:inkMkLst>
        </pc:inkChg>
        <pc:inkChg chg="add">
          <ac:chgData name="Zhang Yifan" userId="c9b86b9a-8bad-4e1d-80e2-8f55c3c19e2c" providerId="ADAL" clId="{06AF0A91-A981-994C-8996-EF85B07E79C8}" dt="2021-10-12T00:48:34.960" v="320"/>
          <ac:inkMkLst>
            <pc:docMk/>
            <pc:sldMk cId="442981137" sldId="347"/>
            <ac:inkMk id="34" creationId="{BB31652E-7294-ED40-9B05-D1E0FB25E1D1}"/>
          </ac:inkMkLst>
        </pc:inkChg>
        <pc:inkChg chg="add">
          <ac:chgData name="Zhang Yifan" userId="c9b86b9a-8bad-4e1d-80e2-8f55c3c19e2c" providerId="ADAL" clId="{06AF0A91-A981-994C-8996-EF85B07E79C8}" dt="2021-10-12T00:48:37.496" v="322"/>
          <ac:inkMkLst>
            <pc:docMk/>
            <pc:sldMk cId="442981137" sldId="347"/>
            <ac:inkMk id="36" creationId="{A4F5A352-C696-4742-8441-2F6FB14ED780}"/>
          </ac:inkMkLst>
        </pc:inkChg>
        <pc:inkChg chg="add">
          <ac:chgData name="Zhang Yifan" userId="c9b86b9a-8bad-4e1d-80e2-8f55c3c19e2c" providerId="ADAL" clId="{06AF0A91-A981-994C-8996-EF85B07E79C8}" dt="2021-10-12T00:48:38.534" v="323"/>
          <ac:inkMkLst>
            <pc:docMk/>
            <pc:sldMk cId="442981137" sldId="347"/>
            <ac:inkMk id="37" creationId="{E8BCCD8C-7BC1-EF4C-90D9-F5AEF707EC5E}"/>
          </ac:inkMkLst>
        </pc:inkChg>
        <pc:inkChg chg="add">
          <ac:chgData name="Zhang Yifan" userId="c9b86b9a-8bad-4e1d-80e2-8f55c3c19e2c" providerId="ADAL" clId="{06AF0A91-A981-994C-8996-EF85B07E79C8}" dt="2021-10-12T00:48:39.123" v="324"/>
          <ac:inkMkLst>
            <pc:docMk/>
            <pc:sldMk cId="442981137" sldId="347"/>
            <ac:inkMk id="38" creationId="{6CF8E21C-2AAF-494C-B9F3-BB0A71FC6D11}"/>
          </ac:inkMkLst>
        </pc:inkChg>
        <pc:inkChg chg="add">
          <ac:chgData name="Zhang Yifan" userId="c9b86b9a-8bad-4e1d-80e2-8f55c3c19e2c" providerId="ADAL" clId="{06AF0A91-A981-994C-8996-EF85B07E79C8}" dt="2021-10-12T00:48:39.279" v="325"/>
          <ac:inkMkLst>
            <pc:docMk/>
            <pc:sldMk cId="442981137" sldId="347"/>
            <ac:inkMk id="39" creationId="{35669168-01DA-0846-A588-6A531E05FF55}"/>
          </ac:inkMkLst>
        </pc:inkChg>
        <pc:inkChg chg="add">
          <ac:chgData name="Zhang Yifan" userId="c9b86b9a-8bad-4e1d-80e2-8f55c3c19e2c" providerId="ADAL" clId="{06AF0A91-A981-994C-8996-EF85B07E79C8}" dt="2021-10-12T00:48:39.471" v="326"/>
          <ac:inkMkLst>
            <pc:docMk/>
            <pc:sldMk cId="442981137" sldId="347"/>
            <ac:inkMk id="40" creationId="{4204A48D-F76B-7444-97E5-535506ACAF6F}"/>
          </ac:inkMkLst>
        </pc:inkChg>
        <pc:inkChg chg="add">
          <ac:chgData name="Zhang Yifan" userId="c9b86b9a-8bad-4e1d-80e2-8f55c3c19e2c" providerId="ADAL" clId="{06AF0A91-A981-994C-8996-EF85B07E79C8}" dt="2021-10-12T00:48:39.985" v="327"/>
          <ac:inkMkLst>
            <pc:docMk/>
            <pc:sldMk cId="442981137" sldId="347"/>
            <ac:inkMk id="41" creationId="{C0BF9792-40B7-9D45-88B5-79F4CC5855B6}"/>
          </ac:inkMkLst>
        </pc:inkChg>
        <pc:inkChg chg="add">
          <ac:chgData name="Zhang Yifan" userId="c9b86b9a-8bad-4e1d-80e2-8f55c3c19e2c" providerId="ADAL" clId="{06AF0A91-A981-994C-8996-EF85B07E79C8}" dt="2021-10-12T00:48:40.406" v="328"/>
          <ac:inkMkLst>
            <pc:docMk/>
            <pc:sldMk cId="442981137" sldId="347"/>
            <ac:inkMk id="42" creationId="{E524FFCC-5ED1-A646-9F88-8466A866D564}"/>
          </ac:inkMkLst>
        </pc:inkChg>
        <pc:inkChg chg="add">
          <ac:chgData name="Zhang Yifan" userId="c9b86b9a-8bad-4e1d-80e2-8f55c3c19e2c" providerId="ADAL" clId="{06AF0A91-A981-994C-8996-EF85B07E79C8}" dt="2021-10-12T00:48:40.596" v="329"/>
          <ac:inkMkLst>
            <pc:docMk/>
            <pc:sldMk cId="442981137" sldId="347"/>
            <ac:inkMk id="43" creationId="{3B01FC1B-634D-EA4E-AD8B-8539CF65F2F0}"/>
          </ac:inkMkLst>
        </pc:inkChg>
        <pc:inkChg chg="add">
          <ac:chgData name="Zhang Yifan" userId="c9b86b9a-8bad-4e1d-80e2-8f55c3c19e2c" providerId="ADAL" clId="{06AF0A91-A981-994C-8996-EF85B07E79C8}" dt="2021-10-12T00:48:40.788" v="330"/>
          <ac:inkMkLst>
            <pc:docMk/>
            <pc:sldMk cId="442981137" sldId="347"/>
            <ac:inkMk id="44" creationId="{0AFF9138-A744-6648-A415-CC0D3955F47F}"/>
          </ac:inkMkLst>
        </pc:inkChg>
        <pc:inkChg chg="add">
          <ac:chgData name="Zhang Yifan" userId="c9b86b9a-8bad-4e1d-80e2-8f55c3c19e2c" providerId="ADAL" clId="{06AF0A91-A981-994C-8996-EF85B07E79C8}" dt="2021-10-12T00:48:41.071" v="331"/>
          <ac:inkMkLst>
            <pc:docMk/>
            <pc:sldMk cId="442981137" sldId="347"/>
            <ac:inkMk id="45" creationId="{70C567FE-0710-C94D-B93A-1C2EEAAE5E92}"/>
          </ac:inkMkLst>
        </pc:inkChg>
        <pc:inkChg chg="add">
          <ac:chgData name="Zhang Yifan" userId="c9b86b9a-8bad-4e1d-80e2-8f55c3c19e2c" providerId="ADAL" clId="{06AF0A91-A981-994C-8996-EF85B07E79C8}" dt="2021-10-12T00:48:41.648" v="332"/>
          <ac:inkMkLst>
            <pc:docMk/>
            <pc:sldMk cId="442981137" sldId="347"/>
            <ac:inkMk id="46" creationId="{0DC8B84E-93DD-9B46-860E-298718FCE3D1}"/>
          </ac:inkMkLst>
        </pc:inkChg>
        <pc:inkChg chg="add">
          <ac:chgData name="Zhang Yifan" userId="c9b86b9a-8bad-4e1d-80e2-8f55c3c19e2c" providerId="ADAL" clId="{06AF0A91-A981-994C-8996-EF85B07E79C8}" dt="2021-10-12T00:48:42.402" v="333"/>
          <ac:inkMkLst>
            <pc:docMk/>
            <pc:sldMk cId="442981137" sldId="347"/>
            <ac:inkMk id="47" creationId="{4A9D9BB5-BF0B-5547-920E-330B9A1EF7F6}"/>
          </ac:inkMkLst>
        </pc:inkChg>
        <pc:inkChg chg="add">
          <ac:chgData name="Zhang Yifan" userId="c9b86b9a-8bad-4e1d-80e2-8f55c3c19e2c" providerId="ADAL" clId="{06AF0A91-A981-994C-8996-EF85B07E79C8}" dt="2021-10-12T00:48:43.296" v="335"/>
          <ac:inkMkLst>
            <pc:docMk/>
            <pc:sldMk cId="442981137" sldId="347"/>
            <ac:inkMk id="49" creationId="{59F52007-0FFF-8A46-A489-4E56C07F4CFF}"/>
          </ac:inkMkLst>
        </pc:inkChg>
        <pc:inkChg chg="add">
          <ac:chgData name="Zhang Yifan" userId="c9b86b9a-8bad-4e1d-80e2-8f55c3c19e2c" providerId="ADAL" clId="{06AF0A91-A981-994C-8996-EF85B07E79C8}" dt="2021-10-12T00:48:44.252" v="336"/>
          <ac:inkMkLst>
            <pc:docMk/>
            <pc:sldMk cId="442981137" sldId="347"/>
            <ac:inkMk id="50" creationId="{F059A1A0-EBDB-5F47-B0FF-CB90197D0DB3}"/>
          </ac:inkMkLst>
        </pc:inkChg>
        <pc:inkChg chg="add">
          <ac:chgData name="Zhang Yifan" userId="c9b86b9a-8bad-4e1d-80e2-8f55c3c19e2c" providerId="ADAL" clId="{06AF0A91-A981-994C-8996-EF85B07E79C8}" dt="2021-10-12T00:48:44.803" v="337"/>
          <ac:inkMkLst>
            <pc:docMk/>
            <pc:sldMk cId="442981137" sldId="347"/>
            <ac:inkMk id="51" creationId="{57B7FCBD-AD0D-9A40-9FC9-46F9B03F30F7}"/>
          </ac:inkMkLst>
        </pc:inkChg>
        <pc:inkChg chg="add">
          <ac:chgData name="Zhang Yifan" userId="c9b86b9a-8bad-4e1d-80e2-8f55c3c19e2c" providerId="ADAL" clId="{06AF0A91-A981-994C-8996-EF85B07E79C8}" dt="2021-10-12T00:48:44.963" v="338"/>
          <ac:inkMkLst>
            <pc:docMk/>
            <pc:sldMk cId="442981137" sldId="347"/>
            <ac:inkMk id="52" creationId="{47FA66EA-0895-2243-8B08-D66010E42B43}"/>
          </ac:inkMkLst>
        </pc:inkChg>
        <pc:inkChg chg="add">
          <ac:chgData name="Zhang Yifan" userId="c9b86b9a-8bad-4e1d-80e2-8f55c3c19e2c" providerId="ADAL" clId="{06AF0A91-A981-994C-8996-EF85B07E79C8}" dt="2021-10-12T00:48:45.135" v="339"/>
          <ac:inkMkLst>
            <pc:docMk/>
            <pc:sldMk cId="442981137" sldId="347"/>
            <ac:inkMk id="53" creationId="{A1041893-1D70-4941-A346-96AFC5ECF45D}"/>
          </ac:inkMkLst>
        </pc:inkChg>
        <pc:inkChg chg="add">
          <ac:chgData name="Zhang Yifan" userId="c9b86b9a-8bad-4e1d-80e2-8f55c3c19e2c" providerId="ADAL" clId="{06AF0A91-A981-994C-8996-EF85B07E79C8}" dt="2021-10-12T00:48:45.592" v="340"/>
          <ac:inkMkLst>
            <pc:docMk/>
            <pc:sldMk cId="442981137" sldId="347"/>
            <ac:inkMk id="54" creationId="{53913E86-D730-9049-9909-E3E7F4D54614}"/>
          </ac:inkMkLst>
        </pc:inkChg>
        <pc:inkChg chg="add">
          <ac:chgData name="Zhang Yifan" userId="c9b86b9a-8bad-4e1d-80e2-8f55c3c19e2c" providerId="ADAL" clId="{06AF0A91-A981-994C-8996-EF85B07E79C8}" dt="2021-10-12T00:48:46.011" v="341"/>
          <ac:inkMkLst>
            <pc:docMk/>
            <pc:sldMk cId="442981137" sldId="347"/>
            <ac:inkMk id="55" creationId="{98457AAF-AFEE-1C41-B597-DC3725C08D69}"/>
          </ac:inkMkLst>
        </pc:inkChg>
        <pc:inkChg chg="add">
          <ac:chgData name="Zhang Yifan" userId="c9b86b9a-8bad-4e1d-80e2-8f55c3c19e2c" providerId="ADAL" clId="{06AF0A91-A981-994C-8996-EF85B07E79C8}" dt="2021-10-12T00:48:46.256" v="342"/>
          <ac:inkMkLst>
            <pc:docMk/>
            <pc:sldMk cId="442981137" sldId="347"/>
            <ac:inkMk id="56" creationId="{9D2B03A1-3F49-654D-897C-612D9F2FBD6B}"/>
          </ac:inkMkLst>
        </pc:inkChg>
        <pc:inkChg chg="add">
          <ac:chgData name="Zhang Yifan" userId="c9b86b9a-8bad-4e1d-80e2-8f55c3c19e2c" providerId="ADAL" clId="{06AF0A91-A981-994C-8996-EF85B07E79C8}" dt="2021-10-12T00:48:46.447" v="343"/>
          <ac:inkMkLst>
            <pc:docMk/>
            <pc:sldMk cId="442981137" sldId="347"/>
            <ac:inkMk id="57" creationId="{C9935083-B762-4C48-BD67-A885E0FB6506}"/>
          </ac:inkMkLst>
        </pc:inkChg>
        <pc:inkChg chg="add">
          <ac:chgData name="Zhang Yifan" userId="c9b86b9a-8bad-4e1d-80e2-8f55c3c19e2c" providerId="ADAL" clId="{06AF0A91-A981-994C-8996-EF85B07E79C8}" dt="2021-10-12T00:48:46.764" v="344"/>
          <ac:inkMkLst>
            <pc:docMk/>
            <pc:sldMk cId="442981137" sldId="347"/>
            <ac:inkMk id="58" creationId="{CB179914-F186-8A4D-B4AB-8CE36124BAE3}"/>
          </ac:inkMkLst>
        </pc:inkChg>
        <pc:inkChg chg="add">
          <ac:chgData name="Zhang Yifan" userId="c9b86b9a-8bad-4e1d-80e2-8f55c3c19e2c" providerId="ADAL" clId="{06AF0A91-A981-994C-8996-EF85B07E79C8}" dt="2021-10-12T00:48:47.729" v="346"/>
          <ac:inkMkLst>
            <pc:docMk/>
            <pc:sldMk cId="442981137" sldId="347"/>
            <ac:inkMk id="60" creationId="{999B36D6-A6B6-BA46-8A28-0F63EA8B66DE}"/>
          </ac:inkMkLst>
        </pc:inkChg>
        <pc:inkChg chg="add">
          <ac:chgData name="Zhang Yifan" userId="c9b86b9a-8bad-4e1d-80e2-8f55c3c19e2c" providerId="ADAL" clId="{06AF0A91-A981-994C-8996-EF85B07E79C8}" dt="2021-10-12T00:48:48.346" v="347"/>
          <ac:inkMkLst>
            <pc:docMk/>
            <pc:sldMk cId="442981137" sldId="347"/>
            <ac:inkMk id="61" creationId="{D4B5DE85-455E-0241-8A18-D9B6D7DE551F}"/>
          </ac:inkMkLst>
        </pc:inkChg>
        <pc:inkChg chg="add">
          <ac:chgData name="Zhang Yifan" userId="c9b86b9a-8bad-4e1d-80e2-8f55c3c19e2c" providerId="ADAL" clId="{06AF0A91-A981-994C-8996-EF85B07E79C8}" dt="2021-10-12T00:48:48.947" v="348"/>
          <ac:inkMkLst>
            <pc:docMk/>
            <pc:sldMk cId="442981137" sldId="347"/>
            <ac:inkMk id="62" creationId="{B5135DC2-C93B-994E-A979-B1ACEF0B5C51}"/>
          </ac:inkMkLst>
        </pc:inkChg>
        <pc:inkChg chg="add">
          <ac:chgData name="Zhang Yifan" userId="c9b86b9a-8bad-4e1d-80e2-8f55c3c19e2c" providerId="ADAL" clId="{06AF0A91-A981-994C-8996-EF85B07E79C8}" dt="2021-10-12T00:48:49.522" v="349"/>
          <ac:inkMkLst>
            <pc:docMk/>
            <pc:sldMk cId="442981137" sldId="347"/>
            <ac:inkMk id="63" creationId="{3AD63A2B-3D09-884A-AF55-DF81BF901C87}"/>
          </ac:inkMkLst>
        </pc:inkChg>
        <pc:inkChg chg="add">
          <ac:chgData name="Zhang Yifan" userId="c9b86b9a-8bad-4e1d-80e2-8f55c3c19e2c" providerId="ADAL" clId="{06AF0A91-A981-994C-8996-EF85B07E79C8}" dt="2021-10-12T00:48:49.688" v="350"/>
          <ac:inkMkLst>
            <pc:docMk/>
            <pc:sldMk cId="442981137" sldId="347"/>
            <ac:inkMk id="64" creationId="{C7F7693B-48A1-C641-B1C3-AA52B8249E48}"/>
          </ac:inkMkLst>
        </pc:inkChg>
        <pc:inkChg chg="add">
          <ac:chgData name="Zhang Yifan" userId="c9b86b9a-8bad-4e1d-80e2-8f55c3c19e2c" providerId="ADAL" clId="{06AF0A91-A981-994C-8996-EF85B07E79C8}" dt="2021-10-12T00:48:49.897" v="351"/>
          <ac:inkMkLst>
            <pc:docMk/>
            <pc:sldMk cId="442981137" sldId="347"/>
            <ac:inkMk id="65" creationId="{C4E69066-C431-5C4D-9924-FE8EC52741E0}"/>
          </ac:inkMkLst>
        </pc:inkChg>
        <pc:inkChg chg="add">
          <ac:chgData name="Zhang Yifan" userId="c9b86b9a-8bad-4e1d-80e2-8f55c3c19e2c" providerId="ADAL" clId="{06AF0A91-A981-994C-8996-EF85B07E79C8}" dt="2021-10-12T00:48:50.340" v="352"/>
          <ac:inkMkLst>
            <pc:docMk/>
            <pc:sldMk cId="442981137" sldId="347"/>
            <ac:inkMk id="66" creationId="{2EB60906-2384-DE4D-B4BF-F9BFD03D6E0B}"/>
          </ac:inkMkLst>
        </pc:inkChg>
        <pc:inkChg chg="add">
          <ac:chgData name="Zhang Yifan" userId="c9b86b9a-8bad-4e1d-80e2-8f55c3c19e2c" providerId="ADAL" clId="{06AF0A91-A981-994C-8996-EF85B07E79C8}" dt="2021-10-12T00:48:50.561" v="353"/>
          <ac:inkMkLst>
            <pc:docMk/>
            <pc:sldMk cId="442981137" sldId="347"/>
            <ac:inkMk id="67" creationId="{587302B4-ADBA-104C-930C-CB0AC7FDCBD5}"/>
          </ac:inkMkLst>
        </pc:inkChg>
        <pc:inkChg chg="add">
          <ac:chgData name="Zhang Yifan" userId="c9b86b9a-8bad-4e1d-80e2-8f55c3c19e2c" providerId="ADAL" clId="{06AF0A91-A981-994C-8996-EF85B07E79C8}" dt="2021-10-12T00:48:50.748" v="354"/>
          <ac:inkMkLst>
            <pc:docMk/>
            <pc:sldMk cId="442981137" sldId="347"/>
            <ac:inkMk id="68" creationId="{465850E1-7A98-9946-AA78-A55B1A31CDAA}"/>
          </ac:inkMkLst>
        </pc:inkChg>
        <pc:inkChg chg="add">
          <ac:chgData name="Zhang Yifan" userId="c9b86b9a-8bad-4e1d-80e2-8f55c3c19e2c" providerId="ADAL" clId="{06AF0A91-A981-994C-8996-EF85B07E79C8}" dt="2021-10-12T00:48:50.939" v="355"/>
          <ac:inkMkLst>
            <pc:docMk/>
            <pc:sldMk cId="442981137" sldId="347"/>
            <ac:inkMk id="69" creationId="{071D3973-0E20-2843-B976-0DFCD987C4B2}"/>
          </ac:inkMkLst>
        </pc:inkChg>
        <pc:inkChg chg="add">
          <ac:chgData name="Zhang Yifan" userId="c9b86b9a-8bad-4e1d-80e2-8f55c3c19e2c" providerId="ADAL" clId="{06AF0A91-A981-994C-8996-EF85B07E79C8}" dt="2021-10-12T00:48:51.493" v="356"/>
          <ac:inkMkLst>
            <pc:docMk/>
            <pc:sldMk cId="442981137" sldId="347"/>
            <ac:inkMk id="70" creationId="{5B1B7024-9A2E-9A4B-8A81-F23B96A04E2A}"/>
          </ac:inkMkLst>
        </pc:inkChg>
        <pc:inkChg chg="add">
          <ac:chgData name="Zhang Yifan" userId="c9b86b9a-8bad-4e1d-80e2-8f55c3c19e2c" providerId="ADAL" clId="{06AF0A91-A981-994C-8996-EF85B07E79C8}" dt="2021-10-12T02:46:30.213" v="441" actId="7634"/>
          <ac:inkMkLst>
            <pc:docMk/>
            <pc:sldMk cId="442981137" sldId="347"/>
            <ac:inkMk id="72" creationId="{947CCA43-5A02-E44B-A573-6376DA733A6C}"/>
          </ac:inkMkLst>
        </pc:inkChg>
      </pc:sldChg>
      <pc:sldChg chg="addSp delSp">
        <pc:chgData name="Zhang Yifan" userId="c9b86b9a-8bad-4e1d-80e2-8f55c3c19e2c" providerId="ADAL" clId="{06AF0A91-A981-994C-8996-EF85B07E79C8}" dt="2021-10-12T02:46:30.213" v="441" actId="7634"/>
        <pc:sldMkLst>
          <pc:docMk/>
          <pc:sldMk cId="3779553020" sldId="348"/>
        </pc:sldMkLst>
        <pc:grpChg chg="add del">
          <ac:chgData name="Zhang Yifan" userId="c9b86b9a-8bad-4e1d-80e2-8f55c3c19e2c" providerId="ADAL" clId="{06AF0A91-A981-994C-8996-EF85B07E79C8}" dt="2021-10-12T00:48:57.910" v="362"/>
          <ac:grpSpMkLst>
            <pc:docMk/>
            <pc:sldMk cId="3779553020" sldId="348"/>
            <ac:grpSpMk id="5" creationId="{F2C12DE6-74CB-3C4D-BF71-9E9133D2667E}"/>
          </ac:grpSpMkLst>
        </pc:grpChg>
        <pc:grpChg chg="add">
          <ac:chgData name="Zhang Yifan" userId="c9b86b9a-8bad-4e1d-80e2-8f55c3c19e2c" providerId="ADAL" clId="{06AF0A91-A981-994C-8996-EF85B07E79C8}" dt="2021-10-12T00:49:02.180" v="367"/>
          <ac:grpSpMkLst>
            <pc:docMk/>
            <pc:sldMk cId="3779553020" sldId="348"/>
            <ac:grpSpMk id="10" creationId="{62FCBBC7-8AC1-284F-8835-43DA9DC7A12F}"/>
          </ac:grpSpMkLst>
        </pc:grpChg>
        <pc:grpChg chg="add">
          <ac:chgData name="Zhang Yifan" userId="c9b86b9a-8bad-4e1d-80e2-8f55c3c19e2c" providerId="ADAL" clId="{06AF0A91-A981-994C-8996-EF85B07E79C8}" dt="2021-10-12T00:49:03.994" v="370"/>
          <ac:grpSpMkLst>
            <pc:docMk/>
            <pc:sldMk cId="3779553020" sldId="348"/>
            <ac:grpSpMk id="14" creationId="{89310155-A62B-1B48-9046-012F19B37401}"/>
          </ac:grpSpMkLst>
        </pc:grpChg>
        <pc:inkChg chg="add del topLvl">
          <ac:chgData name="Zhang Yifan" userId="c9b86b9a-8bad-4e1d-80e2-8f55c3c19e2c" providerId="ADAL" clId="{06AF0A91-A981-994C-8996-EF85B07E79C8}" dt="2021-10-12T00:48:59.268" v="364"/>
          <ac:inkMkLst>
            <pc:docMk/>
            <pc:sldMk cId="3779553020" sldId="348"/>
            <ac:inkMk id="2" creationId="{F266F459-9364-6943-B308-6F17C45C06D8}"/>
          </ac:inkMkLst>
        </pc:inkChg>
        <pc:inkChg chg="add del topLvl">
          <ac:chgData name="Zhang Yifan" userId="c9b86b9a-8bad-4e1d-80e2-8f55c3c19e2c" providerId="ADAL" clId="{06AF0A91-A981-994C-8996-EF85B07E79C8}" dt="2021-10-12T00:48:58.644" v="363"/>
          <ac:inkMkLst>
            <pc:docMk/>
            <pc:sldMk cId="3779553020" sldId="348"/>
            <ac:inkMk id="3" creationId="{DE8C08F9-14ED-CE40-AC53-962EBA014ED4}"/>
          </ac:inkMkLst>
        </pc:inkChg>
        <pc:inkChg chg="add del topLvl">
          <ac:chgData name="Zhang Yifan" userId="c9b86b9a-8bad-4e1d-80e2-8f55c3c19e2c" providerId="ADAL" clId="{06AF0A91-A981-994C-8996-EF85B07E79C8}" dt="2021-10-12T00:48:57.910" v="362"/>
          <ac:inkMkLst>
            <pc:docMk/>
            <pc:sldMk cId="3779553020" sldId="348"/>
            <ac:inkMk id="4" creationId="{5D535E68-00A1-424B-A11C-5F0551418419}"/>
          </ac:inkMkLst>
        </pc:inkChg>
        <pc:inkChg chg="add">
          <ac:chgData name="Zhang Yifan" userId="c9b86b9a-8bad-4e1d-80e2-8f55c3c19e2c" providerId="ADAL" clId="{06AF0A91-A981-994C-8996-EF85B07E79C8}" dt="2021-10-12T00:49:01.116" v="365"/>
          <ac:inkMkLst>
            <pc:docMk/>
            <pc:sldMk cId="3779553020" sldId="348"/>
            <ac:inkMk id="7" creationId="{311065E9-807C-2044-AFCA-666FC49337DB}"/>
          </ac:inkMkLst>
        </pc:inkChg>
        <pc:inkChg chg="add">
          <ac:chgData name="Zhang Yifan" userId="c9b86b9a-8bad-4e1d-80e2-8f55c3c19e2c" providerId="ADAL" clId="{06AF0A91-A981-994C-8996-EF85B07E79C8}" dt="2021-10-12T00:49:01.291" v="366"/>
          <ac:inkMkLst>
            <pc:docMk/>
            <pc:sldMk cId="3779553020" sldId="348"/>
            <ac:inkMk id="8" creationId="{3CD2A7EA-BF37-EA46-B81D-2C9E4831E2A7}"/>
          </ac:inkMkLst>
        </pc:inkChg>
        <pc:inkChg chg="add">
          <ac:chgData name="Zhang Yifan" userId="c9b86b9a-8bad-4e1d-80e2-8f55c3c19e2c" providerId="ADAL" clId="{06AF0A91-A981-994C-8996-EF85B07E79C8}" dt="2021-10-12T00:49:02.962" v="368"/>
          <ac:inkMkLst>
            <pc:docMk/>
            <pc:sldMk cId="3779553020" sldId="348"/>
            <ac:inkMk id="12" creationId="{8D7554E8-C0CC-B24B-A6F3-0EB409532EBB}"/>
          </ac:inkMkLst>
        </pc:inkChg>
        <pc:inkChg chg="add">
          <ac:chgData name="Zhang Yifan" userId="c9b86b9a-8bad-4e1d-80e2-8f55c3c19e2c" providerId="ADAL" clId="{06AF0A91-A981-994C-8996-EF85B07E79C8}" dt="2021-10-12T00:49:03.132" v="369"/>
          <ac:inkMkLst>
            <pc:docMk/>
            <pc:sldMk cId="3779553020" sldId="348"/>
            <ac:inkMk id="13" creationId="{C2C1AED2-D2E0-0B4C-986D-CBF575595369}"/>
          </ac:inkMkLst>
        </pc:inkChg>
        <pc:inkChg chg="add">
          <ac:chgData name="Zhang Yifan" userId="c9b86b9a-8bad-4e1d-80e2-8f55c3c19e2c" providerId="ADAL" clId="{06AF0A91-A981-994C-8996-EF85B07E79C8}" dt="2021-10-12T02:46:30.213" v="441" actId="7634"/>
          <ac:inkMkLst>
            <pc:docMk/>
            <pc:sldMk cId="3779553020" sldId="348"/>
            <ac:inkMk id="16" creationId="{7575BC6F-97AB-2841-8F6F-C85E7F6530C2}"/>
          </ac:inkMkLst>
        </pc:inkChg>
      </pc:sldChg>
      <pc:sldChg chg="addSp">
        <pc:chgData name="Zhang Yifan" userId="c9b86b9a-8bad-4e1d-80e2-8f55c3c19e2c" providerId="ADAL" clId="{06AF0A91-A981-994C-8996-EF85B07E79C8}" dt="2021-10-12T02:46:30.213" v="441" actId="7634"/>
        <pc:sldMkLst>
          <pc:docMk/>
          <pc:sldMk cId="3794512785" sldId="349"/>
        </pc:sldMkLst>
        <pc:inkChg chg="add">
          <ac:chgData name="Zhang Yifan" userId="c9b86b9a-8bad-4e1d-80e2-8f55c3c19e2c" providerId="ADAL" clId="{06AF0A91-A981-994C-8996-EF85B07E79C8}" dt="2021-10-12T02:46:30.213" v="441" actId="7634"/>
          <ac:inkMkLst>
            <pc:docMk/>
            <pc:sldMk cId="3794512785" sldId="349"/>
            <ac:inkMk id="2" creationId="{A0F6AB46-9F35-3746-B970-44F603937F77}"/>
          </ac:inkMkLst>
        </pc:inkChg>
      </pc:sldChg>
      <pc:sldChg chg="addSp">
        <pc:chgData name="Zhang Yifan" userId="c9b86b9a-8bad-4e1d-80e2-8f55c3c19e2c" providerId="ADAL" clId="{06AF0A91-A981-994C-8996-EF85B07E79C8}" dt="2021-10-12T02:46:30.213" v="441" actId="7634"/>
        <pc:sldMkLst>
          <pc:docMk/>
          <pc:sldMk cId="2441406338" sldId="350"/>
        </pc:sldMkLst>
        <pc:inkChg chg="add">
          <ac:chgData name="Zhang Yifan" userId="c9b86b9a-8bad-4e1d-80e2-8f55c3c19e2c" providerId="ADAL" clId="{06AF0A91-A981-994C-8996-EF85B07E79C8}" dt="2021-10-12T02:46:30.213" v="441" actId="7634"/>
          <ac:inkMkLst>
            <pc:docMk/>
            <pc:sldMk cId="2441406338" sldId="350"/>
            <ac:inkMk id="2" creationId="{2DAD7B8D-FCC3-ED42-B7AE-E312AE4797AC}"/>
          </ac:inkMkLst>
        </pc:inkChg>
      </pc:sldChg>
      <pc:sldChg chg="addSp">
        <pc:chgData name="Zhang Yifan" userId="c9b86b9a-8bad-4e1d-80e2-8f55c3c19e2c" providerId="ADAL" clId="{06AF0A91-A981-994C-8996-EF85B07E79C8}" dt="2021-10-12T02:46:30.213" v="441" actId="7634"/>
        <pc:sldMkLst>
          <pc:docMk/>
          <pc:sldMk cId="3530753250" sldId="351"/>
        </pc:sldMkLst>
        <pc:inkChg chg="add">
          <ac:chgData name="Zhang Yifan" userId="c9b86b9a-8bad-4e1d-80e2-8f55c3c19e2c" providerId="ADAL" clId="{06AF0A91-A981-994C-8996-EF85B07E79C8}" dt="2021-10-12T02:46:30.213" v="441" actId="7634"/>
          <ac:inkMkLst>
            <pc:docMk/>
            <pc:sldMk cId="3530753250" sldId="351"/>
            <ac:inkMk id="3" creationId="{9A1BC33F-5085-D647-95DC-84340715E425}"/>
          </ac:inkMkLst>
        </pc:inkChg>
      </pc:sldChg>
      <pc:sldChg chg="addSp">
        <pc:chgData name="Zhang Yifan" userId="c9b86b9a-8bad-4e1d-80e2-8f55c3c19e2c" providerId="ADAL" clId="{06AF0A91-A981-994C-8996-EF85B07E79C8}" dt="2021-10-12T02:46:30.213" v="441" actId="7634"/>
        <pc:sldMkLst>
          <pc:docMk/>
          <pc:sldMk cId="3578695865" sldId="352"/>
        </pc:sldMkLst>
        <pc:inkChg chg="add">
          <ac:chgData name="Zhang Yifan" userId="c9b86b9a-8bad-4e1d-80e2-8f55c3c19e2c" providerId="ADAL" clId="{06AF0A91-A981-994C-8996-EF85B07E79C8}" dt="2021-10-12T02:46:30.213" v="441" actId="7634"/>
          <ac:inkMkLst>
            <pc:docMk/>
            <pc:sldMk cId="3578695865" sldId="352"/>
            <ac:inkMk id="3" creationId="{0332CCE4-E5CE-CB4E-B0D8-90CFCED01A2B}"/>
          </ac:inkMkLst>
        </pc:inkChg>
      </pc:sldChg>
      <pc:sldChg chg="addSp delSp">
        <pc:chgData name="Zhang Yifan" userId="c9b86b9a-8bad-4e1d-80e2-8f55c3c19e2c" providerId="ADAL" clId="{06AF0A91-A981-994C-8996-EF85B07E79C8}" dt="2021-10-12T00:59:37.807" v="440"/>
        <pc:sldMkLst>
          <pc:docMk/>
          <pc:sldMk cId="2517392986" sldId="355"/>
        </pc:sldMkLst>
        <pc:grpChg chg="add del">
          <ac:chgData name="Zhang Yifan" userId="c9b86b9a-8bad-4e1d-80e2-8f55c3c19e2c" providerId="ADAL" clId="{06AF0A91-A981-994C-8996-EF85B07E79C8}" dt="2021-10-12T00:59:11.425" v="390"/>
          <ac:grpSpMkLst>
            <pc:docMk/>
            <pc:sldMk cId="2517392986" sldId="355"/>
            <ac:grpSpMk id="11" creationId="{4C0AE83F-C6AB-6248-B47B-9C506D8234B3}"/>
          </ac:grpSpMkLst>
        </pc:grpChg>
        <pc:grpChg chg="add del">
          <ac:chgData name="Zhang Yifan" userId="c9b86b9a-8bad-4e1d-80e2-8f55c3c19e2c" providerId="ADAL" clId="{06AF0A91-A981-994C-8996-EF85B07E79C8}" dt="2021-10-12T00:59:13.179" v="394"/>
          <ac:grpSpMkLst>
            <pc:docMk/>
            <pc:sldMk cId="2517392986" sldId="355"/>
            <ac:grpSpMk id="27" creationId="{2BE90DB8-70F8-744D-BAB5-2DC065F6E9F8}"/>
          </ac:grpSpMkLst>
        </pc:grpChg>
        <pc:grpChg chg="add del">
          <ac:chgData name="Zhang Yifan" userId="c9b86b9a-8bad-4e1d-80e2-8f55c3c19e2c" providerId="ADAL" clId="{06AF0A91-A981-994C-8996-EF85B07E79C8}" dt="2021-10-12T00:59:15.638" v="398"/>
          <ac:grpSpMkLst>
            <pc:docMk/>
            <pc:sldMk cId="2517392986" sldId="355"/>
            <ac:grpSpMk id="31" creationId="{B609C08A-EA64-6147-8AAC-338732961D7E}"/>
          </ac:grpSpMkLst>
        </pc:grpChg>
        <pc:grpChg chg="add del">
          <ac:chgData name="Zhang Yifan" userId="c9b86b9a-8bad-4e1d-80e2-8f55c3c19e2c" providerId="ADAL" clId="{06AF0A91-A981-994C-8996-EF85B07E79C8}" dt="2021-10-12T00:59:37.807" v="440"/>
          <ac:grpSpMkLst>
            <pc:docMk/>
            <pc:sldMk cId="2517392986" sldId="355"/>
            <ac:grpSpMk id="35" creationId="{EADE39F2-E06E-BB44-A7B6-FA9680788FF1}"/>
          </ac:grpSpMkLst>
        </pc:grpChg>
        <pc:grpChg chg="add del">
          <ac:chgData name="Zhang Yifan" userId="c9b86b9a-8bad-4e1d-80e2-8f55c3c19e2c" providerId="ADAL" clId="{06AF0A91-A981-994C-8996-EF85B07E79C8}" dt="2021-10-12T00:59:23.134" v="411"/>
          <ac:grpSpMkLst>
            <pc:docMk/>
            <pc:sldMk cId="2517392986" sldId="355"/>
            <ac:grpSpMk id="47" creationId="{B9B5016D-BAFB-C344-B286-8F3F346C5041}"/>
          </ac:grpSpMkLst>
        </pc:grpChg>
        <pc:grpChg chg="add">
          <ac:chgData name="Zhang Yifan" userId="c9b86b9a-8bad-4e1d-80e2-8f55c3c19e2c" providerId="ADAL" clId="{06AF0A91-A981-994C-8996-EF85B07E79C8}" dt="2021-10-12T00:59:37.807" v="440"/>
          <ac:grpSpMkLst>
            <pc:docMk/>
            <pc:sldMk cId="2517392986" sldId="355"/>
            <ac:grpSpMk id="67" creationId="{871162F0-0741-C04F-9BDB-9A8495EDFBD9}"/>
          </ac:grpSpMkLst>
        </pc:grpChg>
        <pc:inkChg chg="add topLvl">
          <ac:chgData name="Zhang Yifan" userId="c9b86b9a-8bad-4e1d-80e2-8f55c3c19e2c" providerId="ADAL" clId="{06AF0A91-A981-994C-8996-EF85B07E79C8}" dt="2021-10-12T00:59:37.807" v="440"/>
          <ac:inkMkLst>
            <pc:docMk/>
            <pc:sldMk cId="2517392986" sldId="355"/>
            <ac:inkMk id="3" creationId="{9AD4612F-4774-1044-B9B8-1A6818EC56BE}"/>
          </ac:inkMkLst>
        </pc:inkChg>
        <pc:inkChg chg="add topLvl">
          <ac:chgData name="Zhang Yifan" userId="c9b86b9a-8bad-4e1d-80e2-8f55c3c19e2c" providerId="ADAL" clId="{06AF0A91-A981-994C-8996-EF85B07E79C8}" dt="2021-10-12T00:59:37.807" v="440"/>
          <ac:inkMkLst>
            <pc:docMk/>
            <pc:sldMk cId="2517392986" sldId="355"/>
            <ac:inkMk id="4" creationId="{6202974A-23CE-134C-9750-1CD690866BDE}"/>
          </ac:inkMkLst>
        </pc:inkChg>
        <pc:inkChg chg="add topLvl">
          <ac:chgData name="Zhang Yifan" userId="c9b86b9a-8bad-4e1d-80e2-8f55c3c19e2c" providerId="ADAL" clId="{06AF0A91-A981-994C-8996-EF85B07E79C8}" dt="2021-10-12T00:59:37.807" v="440"/>
          <ac:inkMkLst>
            <pc:docMk/>
            <pc:sldMk cId="2517392986" sldId="355"/>
            <ac:inkMk id="5" creationId="{BE2DCEAF-3B7A-D34C-836E-6251EFF5CA55}"/>
          </ac:inkMkLst>
        </pc:inkChg>
        <pc:inkChg chg="add topLvl">
          <ac:chgData name="Zhang Yifan" userId="c9b86b9a-8bad-4e1d-80e2-8f55c3c19e2c" providerId="ADAL" clId="{06AF0A91-A981-994C-8996-EF85B07E79C8}" dt="2021-10-12T00:59:37.807" v="440"/>
          <ac:inkMkLst>
            <pc:docMk/>
            <pc:sldMk cId="2517392986" sldId="355"/>
            <ac:inkMk id="12" creationId="{1D2AD972-2868-2049-B1C2-DF13A0156E98}"/>
          </ac:inkMkLst>
        </pc:inkChg>
        <pc:inkChg chg="add topLvl">
          <ac:chgData name="Zhang Yifan" userId="c9b86b9a-8bad-4e1d-80e2-8f55c3c19e2c" providerId="ADAL" clId="{06AF0A91-A981-994C-8996-EF85B07E79C8}" dt="2021-10-12T00:59:37.807" v="440"/>
          <ac:inkMkLst>
            <pc:docMk/>
            <pc:sldMk cId="2517392986" sldId="355"/>
            <ac:inkMk id="13" creationId="{54C89746-5B00-BC44-9EB3-B8CA6BA23F9E}"/>
          </ac:inkMkLst>
        </pc:inkChg>
        <pc:inkChg chg="add topLvl">
          <ac:chgData name="Zhang Yifan" userId="c9b86b9a-8bad-4e1d-80e2-8f55c3c19e2c" providerId="ADAL" clId="{06AF0A91-A981-994C-8996-EF85B07E79C8}" dt="2021-10-12T00:59:37.807" v="440"/>
          <ac:inkMkLst>
            <pc:docMk/>
            <pc:sldMk cId="2517392986" sldId="355"/>
            <ac:inkMk id="14" creationId="{22D58804-AF71-7847-998C-082204BBF6CD}"/>
          </ac:inkMkLst>
        </pc:inkChg>
        <pc:inkChg chg="add topLvl">
          <ac:chgData name="Zhang Yifan" userId="c9b86b9a-8bad-4e1d-80e2-8f55c3c19e2c" providerId="ADAL" clId="{06AF0A91-A981-994C-8996-EF85B07E79C8}" dt="2021-10-12T00:59:37.807" v="440"/>
          <ac:inkMkLst>
            <pc:docMk/>
            <pc:sldMk cId="2517392986" sldId="355"/>
            <ac:inkMk id="15" creationId="{59EC837E-3B55-5E43-9A7B-7B698DB54F9A}"/>
          </ac:inkMkLst>
        </pc:inkChg>
        <pc:inkChg chg="add topLvl">
          <ac:chgData name="Zhang Yifan" userId="c9b86b9a-8bad-4e1d-80e2-8f55c3c19e2c" providerId="ADAL" clId="{06AF0A91-A981-994C-8996-EF85B07E79C8}" dt="2021-10-12T00:59:37.807" v="440"/>
          <ac:inkMkLst>
            <pc:docMk/>
            <pc:sldMk cId="2517392986" sldId="355"/>
            <ac:inkMk id="16" creationId="{62890F3D-2E17-B348-B967-795D72B28226}"/>
          </ac:inkMkLst>
        </pc:inkChg>
        <pc:inkChg chg="add topLvl">
          <ac:chgData name="Zhang Yifan" userId="c9b86b9a-8bad-4e1d-80e2-8f55c3c19e2c" providerId="ADAL" clId="{06AF0A91-A981-994C-8996-EF85B07E79C8}" dt="2021-10-12T00:59:37.807" v="440"/>
          <ac:inkMkLst>
            <pc:docMk/>
            <pc:sldMk cId="2517392986" sldId="355"/>
            <ac:inkMk id="17" creationId="{4A89E95B-7EF3-F94F-9A02-E889983142CE}"/>
          </ac:inkMkLst>
        </pc:inkChg>
        <pc:inkChg chg="add topLvl">
          <ac:chgData name="Zhang Yifan" userId="c9b86b9a-8bad-4e1d-80e2-8f55c3c19e2c" providerId="ADAL" clId="{06AF0A91-A981-994C-8996-EF85B07E79C8}" dt="2021-10-12T00:59:37.807" v="440"/>
          <ac:inkMkLst>
            <pc:docMk/>
            <pc:sldMk cId="2517392986" sldId="355"/>
            <ac:inkMk id="18" creationId="{2937EDFC-7FDE-964B-9D57-9F7AABE5C610}"/>
          </ac:inkMkLst>
        </pc:inkChg>
        <pc:inkChg chg="add topLvl">
          <ac:chgData name="Zhang Yifan" userId="c9b86b9a-8bad-4e1d-80e2-8f55c3c19e2c" providerId="ADAL" clId="{06AF0A91-A981-994C-8996-EF85B07E79C8}" dt="2021-10-12T00:59:37.807" v="440"/>
          <ac:inkMkLst>
            <pc:docMk/>
            <pc:sldMk cId="2517392986" sldId="355"/>
            <ac:inkMk id="19" creationId="{0E92B778-2808-2441-BD1A-D32A41EEC024}"/>
          </ac:inkMkLst>
        </pc:inkChg>
        <pc:inkChg chg="add topLvl">
          <ac:chgData name="Zhang Yifan" userId="c9b86b9a-8bad-4e1d-80e2-8f55c3c19e2c" providerId="ADAL" clId="{06AF0A91-A981-994C-8996-EF85B07E79C8}" dt="2021-10-12T00:59:37.807" v="440"/>
          <ac:inkMkLst>
            <pc:docMk/>
            <pc:sldMk cId="2517392986" sldId="355"/>
            <ac:inkMk id="20" creationId="{272CA106-5C59-FD4E-AAA7-4C96F86266EB}"/>
          </ac:inkMkLst>
        </pc:inkChg>
        <pc:inkChg chg="add topLvl">
          <ac:chgData name="Zhang Yifan" userId="c9b86b9a-8bad-4e1d-80e2-8f55c3c19e2c" providerId="ADAL" clId="{06AF0A91-A981-994C-8996-EF85B07E79C8}" dt="2021-10-12T00:59:37.807" v="440"/>
          <ac:inkMkLst>
            <pc:docMk/>
            <pc:sldMk cId="2517392986" sldId="355"/>
            <ac:inkMk id="21" creationId="{5351B203-4257-3046-86C5-1BA812C61847}"/>
          </ac:inkMkLst>
        </pc:inkChg>
        <pc:inkChg chg="add topLvl">
          <ac:chgData name="Zhang Yifan" userId="c9b86b9a-8bad-4e1d-80e2-8f55c3c19e2c" providerId="ADAL" clId="{06AF0A91-A981-994C-8996-EF85B07E79C8}" dt="2021-10-12T00:59:37.807" v="440"/>
          <ac:inkMkLst>
            <pc:docMk/>
            <pc:sldMk cId="2517392986" sldId="355"/>
            <ac:inkMk id="22" creationId="{0E7F67FB-8795-E54B-9CAF-6F47160191B7}"/>
          </ac:inkMkLst>
        </pc:inkChg>
        <pc:inkChg chg="add topLvl">
          <ac:chgData name="Zhang Yifan" userId="c9b86b9a-8bad-4e1d-80e2-8f55c3c19e2c" providerId="ADAL" clId="{06AF0A91-A981-994C-8996-EF85B07E79C8}" dt="2021-10-12T00:59:37.807" v="440"/>
          <ac:inkMkLst>
            <pc:docMk/>
            <pc:sldMk cId="2517392986" sldId="355"/>
            <ac:inkMk id="23" creationId="{3FA49F98-8459-264B-B029-8A2FB31D2982}"/>
          </ac:inkMkLst>
        </pc:inkChg>
        <pc:inkChg chg="add topLvl">
          <ac:chgData name="Zhang Yifan" userId="c9b86b9a-8bad-4e1d-80e2-8f55c3c19e2c" providerId="ADAL" clId="{06AF0A91-A981-994C-8996-EF85B07E79C8}" dt="2021-10-12T00:59:37.807" v="440"/>
          <ac:inkMkLst>
            <pc:docMk/>
            <pc:sldMk cId="2517392986" sldId="355"/>
            <ac:inkMk id="24" creationId="{C9A37808-735A-E245-B16D-B19D62C97C00}"/>
          </ac:inkMkLst>
        </pc:inkChg>
        <pc:inkChg chg="add topLvl">
          <ac:chgData name="Zhang Yifan" userId="c9b86b9a-8bad-4e1d-80e2-8f55c3c19e2c" providerId="ADAL" clId="{06AF0A91-A981-994C-8996-EF85B07E79C8}" dt="2021-10-12T00:59:37.807" v="440"/>
          <ac:inkMkLst>
            <pc:docMk/>
            <pc:sldMk cId="2517392986" sldId="355"/>
            <ac:inkMk id="25" creationId="{E0E0B6F5-9A02-D549-BA4C-C072012B0BA6}"/>
          </ac:inkMkLst>
        </pc:inkChg>
        <pc:inkChg chg="add topLvl">
          <ac:chgData name="Zhang Yifan" userId="c9b86b9a-8bad-4e1d-80e2-8f55c3c19e2c" providerId="ADAL" clId="{06AF0A91-A981-994C-8996-EF85B07E79C8}" dt="2021-10-12T00:59:37.807" v="440"/>
          <ac:inkMkLst>
            <pc:docMk/>
            <pc:sldMk cId="2517392986" sldId="355"/>
            <ac:inkMk id="26" creationId="{6DD9F361-694E-0C4F-941B-4412B4F27D43}"/>
          </ac:inkMkLst>
        </pc:inkChg>
        <pc:inkChg chg="add topLvl">
          <ac:chgData name="Zhang Yifan" userId="c9b86b9a-8bad-4e1d-80e2-8f55c3c19e2c" providerId="ADAL" clId="{06AF0A91-A981-994C-8996-EF85B07E79C8}" dt="2021-10-12T00:59:37.807" v="440"/>
          <ac:inkMkLst>
            <pc:docMk/>
            <pc:sldMk cId="2517392986" sldId="355"/>
            <ac:inkMk id="28" creationId="{F6D158C3-D423-AF45-9F4B-93A4D53B7716}"/>
          </ac:inkMkLst>
        </pc:inkChg>
        <pc:inkChg chg="add topLvl">
          <ac:chgData name="Zhang Yifan" userId="c9b86b9a-8bad-4e1d-80e2-8f55c3c19e2c" providerId="ADAL" clId="{06AF0A91-A981-994C-8996-EF85B07E79C8}" dt="2021-10-12T00:59:37.807" v="440"/>
          <ac:inkMkLst>
            <pc:docMk/>
            <pc:sldMk cId="2517392986" sldId="355"/>
            <ac:inkMk id="29" creationId="{D03DBE01-618F-024E-B8D0-43FB7B6A8B65}"/>
          </ac:inkMkLst>
        </pc:inkChg>
        <pc:inkChg chg="add topLvl">
          <ac:chgData name="Zhang Yifan" userId="c9b86b9a-8bad-4e1d-80e2-8f55c3c19e2c" providerId="ADAL" clId="{06AF0A91-A981-994C-8996-EF85B07E79C8}" dt="2021-10-12T00:59:37.807" v="440"/>
          <ac:inkMkLst>
            <pc:docMk/>
            <pc:sldMk cId="2517392986" sldId="355"/>
            <ac:inkMk id="30" creationId="{1CCF9078-72D9-F946-A1AA-7DC73D656719}"/>
          </ac:inkMkLst>
        </pc:inkChg>
        <pc:inkChg chg="add topLvl">
          <ac:chgData name="Zhang Yifan" userId="c9b86b9a-8bad-4e1d-80e2-8f55c3c19e2c" providerId="ADAL" clId="{06AF0A91-A981-994C-8996-EF85B07E79C8}" dt="2021-10-12T00:59:37.807" v="440"/>
          <ac:inkMkLst>
            <pc:docMk/>
            <pc:sldMk cId="2517392986" sldId="355"/>
            <ac:inkMk id="32" creationId="{E61379B7-690D-CB4D-A32A-C690319453D7}"/>
          </ac:inkMkLst>
        </pc:inkChg>
        <pc:inkChg chg="add topLvl">
          <ac:chgData name="Zhang Yifan" userId="c9b86b9a-8bad-4e1d-80e2-8f55c3c19e2c" providerId="ADAL" clId="{06AF0A91-A981-994C-8996-EF85B07E79C8}" dt="2021-10-12T00:59:37.807" v="440"/>
          <ac:inkMkLst>
            <pc:docMk/>
            <pc:sldMk cId="2517392986" sldId="355"/>
            <ac:inkMk id="33" creationId="{1B963AF1-2EE2-4940-8FCF-437E1BC32872}"/>
          </ac:inkMkLst>
        </pc:inkChg>
        <pc:inkChg chg="add topLvl">
          <ac:chgData name="Zhang Yifan" userId="c9b86b9a-8bad-4e1d-80e2-8f55c3c19e2c" providerId="ADAL" clId="{06AF0A91-A981-994C-8996-EF85B07E79C8}" dt="2021-10-12T00:59:37.807" v="440"/>
          <ac:inkMkLst>
            <pc:docMk/>
            <pc:sldMk cId="2517392986" sldId="355"/>
            <ac:inkMk id="34" creationId="{7D1FF325-ED97-354B-9359-6117A632AF3D}"/>
          </ac:inkMkLst>
        </pc:inkChg>
        <pc:inkChg chg="add topLvl">
          <ac:chgData name="Zhang Yifan" userId="c9b86b9a-8bad-4e1d-80e2-8f55c3c19e2c" providerId="ADAL" clId="{06AF0A91-A981-994C-8996-EF85B07E79C8}" dt="2021-10-12T00:59:23.134" v="411"/>
          <ac:inkMkLst>
            <pc:docMk/>
            <pc:sldMk cId="2517392986" sldId="355"/>
            <ac:inkMk id="36" creationId="{41B2DFBA-5E2F-F94A-938B-DDB55D0B9743}"/>
          </ac:inkMkLst>
        </pc:inkChg>
        <pc:inkChg chg="add del topLvl">
          <ac:chgData name="Zhang Yifan" userId="c9b86b9a-8bad-4e1d-80e2-8f55c3c19e2c" providerId="ADAL" clId="{06AF0A91-A981-994C-8996-EF85B07E79C8}" dt="2021-10-12T00:59:26.114" v="420"/>
          <ac:inkMkLst>
            <pc:docMk/>
            <pc:sldMk cId="2517392986" sldId="355"/>
            <ac:inkMk id="37" creationId="{039E40C1-34B3-C54F-BCFD-30A0A99B656E}"/>
          </ac:inkMkLst>
        </pc:inkChg>
        <pc:inkChg chg="add del topLvl">
          <ac:chgData name="Zhang Yifan" userId="c9b86b9a-8bad-4e1d-80e2-8f55c3c19e2c" providerId="ADAL" clId="{06AF0A91-A981-994C-8996-EF85B07E79C8}" dt="2021-10-12T00:59:24.819" v="419"/>
          <ac:inkMkLst>
            <pc:docMk/>
            <pc:sldMk cId="2517392986" sldId="355"/>
            <ac:inkMk id="38" creationId="{0EF5A7B1-2A67-564A-8366-F89EB067D88F}"/>
          </ac:inkMkLst>
        </pc:inkChg>
        <pc:inkChg chg="add del topLvl">
          <ac:chgData name="Zhang Yifan" userId="c9b86b9a-8bad-4e1d-80e2-8f55c3c19e2c" providerId="ADAL" clId="{06AF0A91-A981-994C-8996-EF85B07E79C8}" dt="2021-10-12T00:59:24.530" v="418"/>
          <ac:inkMkLst>
            <pc:docMk/>
            <pc:sldMk cId="2517392986" sldId="355"/>
            <ac:inkMk id="39" creationId="{C0EB04FA-E8B8-A44E-8BC7-B93CB367AC24}"/>
          </ac:inkMkLst>
        </pc:inkChg>
        <pc:inkChg chg="add del topLvl">
          <ac:chgData name="Zhang Yifan" userId="c9b86b9a-8bad-4e1d-80e2-8f55c3c19e2c" providerId="ADAL" clId="{06AF0A91-A981-994C-8996-EF85B07E79C8}" dt="2021-10-12T00:59:24.235" v="417"/>
          <ac:inkMkLst>
            <pc:docMk/>
            <pc:sldMk cId="2517392986" sldId="355"/>
            <ac:inkMk id="40" creationId="{C8D8495F-D79C-BA4F-9F6B-C724F98755A9}"/>
          </ac:inkMkLst>
        </pc:inkChg>
        <pc:inkChg chg="add del topLvl">
          <ac:chgData name="Zhang Yifan" userId="c9b86b9a-8bad-4e1d-80e2-8f55c3c19e2c" providerId="ADAL" clId="{06AF0A91-A981-994C-8996-EF85B07E79C8}" dt="2021-10-12T00:59:23.877" v="416"/>
          <ac:inkMkLst>
            <pc:docMk/>
            <pc:sldMk cId="2517392986" sldId="355"/>
            <ac:inkMk id="41" creationId="{2DF75EED-235C-C74A-BB8E-93BE40FB9F3D}"/>
          </ac:inkMkLst>
        </pc:inkChg>
        <pc:inkChg chg="add del topLvl">
          <ac:chgData name="Zhang Yifan" userId="c9b86b9a-8bad-4e1d-80e2-8f55c3c19e2c" providerId="ADAL" clId="{06AF0A91-A981-994C-8996-EF85B07E79C8}" dt="2021-10-12T00:59:23.564" v="415"/>
          <ac:inkMkLst>
            <pc:docMk/>
            <pc:sldMk cId="2517392986" sldId="355"/>
            <ac:inkMk id="42" creationId="{82DDD3D5-1AE7-624C-8D24-3199D2ECD428}"/>
          </ac:inkMkLst>
        </pc:inkChg>
        <pc:inkChg chg="add del topLvl">
          <ac:chgData name="Zhang Yifan" userId="c9b86b9a-8bad-4e1d-80e2-8f55c3c19e2c" providerId="ADAL" clId="{06AF0A91-A981-994C-8996-EF85B07E79C8}" dt="2021-10-12T00:59:23.388" v="414"/>
          <ac:inkMkLst>
            <pc:docMk/>
            <pc:sldMk cId="2517392986" sldId="355"/>
            <ac:inkMk id="43" creationId="{8D24FFE4-28F6-9D42-B160-5430507C133A}"/>
          </ac:inkMkLst>
        </pc:inkChg>
        <pc:inkChg chg="add del topLvl">
          <ac:chgData name="Zhang Yifan" userId="c9b86b9a-8bad-4e1d-80e2-8f55c3c19e2c" providerId="ADAL" clId="{06AF0A91-A981-994C-8996-EF85B07E79C8}" dt="2021-10-12T00:59:23.222" v="413"/>
          <ac:inkMkLst>
            <pc:docMk/>
            <pc:sldMk cId="2517392986" sldId="355"/>
            <ac:inkMk id="44" creationId="{FB536059-D488-5945-BDCC-5FFB0F3B9CB9}"/>
          </ac:inkMkLst>
        </pc:inkChg>
        <pc:inkChg chg="add del topLvl">
          <ac:chgData name="Zhang Yifan" userId="c9b86b9a-8bad-4e1d-80e2-8f55c3c19e2c" providerId="ADAL" clId="{06AF0A91-A981-994C-8996-EF85B07E79C8}" dt="2021-10-12T00:59:23.139" v="412"/>
          <ac:inkMkLst>
            <pc:docMk/>
            <pc:sldMk cId="2517392986" sldId="355"/>
            <ac:inkMk id="45" creationId="{477CA666-9A96-414B-BE0B-3D259A822707}"/>
          </ac:inkMkLst>
        </pc:inkChg>
        <pc:inkChg chg="add del topLvl">
          <ac:chgData name="Zhang Yifan" userId="c9b86b9a-8bad-4e1d-80e2-8f55c3c19e2c" providerId="ADAL" clId="{06AF0A91-A981-994C-8996-EF85B07E79C8}" dt="2021-10-12T00:59:23.134" v="411"/>
          <ac:inkMkLst>
            <pc:docMk/>
            <pc:sldMk cId="2517392986" sldId="355"/>
            <ac:inkMk id="46" creationId="{56253E9E-208C-DD48-B887-2661B6A782A8}"/>
          </ac:inkMkLst>
        </pc:inkChg>
        <pc:inkChg chg="add">
          <ac:chgData name="Zhang Yifan" userId="c9b86b9a-8bad-4e1d-80e2-8f55c3c19e2c" providerId="ADAL" clId="{06AF0A91-A981-994C-8996-EF85B07E79C8}" dt="2021-10-12T00:59:27.568" v="421"/>
          <ac:inkMkLst>
            <pc:docMk/>
            <pc:sldMk cId="2517392986" sldId="355"/>
            <ac:inkMk id="48" creationId="{02D4EA12-E2C2-F243-A832-707B63F2FB73}"/>
          </ac:inkMkLst>
        </pc:inkChg>
        <pc:inkChg chg="add">
          <ac:chgData name="Zhang Yifan" userId="c9b86b9a-8bad-4e1d-80e2-8f55c3c19e2c" providerId="ADAL" clId="{06AF0A91-A981-994C-8996-EF85B07E79C8}" dt="2021-10-12T00:59:27.860" v="422"/>
          <ac:inkMkLst>
            <pc:docMk/>
            <pc:sldMk cId="2517392986" sldId="355"/>
            <ac:inkMk id="49" creationId="{AC75580A-08C1-344F-94FF-CC2687F9E12F}"/>
          </ac:inkMkLst>
        </pc:inkChg>
        <pc:inkChg chg="add">
          <ac:chgData name="Zhang Yifan" userId="c9b86b9a-8bad-4e1d-80e2-8f55c3c19e2c" providerId="ADAL" clId="{06AF0A91-A981-994C-8996-EF85B07E79C8}" dt="2021-10-12T00:59:28.124" v="423"/>
          <ac:inkMkLst>
            <pc:docMk/>
            <pc:sldMk cId="2517392986" sldId="355"/>
            <ac:inkMk id="50" creationId="{9C1E5C8E-9ED2-6440-8ECC-AC6C1E21E7C8}"/>
          </ac:inkMkLst>
        </pc:inkChg>
        <pc:inkChg chg="add">
          <ac:chgData name="Zhang Yifan" userId="c9b86b9a-8bad-4e1d-80e2-8f55c3c19e2c" providerId="ADAL" clId="{06AF0A91-A981-994C-8996-EF85B07E79C8}" dt="2021-10-12T00:59:28.550" v="424"/>
          <ac:inkMkLst>
            <pc:docMk/>
            <pc:sldMk cId="2517392986" sldId="355"/>
            <ac:inkMk id="51" creationId="{9ACF6A76-406B-D642-AFE2-0872A0923A35}"/>
          </ac:inkMkLst>
        </pc:inkChg>
        <pc:inkChg chg="add">
          <ac:chgData name="Zhang Yifan" userId="c9b86b9a-8bad-4e1d-80e2-8f55c3c19e2c" providerId="ADAL" clId="{06AF0A91-A981-994C-8996-EF85B07E79C8}" dt="2021-10-12T00:59:28.984" v="425"/>
          <ac:inkMkLst>
            <pc:docMk/>
            <pc:sldMk cId="2517392986" sldId="355"/>
            <ac:inkMk id="52" creationId="{226BF8AE-202E-AC42-AC17-01FF4116D44F}"/>
          </ac:inkMkLst>
        </pc:inkChg>
        <pc:inkChg chg="add">
          <ac:chgData name="Zhang Yifan" userId="c9b86b9a-8bad-4e1d-80e2-8f55c3c19e2c" providerId="ADAL" clId="{06AF0A91-A981-994C-8996-EF85B07E79C8}" dt="2021-10-12T00:59:29.201" v="426"/>
          <ac:inkMkLst>
            <pc:docMk/>
            <pc:sldMk cId="2517392986" sldId="355"/>
            <ac:inkMk id="53" creationId="{DA0DA1FB-CB8B-184D-8E65-75933969C530}"/>
          </ac:inkMkLst>
        </pc:inkChg>
        <pc:inkChg chg="add">
          <ac:chgData name="Zhang Yifan" userId="c9b86b9a-8bad-4e1d-80e2-8f55c3c19e2c" providerId="ADAL" clId="{06AF0A91-A981-994C-8996-EF85B07E79C8}" dt="2021-10-12T00:59:29.335" v="427"/>
          <ac:inkMkLst>
            <pc:docMk/>
            <pc:sldMk cId="2517392986" sldId="355"/>
            <ac:inkMk id="54" creationId="{21469BBB-5096-B146-ADEE-074EF53A22EC}"/>
          </ac:inkMkLst>
        </pc:inkChg>
        <pc:inkChg chg="add">
          <ac:chgData name="Zhang Yifan" userId="c9b86b9a-8bad-4e1d-80e2-8f55c3c19e2c" providerId="ADAL" clId="{06AF0A91-A981-994C-8996-EF85B07E79C8}" dt="2021-10-12T00:59:29.722" v="428"/>
          <ac:inkMkLst>
            <pc:docMk/>
            <pc:sldMk cId="2517392986" sldId="355"/>
            <ac:inkMk id="55" creationId="{62A79074-52E8-5740-A8C2-CF1F88F13CF2}"/>
          </ac:inkMkLst>
        </pc:inkChg>
        <pc:inkChg chg="add">
          <ac:chgData name="Zhang Yifan" userId="c9b86b9a-8bad-4e1d-80e2-8f55c3c19e2c" providerId="ADAL" clId="{06AF0A91-A981-994C-8996-EF85B07E79C8}" dt="2021-10-12T00:59:30.168" v="429"/>
          <ac:inkMkLst>
            <pc:docMk/>
            <pc:sldMk cId="2517392986" sldId="355"/>
            <ac:inkMk id="56" creationId="{848219EE-5FBF-0D46-A2CF-8EA5076377D7}"/>
          </ac:inkMkLst>
        </pc:inkChg>
        <pc:inkChg chg="add">
          <ac:chgData name="Zhang Yifan" userId="c9b86b9a-8bad-4e1d-80e2-8f55c3c19e2c" providerId="ADAL" clId="{06AF0A91-A981-994C-8996-EF85B07E79C8}" dt="2021-10-12T00:59:31.316" v="430"/>
          <ac:inkMkLst>
            <pc:docMk/>
            <pc:sldMk cId="2517392986" sldId="355"/>
            <ac:inkMk id="57" creationId="{9FF0293D-1130-024D-9EDC-29119593D1F2}"/>
          </ac:inkMkLst>
        </pc:inkChg>
        <pc:inkChg chg="add">
          <ac:chgData name="Zhang Yifan" userId="c9b86b9a-8bad-4e1d-80e2-8f55c3c19e2c" providerId="ADAL" clId="{06AF0A91-A981-994C-8996-EF85B07E79C8}" dt="2021-10-12T00:59:32.112" v="431"/>
          <ac:inkMkLst>
            <pc:docMk/>
            <pc:sldMk cId="2517392986" sldId="355"/>
            <ac:inkMk id="58" creationId="{D0996776-B02F-704F-A7DA-B1AB9C61338F}"/>
          </ac:inkMkLst>
        </pc:inkChg>
        <pc:inkChg chg="add">
          <ac:chgData name="Zhang Yifan" userId="c9b86b9a-8bad-4e1d-80e2-8f55c3c19e2c" providerId="ADAL" clId="{06AF0A91-A981-994C-8996-EF85B07E79C8}" dt="2021-10-12T00:59:32.992" v="432"/>
          <ac:inkMkLst>
            <pc:docMk/>
            <pc:sldMk cId="2517392986" sldId="355"/>
            <ac:inkMk id="59" creationId="{265A6972-1E59-1C46-83FC-F2E9ABD3E1FF}"/>
          </ac:inkMkLst>
        </pc:inkChg>
        <pc:inkChg chg="add">
          <ac:chgData name="Zhang Yifan" userId="c9b86b9a-8bad-4e1d-80e2-8f55c3c19e2c" providerId="ADAL" clId="{06AF0A91-A981-994C-8996-EF85B07E79C8}" dt="2021-10-12T00:59:33.308" v="433"/>
          <ac:inkMkLst>
            <pc:docMk/>
            <pc:sldMk cId="2517392986" sldId="355"/>
            <ac:inkMk id="60" creationId="{625DD044-7622-8D4E-A1CE-D811F4F33748}"/>
          </ac:inkMkLst>
        </pc:inkChg>
        <pc:inkChg chg="add">
          <ac:chgData name="Zhang Yifan" userId="c9b86b9a-8bad-4e1d-80e2-8f55c3c19e2c" providerId="ADAL" clId="{06AF0A91-A981-994C-8996-EF85B07E79C8}" dt="2021-10-12T00:59:34.045" v="434"/>
          <ac:inkMkLst>
            <pc:docMk/>
            <pc:sldMk cId="2517392986" sldId="355"/>
            <ac:inkMk id="61" creationId="{21FB68AB-072F-4541-B0F9-A5BBC5E91A57}"/>
          </ac:inkMkLst>
        </pc:inkChg>
        <pc:inkChg chg="add">
          <ac:chgData name="Zhang Yifan" userId="c9b86b9a-8bad-4e1d-80e2-8f55c3c19e2c" providerId="ADAL" clId="{06AF0A91-A981-994C-8996-EF85B07E79C8}" dt="2021-10-12T00:59:34.661" v="435"/>
          <ac:inkMkLst>
            <pc:docMk/>
            <pc:sldMk cId="2517392986" sldId="355"/>
            <ac:inkMk id="62" creationId="{551D15A7-4C6C-294C-B365-30E7325DAF7C}"/>
          </ac:inkMkLst>
        </pc:inkChg>
        <pc:inkChg chg="add">
          <ac:chgData name="Zhang Yifan" userId="c9b86b9a-8bad-4e1d-80e2-8f55c3c19e2c" providerId="ADAL" clId="{06AF0A91-A981-994C-8996-EF85B07E79C8}" dt="2021-10-12T00:59:35.227" v="436"/>
          <ac:inkMkLst>
            <pc:docMk/>
            <pc:sldMk cId="2517392986" sldId="355"/>
            <ac:inkMk id="63" creationId="{7E1E622C-27E6-2840-AA34-D1FCE847E614}"/>
          </ac:inkMkLst>
        </pc:inkChg>
        <pc:inkChg chg="add">
          <ac:chgData name="Zhang Yifan" userId="c9b86b9a-8bad-4e1d-80e2-8f55c3c19e2c" providerId="ADAL" clId="{06AF0A91-A981-994C-8996-EF85B07E79C8}" dt="2021-10-12T00:59:35.942" v="437"/>
          <ac:inkMkLst>
            <pc:docMk/>
            <pc:sldMk cId="2517392986" sldId="355"/>
            <ac:inkMk id="64" creationId="{EED539A9-DF66-3B4C-8FA2-E8993B0F4FFB}"/>
          </ac:inkMkLst>
        </pc:inkChg>
        <pc:inkChg chg="add">
          <ac:chgData name="Zhang Yifan" userId="c9b86b9a-8bad-4e1d-80e2-8f55c3c19e2c" providerId="ADAL" clId="{06AF0A91-A981-994C-8996-EF85B07E79C8}" dt="2021-10-12T00:59:36.279" v="438"/>
          <ac:inkMkLst>
            <pc:docMk/>
            <pc:sldMk cId="2517392986" sldId="355"/>
            <ac:inkMk id="65" creationId="{B6AC8906-000D-E647-9F94-B3E7CF1BE3BC}"/>
          </ac:inkMkLst>
        </pc:inkChg>
        <pc:inkChg chg="add">
          <ac:chgData name="Zhang Yifan" userId="c9b86b9a-8bad-4e1d-80e2-8f55c3c19e2c" providerId="ADAL" clId="{06AF0A91-A981-994C-8996-EF85B07E79C8}" dt="2021-10-12T00:59:37.026" v="439"/>
          <ac:inkMkLst>
            <pc:docMk/>
            <pc:sldMk cId="2517392986" sldId="355"/>
            <ac:inkMk id="66" creationId="{9485F468-2ACA-094C-A68C-60A6F1A2BA0A}"/>
          </ac:inkMkLst>
        </pc:inkChg>
      </pc:sldChg>
      <pc:sldChg chg="addSp">
        <pc:chgData name="Zhang Yifan" userId="c9b86b9a-8bad-4e1d-80e2-8f55c3c19e2c" providerId="ADAL" clId="{06AF0A91-A981-994C-8996-EF85B07E79C8}" dt="2021-10-12T02:46:30.213" v="441" actId="7634"/>
        <pc:sldMkLst>
          <pc:docMk/>
          <pc:sldMk cId="234813028" sldId="356"/>
        </pc:sldMkLst>
        <pc:inkChg chg="add">
          <ac:chgData name="Zhang Yifan" userId="c9b86b9a-8bad-4e1d-80e2-8f55c3c19e2c" providerId="ADAL" clId="{06AF0A91-A981-994C-8996-EF85B07E79C8}" dt="2021-10-12T02:46:30.213" v="441" actId="7634"/>
          <ac:inkMkLst>
            <pc:docMk/>
            <pc:sldMk cId="234813028" sldId="356"/>
            <ac:inkMk id="3" creationId="{B02004D7-F574-D64B-A7DF-380666CB43D4}"/>
          </ac:inkMkLst>
        </pc:inkChg>
      </pc:sldChg>
      <pc:sldChg chg="addSp">
        <pc:chgData name="Zhang Yifan" userId="c9b86b9a-8bad-4e1d-80e2-8f55c3c19e2c" providerId="ADAL" clId="{06AF0A91-A981-994C-8996-EF85B07E79C8}" dt="2021-10-12T02:46:30.213" v="441" actId="7634"/>
        <pc:sldMkLst>
          <pc:docMk/>
          <pc:sldMk cId="2523017331" sldId="357"/>
        </pc:sldMkLst>
        <pc:inkChg chg="add">
          <ac:chgData name="Zhang Yifan" userId="c9b86b9a-8bad-4e1d-80e2-8f55c3c19e2c" providerId="ADAL" clId="{06AF0A91-A981-994C-8996-EF85B07E79C8}" dt="2021-10-12T02:46:30.213" v="441" actId="7634"/>
          <ac:inkMkLst>
            <pc:docMk/>
            <pc:sldMk cId="2523017331" sldId="357"/>
            <ac:inkMk id="5" creationId="{91EB22EC-1888-BE42-BA1B-E76F579DC913}"/>
          </ac:inkMkLst>
        </pc:inkChg>
      </pc:sldChg>
      <pc:sldChg chg="addSp">
        <pc:chgData name="Zhang Yifan" userId="c9b86b9a-8bad-4e1d-80e2-8f55c3c19e2c" providerId="ADAL" clId="{06AF0A91-A981-994C-8996-EF85B07E79C8}" dt="2021-10-12T02:46:30.213" v="441" actId="7634"/>
        <pc:sldMkLst>
          <pc:docMk/>
          <pc:sldMk cId="3309986397" sldId="359"/>
        </pc:sldMkLst>
        <pc:inkChg chg="add">
          <ac:chgData name="Zhang Yifan" userId="c9b86b9a-8bad-4e1d-80e2-8f55c3c19e2c" providerId="ADAL" clId="{06AF0A91-A981-994C-8996-EF85B07E79C8}" dt="2021-10-12T02:46:30.213" v="441" actId="7634"/>
          <ac:inkMkLst>
            <pc:docMk/>
            <pc:sldMk cId="3309986397" sldId="359"/>
            <ac:inkMk id="7" creationId="{7A809B6D-B80D-5146-A35A-237A0095F7BE}"/>
          </ac:inkMkLst>
        </pc:inkChg>
      </pc:sldChg>
    </pc:docChg>
  </pc:docChgLst>
  <pc:docChgLst>
    <pc:chgData name="Zhang Yifan" userId="c9b86b9a-8bad-4e1d-80e2-8f55c3c19e2c" providerId="ADAL" clId="{9BEFBB74-C0ED-D640-96C8-5B66059E4614}"/>
    <pc:docChg chg="undo custSel addSld delSld modSld">
      <pc:chgData name="Zhang Yifan" userId="c9b86b9a-8bad-4e1d-80e2-8f55c3c19e2c" providerId="ADAL" clId="{9BEFBB74-C0ED-D640-96C8-5B66059E4614}" dt="2021-09-28T00:33:19.379" v="2225"/>
      <pc:docMkLst>
        <pc:docMk/>
      </pc:docMkLst>
      <pc:sldChg chg="addSp delSp">
        <pc:chgData name="Zhang Yifan" userId="c9b86b9a-8bad-4e1d-80e2-8f55c3c19e2c" providerId="ADAL" clId="{9BEFBB74-C0ED-D640-96C8-5B66059E4614}" dt="2021-09-27T19:01:18.938" v="670"/>
        <pc:sldMkLst>
          <pc:docMk/>
          <pc:sldMk cId="0" sldId="259"/>
        </pc:sldMkLst>
        <pc:grpChg chg="add del">
          <ac:chgData name="Zhang Yifan" userId="c9b86b9a-8bad-4e1d-80e2-8f55c3c19e2c" providerId="ADAL" clId="{9BEFBB74-C0ED-D640-96C8-5B66059E4614}" dt="2021-09-27T18:59:47.677" v="551"/>
          <ac:grpSpMkLst>
            <pc:docMk/>
            <pc:sldMk cId="0" sldId="259"/>
            <ac:grpSpMk id="8" creationId="{D9FB49C1-E59E-AF4F-A368-92A53BE47288}"/>
          </ac:grpSpMkLst>
        </pc:grpChg>
        <pc:grpChg chg="add del">
          <ac:chgData name="Zhang Yifan" userId="c9b86b9a-8bad-4e1d-80e2-8f55c3c19e2c" providerId="ADAL" clId="{9BEFBB74-C0ED-D640-96C8-5B66059E4614}" dt="2021-09-27T19:00:01.309" v="569"/>
          <ac:grpSpMkLst>
            <pc:docMk/>
            <pc:sldMk cId="0" sldId="259"/>
            <ac:grpSpMk id="24" creationId="{826865DC-8E3B-CE4C-8546-FD15D92F7750}"/>
          </ac:grpSpMkLst>
        </pc:grpChg>
        <pc:grpChg chg="add del">
          <ac:chgData name="Zhang Yifan" userId="c9b86b9a-8bad-4e1d-80e2-8f55c3c19e2c" providerId="ADAL" clId="{9BEFBB74-C0ED-D640-96C8-5B66059E4614}" dt="2021-09-27T19:00:01.309" v="569"/>
          <ac:grpSpMkLst>
            <pc:docMk/>
            <pc:sldMk cId="0" sldId="259"/>
            <ac:grpSpMk id="25" creationId="{C45688AD-9CC3-D84E-806C-E70F9FAB9235}"/>
          </ac:grpSpMkLst>
        </pc:grpChg>
        <pc:grpChg chg="add del">
          <ac:chgData name="Zhang Yifan" userId="c9b86b9a-8bad-4e1d-80e2-8f55c3c19e2c" providerId="ADAL" clId="{9BEFBB74-C0ED-D640-96C8-5B66059E4614}" dt="2021-09-27T19:00:12.673" v="591"/>
          <ac:grpSpMkLst>
            <pc:docMk/>
            <pc:sldMk cId="0" sldId="259"/>
            <ac:grpSpMk id="31" creationId="{D66190DE-B316-664B-9F90-9BA78DE5DD42}"/>
          </ac:grpSpMkLst>
        </pc:grpChg>
        <pc:grpChg chg="add del">
          <ac:chgData name="Zhang Yifan" userId="c9b86b9a-8bad-4e1d-80e2-8f55c3c19e2c" providerId="ADAL" clId="{9BEFBB74-C0ED-D640-96C8-5B66059E4614}" dt="2021-09-27T19:00:14.318" v="594"/>
          <ac:grpSpMkLst>
            <pc:docMk/>
            <pc:sldMk cId="0" sldId="259"/>
            <ac:grpSpMk id="46" creationId="{95C7DEC1-4355-3A4A-BAC6-12460F933EA4}"/>
          </ac:grpSpMkLst>
        </pc:grpChg>
        <pc:grpChg chg="add del">
          <ac:chgData name="Zhang Yifan" userId="c9b86b9a-8bad-4e1d-80e2-8f55c3c19e2c" providerId="ADAL" clId="{9BEFBB74-C0ED-D640-96C8-5B66059E4614}" dt="2021-09-27T19:00:18.155" v="603"/>
          <ac:grpSpMkLst>
            <pc:docMk/>
            <pc:sldMk cId="0" sldId="259"/>
            <ac:grpSpMk id="49" creationId="{1F60734D-3E83-9144-83D5-6A3898F619A3}"/>
          </ac:grpSpMkLst>
        </pc:grpChg>
        <pc:grpChg chg="add">
          <ac:chgData name="Zhang Yifan" userId="c9b86b9a-8bad-4e1d-80e2-8f55c3c19e2c" providerId="ADAL" clId="{9BEFBB74-C0ED-D640-96C8-5B66059E4614}" dt="2021-09-27T19:00:18.155" v="603"/>
          <ac:grpSpMkLst>
            <pc:docMk/>
            <pc:sldMk cId="0" sldId="259"/>
            <ac:grpSpMk id="58" creationId="{767C964D-4350-6C44-8D60-7B8F94043769}"/>
          </ac:grpSpMkLst>
        </pc:grpChg>
        <pc:grpChg chg="add del">
          <ac:chgData name="Zhang Yifan" userId="c9b86b9a-8bad-4e1d-80e2-8f55c3c19e2c" providerId="ADAL" clId="{9BEFBB74-C0ED-D640-96C8-5B66059E4614}" dt="2021-09-27T19:00:30.239" v="609"/>
          <ac:grpSpMkLst>
            <pc:docMk/>
            <pc:sldMk cId="0" sldId="259"/>
            <ac:grpSpMk id="62" creationId="{B771D888-E73B-5F48-9A43-B329CC2B65A3}"/>
          </ac:grpSpMkLst>
        </pc:grpChg>
        <pc:grpChg chg="add del">
          <ac:chgData name="Zhang Yifan" userId="c9b86b9a-8bad-4e1d-80e2-8f55c3c19e2c" providerId="ADAL" clId="{9BEFBB74-C0ED-D640-96C8-5B66059E4614}" dt="2021-09-27T19:00:31.525" v="611"/>
          <ac:grpSpMkLst>
            <pc:docMk/>
            <pc:sldMk cId="0" sldId="259"/>
            <ac:grpSpMk id="64" creationId="{416803B0-85C7-C14C-B807-D615AB4989B9}"/>
          </ac:grpSpMkLst>
        </pc:grpChg>
        <pc:grpChg chg="add del">
          <ac:chgData name="Zhang Yifan" userId="c9b86b9a-8bad-4e1d-80e2-8f55c3c19e2c" providerId="ADAL" clId="{9BEFBB74-C0ED-D640-96C8-5B66059E4614}" dt="2021-09-27T19:00:40.033" v="629"/>
          <ac:grpSpMkLst>
            <pc:docMk/>
            <pc:sldMk cId="0" sldId="259"/>
            <ac:grpSpMk id="66" creationId="{E893DC80-8518-6542-A963-25393643D247}"/>
          </ac:grpSpMkLst>
        </pc:grpChg>
        <pc:grpChg chg="add del">
          <ac:chgData name="Zhang Yifan" userId="c9b86b9a-8bad-4e1d-80e2-8f55c3c19e2c" providerId="ADAL" clId="{9BEFBB74-C0ED-D640-96C8-5B66059E4614}" dt="2021-09-27T19:00:35.778" v="619"/>
          <ac:grpSpMkLst>
            <pc:docMk/>
            <pc:sldMk cId="0" sldId="259"/>
            <ac:grpSpMk id="73" creationId="{6801C769-8406-5C4C-9597-B56BEB64B255}"/>
          </ac:grpSpMkLst>
        </pc:grpChg>
        <pc:grpChg chg="add">
          <ac:chgData name="Zhang Yifan" userId="c9b86b9a-8bad-4e1d-80e2-8f55c3c19e2c" providerId="ADAL" clId="{9BEFBB74-C0ED-D640-96C8-5B66059E4614}" dt="2021-09-27T19:00:40.033" v="629"/>
          <ac:grpSpMkLst>
            <pc:docMk/>
            <pc:sldMk cId="0" sldId="259"/>
            <ac:grpSpMk id="79" creationId="{35FA8FCF-9D03-C64B-8C12-573EA3A875A7}"/>
          </ac:grpSpMkLst>
        </pc:grpChg>
        <pc:grpChg chg="add del">
          <ac:chgData name="Zhang Yifan" userId="c9b86b9a-8bad-4e1d-80e2-8f55c3c19e2c" providerId="ADAL" clId="{9BEFBB74-C0ED-D640-96C8-5B66059E4614}" dt="2021-09-27T19:01:03.207" v="636"/>
          <ac:grpSpMkLst>
            <pc:docMk/>
            <pc:sldMk cId="0" sldId="259"/>
            <ac:grpSpMk id="85" creationId="{15309F49-7FC0-AE42-8300-7573C8791AC1}"/>
          </ac:grpSpMkLst>
        </pc:grpChg>
        <pc:grpChg chg="add del">
          <ac:chgData name="Zhang Yifan" userId="c9b86b9a-8bad-4e1d-80e2-8f55c3c19e2c" providerId="ADAL" clId="{9BEFBB74-C0ED-D640-96C8-5B66059E4614}" dt="2021-09-27T19:01:10.818" v="647"/>
          <ac:grpSpMkLst>
            <pc:docMk/>
            <pc:sldMk cId="0" sldId="259"/>
            <ac:grpSpMk id="94" creationId="{0C98DE20-FAFE-6C41-913B-60DF51266DC4}"/>
          </ac:grpSpMkLst>
        </pc:grpChg>
        <pc:grpChg chg="add del">
          <ac:chgData name="Zhang Yifan" userId="c9b86b9a-8bad-4e1d-80e2-8f55c3c19e2c" providerId="ADAL" clId="{9BEFBB74-C0ED-D640-96C8-5B66059E4614}" dt="2021-09-27T19:01:18.938" v="670"/>
          <ac:grpSpMkLst>
            <pc:docMk/>
            <pc:sldMk cId="0" sldId="259"/>
            <ac:grpSpMk id="102" creationId="{87D87C75-1C88-E94C-962A-00A4C2CB0723}"/>
          </ac:grpSpMkLst>
        </pc:grpChg>
        <pc:grpChg chg="add">
          <ac:chgData name="Zhang Yifan" userId="c9b86b9a-8bad-4e1d-80e2-8f55c3c19e2c" providerId="ADAL" clId="{9BEFBB74-C0ED-D640-96C8-5B66059E4614}" dt="2021-09-27T19:01:18.938" v="670"/>
          <ac:grpSpMkLst>
            <pc:docMk/>
            <pc:sldMk cId="0" sldId="259"/>
            <ac:grpSpMk id="107" creationId="{657FA30D-B6B0-0648-BA0A-400119067AD0}"/>
          </ac:grpSpMkLst>
        </pc:grpChg>
        <pc:inkChg chg="add del topLvl">
          <ac:chgData name="Zhang Yifan" userId="c9b86b9a-8bad-4e1d-80e2-8f55c3c19e2c" providerId="ADAL" clId="{9BEFBB74-C0ED-D640-96C8-5B66059E4614}" dt="2021-09-27T18:59:47.677" v="551"/>
          <ac:inkMkLst>
            <pc:docMk/>
            <pc:sldMk cId="0" sldId="259"/>
            <ac:inkMk id="2" creationId="{052A29B1-7BAB-B141-B2AF-E8148F5BA5DF}"/>
          </ac:inkMkLst>
        </pc:inkChg>
        <pc:inkChg chg="add del">
          <ac:chgData name="Zhang Yifan" userId="c9b86b9a-8bad-4e1d-80e2-8f55c3c19e2c" providerId="ADAL" clId="{9BEFBB74-C0ED-D640-96C8-5B66059E4614}" dt="2021-09-27T18:59:47.664" v="548"/>
          <ac:inkMkLst>
            <pc:docMk/>
            <pc:sldMk cId="0" sldId="259"/>
            <ac:inkMk id="3" creationId="{2D32B450-9948-A944-B6AA-7FA3F1251A05}"/>
          </ac:inkMkLst>
        </pc:inkChg>
        <pc:inkChg chg="add del">
          <ac:chgData name="Zhang Yifan" userId="c9b86b9a-8bad-4e1d-80e2-8f55c3c19e2c" providerId="ADAL" clId="{9BEFBB74-C0ED-D640-96C8-5B66059E4614}" dt="2021-09-27T18:59:47.670" v="549"/>
          <ac:inkMkLst>
            <pc:docMk/>
            <pc:sldMk cId="0" sldId="259"/>
            <ac:inkMk id="4" creationId="{5058F267-0E81-8848-B749-0A87370EC66E}"/>
          </ac:inkMkLst>
        </pc:inkChg>
        <pc:inkChg chg="add del topLvl">
          <ac:chgData name="Zhang Yifan" userId="c9b86b9a-8bad-4e1d-80e2-8f55c3c19e2c" providerId="ADAL" clId="{9BEFBB74-C0ED-D640-96C8-5B66059E4614}" dt="2021-09-27T18:59:47.679" v="552"/>
          <ac:inkMkLst>
            <pc:docMk/>
            <pc:sldMk cId="0" sldId="259"/>
            <ac:inkMk id="5" creationId="{8F0E106A-A510-7C42-A8F7-DE8A983E9A49}"/>
          </ac:inkMkLst>
        </pc:inkChg>
        <pc:inkChg chg="add del">
          <ac:chgData name="Zhang Yifan" userId="c9b86b9a-8bad-4e1d-80e2-8f55c3c19e2c" providerId="ADAL" clId="{9BEFBB74-C0ED-D640-96C8-5B66059E4614}" dt="2021-09-27T18:59:47.654" v="547"/>
          <ac:inkMkLst>
            <pc:docMk/>
            <pc:sldMk cId="0" sldId="259"/>
            <ac:inkMk id="6" creationId="{63CFBBC8-2FEE-1440-BE7A-5416968BD12F}"/>
          </ac:inkMkLst>
        </pc:inkChg>
        <pc:inkChg chg="add del">
          <ac:chgData name="Zhang Yifan" userId="c9b86b9a-8bad-4e1d-80e2-8f55c3c19e2c" providerId="ADAL" clId="{9BEFBB74-C0ED-D640-96C8-5B66059E4614}" dt="2021-09-27T18:59:47.673" v="550"/>
          <ac:inkMkLst>
            <pc:docMk/>
            <pc:sldMk cId="0" sldId="259"/>
            <ac:inkMk id="7" creationId="{12150666-2A01-A147-B52C-F433253F4B98}"/>
          </ac:inkMkLst>
        </pc:inkChg>
        <pc:inkChg chg="add del">
          <ac:chgData name="Zhang Yifan" userId="c9b86b9a-8bad-4e1d-80e2-8f55c3c19e2c" providerId="ADAL" clId="{9BEFBB74-C0ED-D640-96C8-5B66059E4614}" dt="2021-09-27T18:59:47.682" v="553"/>
          <ac:inkMkLst>
            <pc:docMk/>
            <pc:sldMk cId="0" sldId="259"/>
            <ac:inkMk id="9" creationId="{45D3AF94-EC92-B240-97E6-4C74EE9EFDE7}"/>
          </ac:inkMkLst>
        </pc:inkChg>
        <pc:inkChg chg="add topLvl">
          <ac:chgData name="Zhang Yifan" userId="c9b86b9a-8bad-4e1d-80e2-8f55c3c19e2c" providerId="ADAL" clId="{9BEFBB74-C0ED-D640-96C8-5B66059E4614}" dt="2021-09-27T19:00:18.155" v="603"/>
          <ac:inkMkLst>
            <pc:docMk/>
            <pc:sldMk cId="0" sldId="259"/>
            <ac:inkMk id="10" creationId="{68035E1B-BC99-0B4E-AAA5-22E0CBE0BF12}"/>
          </ac:inkMkLst>
        </pc:inkChg>
        <pc:inkChg chg="add topLvl">
          <ac:chgData name="Zhang Yifan" userId="c9b86b9a-8bad-4e1d-80e2-8f55c3c19e2c" providerId="ADAL" clId="{9BEFBB74-C0ED-D640-96C8-5B66059E4614}" dt="2021-09-27T19:00:18.155" v="603"/>
          <ac:inkMkLst>
            <pc:docMk/>
            <pc:sldMk cId="0" sldId="259"/>
            <ac:inkMk id="11" creationId="{E487D247-2D5F-B44C-A6E0-C351BD264FD9}"/>
          </ac:inkMkLst>
        </pc:inkChg>
        <pc:inkChg chg="add topLvl">
          <ac:chgData name="Zhang Yifan" userId="c9b86b9a-8bad-4e1d-80e2-8f55c3c19e2c" providerId="ADAL" clId="{9BEFBB74-C0ED-D640-96C8-5B66059E4614}" dt="2021-09-27T19:00:18.155" v="603"/>
          <ac:inkMkLst>
            <pc:docMk/>
            <pc:sldMk cId="0" sldId="259"/>
            <ac:inkMk id="12" creationId="{6C15598A-B01A-E545-A8A5-77EA28DEDCCD}"/>
          </ac:inkMkLst>
        </pc:inkChg>
        <pc:inkChg chg="add topLvl">
          <ac:chgData name="Zhang Yifan" userId="c9b86b9a-8bad-4e1d-80e2-8f55c3c19e2c" providerId="ADAL" clId="{9BEFBB74-C0ED-D640-96C8-5B66059E4614}" dt="2021-09-27T19:00:18.155" v="603"/>
          <ac:inkMkLst>
            <pc:docMk/>
            <pc:sldMk cId="0" sldId="259"/>
            <ac:inkMk id="13" creationId="{49DBB0FF-D233-184F-AEDD-ACFF9719BCC5}"/>
          </ac:inkMkLst>
        </pc:inkChg>
        <pc:inkChg chg="add topLvl">
          <ac:chgData name="Zhang Yifan" userId="c9b86b9a-8bad-4e1d-80e2-8f55c3c19e2c" providerId="ADAL" clId="{9BEFBB74-C0ED-D640-96C8-5B66059E4614}" dt="2021-09-27T19:00:18.155" v="603"/>
          <ac:inkMkLst>
            <pc:docMk/>
            <pc:sldMk cId="0" sldId="259"/>
            <ac:inkMk id="14" creationId="{D739342B-27B0-FC41-B8EA-0A1E087B878E}"/>
          </ac:inkMkLst>
        </pc:inkChg>
        <pc:inkChg chg="add topLvl">
          <ac:chgData name="Zhang Yifan" userId="c9b86b9a-8bad-4e1d-80e2-8f55c3c19e2c" providerId="ADAL" clId="{9BEFBB74-C0ED-D640-96C8-5B66059E4614}" dt="2021-09-27T19:00:18.155" v="603"/>
          <ac:inkMkLst>
            <pc:docMk/>
            <pc:sldMk cId="0" sldId="259"/>
            <ac:inkMk id="15" creationId="{EC9C60F5-3655-4440-A17A-ED441D45EC91}"/>
          </ac:inkMkLst>
        </pc:inkChg>
        <pc:inkChg chg="add topLvl">
          <ac:chgData name="Zhang Yifan" userId="c9b86b9a-8bad-4e1d-80e2-8f55c3c19e2c" providerId="ADAL" clId="{9BEFBB74-C0ED-D640-96C8-5B66059E4614}" dt="2021-09-27T19:00:18.155" v="603"/>
          <ac:inkMkLst>
            <pc:docMk/>
            <pc:sldMk cId="0" sldId="259"/>
            <ac:inkMk id="16" creationId="{B614FE95-2659-6645-87EA-BEDFEAFEB9D7}"/>
          </ac:inkMkLst>
        </pc:inkChg>
        <pc:inkChg chg="add topLvl">
          <ac:chgData name="Zhang Yifan" userId="c9b86b9a-8bad-4e1d-80e2-8f55c3c19e2c" providerId="ADAL" clId="{9BEFBB74-C0ED-D640-96C8-5B66059E4614}" dt="2021-09-27T19:00:18.155" v="603"/>
          <ac:inkMkLst>
            <pc:docMk/>
            <pc:sldMk cId="0" sldId="259"/>
            <ac:inkMk id="17" creationId="{03A5AFD8-87EB-514A-82BA-D36EDA840274}"/>
          </ac:inkMkLst>
        </pc:inkChg>
        <pc:inkChg chg="add topLvl">
          <ac:chgData name="Zhang Yifan" userId="c9b86b9a-8bad-4e1d-80e2-8f55c3c19e2c" providerId="ADAL" clId="{9BEFBB74-C0ED-D640-96C8-5B66059E4614}" dt="2021-09-27T19:00:18.155" v="603"/>
          <ac:inkMkLst>
            <pc:docMk/>
            <pc:sldMk cId="0" sldId="259"/>
            <ac:inkMk id="18" creationId="{6E0D51E6-A96F-D942-8A14-058D7C5A80A1}"/>
          </ac:inkMkLst>
        </pc:inkChg>
        <pc:inkChg chg="add topLvl">
          <ac:chgData name="Zhang Yifan" userId="c9b86b9a-8bad-4e1d-80e2-8f55c3c19e2c" providerId="ADAL" clId="{9BEFBB74-C0ED-D640-96C8-5B66059E4614}" dt="2021-09-27T19:00:18.155" v="603"/>
          <ac:inkMkLst>
            <pc:docMk/>
            <pc:sldMk cId="0" sldId="259"/>
            <ac:inkMk id="19" creationId="{5EC85D81-18ED-0449-9001-8CC45E7337E1}"/>
          </ac:inkMkLst>
        </pc:inkChg>
        <pc:inkChg chg="add topLvl">
          <ac:chgData name="Zhang Yifan" userId="c9b86b9a-8bad-4e1d-80e2-8f55c3c19e2c" providerId="ADAL" clId="{9BEFBB74-C0ED-D640-96C8-5B66059E4614}" dt="2021-09-27T19:00:18.155" v="603"/>
          <ac:inkMkLst>
            <pc:docMk/>
            <pc:sldMk cId="0" sldId="259"/>
            <ac:inkMk id="20" creationId="{6F4908DD-9D34-B145-BBE2-A5A4C1B12D7C}"/>
          </ac:inkMkLst>
        </pc:inkChg>
        <pc:inkChg chg="add topLvl">
          <ac:chgData name="Zhang Yifan" userId="c9b86b9a-8bad-4e1d-80e2-8f55c3c19e2c" providerId="ADAL" clId="{9BEFBB74-C0ED-D640-96C8-5B66059E4614}" dt="2021-09-27T19:00:18.155" v="603"/>
          <ac:inkMkLst>
            <pc:docMk/>
            <pc:sldMk cId="0" sldId="259"/>
            <ac:inkMk id="21" creationId="{72FD63C9-3EDB-AA45-96C6-A3231027465F}"/>
          </ac:inkMkLst>
        </pc:inkChg>
        <pc:inkChg chg="add del topLvl">
          <ac:chgData name="Zhang Yifan" userId="c9b86b9a-8bad-4e1d-80e2-8f55c3c19e2c" providerId="ADAL" clId="{9BEFBB74-C0ED-D640-96C8-5B66059E4614}" dt="2021-09-27T19:00:01.828" v="570"/>
          <ac:inkMkLst>
            <pc:docMk/>
            <pc:sldMk cId="0" sldId="259"/>
            <ac:inkMk id="22" creationId="{38941D5A-6BBA-0E43-AB7F-8EDAA8364BA4}"/>
          </ac:inkMkLst>
        </pc:inkChg>
        <pc:inkChg chg="add del topLvl">
          <ac:chgData name="Zhang Yifan" userId="c9b86b9a-8bad-4e1d-80e2-8f55c3c19e2c" providerId="ADAL" clId="{9BEFBB74-C0ED-D640-96C8-5B66059E4614}" dt="2021-09-27T19:00:01.309" v="569"/>
          <ac:inkMkLst>
            <pc:docMk/>
            <pc:sldMk cId="0" sldId="259"/>
            <ac:inkMk id="23" creationId="{D1F03BB2-F14C-5649-9F81-34272A02B556}"/>
          </ac:inkMkLst>
        </pc:inkChg>
        <pc:inkChg chg="add topLvl">
          <ac:chgData name="Zhang Yifan" userId="c9b86b9a-8bad-4e1d-80e2-8f55c3c19e2c" providerId="ADAL" clId="{9BEFBB74-C0ED-D640-96C8-5B66059E4614}" dt="2021-09-27T19:00:18.155" v="603"/>
          <ac:inkMkLst>
            <pc:docMk/>
            <pc:sldMk cId="0" sldId="259"/>
            <ac:inkMk id="26" creationId="{533FA458-0E28-9C4C-B54F-7930429DC97B}"/>
          </ac:inkMkLst>
        </pc:inkChg>
        <pc:inkChg chg="add topLvl">
          <ac:chgData name="Zhang Yifan" userId="c9b86b9a-8bad-4e1d-80e2-8f55c3c19e2c" providerId="ADAL" clId="{9BEFBB74-C0ED-D640-96C8-5B66059E4614}" dt="2021-09-27T19:00:18.155" v="603"/>
          <ac:inkMkLst>
            <pc:docMk/>
            <pc:sldMk cId="0" sldId="259"/>
            <ac:inkMk id="27" creationId="{0D3F3A34-4A02-6E45-9AFD-BD6FEA3ABBCD}"/>
          </ac:inkMkLst>
        </pc:inkChg>
        <pc:inkChg chg="add topLvl">
          <ac:chgData name="Zhang Yifan" userId="c9b86b9a-8bad-4e1d-80e2-8f55c3c19e2c" providerId="ADAL" clId="{9BEFBB74-C0ED-D640-96C8-5B66059E4614}" dt="2021-09-27T19:00:18.155" v="603"/>
          <ac:inkMkLst>
            <pc:docMk/>
            <pc:sldMk cId="0" sldId="259"/>
            <ac:inkMk id="28" creationId="{A0E60F29-9DEB-984D-9537-3C4875700DC8}"/>
          </ac:inkMkLst>
        </pc:inkChg>
        <pc:inkChg chg="add topLvl">
          <ac:chgData name="Zhang Yifan" userId="c9b86b9a-8bad-4e1d-80e2-8f55c3c19e2c" providerId="ADAL" clId="{9BEFBB74-C0ED-D640-96C8-5B66059E4614}" dt="2021-09-27T19:00:18.155" v="603"/>
          <ac:inkMkLst>
            <pc:docMk/>
            <pc:sldMk cId="0" sldId="259"/>
            <ac:inkMk id="29" creationId="{A1933113-12EC-2B49-B160-EAE448FC9D35}"/>
          </ac:inkMkLst>
        </pc:inkChg>
        <pc:inkChg chg="add topLvl">
          <ac:chgData name="Zhang Yifan" userId="c9b86b9a-8bad-4e1d-80e2-8f55c3c19e2c" providerId="ADAL" clId="{9BEFBB74-C0ED-D640-96C8-5B66059E4614}" dt="2021-09-27T19:00:18.155" v="603"/>
          <ac:inkMkLst>
            <pc:docMk/>
            <pc:sldMk cId="0" sldId="259"/>
            <ac:inkMk id="30" creationId="{C73EDC65-9D4C-7A43-8F86-2EC1950CAE42}"/>
          </ac:inkMkLst>
        </pc:inkChg>
        <pc:inkChg chg="add topLvl">
          <ac:chgData name="Zhang Yifan" userId="c9b86b9a-8bad-4e1d-80e2-8f55c3c19e2c" providerId="ADAL" clId="{9BEFBB74-C0ED-D640-96C8-5B66059E4614}" dt="2021-09-27T19:00:18.155" v="603"/>
          <ac:inkMkLst>
            <pc:docMk/>
            <pc:sldMk cId="0" sldId="259"/>
            <ac:inkMk id="32" creationId="{B4CF1525-621C-4D4F-8541-45E00188EA01}"/>
          </ac:inkMkLst>
        </pc:inkChg>
        <pc:inkChg chg="add topLvl">
          <ac:chgData name="Zhang Yifan" userId="c9b86b9a-8bad-4e1d-80e2-8f55c3c19e2c" providerId="ADAL" clId="{9BEFBB74-C0ED-D640-96C8-5B66059E4614}" dt="2021-09-27T19:00:18.155" v="603"/>
          <ac:inkMkLst>
            <pc:docMk/>
            <pc:sldMk cId="0" sldId="259"/>
            <ac:inkMk id="33" creationId="{9BFC8EEB-08ED-D84C-B6C9-CE7024318F40}"/>
          </ac:inkMkLst>
        </pc:inkChg>
        <pc:inkChg chg="add topLvl">
          <ac:chgData name="Zhang Yifan" userId="c9b86b9a-8bad-4e1d-80e2-8f55c3c19e2c" providerId="ADAL" clId="{9BEFBB74-C0ED-D640-96C8-5B66059E4614}" dt="2021-09-27T19:00:18.155" v="603"/>
          <ac:inkMkLst>
            <pc:docMk/>
            <pc:sldMk cId="0" sldId="259"/>
            <ac:inkMk id="34" creationId="{7560684D-40A9-7C41-B6BD-F2958B5B8488}"/>
          </ac:inkMkLst>
        </pc:inkChg>
        <pc:inkChg chg="add topLvl">
          <ac:chgData name="Zhang Yifan" userId="c9b86b9a-8bad-4e1d-80e2-8f55c3c19e2c" providerId="ADAL" clId="{9BEFBB74-C0ED-D640-96C8-5B66059E4614}" dt="2021-09-27T19:00:18.155" v="603"/>
          <ac:inkMkLst>
            <pc:docMk/>
            <pc:sldMk cId="0" sldId="259"/>
            <ac:inkMk id="35" creationId="{AD4FA242-921C-8E40-8768-C90385969739}"/>
          </ac:inkMkLst>
        </pc:inkChg>
        <pc:inkChg chg="add topLvl">
          <ac:chgData name="Zhang Yifan" userId="c9b86b9a-8bad-4e1d-80e2-8f55c3c19e2c" providerId="ADAL" clId="{9BEFBB74-C0ED-D640-96C8-5B66059E4614}" dt="2021-09-27T19:00:18.155" v="603"/>
          <ac:inkMkLst>
            <pc:docMk/>
            <pc:sldMk cId="0" sldId="259"/>
            <ac:inkMk id="36" creationId="{6ACE6085-E725-EB41-8CF8-C44E75C8CC27}"/>
          </ac:inkMkLst>
        </pc:inkChg>
        <pc:inkChg chg="add topLvl">
          <ac:chgData name="Zhang Yifan" userId="c9b86b9a-8bad-4e1d-80e2-8f55c3c19e2c" providerId="ADAL" clId="{9BEFBB74-C0ED-D640-96C8-5B66059E4614}" dt="2021-09-27T19:00:18.155" v="603"/>
          <ac:inkMkLst>
            <pc:docMk/>
            <pc:sldMk cId="0" sldId="259"/>
            <ac:inkMk id="37" creationId="{6606E2F4-0642-7449-906E-2D78A0D02782}"/>
          </ac:inkMkLst>
        </pc:inkChg>
        <pc:inkChg chg="add topLvl">
          <ac:chgData name="Zhang Yifan" userId="c9b86b9a-8bad-4e1d-80e2-8f55c3c19e2c" providerId="ADAL" clId="{9BEFBB74-C0ED-D640-96C8-5B66059E4614}" dt="2021-09-27T19:00:18.155" v="603"/>
          <ac:inkMkLst>
            <pc:docMk/>
            <pc:sldMk cId="0" sldId="259"/>
            <ac:inkMk id="38" creationId="{8CF9D7E3-0D21-0044-A7A2-935D0BDF61FA}"/>
          </ac:inkMkLst>
        </pc:inkChg>
        <pc:inkChg chg="add topLvl">
          <ac:chgData name="Zhang Yifan" userId="c9b86b9a-8bad-4e1d-80e2-8f55c3c19e2c" providerId="ADAL" clId="{9BEFBB74-C0ED-D640-96C8-5B66059E4614}" dt="2021-09-27T19:00:18.155" v="603"/>
          <ac:inkMkLst>
            <pc:docMk/>
            <pc:sldMk cId="0" sldId="259"/>
            <ac:inkMk id="39" creationId="{2D0837A1-BF08-A244-BAD5-FE6FF8EA0EC1}"/>
          </ac:inkMkLst>
        </pc:inkChg>
        <pc:inkChg chg="add topLvl">
          <ac:chgData name="Zhang Yifan" userId="c9b86b9a-8bad-4e1d-80e2-8f55c3c19e2c" providerId="ADAL" clId="{9BEFBB74-C0ED-D640-96C8-5B66059E4614}" dt="2021-09-27T19:00:18.155" v="603"/>
          <ac:inkMkLst>
            <pc:docMk/>
            <pc:sldMk cId="0" sldId="259"/>
            <ac:inkMk id="40" creationId="{54C4BC6F-525D-CE4C-ACCB-DE776352D962}"/>
          </ac:inkMkLst>
        </pc:inkChg>
        <pc:inkChg chg="add topLvl">
          <ac:chgData name="Zhang Yifan" userId="c9b86b9a-8bad-4e1d-80e2-8f55c3c19e2c" providerId="ADAL" clId="{9BEFBB74-C0ED-D640-96C8-5B66059E4614}" dt="2021-09-27T19:00:18.155" v="603"/>
          <ac:inkMkLst>
            <pc:docMk/>
            <pc:sldMk cId="0" sldId="259"/>
            <ac:inkMk id="41" creationId="{588487F7-B477-0045-AA82-780F886E8E94}"/>
          </ac:inkMkLst>
        </pc:inkChg>
        <pc:inkChg chg="add topLvl">
          <ac:chgData name="Zhang Yifan" userId="c9b86b9a-8bad-4e1d-80e2-8f55c3c19e2c" providerId="ADAL" clId="{9BEFBB74-C0ED-D640-96C8-5B66059E4614}" dt="2021-09-27T19:00:18.155" v="603"/>
          <ac:inkMkLst>
            <pc:docMk/>
            <pc:sldMk cId="0" sldId="259"/>
            <ac:inkMk id="42" creationId="{7336FCE7-EE95-CF44-A448-D16A0B2B6EAD}"/>
          </ac:inkMkLst>
        </pc:inkChg>
        <pc:inkChg chg="add topLvl">
          <ac:chgData name="Zhang Yifan" userId="c9b86b9a-8bad-4e1d-80e2-8f55c3c19e2c" providerId="ADAL" clId="{9BEFBB74-C0ED-D640-96C8-5B66059E4614}" dt="2021-09-27T19:00:18.155" v="603"/>
          <ac:inkMkLst>
            <pc:docMk/>
            <pc:sldMk cId="0" sldId="259"/>
            <ac:inkMk id="43" creationId="{CD7E8050-7157-ED45-8CAA-EC1ED1F5C893}"/>
          </ac:inkMkLst>
        </pc:inkChg>
        <pc:inkChg chg="add topLvl">
          <ac:chgData name="Zhang Yifan" userId="c9b86b9a-8bad-4e1d-80e2-8f55c3c19e2c" providerId="ADAL" clId="{9BEFBB74-C0ED-D640-96C8-5B66059E4614}" dt="2021-09-27T19:00:18.155" v="603"/>
          <ac:inkMkLst>
            <pc:docMk/>
            <pc:sldMk cId="0" sldId="259"/>
            <ac:inkMk id="44" creationId="{9E9AFC68-BFE8-004E-871C-DB8BDA6C7F26}"/>
          </ac:inkMkLst>
        </pc:inkChg>
        <pc:inkChg chg="add topLvl">
          <ac:chgData name="Zhang Yifan" userId="c9b86b9a-8bad-4e1d-80e2-8f55c3c19e2c" providerId="ADAL" clId="{9BEFBB74-C0ED-D640-96C8-5B66059E4614}" dt="2021-09-27T19:00:18.155" v="603"/>
          <ac:inkMkLst>
            <pc:docMk/>
            <pc:sldMk cId="0" sldId="259"/>
            <ac:inkMk id="45" creationId="{66BD9277-9615-1543-AB8A-DBE830DA27E5}"/>
          </ac:inkMkLst>
        </pc:inkChg>
        <pc:inkChg chg="add topLvl">
          <ac:chgData name="Zhang Yifan" userId="c9b86b9a-8bad-4e1d-80e2-8f55c3c19e2c" providerId="ADAL" clId="{9BEFBB74-C0ED-D640-96C8-5B66059E4614}" dt="2021-09-27T19:00:18.155" v="603"/>
          <ac:inkMkLst>
            <pc:docMk/>
            <pc:sldMk cId="0" sldId="259"/>
            <ac:inkMk id="47" creationId="{9D3FC4CF-D49A-B147-8D0F-EAADE6A18E63}"/>
          </ac:inkMkLst>
        </pc:inkChg>
        <pc:inkChg chg="add topLvl">
          <ac:chgData name="Zhang Yifan" userId="c9b86b9a-8bad-4e1d-80e2-8f55c3c19e2c" providerId="ADAL" clId="{9BEFBB74-C0ED-D640-96C8-5B66059E4614}" dt="2021-09-27T19:00:18.155" v="603"/>
          <ac:inkMkLst>
            <pc:docMk/>
            <pc:sldMk cId="0" sldId="259"/>
            <ac:inkMk id="48" creationId="{C45E60C8-5222-CD4D-B966-2EC5AC47B085}"/>
          </ac:inkMkLst>
        </pc:inkChg>
        <pc:inkChg chg="add">
          <ac:chgData name="Zhang Yifan" userId="c9b86b9a-8bad-4e1d-80e2-8f55c3c19e2c" providerId="ADAL" clId="{9BEFBB74-C0ED-D640-96C8-5B66059E4614}" dt="2021-09-27T19:00:14.459" v="595"/>
          <ac:inkMkLst>
            <pc:docMk/>
            <pc:sldMk cId="0" sldId="259"/>
            <ac:inkMk id="50" creationId="{3DD38316-161F-CF46-B508-33465CBA129E}"/>
          </ac:inkMkLst>
        </pc:inkChg>
        <pc:inkChg chg="add">
          <ac:chgData name="Zhang Yifan" userId="c9b86b9a-8bad-4e1d-80e2-8f55c3c19e2c" providerId="ADAL" clId="{9BEFBB74-C0ED-D640-96C8-5B66059E4614}" dt="2021-09-27T19:00:14.659" v="596"/>
          <ac:inkMkLst>
            <pc:docMk/>
            <pc:sldMk cId="0" sldId="259"/>
            <ac:inkMk id="51" creationId="{2A5247DA-8445-BC4E-A936-6114AF7F342F}"/>
          </ac:inkMkLst>
        </pc:inkChg>
        <pc:inkChg chg="add">
          <ac:chgData name="Zhang Yifan" userId="c9b86b9a-8bad-4e1d-80e2-8f55c3c19e2c" providerId="ADAL" clId="{9BEFBB74-C0ED-D640-96C8-5B66059E4614}" dt="2021-09-27T19:00:14.884" v="597"/>
          <ac:inkMkLst>
            <pc:docMk/>
            <pc:sldMk cId="0" sldId="259"/>
            <ac:inkMk id="52" creationId="{CFF9FFFC-2F09-3D48-84A1-EB1B3A03C96C}"/>
          </ac:inkMkLst>
        </pc:inkChg>
        <pc:inkChg chg="add">
          <ac:chgData name="Zhang Yifan" userId="c9b86b9a-8bad-4e1d-80e2-8f55c3c19e2c" providerId="ADAL" clId="{9BEFBB74-C0ED-D640-96C8-5B66059E4614}" dt="2021-09-27T19:00:15.594" v="598"/>
          <ac:inkMkLst>
            <pc:docMk/>
            <pc:sldMk cId="0" sldId="259"/>
            <ac:inkMk id="53" creationId="{B7D988DF-E7C1-8848-886A-1AEA88AAA2F6}"/>
          </ac:inkMkLst>
        </pc:inkChg>
        <pc:inkChg chg="add">
          <ac:chgData name="Zhang Yifan" userId="c9b86b9a-8bad-4e1d-80e2-8f55c3c19e2c" providerId="ADAL" clId="{9BEFBB74-C0ED-D640-96C8-5B66059E4614}" dt="2021-09-27T19:00:15.949" v="599"/>
          <ac:inkMkLst>
            <pc:docMk/>
            <pc:sldMk cId="0" sldId="259"/>
            <ac:inkMk id="54" creationId="{E5726CE3-E6E0-ED4D-93D6-260F90C33E24}"/>
          </ac:inkMkLst>
        </pc:inkChg>
        <pc:inkChg chg="add">
          <ac:chgData name="Zhang Yifan" userId="c9b86b9a-8bad-4e1d-80e2-8f55c3c19e2c" providerId="ADAL" clId="{9BEFBB74-C0ED-D640-96C8-5B66059E4614}" dt="2021-09-27T19:00:16.433" v="600"/>
          <ac:inkMkLst>
            <pc:docMk/>
            <pc:sldMk cId="0" sldId="259"/>
            <ac:inkMk id="55" creationId="{ABEDAF94-AAED-3E46-A87B-E7CBE63A4C07}"/>
          </ac:inkMkLst>
        </pc:inkChg>
        <pc:inkChg chg="add">
          <ac:chgData name="Zhang Yifan" userId="c9b86b9a-8bad-4e1d-80e2-8f55c3c19e2c" providerId="ADAL" clId="{9BEFBB74-C0ED-D640-96C8-5B66059E4614}" dt="2021-09-27T19:00:17.203" v="601"/>
          <ac:inkMkLst>
            <pc:docMk/>
            <pc:sldMk cId="0" sldId="259"/>
            <ac:inkMk id="56" creationId="{AC29FABC-96C9-394B-A0CB-325F8009DA20}"/>
          </ac:inkMkLst>
        </pc:inkChg>
        <pc:inkChg chg="add">
          <ac:chgData name="Zhang Yifan" userId="c9b86b9a-8bad-4e1d-80e2-8f55c3c19e2c" providerId="ADAL" clId="{9BEFBB74-C0ED-D640-96C8-5B66059E4614}" dt="2021-09-27T19:00:17.393" v="602"/>
          <ac:inkMkLst>
            <pc:docMk/>
            <pc:sldMk cId="0" sldId="259"/>
            <ac:inkMk id="57" creationId="{B28870D0-9705-074D-9C24-B97524D1BF47}"/>
          </ac:inkMkLst>
        </pc:inkChg>
        <pc:inkChg chg="add topLvl">
          <ac:chgData name="Zhang Yifan" userId="c9b86b9a-8bad-4e1d-80e2-8f55c3c19e2c" providerId="ADAL" clId="{9BEFBB74-C0ED-D640-96C8-5B66059E4614}" dt="2021-09-27T19:00:40.033" v="629"/>
          <ac:inkMkLst>
            <pc:docMk/>
            <pc:sldMk cId="0" sldId="259"/>
            <ac:inkMk id="59" creationId="{3A2CBD4A-C96F-5A40-9457-3446BCE626E4}"/>
          </ac:inkMkLst>
        </pc:inkChg>
        <pc:inkChg chg="add topLvl">
          <ac:chgData name="Zhang Yifan" userId="c9b86b9a-8bad-4e1d-80e2-8f55c3c19e2c" providerId="ADAL" clId="{9BEFBB74-C0ED-D640-96C8-5B66059E4614}" dt="2021-09-27T19:00:40.033" v="629"/>
          <ac:inkMkLst>
            <pc:docMk/>
            <pc:sldMk cId="0" sldId="259"/>
            <ac:inkMk id="60" creationId="{9655843F-9C3B-FA47-9D8C-69C10068DB44}"/>
          </ac:inkMkLst>
        </pc:inkChg>
        <pc:inkChg chg="add topLvl">
          <ac:chgData name="Zhang Yifan" userId="c9b86b9a-8bad-4e1d-80e2-8f55c3c19e2c" providerId="ADAL" clId="{9BEFBB74-C0ED-D640-96C8-5B66059E4614}" dt="2021-09-27T19:00:40.033" v="629"/>
          <ac:inkMkLst>
            <pc:docMk/>
            <pc:sldMk cId="0" sldId="259"/>
            <ac:inkMk id="61" creationId="{C221D4F9-3B98-2C44-8B84-4DE25ECEB878}"/>
          </ac:inkMkLst>
        </pc:inkChg>
        <pc:inkChg chg="add topLvl">
          <ac:chgData name="Zhang Yifan" userId="c9b86b9a-8bad-4e1d-80e2-8f55c3c19e2c" providerId="ADAL" clId="{9BEFBB74-C0ED-D640-96C8-5B66059E4614}" dt="2021-09-27T19:00:40.033" v="629"/>
          <ac:inkMkLst>
            <pc:docMk/>
            <pc:sldMk cId="0" sldId="259"/>
            <ac:inkMk id="63" creationId="{363D89E8-361D-7549-B350-816284FA2EF5}"/>
          </ac:inkMkLst>
        </pc:inkChg>
        <pc:inkChg chg="add topLvl">
          <ac:chgData name="Zhang Yifan" userId="c9b86b9a-8bad-4e1d-80e2-8f55c3c19e2c" providerId="ADAL" clId="{9BEFBB74-C0ED-D640-96C8-5B66059E4614}" dt="2021-09-27T19:00:40.033" v="629"/>
          <ac:inkMkLst>
            <pc:docMk/>
            <pc:sldMk cId="0" sldId="259"/>
            <ac:inkMk id="65" creationId="{99B6EA34-3A9E-444A-A299-73193DAAE914}"/>
          </ac:inkMkLst>
        </pc:inkChg>
        <pc:inkChg chg="add topLvl">
          <ac:chgData name="Zhang Yifan" userId="c9b86b9a-8bad-4e1d-80e2-8f55c3c19e2c" providerId="ADAL" clId="{9BEFBB74-C0ED-D640-96C8-5B66059E4614}" dt="2021-09-27T19:00:35.778" v="619"/>
          <ac:inkMkLst>
            <pc:docMk/>
            <pc:sldMk cId="0" sldId="259"/>
            <ac:inkMk id="67" creationId="{AC6A2B33-EE1E-CF4E-AB1B-66C59932113D}"/>
          </ac:inkMkLst>
        </pc:inkChg>
        <pc:inkChg chg="add del topLvl">
          <ac:chgData name="Zhang Yifan" userId="c9b86b9a-8bad-4e1d-80e2-8f55c3c19e2c" providerId="ADAL" clId="{9BEFBB74-C0ED-D640-96C8-5B66059E4614}" dt="2021-09-27T19:00:36.794" v="623"/>
          <ac:inkMkLst>
            <pc:docMk/>
            <pc:sldMk cId="0" sldId="259"/>
            <ac:inkMk id="68" creationId="{43CDE096-A3C5-0441-9630-2CD281E8D803}"/>
          </ac:inkMkLst>
        </pc:inkChg>
        <pc:inkChg chg="add del topLvl">
          <ac:chgData name="Zhang Yifan" userId="c9b86b9a-8bad-4e1d-80e2-8f55c3c19e2c" providerId="ADAL" clId="{9BEFBB74-C0ED-D640-96C8-5B66059E4614}" dt="2021-09-27T19:00:36.526" v="622"/>
          <ac:inkMkLst>
            <pc:docMk/>
            <pc:sldMk cId="0" sldId="259"/>
            <ac:inkMk id="69" creationId="{1E21F3E7-93B0-E149-A8E2-CF9098E72F03}"/>
          </ac:inkMkLst>
        </pc:inkChg>
        <pc:inkChg chg="add del topLvl">
          <ac:chgData name="Zhang Yifan" userId="c9b86b9a-8bad-4e1d-80e2-8f55c3c19e2c" providerId="ADAL" clId="{9BEFBB74-C0ED-D640-96C8-5B66059E4614}" dt="2021-09-27T19:00:36.303" v="621"/>
          <ac:inkMkLst>
            <pc:docMk/>
            <pc:sldMk cId="0" sldId="259"/>
            <ac:inkMk id="70" creationId="{B4E38045-7258-AA46-88AF-03004A16FEC0}"/>
          </ac:inkMkLst>
        </pc:inkChg>
        <pc:inkChg chg="add del topLvl">
          <ac:chgData name="Zhang Yifan" userId="c9b86b9a-8bad-4e1d-80e2-8f55c3c19e2c" providerId="ADAL" clId="{9BEFBB74-C0ED-D640-96C8-5B66059E4614}" dt="2021-09-27T19:00:36.089" v="620"/>
          <ac:inkMkLst>
            <pc:docMk/>
            <pc:sldMk cId="0" sldId="259"/>
            <ac:inkMk id="71" creationId="{8469AE47-5755-B644-BDB0-5B458A634E76}"/>
          </ac:inkMkLst>
        </pc:inkChg>
        <pc:inkChg chg="add del topLvl">
          <ac:chgData name="Zhang Yifan" userId="c9b86b9a-8bad-4e1d-80e2-8f55c3c19e2c" providerId="ADAL" clId="{9BEFBB74-C0ED-D640-96C8-5B66059E4614}" dt="2021-09-27T19:00:35.778" v="619"/>
          <ac:inkMkLst>
            <pc:docMk/>
            <pc:sldMk cId="0" sldId="259"/>
            <ac:inkMk id="72" creationId="{FDE75394-9E2B-5843-8729-E8570F28DA4D}"/>
          </ac:inkMkLst>
        </pc:inkChg>
        <pc:inkChg chg="add">
          <ac:chgData name="Zhang Yifan" userId="c9b86b9a-8bad-4e1d-80e2-8f55c3c19e2c" providerId="ADAL" clId="{9BEFBB74-C0ED-D640-96C8-5B66059E4614}" dt="2021-09-27T19:00:37.896" v="624"/>
          <ac:inkMkLst>
            <pc:docMk/>
            <pc:sldMk cId="0" sldId="259"/>
            <ac:inkMk id="74" creationId="{AA2C0777-9972-CE41-B149-565A6A18DA5A}"/>
          </ac:inkMkLst>
        </pc:inkChg>
        <pc:inkChg chg="add">
          <ac:chgData name="Zhang Yifan" userId="c9b86b9a-8bad-4e1d-80e2-8f55c3c19e2c" providerId="ADAL" clId="{9BEFBB74-C0ED-D640-96C8-5B66059E4614}" dt="2021-09-27T19:00:38.360" v="625"/>
          <ac:inkMkLst>
            <pc:docMk/>
            <pc:sldMk cId="0" sldId="259"/>
            <ac:inkMk id="75" creationId="{A90FEF36-C8D5-C646-BB04-C4801B030910}"/>
          </ac:inkMkLst>
        </pc:inkChg>
        <pc:inkChg chg="add">
          <ac:chgData name="Zhang Yifan" userId="c9b86b9a-8bad-4e1d-80e2-8f55c3c19e2c" providerId="ADAL" clId="{9BEFBB74-C0ED-D640-96C8-5B66059E4614}" dt="2021-09-27T19:00:38.718" v="626"/>
          <ac:inkMkLst>
            <pc:docMk/>
            <pc:sldMk cId="0" sldId="259"/>
            <ac:inkMk id="76" creationId="{D28E0E0A-34ED-C345-8CB4-4526F8D02B09}"/>
          </ac:inkMkLst>
        </pc:inkChg>
        <pc:inkChg chg="add">
          <ac:chgData name="Zhang Yifan" userId="c9b86b9a-8bad-4e1d-80e2-8f55c3c19e2c" providerId="ADAL" clId="{9BEFBB74-C0ED-D640-96C8-5B66059E4614}" dt="2021-09-27T19:00:39.058" v="627"/>
          <ac:inkMkLst>
            <pc:docMk/>
            <pc:sldMk cId="0" sldId="259"/>
            <ac:inkMk id="77" creationId="{E8A8A69B-A1B0-AD47-A7A4-EECCBF2E265D}"/>
          </ac:inkMkLst>
        </pc:inkChg>
        <pc:inkChg chg="add">
          <ac:chgData name="Zhang Yifan" userId="c9b86b9a-8bad-4e1d-80e2-8f55c3c19e2c" providerId="ADAL" clId="{9BEFBB74-C0ED-D640-96C8-5B66059E4614}" dt="2021-09-27T19:00:39.378" v="628"/>
          <ac:inkMkLst>
            <pc:docMk/>
            <pc:sldMk cId="0" sldId="259"/>
            <ac:inkMk id="78" creationId="{3A2EE819-6C58-C947-A822-7BADFE8989E0}"/>
          </ac:inkMkLst>
        </pc:inkChg>
        <pc:inkChg chg="add del topLvl">
          <ac:chgData name="Zhang Yifan" userId="c9b86b9a-8bad-4e1d-80e2-8f55c3c19e2c" providerId="ADAL" clId="{9BEFBB74-C0ED-D640-96C8-5B66059E4614}" dt="2021-09-27T19:01:13.049" v="657"/>
          <ac:inkMkLst>
            <pc:docMk/>
            <pc:sldMk cId="0" sldId="259"/>
            <ac:inkMk id="80" creationId="{6DF70A78-E646-6E48-99FA-18A661E78759}"/>
          </ac:inkMkLst>
        </pc:inkChg>
        <pc:inkChg chg="add del topLvl">
          <ac:chgData name="Zhang Yifan" userId="c9b86b9a-8bad-4e1d-80e2-8f55c3c19e2c" providerId="ADAL" clId="{9BEFBB74-C0ED-D640-96C8-5B66059E4614}" dt="2021-09-27T19:01:12.650" v="656"/>
          <ac:inkMkLst>
            <pc:docMk/>
            <pc:sldMk cId="0" sldId="259"/>
            <ac:inkMk id="81" creationId="{B911ABC3-6110-7444-A155-B5540E8E0341}"/>
          </ac:inkMkLst>
        </pc:inkChg>
        <pc:inkChg chg="add del topLvl">
          <ac:chgData name="Zhang Yifan" userId="c9b86b9a-8bad-4e1d-80e2-8f55c3c19e2c" providerId="ADAL" clId="{9BEFBB74-C0ED-D640-96C8-5B66059E4614}" dt="2021-09-27T19:01:12.382" v="655"/>
          <ac:inkMkLst>
            <pc:docMk/>
            <pc:sldMk cId="0" sldId="259"/>
            <ac:inkMk id="82" creationId="{7C64046F-6C07-2A49-83F1-1F6E7AAA4DEB}"/>
          </ac:inkMkLst>
        </pc:inkChg>
        <pc:inkChg chg="add del topLvl">
          <ac:chgData name="Zhang Yifan" userId="c9b86b9a-8bad-4e1d-80e2-8f55c3c19e2c" providerId="ADAL" clId="{9BEFBB74-C0ED-D640-96C8-5B66059E4614}" dt="2021-09-27T19:01:03.385" v="637"/>
          <ac:inkMkLst>
            <pc:docMk/>
            <pc:sldMk cId="0" sldId="259"/>
            <ac:inkMk id="83" creationId="{571BF8D4-7168-B044-B768-661A174CBEA7}"/>
          </ac:inkMkLst>
        </pc:inkChg>
        <pc:inkChg chg="add del topLvl">
          <ac:chgData name="Zhang Yifan" userId="c9b86b9a-8bad-4e1d-80e2-8f55c3c19e2c" providerId="ADAL" clId="{9BEFBB74-C0ED-D640-96C8-5B66059E4614}" dt="2021-09-27T19:01:03.207" v="636"/>
          <ac:inkMkLst>
            <pc:docMk/>
            <pc:sldMk cId="0" sldId="259"/>
            <ac:inkMk id="84" creationId="{7141019F-1AC3-F74B-9426-46D0A81A6514}"/>
          </ac:inkMkLst>
        </pc:inkChg>
        <pc:inkChg chg="add del topLvl">
          <ac:chgData name="Zhang Yifan" userId="c9b86b9a-8bad-4e1d-80e2-8f55c3c19e2c" providerId="ADAL" clId="{9BEFBB74-C0ED-D640-96C8-5B66059E4614}" dt="2021-09-27T19:01:12.166" v="654"/>
          <ac:inkMkLst>
            <pc:docMk/>
            <pc:sldMk cId="0" sldId="259"/>
            <ac:inkMk id="86" creationId="{4557C7D0-8BCA-F344-8C50-5C0950A74E23}"/>
          </ac:inkMkLst>
        </pc:inkChg>
        <pc:inkChg chg="add del topLvl">
          <ac:chgData name="Zhang Yifan" userId="c9b86b9a-8bad-4e1d-80e2-8f55c3c19e2c" providerId="ADAL" clId="{9BEFBB74-C0ED-D640-96C8-5B66059E4614}" dt="2021-09-27T19:01:11.958" v="653"/>
          <ac:inkMkLst>
            <pc:docMk/>
            <pc:sldMk cId="0" sldId="259"/>
            <ac:inkMk id="87" creationId="{41653BF6-EA4A-A94C-9248-F2B789F297E1}"/>
          </ac:inkMkLst>
        </pc:inkChg>
        <pc:inkChg chg="add del topLvl">
          <ac:chgData name="Zhang Yifan" userId="c9b86b9a-8bad-4e1d-80e2-8f55c3c19e2c" providerId="ADAL" clId="{9BEFBB74-C0ED-D640-96C8-5B66059E4614}" dt="2021-09-27T19:01:11.750" v="652"/>
          <ac:inkMkLst>
            <pc:docMk/>
            <pc:sldMk cId="0" sldId="259"/>
            <ac:inkMk id="88" creationId="{063EE130-3C42-8840-8450-BF6EC5E7ED8A}"/>
          </ac:inkMkLst>
        </pc:inkChg>
        <pc:inkChg chg="add del topLvl">
          <ac:chgData name="Zhang Yifan" userId="c9b86b9a-8bad-4e1d-80e2-8f55c3c19e2c" providerId="ADAL" clId="{9BEFBB74-C0ED-D640-96C8-5B66059E4614}" dt="2021-09-27T19:01:11.557" v="651"/>
          <ac:inkMkLst>
            <pc:docMk/>
            <pc:sldMk cId="0" sldId="259"/>
            <ac:inkMk id="89" creationId="{00FF33EB-8750-9B4D-92BA-FA431AFEB220}"/>
          </ac:inkMkLst>
        </pc:inkChg>
        <pc:inkChg chg="add del topLvl">
          <ac:chgData name="Zhang Yifan" userId="c9b86b9a-8bad-4e1d-80e2-8f55c3c19e2c" providerId="ADAL" clId="{9BEFBB74-C0ED-D640-96C8-5B66059E4614}" dt="2021-09-27T19:01:11.367" v="650"/>
          <ac:inkMkLst>
            <pc:docMk/>
            <pc:sldMk cId="0" sldId="259"/>
            <ac:inkMk id="90" creationId="{8E4C784E-F392-9B4D-93C6-76DDB9CD5A63}"/>
          </ac:inkMkLst>
        </pc:inkChg>
        <pc:inkChg chg="add del topLvl">
          <ac:chgData name="Zhang Yifan" userId="c9b86b9a-8bad-4e1d-80e2-8f55c3c19e2c" providerId="ADAL" clId="{9BEFBB74-C0ED-D640-96C8-5B66059E4614}" dt="2021-09-27T19:01:11.175" v="649"/>
          <ac:inkMkLst>
            <pc:docMk/>
            <pc:sldMk cId="0" sldId="259"/>
            <ac:inkMk id="91" creationId="{16CE45E6-6145-A347-9B9E-6E4EF5214FD9}"/>
          </ac:inkMkLst>
        </pc:inkChg>
        <pc:inkChg chg="add del topLvl">
          <ac:chgData name="Zhang Yifan" userId="c9b86b9a-8bad-4e1d-80e2-8f55c3c19e2c" providerId="ADAL" clId="{9BEFBB74-C0ED-D640-96C8-5B66059E4614}" dt="2021-09-27T19:01:10.983" v="648"/>
          <ac:inkMkLst>
            <pc:docMk/>
            <pc:sldMk cId="0" sldId="259"/>
            <ac:inkMk id="92" creationId="{4E98B26D-8646-DD47-8C2A-7A55F503707B}"/>
          </ac:inkMkLst>
        </pc:inkChg>
        <pc:inkChg chg="add del topLvl">
          <ac:chgData name="Zhang Yifan" userId="c9b86b9a-8bad-4e1d-80e2-8f55c3c19e2c" providerId="ADAL" clId="{9BEFBB74-C0ED-D640-96C8-5B66059E4614}" dt="2021-09-27T19:01:10.818" v="647"/>
          <ac:inkMkLst>
            <pc:docMk/>
            <pc:sldMk cId="0" sldId="259"/>
            <ac:inkMk id="93" creationId="{11ABFAF7-FC93-044B-88A8-E0A72B9BB990}"/>
          </ac:inkMkLst>
        </pc:inkChg>
        <pc:inkChg chg="add topLvl">
          <ac:chgData name="Zhang Yifan" userId="c9b86b9a-8bad-4e1d-80e2-8f55c3c19e2c" providerId="ADAL" clId="{9BEFBB74-C0ED-D640-96C8-5B66059E4614}" dt="2021-09-27T19:01:18.938" v="670"/>
          <ac:inkMkLst>
            <pc:docMk/>
            <pc:sldMk cId="0" sldId="259"/>
            <ac:inkMk id="95" creationId="{78108A48-9173-924E-82EB-A6240DE01D3D}"/>
          </ac:inkMkLst>
        </pc:inkChg>
        <pc:inkChg chg="add topLvl">
          <ac:chgData name="Zhang Yifan" userId="c9b86b9a-8bad-4e1d-80e2-8f55c3c19e2c" providerId="ADAL" clId="{9BEFBB74-C0ED-D640-96C8-5B66059E4614}" dt="2021-09-27T19:01:18.938" v="670"/>
          <ac:inkMkLst>
            <pc:docMk/>
            <pc:sldMk cId="0" sldId="259"/>
            <ac:inkMk id="96" creationId="{2B933705-3D69-3044-9259-1381945A4A13}"/>
          </ac:inkMkLst>
        </pc:inkChg>
        <pc:inkChg chg="add topLvl">
          <ac:chgData name="Zhang Yifan" userId="c9b86b9a-8bad-4e1d-80e2-8f55c3c19e2c" providerId="ADAL" clId="{9BEFBB74-C0ED-D640-96C8-5B66059E4614}" dt="2021-09-27T19:01:18.938" v="670"/>
          <ac:inkMkLst>
            <pc:docMk/>
            <pc:sldMk cId="0" sldId="259"/>
            <ac:inkMk id="97" creationId="{635164CB-2A3D-E14B-925E-A249096C5050}"/>
          </ac:inkMkLst>
        </pc:inkChg>
        <pc:inkChg chg="add topLvl">
          <ac:chgData name="Zhang Yifan" userId="c9b86b9a-8bad-4e1d-80e2-8f55c3c19e2c" providerId="ADAL" clId="{9BEFBB74-C0ED-D640-96C8-5B66059E4614}" dt="2021-09-27T19:01:18.938" v="670"/>
          <ac:inkMkLst>
            <pc:docMk/>
            <pc:sldMk cId="0" sldId="259"/>
            <ac:inkMk id="98" creationId="{40EA052B-09D2-BD43-BA83-BA25D3573FC6}"/>
          </ac:inkMkLst>
        </pc:inkChg>
        <pc:inkChg chg="add topLvl">
          <ac:chgData name="Zhang Yifan" userId="c9b86b9a-8bad-4e1d-80e2-8f55c3c19e2c" providerId="ADAL" clId="{9BEFBB74-C0ED-D640-96C8-5B66059E4614}" dt="2021-09-27T19:01:18.938" v="670"/>
          <ac:inkMkLst>
            <pc:docMk/>
            <pc:sldMk cId="0" sldId="259"/>
            <ac:inkMk id="99" creationId="{282E17AF-21CF-A147-997F-5D25105DC3F5}"/>
          </ac:inkMkLst>
        </pc:inkChg>
        <pc:inkChg chg="add topLvl">
          <ac:chgData name="Zhang Yifan" userId="c9b86b9a-8bad-4e1d-80e2-8f55c3c19e2c" providerId="ADAL" clId="{9BEFBB74-C0ED-D640-96C8-5B66059E4614}" dt="2021-09-27T19:01:18.938" v="670"/>
          <ac:inkMkLst>
            <pc:docMk/>
            <pc:sldMk cId="0" sldId="259"/>
            <ac:inkMk id="100" creationId="{54F24B85-4327-1142-8FF1-E7C200726294}"/>
          </ac:inkMkLst>
        </pc:inkChg>
        <pc:inkChg chg="add topLvl">
          <ac:chgData name="Zhang Yifan" userId="c9b86b9a-8bad-4e1d-80e2-8f55c3c19e2c" providerId="ADAL" clId="{9BEFBB74-C0ED-D640-96C8-5B66059E4614}" dt="2021-09-27T19:01:18.938" v="670"/>
          <ac:inkMkLst>
            <pc:docMk/>
            <pc:sldMk cId="0" sldId="259"/>
            <ac:inkMk id="101" creationId="{90430D52-30EA-CC46-B19D-834EA889C994}"/>
          </ac:inkMkLst>
        </pc:inkChg>
        <pc:inkChg chg="add">
          <ac:chgData name="Zhang Yifan" userId="c9b86b9a-8bad-4e1d-80e2-8f55c3c19e2c" providerId="ADAL" clId="{9BEFBB74-C0ED-D640-96C8-5B66059E4614}" dt="2021-09-27T19:01:17.327" v="666"/>
          <ac:inkMkLst>
            <pc:docMk/>
            <pc:sldMk cId="0" sldId="259"/>
            <ac:inkMk id="103" creationId="{44B61DE3-182B-BB46-BCD0-71C0422272CE}"/>
          </ac:inkMkLst>
        </pc:inkChg>
        <pc:inkChg chg="add">
          <ac:chgData name="Zhang Yifan" userId="c9b86b9a-8bad-4e1d-80e2-8f55c3c19e2c" providerId="ADAL" clId="{9BEFBB74-C0ED-D640-96C8-5B66059E4614}" dt="2021-09-27T19:01:17.608" v="667"/>
          <ac:inkMkLst>
            <pc:docMk/>
            <pc:sldMk cId="0" sldId="259"/>
            <ac:inkMk id="104" creationId="{47E0B4AE-8E86-0C45-8EBF-FE026108D683}"/>
          </ac:inkMkLst>
        </pc:inkChg>
        <pc:inkChg chg="add">
          <ac:chgData name="Zhang Yifan" userId="c9b86b9a-8bad-4e1d-80e2-8f55c3c19e2c" providerId="ADAL" clId="{9BEFBB74-C0ED-D640-96C8-5B66059E4614}" dt="2021-09-27T19:01:18.040" v="668"/>
          <ac:inkMkLst>
            <pc:docMk/>
            <pc:sldMk cId="0" sldId="259"/>
            <ac:inkMk id="105" creationId="{757797F4-3AB3-9B4C-A518-1F635165143F}"/>
          </ac:inkMkLst>
        </pc:inkChg>
        <pc:inkChg chg="add">
          <ac:chgData name="Zhang Yifan" userId="c9b86b9a-8bad-4e1d-80e2-8f55c3c19e2c" providerId="ADAL" clId="{9BEFBB74-C0ED-D640-96C8-5B66059E4614}" dt="2021-09-27T19:01:18.355" v="669"/>
          <ac:inkMkLst>
            <pc:docMk/>
            <pc:sldMk cId="0" sldId="259"/>
            <ac:inkMk id="106" creationId="{0CD91156-4CBB-6141-A04A-8B39D05E9062}"/>
          </ac:inkMkLst>
        </pc:inkChg>
      </pc:sldChg>
      <pc:sldChg chg="addSp delSp">
        <pc:chgData name="Zhang Yifan" userId="c9b86b9a-8bad-4e1d-80e2-8f55c3c19e2c" providerId="ADAL" clId="{9BEFBB74-C0ED-D640-96C8-5B66059E4614}" dt="2021-09-27T19:11:25.766" v="1025"/>
        <pc:sldMkLst>
          <pc:docMk/>
          <pc:sldMk cId="0" sldId="264"/>
        </pc:sldMkLst>
        <pc:grpChg chg="add del">
          <ac:chgData name="Zhang Yifan" userId="c9b86b9a-8bad-4e1d-80e2-8f55c3c19e2c" providerId="ADAL" clId="{9BEFBB74-C0ED-D640-96C8-5B66059E4614}" dt="2021-09-27T19:09:15.166" v="921"/>
          <ac:grpSpMkLst>
            <pc:docMk/>
            <pc:sldMk cId="0" sldId="264"/>
            <ac:grpSpMk id="15" creationId="{5EA95D22-E061-674D-BFE0-EC517187196B}"/>
          </ac:grpSpMkLst>
        </pc:grpChg>
        <pc:grpChg chg="add">
          <ac:chgData name="Zhang Yifan" userId="c9b86b9a-8bad-4e1d-80e2-8f55c3c19e2c" providerId="ADAL" clId="{9BEFBB74-C0ED-D640-96C8-5B66059E4614}" dt="2021-09-27T19:09:00.387" v="898"/>
          <ac:grpSpMkLst>
            <pc:docMk/>
            <pc:sldMk cId="0" sldId="264"/>
            <ac:grpSpMk id="18" creationId="{2A8409A2-5824-A94A-9298-C1629135E0AC}"/>
          </ac:grpSpMkLst>
        </pc:grpChg>
        <pc:grpChg chg="add del">
          <ac:chgData name="Zhang Yifan" userId="c9b86b9a-8bad-4e1d-80e2-8f55c3c19e2c" providerId="ADAL" clId="{9BEFBB74-C0ED-D640-96C8-5B66059E4614}" dt="2021-09-27T19:09:07.791" v="908"/>
          <ac:grpSpMkLst>
            <pc:docMk/>
            <pc:sldMk cId="0" sldId="264"/>
            <ac:grpSpMk id="24" creationId="{B1DC25C4-E90A-9146-8E3A-B12FDEDD86E1}"/>
          </ac:grpSpMkLst>
        </pc:grpChg>
        <pc:grpChg chg="add">
          <ac:chgData name="Zhang Yifan" userId="c9b86b9a-8bad-4e1d-80e2-8f55c3c19e2c" providerId="ADAL" clId="{9BEFBB74-C0ED-D640-96C8-5B66059E4614}" dt="2021-09-27T19:09:22.025" v="936"/>
          <ac:grpSpMkLst>
            <pc:docMk/>
            <pc:sldMk cId="0" sldId="264"/>
            <ac:grpSpMk id="38" creationId="{B5F97F85-CBBE-9847-BD76-71558D9FB24B}"/>
          </ac:grpSpMkLst>
        </pc:grpChg>
        <pc:grpChg chg="add">
          <ac:chgData name="Zhang Yifan" userId="c9b86b9a-8bad-4e1d-80e2-8f55c3c19e2c" providerId="ADAL" clId="{9BEFBB74-C0ED-D640-96C8-5B66059E4614}" dt="2021-09-27T19:09:28.623" v="945"/>
          <ac:grpSpMkLst>
            <pc:docMk/>
            <pc:sldMk cId="0" sldId="264"/>
            <ac:grpSpMk id="47" creationId="{DB0525F1-96AB-8046-9055-29941661D38A}"/>
          </ac:grpSpMkLst>
        </pc:grpChg>
        <pc:grpChg chg="add">
          <ac:chgData name="Zhang Yifan" userId="c9b86b9a-8bad-4e1d-80e2-8f55c3c19e2c" providerId="ADAL" clId="{9BEFBB74-C0ED-D640-96C8-5B66059E4614}" dt="2021-09-27T19:09:28.623" v="945"/>
          <ac:grpSpMkLst>
            <pc:docMk/>
            <pc:sldMk cId="0" sldId="264"/>
            <ac:grpSpMk id="48" creationId="{3EF81974-C0F2-DC4A-879B-4841BFF7ECA2}"/>
          </ac:grpSpMkLst>
        </pc:grpChg>
        <pc:grpChg chg="add">
          <ac:chgData name="Zhang Yifan" userId="c9b86b9a-8bad-4e1d-80e2-8f55c3c19e2c" providerId="ADAL" clId="{9BEFBB74-C0ED-D640-96C8-5B66059E4614}" dt="2021-09-27T19:09:30.442" v="948"/>
          <ac:grpSpMkLst>
            <pc:docMk/>
            <pc:sldMk cId="0" sldId="264"/>
            <ac:grpSpMk id="51" creationId="{38BB70D7-EFD7-BC49-BCED-AA594317BC6C}"/>
          </ac:grpSpMkLst>
        </pc:grpChg>
        <pc:grpChg chg="add">
          <ac:chgData name="Zhang Yifan" userId="c9b86b9a-8bad-4e1d-80e2-8f55c3c19e2c" providerId="ADAL" clId="{9BEFBB74-C0ED-D640-96C8-5B66059E4614}" dt="2021-09-27T19:09:38.690" v="961"/>
          <ac:grpSpMkLst>
            <pc:docMk/>
            <pc:sldMk cId="0" sldId="264"/>
            <ac:grpSpMk id="128" creationId="{087C6E04-23A5-0445-8D29-5574CD787333}"/>
          </ac:grpSpMkLst>
        </pc:grpChg>
        <pc:grpChg chg="add del">
          <ac:chgData name="Zhang Yifan" userId="c9b86b9a-8bad-4e1d-80e2-8f55c3c19e2c" providerId="ADAL" clId="{9BEFBB74-C0ED-D640-96C8-5B66059E4614}" dt="2021-09-27T19:10:14.760" v="982"/>
          <ac:grpSpMkLst>
            <pc:docMk/>
            <pc:sldMk cId="0" sldId="264"/>
            <ac:grpSpMk id="152" creationId="{259BBD82-6A1F-5444-AB8C-A058127DEA63}"/>
          </ac:grpSpMkLst>
        </pc:grpChg>
        <pc:grpChg chg="add del">
          <ac:chgData name="Zhang Yifan" userId="c9b86b9a-8bad-4e1d-80e2-8f55c3c19e2c" providerId="ADAL" clId="{9BEFBB74-C0ED-D640-96C8-5B66059E4614}" dt="2021-09-27T19:10:14.760" v="982"/>
          <ac:grpSpMkLst>
            <pc:docMk/>
            <pc:sldMk cId="0" sldId="264"/>
            <ac:grpSpMk id="153" creationId="{F6967ECE-CFFF-7F4A-A269-4C5ABB378739}"/>
          </ac:grpSpMkLst>
        </pc:grpChg>
        <pc:grpChg chg="add">
          <ac:chgData name="Zhang Yifan" userId="c9b86b9a-8bad-4e1d-80e2-8f55c3c19e2c" providerId="ADAL" clId="{9BEFBB74-C0ED-D640-96C8-5B66059E4614}" dt="2021-09-27T19:10:17.749" v="988"/>
          <ac:grpSpMkLst>
            <pc:docMk/>
            <pc:sldMk cId="0" sldId="264"/>
            <ac:grpSpMk id="155" creationId="{15B2BBA8-1A9F-7447-9563-2CC19625E2A6}"/>
          </ac:grpSpMkLst>
        </pc:grpChg>
        <pc:grpChg chg="add">
          <ac:chgData name="Zhang Yifan" userId="c9b86b9a-8bad-4e1d-80e2-8f55c3c19e2c" providerId="ADAL" clId="{9BEFBB74-C0ED-D640-96C8-5B66059E4614}" dt="2021-09-27T19:10:31.421" v="1000"/>
          <ac:grpSpMkLst>
            <pc:docMk/>
            <pc:sldMk cId="0" sldId="264"/>
            <ac:grpSpMk id="167" creationId="{A4F5F2A8-0205-6C41-A6C4-CC0F4A5FB9C2}"/>
          </ac:grpSpMkLst>
        </pc:grpChg>
        <pc:grpChg chg="add del">
          <ac:chgData name="Zhang Yifan" userId="c9b86b9a-8bad-4e1d-80e2-8f55c3c19e2c" providerId="ADAL" clId="{9BEFBB74-C0ED-D640-96C8-5B66059E4614}" dt="2021-09-27T19:10:45.368" v="1023"/>
          <ac:grpSpMkLst>
            <pc:docMk/>
            <pc:sldMk cId="0" sldId="264"/>
            <ac:grpSpMk id="170" creationId="{D2154486-3B50-D449-B431-EB42ADEE2BCA}"/>
          </ac:grpSpMkLst>
        </pc:grpChg>
        <pc:grpChg chg="add del">
          <ac:chgData name="Zhang Yifan" userId="c9b86b9a-8bad-4e1d-80e2-8f55c3c19e2c" providerId="ADAL" clId="{9BEFBB74-C0ED-D640-96C8-5B66059E4614}" dt="2021-09-27T19:10:41.209" v="1017"/>
          <ac:grpSpMkLst>
            <pc:docMk/>
            <pc:sldMk cId="0" sldId="264"/>
            <ac:grpSpMk id="183" creationId="{CA08F36C-92A9-5842-89F3-96099D02B9A6}"/>
          </ac:grpSpMkLst>
        </pc:grpChg>
        <pc:grpChg chg="add">
          <ac:chgData name="Zhang Yifan" userId="c9b86b9a-8bad-4e1d-80e2-8f55c3c19e2c" providerId="ADAL" clId="{9BEFBB74-C0ED-D640-96C8-5B66059E4614}" dt="2021-09-27T19:10:45.368" v="1023"/>
          <ac:grpSpMkLst>
            <pc:docMk/>
            <pc:sldMk cId="0" sldId="264"/>
            <ac:grpSpMk id="188" creationId="{7E8DCD1A-05E0-A04C-93FC-441180DB4C60}"/>
          </ac:grpSpMkLst>
        </pc:grpChg>
        <pc:inkChg chg="add del topLvl">
          <ac:chgData name="Zhang Yifan" userId="c9b86b9a-8bad-4e1d-80e2-8f55c3c19e2c" providerId="ADAL" clId="{9BEFBB74-C0ED-D640-96C8-5B66059E4614}" dt="2021-09-27T19:09:15.166" v="921"/>
          <ac:inkMkLst>
            <pc:docMk/>
            <pc:sldMk cId="0" sldId="264"/>
            <ac:inkMk id="2" creationId="{5AFC3F4E-67F3-E349-889C-2F1B43FA254B}"/>
          </ac:inkMkLst>
        </pc:inkChg>
        <pc:inkChg chg="add del topLvl">
          <ac:chgData name="Zhang Yifan" userId="c9b86b9a-8bad-4e1d-80e2-8f55c3c19e2c" providerId="ADAL" clId="{9BEFBB74-C0ED-D640-96C8-5B66059E4614}" dt="2021-09-27T19:09:15.167" v="922"/>
          <ac:inkMkLst>
            <pc:docMk/>
            <pc:sldMk cId="0" sldId="264"/>
            <ac:inkMk id="3" creationId="{4035DB54-AADB-2744-8C2D-CCA3EBC0E913}"/>
          </ac:inkMkLst>
        </pc:inkChg>
        <pc:inkChg chg="add del">
          <ac:chgData name="Zhang Yifan" userId="c9b86b9a-8bad-4e1d-80e2-8f55c3c19e2c" providerId="ADAL" clId="{9BEFBB74-C0ED-D640-96C8-5B66059E4614}" dt="2021-09-27T19:09:15.127" v="911"/>
          <ac:inkMkLst>
            <pc:docMk/>
            <pc:sldMk cId="0" sldId="264"/>
            <ac:inkMk id="4" creationId="{256047FC-F987-E64E-A3EA-4995400FEF2C}"/>
          </ac:inkMkLst>
        </pc:inkChg>
        <pc:inkChg chg="add del">
          <ac:chgData name="Zhang Yifan" userId="c9b86b9a-8bad-4e1d-80e2-8f55c3c19e2c" providerId="ADAL" clId="{9BEFBB74-C0ED-D640-96C8-5B66059E4614}" dt="2021-09-27T19:09:15.156" v="917"/>
          <ac:inkMkLst>
            <pc:docMk/>
            <pc:sldMk cId="0" sldId="264"/>
            <ac:inkMk id="5" creationId="{FF38FE03-0512-0F41-8FB3-0484831BCE79}"/>
          </ac:inkMkLst>
        </pc:inkChg>
        <pc:inkChg chg="add del">
          <ac:chgData name="Zhang Yifan" userId="c9b86b9a-8bad-4e1d-80e2-8f55c3c19e2c" providerId="ADAL" clId="{9BEFBB74-C0ED-D640-96C8-5B66059E4614}" dt="2021-09-27T19:09:15.149" v="915"/>
          <ac:inkMkLst>
            <pc:docMk/>
            <pc:sldMk cId="0" sldId="264"/>
            <ac:inkMk id="6" creationId="{5BDD14F2-EFBE-7C43-A3B2-726B8B2D0C5E}"/>
          </ac:inkMkLst>
        </pc:inkChg>
        <pc:inkChg chg="add del">
          <ac:chgData name="Zhang Yifan" userId="c9b86b9a-8bad-4e1d-80e2-8f55c3c19e2c" providerId="ADAL" clId="{9BEFBB74-C0ED-D640-96C8-5B66059E4614}" dt="2021-09-27T19:09:15.163" v="920"/>
          <ac:inkMkLst>
            <pc:docMk/>
            <pc:sldMk cId="0" sldId="264"/>
            <ac:inkMk id="7" creationId="{453343CD-ED78-A24F-99EC-89A24B255977}"/>
          </ac:inkMkLst>
        </pc:inkChg>
        <pc:inkChg chg="add del">
          <ac:chgData name="Zhang Yifan" userId="c9b86b9a-8bad-4e1d-80e2-8f55c3c19e2c" providerId="ADAL" clId="{9BEFBB74-C0ED-D640-96C8-5B66059E4614}" dt="2021-09-27T19:09:15.140" v="913"/>
          <ac:inkMkLst>
            <pc:docMk/>
            <pc:sldMk cId="0" sldId="264"/>
            <ac:inkMk id="8" creationId="{23BC4946-5894-A74B-81FA-E992639366D5}"/>
          </ac:inkMkLst>
        </pc:inkChg>
        <pc:inkChg chg="add del">
          <ac:chgData name="Zhang Yifan" userId="c9b86b9a-8bad-4e1d-80e2-8f55c3c19e2c" providerId="ADAL" clId="{9BEFBB74-C0ED-D640-96C8-5B66059E4614}" dt="2021-09-27T19:09:15.158" v="918"/>
          <ac:inkMkLst>
            <pc:docMk/>
            <pc:sldMk cId="0" sldId="264"/>
            <ac:inkMk id="9" creationId="{DDFF2FF0-AE07-B446-9B75-F572596761D8}"/>
          </ac:inkMkLst>
        </pc:inkChg>
        <pc:inkChg chg="add del">
          <ac:chgData name="Zhang Yifan" userId="c9b86b9a-8bad-4e1d-80e2-8f55c3c19e2c" providerId="ADAL" clId="{9BEFBB74-C0ED-D640-96C8-5B66059E4614}" dt="2021-09-27T19:09:15.161" v="919"/>
          <ac:inkMkLst>
            <pc:docMk/>
            <pc:sldMk cId="0" sldId="264"/>
            <ac:inkMk id="10" creationId="{9FDDF126-1F1E-4045-B08E-6BDEECDEF761}"/>
          </ac:inkMkLst>
        </pc:inkChg>
        <pc:inkChg chg="add del">
          <ac:chgData name="Zhang Yifan" userId="c9b86b9a-8bad-4e1d-80e2-8f55c3c19e2c" providerId="ADAL" clId="{9BEFBB74-C0ED-D640-96C8-5B66059E4614}" dt="2021-09-27T19:09:15.153" v="916"/>
          <ac:inkMkLst>
            <pc:docMk/>
            <pc:sldMk cId="0" sldId="264"/>
            <ac:inkMk id="11" creationId="{24E20A87-E040-F847-8692-CE96B5354007}"/>
          </ac:inkMkLst>
        </pc:inkChg>
        <pc:inkChg chg="add del">
          <ac:chgData name="Zhang Yifan" userId="c9b86b9a-8bad-4e1d-80e2-8f55c3c19e2c" providerId="ADAL" clId="{9BEFBB74-C0ED-D640-96C8-5B66059E4614}" dt="2021-09-27T19:09:15.145" v="914"/>
          <ac:inkMkLst>
            <pc:docMk/>
            <pc:sldMk cId="0" sldId="264"/>
            <ac:inkMk id="12" creationId="{B9679947-CE85-9249-8B66-81F797270F97}"/>
          </ac:inkMkLst>
        </pc:inkChg>
        <pc:inkChg chg="add del">
          <ac:chgData name="Zhang Yifan" userId="c9b86b9a-8bad-4e1d-80e2-8f55c3c19e2c" providerId="ADAL" clId="{9BEFBB74-C0ED-D640-96C8-5B66059E4614}" dt="2021-09-27T19:09:15.134" v="912"/>
          <ac:inkMkLst>
            <pc:docMk/>
            <pc:sldMk cId="0" sldId="264"/>
            <ac:inkMk id="13" creationId="{8AAAF6BC-517F-6C49-92A6-973E02FB9828}"/>
          </ac:inkMkLst>
        </pc:inkChg>
        <pc:inkChg chg="add del">
          <ac:chgData name="Zhang Yifan" userId="c9b86b9a-8bad-4e1d-80e2-8f55c3c19e2c" providerId="ADAL" clId="{9BEFBB74-C0ED-D640-96C8-5B66059E4614}" dt="2021-09-27T19:09:15.119" v="910"/>
          <ac:inkMkLst>
            <pc:docMk/>
            <pc:sldMk cId="0" sldId="264"/>
            <ac:inkMk id="14" creationId="{C49B110D-EBD9-5847-AC66-7315F431D1A5}"/>
          </ac:inkMkLst>
        </pc:inkChg>
        <pc:inkChg chg="add">
          <ac:chgData name="Zhang Yifan" userId="c9b86b9a-8bad-4e1d-80e2-8f55c3c19e2c" providerId="ADAL" clId="{9BEFBB74-C0ED-D640-96C8-5B66059E4614}" dt="2021-09-27T19:08:59.355" v="896"/>
          <ac:inkMkLst>
            <pc:docMk/>
            <pc:sldMk cId="0" sldId="264"/>
            <ac:inkMk id="16" creationId="{37AAD8A1-65FB-F348-9AA7-E11249E4525B}"/>
          </ac:inkMkLst>
        </pc:inkChg>
        <pc:inkChg chg="add">
          <ac:chgData name="Zhang Yifan" userId="c9b86b9a-8bad-4e1d-80e2-8f55c3c19e2c" providerId="ADAL" clId="{9BEFBB74-C0ED-D640-96C8-5B66059E4614}" dt="2021-09-27T19:08:59.807" v="897"/>
          <ac:inkMkLst>
            <pc:docMk/>
            <pc:sldMk cId="0" sldId="264"/>
            <ac:inkMk id="17" creationId="{E0C9CF36-E919-B74E-8B26-5E2334B5DC9D}"/>
          </ac:inkMkLst>
        </pc:inkChg>
        <pc:inkChg chg="add del">
          <ac:chgData name="Zhang Yifan" userId="c9b86b9a-8bad-4e1d-80e2-8f55c3c19e2c" providerId="ADAL" clId="{9BEFBB74-C0ED-D640-96C8-5B66059E4614}" dt="2021-09-27T19:09:07.778" v="905"/>
          <ac:inkMkLst>
            <pc:docMk/>
            <pc:sldMk cId="0" sldId="264"/>
            <ac:inkMk id="19" creationId="{802B2986-E6DA-584A-BD00-AD1D3E753BDC}"/>
          </ac:inkMkLst>
        </pc:inkChg>
        <pc:inkChg chg="add del topLvl">
          <ac:chgData name="Zhang Yifan" userId="c9b86b9a-8bad-4e1d-80e2-8f55c3c19e2c" providerId="ADAL" clId="{9BEFBB74-C0ED-D640-96C8-5B66059E4614}" dt="2021-09-27T19:09:07.791" v="908"/>
          <ac:inkMkLst>
            <pc:docMk/>
            <pc:sldMk cId="0" sldId="264"/>
            <ac:inkMk id="20" creationId="{96481FD4-0252-5844-8790-57F3A47A7D2A}"/>
          </ac:inkMkLst>
        </pc:inkChg>
        <pc:inkChg chg="add del">
          <ac:chgData name="Zhang Yifan" userId="c9b86b9a-8bad-4e1d-80e2-8f55c3c19e2c" providerId="ADAL" clId="{9BEFBB74-C0ED-D640-96C8-5B66059E4614}" dt="2021-09-27T19:09:07.782" v="906"/>
          <ac:inkMkLst>
            <pc:docMk/>
            <pc:sldMk cId="0" sldId="264"/>
            <ac:inkMk id="21" creationId="{1AD7E830-51EB-FD4C-B181-5F3BE2600F15}"/>
          </ac:inkMkLst>
        </pc:inkChg>
        <pc:inkChg chg="add del topLvl">
          <ac:chgData name="Zhang Yifan" userId="c9b86b9a-8bad-4e1d-80e2-8f55c3c19e2c" providerId="ADAL" clId="{9BEFBB74-C0ED-D640-96C8-5B66059E4614}" dt="2021-09-27T19:09:07.793" v="909"/>
          <ac:inkMkLst>
            <pc:docMk/>
            <pc:sldMk cId="0" sldId="264"/>
            <ac:inkMk id="22" creationId="{AE916114-0809-3D4C-B6AC-6EED097E6A12}"/>
          </ac:inkMkLst>
        </pc:inkChg>
        <pc:inkChg chg="add del">
          <ac:chgData name="Zhang Yifan" userId="c9b86b9a-8bad-4e1d-80e2-8f55c3c19e2c" providerId="ADAL" clId="{9BEFBB74-C0ED-D640-96C8-5B66059E4614}" dt="2021-09-27T19:09:07.787" v="907"/>
          <ac:inkMkLst>
            <pc:docMk/>
            <pc:sldMk cId="0" sldId="264"/>
            <ac:inkMk id="23" creationId="{4269F827-93E8-1D43-B122-71E03ABD3FB0}"/>
          </ac:inkMkLst>
        </pc:inkChg>
        <pc:inkChg chg="add">
          <ac:chgData name="Zhang Yifan" userId="c9b86b9a-8bad-4e1d-80e2-8f55c3c19e2c" providerId="ADAL" clId="{9BEFBB74-C0ED-D640-96C8-5B66059E4614}" dt="2021-09-27T19:09:16.666" v="923"/>
          <ac:inkMkLst>
            <pc:docMk/>
            <pc:sldMk cId="0" sldId="264"/>
            <ac:inkMk id="25" creationId="{E0D43742-8B32-5D40-8372-97639A5A74C1}"/>
          </ac:inkMkLst>
        </pc:inkChg>
        <pc:inkChg chg="add">
          <ac:chgData name="Zhang Yifan" userId="c9b86b9a-8bad-4e1d-80e2-8f55c3c19e2c" providerId="ADAL" clId="{9BEFBB74-C0ED-D640-96C8-5B66059E4614}" dt="2021-09-27T19:09:17.134" v="924"/>
          <ac:inkMkLst>
            <pc:docMk/>
            <pc:sldMk cId="0" sldId="264"/>
            <ac:inkMk id="26" creationId="{86C625F9-D1BA-3643-8E3B-FC793DABDB12}"/>
          </ac:inkMkLst>
        </pc:inkChg>
        <pc:inkChg chg="add">
          <ac:chgData name="Zhang Yifan" userId="c9b86b9a-8bad-4e1d-80e2-8f55c3c19e2c" providerId="ADAL" clId="{9BEFBB74-C0ED-D640-96C8-5B66059E4614}" dt="2021-09-27T19:09:17.324" v="925"/>
          <ac:inkMkLst>
            <pc:docMk/>
            <pc:sldMk cId="0" sldId="264"/>
            <ac:inkMk id="27" creationId="{4EED06B9-20D5-074F-B55D-C5657A5F5437}"/>
          </ac:inkMkLst>
        </pc:inkChg>
        <pc:inkChg chg="add">
          <ac:chgData name="Zhang Yifan" userId="c9b86b9a-8bad-4e1d-80e2-8f55c3c19e2c" providerId="ADAL" clId="{9BEFBB74-C0ED-D640-96C8-5B66059E4614}" dt="2021-09-27T19:09:17.510" v="926"/>
          <ac:inkMkLst>
            <pc:docMk/>
            <pc:sldMk cId="0" sldId="264"/>
            <ac:inkMk id="28" creationId="{08425E4D-002C-0E4A-81AA-85DC296EE15B}"/>
          </ac:inkMkLst>
        </pc:inkChg>
        <pc:inkChg chg="add">
          <ac:chgData name="Zhang Yifan" userId="c9b86b9a-8bad-4e1d-80e2-8f55c3c19e2c" providerId="ADAL" clId="{9BEFBB74-C0ED-D640-96C8-5B66059E4614}" dt="2021-09-27T19:09:17.706" v="927"/>
          <ac:inkMkLst>
            <pc:docMk/>
            <pc:sldMk cId="0" sldId="264"/>
            <ac:inkMk id="29" creationId="{12300089-E36F-3F49-B32A-5AA50026CD49}"/>
          </ac:inkMkLst>
        </pc:inkChg>
        <pc:inkChg chg="add">
          <ac:chgData name="Zhang Yifan" userId="c9b86b9a-8bad-4e1d-80e2-8f55c3c19e2c" providerId="ADAL" clId="{9BEFBB74-C0ED-D640-96C8-5B66059E4614}" dt="2021-09-27T19:09:18.051" v="928"/>
          <ac:inkMkLst>
            <pc:docMk/>
            <pc:sldMk cId="0" sldId="264"/>
            <ac:inkMk id="30" creationId="{73E2D290-8AD5-614E-A497-FC0900765EE0}"/>
          </ac:inkMkLst>
        </pc:inkChg>
        <pc:inkChg chg="add">
          <ac:chgData name="Zhang Yifan" userId="c9b86b9a-8bad-4e1d-80e2-8f55c3c19e2c" providerId="ADAL" clId="{9BEFBB74-C0ED-D640-96C8-5B66059E4614}" dt="2021-09-27T19:09:18.480" v="929"/>
          <ac:inkMkLst>
            <pc:docMk/>
            <pc:sldMk cId="0" sldId="264"/>
            <ac:inkMk id="31" creationId="{754D47B1-D10E-784A-B113-07E92E1B2DF1}"/>
          </ac:inkMkLst>
        </pc:inkChg>
        <pc:inkChg chg="add">
          <ac:chgData name="Zhang Yifan" userId="c9b86b9a-8bad-4e1d-80e2-8f55c3c19e2c" providerId="ADAL" clId="{9BEFBB74-C0ED-D640-96C8-5B66059E4614}" dt="2021-09-27T19:09:19.087" v="930"/>
          <ac:inkMkLst>
            <pc:docMk/>
            <pc:sldMk cId="0" sldId="264"/>
            <ac:inkMk id="32" creationId="{0ED52B12-DC91-C84F-AEE3-FF4C6131AFB0}"/>
          </ac:inkMkLst>
        </pc:inkChg>
        <pc:inkChg chg="add">
          <ac:chgData name="Zhang Yifan" userId="c9b86b9a-8bad-4e1d-80e2-8f55c3c19e2c" providerId="ADAL" clId="{9BEFBB74-C0ED-D640-96C8-5B66059E4614}" dt="2021-09-27T19:09:19.513" v="931"/>
          <ac:inkMkLst>
            <pc:docMk/>
            <pc:sldMk cId="0" sldId="264"/>
            <ac:inkMk id="33" creationId="{2D31DCB7-0E09-8349-AC59-C71BE8222821}"/>
          </ac:inkMkLst>
        </pc:inkChg>
        <pc:inkChg chg="add">
          <ac:chgData name="Zhang Yifan" userId="c9b86b9a-8bad-4e1d-80e2-8f55c3c19e2c" providerId="ADAL" clId="{9BEFBB74-C0ED-D640-96C8-5B66059E4614}" dt="2021-09-27T19:09:19.928" v="932"/>
          <ac:inkMkLst>
            <pc:docMk/>
            <pc:sldMk cId="0" sldId="264"/>
            <ac:inkMk id="34" creationId="{360399D6-4AF1-5B4B-8241-EACDDEF7E63B}"/>
          </ac:inkMkLst>
        </pc:inkChg>
        <pc:inkChg chg="add">
          <ac:chgData name="Zhang Yifan" userId="c9b86b9a-8bad-4e1d-80e2-8f55c3c19e2c" providerId="ADAL" clId="{9BEFBB74-C0ED-D640-96C8-5B66059E4614}" dt="2021-09-27T19:09:20.694" v="933"/>
          <ac:inkMkLst>
            <pc:docMk/>
            <pc:sldMk cId="0" sldId="264"/>
            <ac:inkMk id="35" creationId="{2E148DF1-F5E9-084D-93F4-E190708DADF7}"/>
          </ac:inkMkLst>
        </pc:inkChg>
        <pc:inkChg chg="add">
          <ac:chgData name="Zhang Yifan" userId="c9b86b9a-8bad-4e1d-80e2-8f55c3c19e2c" providerId="ADAL" clId="{9BEFBB74-C0ED-D640-96C8-5B66059E4614}" dt="2021-09-27T19:09:20.895" v="934"/>
          <ac:inkMkLst>
            <pc:docMk/>
            <pc:sldMk cId="0" sldId="264"/>
            <ac:inkMk id="36" creationId="{A67859A7-373D-8140-BC27-9C8B234A1C97}"/>
          </ac:inkMkLst>
        </pc:inkChg>
        <pc:inkChg chg="add">
          <ac:chgData name="Zhang Yifan" userId="c9b86b9a-8bad-4e1d-80e2-8f55c3c19e2c" providerId="ADAL" clId="{9BEFBB74-C0ED-D640-96C8-5B66059E4614}" dt="2021-09-27T19:09:21.246" v="935"/>
          <ac:inkMkLst>
            <pc:docMk/>
            <pc:sldMk cId="0" sldId="264"/>
            <ac:inkMk id="37" creationId="{89E83DAF-13AD-B14F-BC07-FD4BF59FE2D5}"/>
          </ac:inkMkLst>
        </pc:inkChg>
        <pc:inkChg chg="add">
          <ac:chgData name="Zhang Yifan" userId="c9b86b9a-8bad-4e1d-80e2-8f55c3c19e2c" providerId="ADAL" clId="{9BEFBB74-C0ED-D640-96C8-5B66059E4614}" dt="2021-09-27T19:09:25.347" v="937"/>
          <ac:inkMkLst>
            <pc:docMk/>
            <pc:sldMk cId="0" sldId="264"/>
            <ac:inkMk id="39" creationId="{D45F0E69-0350-6D45-B7A8-37D4700F9263}"/>
          </ac:inkMkLst>
        </pc:inkChg>
        <pc:inkChg chg="add">
          <ac:chgData name="Zhang Yifan" userId="c9b86b9a-8bad-4e1d-80e2-8f55c3c19e2c" providerId="ADAL" clId="{9BEFBB74-C0ED-D640-96C8-5B66059E4614}" dt="2021-09-27T19:09:25.713" v="938"/>
          <ac:inkMkLst>
            <pc:docMk/>
            <pc:sldMk cId="0" sldId="264"/>
            <ac:inkMk id="40" creationId="{A99B3C79-714D-5047-BC48-ADD7F4BB05D1}"/>
          </ac:inkMkLst>
        </pc:inkChg>
        <pc:inkChg chg="add">
          <ac:chgData name="Zhang Yifan" userId="c9b86b9a-8bad-4e1d-80e2-8f55c3c19e2c" providerId="ADAL" clId="{9BEFBB74-C0ED-D640-96C8-5B66059E4614}" dt="2021-09-27T19:09:26.145" v="939"/>
          <ac:inkMkLst>
            <pc:docMk/>
            <pc:sldMk cId="0" sldId="264"/>
            <ac:inkMk id="41" creationId="{996517D5-F30A-034C-9D80-735A99C8E3C7}"/>
          </ac:inkMkLst>
        </pc:inkChg>
        <pc:inkChg chg="add">
          <ac:chgData name="Zhang Yifan" userId="c9b86b9a-8bad-4e1d-80e2-8f55c3c19e2c" providerId="ADAL" clId="{9BEFBB74-C0ED-D640-96C8-5B66059E4614}" dt="2021-09-27T19:09:26.515" v="940"/>
          <ac:inkMkLst>
            <pc:docMk/>
            <pc:sldMk cId="0" sldId="264"/>
            <ac:inkMk id="42" creationId="{526F3E42-460C-7E41-9DC3-6FCB1C362447}"/>
          </ac:inkMkLst>
        </pc:inkChg>
        <pc:inkChg chg="add">
          <ac:chgData name="Zhang Yifan" userId="c9b86b9a-8bad-4e1d-80e2-8f55c3c19e2c" providerId="ADAL" clId="{9BEFBB74-C0ED-D640-96C8-5B66059E4614}" dt="2021-09-27T19:09:26.729" v="941"/>
          <ac:inkMkLst>
            <pc:docMk/>
            <pc:sldMk cId="0" sldId="264"/>
            <ac:inkMk id="43" creationId="{BF993A85-8468-5546-9AF4-C12993D04786}"/>
          </ac:inkMkLst>
        </pc:inkChg>
        <pc:inkChg chg="add">
          <ac:chgData name="Zhang Yifan" userId="c9b86b9a-8bad-4e1d-80e2-8f55c3c19e2c" providerId="ADAL" clId="{9BEFBB74-C0ED-D640-96C8-5B66059E4614}" dt="2021-09-27T19:09:27.041" v="942"/>
          <ac:inkMkLst>
            <pc:docMk/>
            <pc:sldMk cId="0" sldId="264"/>
            <ac:inkMk id="44" creationId="{4E3DF3D7-4B0C-C145-A031-49FF0BCF268C}"/>
          </ac:inkMkLst>
        </pc:inkChg>
        <pc:inkChg chg="add">
          <ac:chgData name="Zhang Yifan" userId="c9b86b9a-8bad-4e1d-80e2-8f55c3c19e2c" providerId="ADAL" clId="{9BEFBB74-C0ED-D640-96C8-5B66059E4614}" dt="2021-09-27T19:09:27.501" v="943"/>
          <ac:inkMkLst>
            <pc:docMk/>
            <pc:sldMk cId="0" sldId="264"/>
            <ac:inkMk id="45" creationId="{C2631DCA-23B1-4E4E-A5D1-07892A29306D}"/>
          </ac:inkMkLst>
        </pc:inkChg>
        <pc:inkChg chg="add">
          <ac:chgData name="Zhang Yifan" userId="c9b86b9a-8bad-4e1d-80e2-8f55c3c19e2c" providerId="ADAL" clId="{9BEFBB74-C0ED-D640-96C8-5B66059E4614}" dt="2021-09-27T19:09:27.832" v="944"/>
          <ac:inkMkLst>
            <pc:docMk/>
            <pc:sldMk cId="0" sldId="264"/>
            <ac:inkMk id="46" creationId="{2F1554A7-6635-5844-B2D1-6EA8400E470B}"/>
          </ac:inkMkLst>
        </pc:inkChg>
        <pc:inkChg chg="add">
          <ac:chgData name="Zhang Yifan" userId="c9b86b9a-8bad-4e1d-80e2-8f55c3c19e2c" providerId="ADAL" clId="{9BEFBB74-C0ED-D640-96C8-5B66059E4614}" dt="2021-09-27T19:09:29.431" v="946"/>
          <ac:inkMkLst>
            <pc:docMk/>
            <pc:sldMk cId="0" sldId="264"/>
            <ac:inkMk id="49" creationId="{065270CC-3F63-9949-A810-FC0B8ABA57D4}"/>
          </ac:inkMkLst>
        </pc:inkChg>
        <pc:inkChg chg="add">
          <ac:chgData name="Zhang Yifan" userId="c9b86b9a-8bad-4e1d-80e2-8f55c3c19e2c" providerId="ADAL" clId="{9BEFBB74-C0ED-D640-96C8-5B66059E4614}" dt="2021-09-27T19:09:29.853" v="947"/>
          <ac:inkMkLst>
            <pc:docMk/>
            <pc:sldMk cId="0" sldId="264"/>
            <ac:inkMk id="50" creationId="{B12DDEAD-8F86-664F-977A-4BD8FD67744E}"/>
          </ac:inkMkLst>
        </pc:inkChg>
        <pc:inkChg chg="add">
          <ac:chgData name="Zhang Yifan" userId="c9b86b9a-8bad-4e1d-80e2-8f55c3c19e2c" providerId="ADAL" clId="{9BEFBB74-C0ED-D640-96C8-5B66059E4614}" dt="2021-09-27T19:09:32.284" v="949"/>
          <ac:inkMkLst>
            <pc:docMk/>
            <pc:sldMk cId="0" sldId="264"/>
            <ac:inkMk id="52" creationId="{3727F856-0A7C-9944-BC72-EE9DDAC1CADB}"/>
          </ac:inkMkLst>
        </pc:inkChg>
        <pc:inkChg chg="add">
          <ac:chgData name="Zhang Yifan" userId="c9b86b9a-8bad-4e1d-80e2-8f55c3c19e2c" providerId="ADAL" clId="{9BEFBB74-C0ED-D640-96C8-5B66059E4614}" dt="2021-09-27T19:09:32.525" v="950"/>
          <ac:inkMkLst>
            <pc:docMk/>
            <pc:sldMk cId="0" sldId="264"/>
            <ac:inkMk id="53" creationId="{009351AC-4F53-D14F-8CEB-6FCB8C077AC5}"/>
          </ac:inkMkLst>
        </pc:inkChg>
        <pc:inkChg chg="add">
          <ac:chgData name="Zhang Yifan" userId="c9b86b9a-8bad-4e1d-80e2-8f55c3c19e2c" providerId="ADAL" clId="{9BEFBB74-C0ED-D640-96C8-5B66059E4614}" dt="2021-09-27T19:09:32.680" v="951"/>
          <ac:inkMkLst>
            <pc:docMk/>
            <pc:sldMk cId="0" sldId="264"/>
            <ac:inkMk id="54" creationId="{01251050-A73C-CB4C-B299-502AB634ACCE}"/>
          </ac:inkMkLst>
        </pc:inkChg>
        <pc:inkChg chg="add">
          <ac:chgData name="Zhang Yifan" userId="c9b86b9a-8bad-4e1d-80e2-8f55c3c19e2c" providerId="ADAL" clId="{9BEFBB74-C0ED-D640-96C8-5B66059E4614}" dt="2021-09-27T19:09:33.647" v="952"/>
          <ac:inkMkLst>
            <pc:docMk/>
            <pc:sldMk cId="0" sldId="264"/>
            <ac:inkMk id="55" creationId="{08A17D02-558D-9448-AC4C-A8A0FA48D759}"/>
          </ac:inkMkLst>
        </pc:inkChg>
        <pc:inkChg chg="add">
          <ac:chgData name="Zhang Yifan" userId="c9b86b9a-8bad-4e1d-80e2-8f55c3c19e2c" providerId="ADAL" clId="{9BEFBB74-C0ED-D640-96C8-5B66059E4614}" dt="2021-09-27T19:09:34.411" v="953"/>
          <ac:inkMkLst>
            <pc:docMk/>
            <pc:sldMk cId="0" sldId="264"/>
            <ac:inkMk id="56" creationId="{2D73FD14-6C62-6743-B0E1-5B71C7E09AA6}"/>
          </ac:inkMkLst>
        </pc:inkChg>
        <pc:inkChg chg="add">
          <ac:chgData name="Zhang Yifan" userId="c9b86b9a-8bad-4e1d-80e2-8f55c3c19e2c" providerId="ADAL" clId="{9BEFBB74-C0ED-D640-96C8-5B66059E4614}" dt="2021-09-27T19:09:35.080" v="954"/>
          <ac:inkMkLst>
            <pc:docMk/>
            <pc:sldMk cId="0" sldId="264"/>
            <ac:inkMk id="57" creationId="{03A8BB6C-70E1-A941-BBFF-7F7150A3E3BD}"/>
          </ac:inkMkLst>
        </pc:inkChg>
        <pc:inkChg chg="add">
          <ac:chgData name="Zhang Yifan" userId="c9b86b9a-8bad-4e1d-80e2-8f55c3c19e2c" providerId="ADAL" clId="{9BEFBB74-C0ED-D640-96C8-5B66059E4614}" dt="2021-09-27T19:09:35.736" v="955"/>
          <ac:inkMkLst>
            <pc:docMk/>
            <pc:sldMk cId="0" sldId="264"/>
            <ac:inkMk id="58" creationId="{2C880E6C-38D1-AA4D-ADC2-9E37885A9935}"/>
          </ac:inkMkLst>
        </pc:inkChg>
        <pc:inkChg chg="add">
          <ac:chgData name="Zhang Yifan" userId="c9b86b9a-8bad-4e1d-80e2-8f55c3c19e2c" providerId="ADAL" clId="{9BEFBB74-C0ED-D640-96C8-5B66059E4614}" dt="2021-09-27T19:09:36.183" v="956"/>
          <ac:inkMkLst>
            <pc:docMk/>
            <pc:sldMk cId="0" sldId="264"/>
            <ac:inkMk id="59" creationId="{CB2412E1-59D3-D14C-B859-AA8DC9A6EE55}"/>
          </ac:inkMkLst>
        </pc:inkChg>
        <pc:inkChg chg="add">
          <ac:chgData name="Zhang Yifan" userId="c9b86b9a-8bad-4e1d-80e2-8f55c3c19e2c" providerId="ADAL" clId="{9BEFBB74-C0ED-D640-96C8-5B66059E4614}" dt="2021-09-27T19:09:36.388" v="957"/>
          <ac:inkMkLst>
            <pc:docMk/>
            <pc:sldMk cId="0" sldId="264"/>
            <ac:inkMk id="60" creationId="{85D74B6B-A465-B34A-AA4E-253CA09A56E3}"/>
          </ac:inkMkLst>
        </pc:inkChg>
        <pc:inkChg chg="add">
          <ac:chgData name="Zhang Yifan" userId="c9b86b9a-8bad-4e1d-80e2-8f55c3c19e2c" providerId="ADAL" clId="{9BEFBB74-C0ED-D640-96C8-5B66059E4614}" dt="2021-09-27T19:09:37.113" v="958"/>
          <ac:inkMkLst>
            <pc:docMk/>
            <pc:sldMk cId="0" sldId="264"/>
            <ac:inkMk id="61" creationId="{2D42934B-22E8-7047-AFC5-8DE0286095E8}"/>
          </ac:inkMkLst>
        </pc:inkChg>
        <pc:inkChg chg="add">
          <ac:chgData name="Zhang Yifan" userId="c9b86b9a-8bad-4e1d-80e2-8f55c3c19e2c" providerId="ADAL" clId="{9BEFBB74-C0ED-D640-96C8-5B66059E4614}" dt="2021-09-27T19:09:37.383" v="959"/>
          <ac:inkMkLst>
            <pc:docMk/>
            <pc:sldMk cId="0" sldId="264"/>
            <ac:inkMk id="62" creationId="{4CF990B5-9616-6D46-96C7-29E90EA479AE}"/>
          </ac:inkMkLst>
        </pc:inkChg>
        <pc:inkChg chg="add">
          <ac:chgData name="Zhang Yifan" userId="c9b86b9a-8bad-4e1d-80e2-8f55c3c19e2c" providerId="ADAL" clId="{9BEFBB74-C0ED-D640-96C8-5B66059E4614}" dt="2021-09-27T19:09:37.939" v="960"/>
          <ac:inkMkLst>
            <pc:docMk/>
            <pc:sldMk cId="0" sldId="264"/>
            <ac:inkMk id="63" creationId="{21A90F3E-E1DC-444E-8D21-D40A489F90BD}"/>
          </ac:inkMkLst>
        </pc:inkChg>
        <pc:inkChg chg="add topLvl">
          <ac:chgData name="Zhang Yifan" userId="c9b86b9a-8bad-4e1d-80e2-8f55c3c19e2c" providerId="ADAL" clId="{9BEFBB74-C0ED-D640-96C8-5B66059E4614}" dt="2021-09-27T19:10:14.760" v="982"/>
          <ac:inkMkLst>
            <pc:docMk/>
            <pc:sldMk cId="0" sldId="264"/>
            <ac:inkMk id="129" creationId="{1CD38E05-A425-474E-B799-979AD545725E}"/>
          </ac:inkMkLst>
        </pc:inkChg>
        <pc:inkChg chg="add topLvl">
          <ac:chgData name="Zhang Yifan" userId="c9b86b9a-8bad-4e1d-80e2-8f55c3c19e2c" providerId="ADAL" clId="{9BEFBB74-C0ED-D640-96C8-5B66059E4614}" dt="2021-09-27T19:10:14.760" v="982"/>
          <ac:inkMkLst>
            <pc:docMk/>
            <pc:sldMk cId="0" sldId="264"/>
            <ac:inkMk id="130" creationId="{B6BF48C8-A293-E84F-A39A-F5ED8DF557EF}"/>
          </ac:inkMkLst>
        </pc:inkChg>
        <pc:inkChg chg="add topLvl">
          <ac:chgData name="Zhang Yifan" userId="c9b86b9a-8bad-4e1d-80e2-8f55c3c19e2c" providerId="ADAL" clId="{9BEFBB74-C0ED-D640-96C8-5B66059E4614}" dt="2021-09-27T19:10:14.760" v="982"/>
          <ac:inkMkLst>
            <pc:docMk/>
            <pc:sldMk cId="0" sldId="264"/>
            <ac:inkMk id="131" creationId="{2A87BDA4-5EE3-8646-A523-3E527E48D388}"/>
          </ac:inkMkLst>
        </pc:inkChg>
        <pc:inkChg chg="add topLvl">
          <ac:chgData name="Zhang Yifan" userId="c9b86b9a-8bad-4e1d-80e2-8f55c3c19e2c" providerId="ADAL" clId="{9BEFBB74-C0ED-D640-96C8-5B66059E4614}" dt="2021-09-27T19:10:14.760" v="982"/>
          <ac:inkMkLst>
            <pc:docMk/>
            <pc:sldMk cId="0" sldId="264"/>
            <ac:inkMk id="132" creationId="{A47B4292-1582-E847-82DB-1CB4355BEFBB}"/>
          </ac:inkMkLst>
        </pc:inkChg>
        <pc:inkChg chg="add topLvl">
          <ac:chgData name="Zhang Yifan" userId="c9b86b9a-8bad-4e1d-80e2-8f55c3c19e2c" providerId="ADAL" clId="{9BEFBB74-C0ED-D640-96C8-5B66059E4614}" dt="2021-09-27T19:10:14.760" v="982"/>
          <ac:inkMkLst>
            <pc:docMk/>
            <pc:sldMk cId="0" sldId="264"/>
            <ac:inkMk id="133" creationId="{C914D059-FFA0-4A4C-AC28-A08F166F207D}"/>
          </ac:inkMkLst>
        </pc:inkChg>
        <pc:inkChg chg="add topLvl">
          <ac:chgData name="Zhang Yifan" userId="c9b86b9a-8bad-4e1d-80e2-8f55c3c19e2c" providerId="ADAL" clId="{9BEFBB74-C0ED-D640-96C8-5B66059E4614}" dt="2021-09-27T19:10:14.760" v="982"/>
          <ac:inkMkLst>
            <pc:docMk/>
            <pc:sldMk cId="0" sldId="264"/>
            <ac:inkMk id="134" creationId="{6C13F36C-5632-C540-B78A-0C845F0382FF}"/>
          </ac:inkMkLst>
        </pc:inkChg>
        <pc:inkChg chg="add topLvl">
          <ac:chgData name="Zhang Yifan" userId="c9b86b9a-8bad-4e1d-80e2-8f55c3c19e2c" providerId="ADAL" clId="{9BEFBB74-C0ED-D640-96C8-5B66059E4614}" dt="2021-09-27T19:10:14.760" v="982"/>
          <ac:inkMkLst>
            <pc:docMk/>
            <pc:sldMk cId="0" sldId="264"/>
            <ac:inkMk id="135" creationId="{1E535081-74BC-C646-97FD-7D7357260DE8}"/>
          </ac:inkMkLst>
        </pc:inkChg>
        <pc:inkChg chg="add topLvl">
          <ac:chgData name="Zhang Yifan" userId="c9b86b9a-8bad-4e1d-80e2-8f55c3c19e2c" providerId="ADAL" clId="{9BEFBB74-C0ED-D640-96C8-5B66059E4614}" dt="2021-09-27T19:10:14.760" v="982"/>
          <ac:inkMkLst>
            <pc:docMk/>
            <pc:sldMk cId="0" sldId="264"/>
            <ac:inkMk id="136" creationId="{1C16BB64-D9F6-D840-BB72-F05148A6B250}"/>
          </ac:inkMkLst>
        </pc:inkChg>
        <pc:inkChg chg="add topLvl">
          <ac:chgData name="Zhang Yifan" userId="c9b86b9a-8bad-4e1d-80e2-8f55c3c19e2c" providerId="ADAL" clId="{9BEFBB74-C0ED-D640-96C8-5B66059E4614}" dt="2021-09-27T19:10:14.760" v="982"/>
          <ac:inkMkLst>
            <pc:docMk/>
            <pc:sldMk cId="0" sldId="264"/>
            <ac:inkMk id="137" creationId="{3B4DCC94-3AA6-964F-A1D3-2E43B86185E0}"/>
          </ac:inkMkLst>
        </pc:inkChg>
        <pc:inkChg chg="add topLvl">
          <ac:chgData name="Zhang Yifan" userId="c9b86b9a-8bad-4e1d-80e2-8f55c3c19e2c" providerId="ADAL" clId="{9BEFBB74-C0ED-D640-96C8-5B66059E4614}" dt="2021-09-27T19:10:14.760" v="982"/>
          <ac:inkMkLst>
            <pc:docMk/>
            <pc:sldMk cId="0" sldId="264"/>
            <ac:inkMk id="138" creationId="{26EA508A-14DF-8647-80F8-69A6ECFBB565}"/>
          </ac:inkMkLst>
        </pc:inkChg>
        <pc:inkChg chg="add topLvl">
          <ac:chgData name="Zhang Yifan" userId="c9b86b9a-8bad-4e1d-80e2-8f55c3c19e2c" providerId="ADAL" clId="{9BEFBB74-C0ED-D640-96C8-5B66059E4614}" dt="2021-09-27T19:10:14.760" v="982"/>
          <ac:inkMkLst>
            <pc:docMk/>
            <pc:sldMk cId="0" sldId="264"/>
            <ac:inkMk id="139" creationId="{A21192F9-31A3-2A4F-9987-79C4C4C27EF8}"/>
          </ac:inkMkLst>
        </pc:inkChg>
        <pc:inkChg chg="add topLvl">
          <ac:chgData name="Zhang Yifan" userId="c9b86b9a-8bad-4e1d-80e2-8f55c3c19e2c" providerId="ADAL" clId="{9BEFBB74-C0ED-D640-96C8-5B66059E4614}" dt="2021-09-27T19:10:14.760" v="982"/>
          <ac:inkMkLst>
            <pc:docMk/>
            <pc:sldMk cId="0" sldId="264"/>
            <ac:inkMk id="140" creationId="{1AFD570A-F3EF-C343-A53E-663122F3950B}"/>
          </ac:inkMkLst>
        </pc:inkChg>
        <pc:inkChg chg="add topLvl">
          <ac:chgData name="Zhang Yifan" userId="c9b86b9a-8bad-4e1d-80e2-8f55c3c19e2c" providerId="ADAL" clId="{9BEFBB74-C0ED-D640-96C8-5B66059E4614}" dt="2021-09-27T19:10:14.760" v="982"/>
          <ac:inkMkLst>
            <pc:docMk/>
            <pc:sldMk cId="0" sldId="264"/>
            <ac:inkMk id="141" creationId="{8A36FC7A-9554-3B42-90AD-AEEE1954F4B2}"/>
          </ac:inkMkLst>
        </pc:inkChg>
        <pc:inkChg chg="add topLvl">
          <ac:chgData name="Zhang Yifan" userId="c9b86b9a-8bad-4e1d-80e2-8f55c3c19e2c" providerId="ADAL" clId="{9BEFBB74-C0ED-D640-96C8-5B66059E4614}" dt="2021-09-27T19:10:14.760" v="982"/>
          <ac:inkMkLst>
            <pc:docMk/>
            <pc:sldMk cId="0" sldId="264"/>
            <ac:inkMk id="142" creationId="{6F848362-EBAB-E940-9C48-E4DA4BB8085F}"/>
          </ac:inkMkLst>
        </pc:inkChg>
        <pc:inkChg chg="add del topLvl">
          <ac:chgData name="Zhang Yifan" userId="c9b86b9a-8bad-4e1d-80e2-8f55c3c19e2c" providerId="ADAL" clId="{9BEFBB74-C0ED-D640-96C8-5B66059E4614}" dt="2021-09-27T19:10:15.713" v="986"/>
          <ac:inkMkLst>
            <pc:docMk/>
            <pc:sldMk cId="0" sldId="264"/>
            <ac:inkMk id="143" creationId="{09B8E4BA-F01E-924B-AF04-E170CE031E75}"/>
          </ac:inkMkLst>
        </pc:inkChg>
        <pc:inkChg chg="add del topLvl">
          <ac:chgData name="Zhang Yifan" userId="c9b86b9a-8bad-4e1d-80e2-8f55c3c19e2c" providerId="ADAL" clId="{9BEFBB74-C0ED-D640-96C8-5B66059E4614}" dt="2021-09-27T19:10:15.281" v="985"/>
          <ac:inkMkLst>
            <pc:docMk/>
            <pc:sldMk cId="0" sldId="264"/>
            <ac:inkMk id="144" creationId="{F6E6A5E3-880A-B244-9FEF-DD2151CEDB2A}"/>
          </ac:inkMkLst>
        </pc:inkChg>
        <pc:inkChg chg="add del topLvl">
          <ac:chgData name="Zhang Yifan" userId="c9b86b9a-8bad-4e1d-80e2-8f55c3c19e2c" providerId="ADAL" clId="{9BEFBB74-C0ED-D640-96C8-5B66059E4614}" dt="2021-09-27T19:10:15.093" v="984"/>
          <ac:inkMkLst>
            <pc:docMk/>
            <pc:sldMk cId="0" sldId="264"/>
            <ac:inkMk id="149" creationId="{1EB35B81-367C-774B-AEBF-429C29EEB6EC}"/>
          </ac:inkMkLst>
        </pc:inkChg>
        <pc:inkChg chg="add del topLvl">
          <ac:chgData name="Zhang Yifan" userId="c9b86b9a-8bad-4e1d-80e2-8f55c3c19e2c" providerId="ADAL" clId="{9BEFBB74-C0ED-D640-96C8-5B66059E4614}" dt="2021-09-27T19:10:14.923" v="983"/>
          <ac:inkMkLst>
            <pc:docMk/>
            <pc:sldMk cId="0" sldId="264"/>
            <ac:inkMk id="150" creationId="{3EE6D930-683B-674F-94EE-1A00D5561821}"/>
          </ac:inkMkLst>
        </pc:inkChg>
        <pc:inkChg chg="add del topLvl">
          <ac:chgData name="Zhang Yifan" userId="c9b86b9a-8bad-4e1d-80e2-8f55c3c19e2c" providerId="ADAL" clId="{9BEFBB74-C0ED-D640-96C8-5B66059E4614}" dt="2021-09-27T19:10:14.760" v="982"/>
          <ac:inkMkLst>
            <pc:docMk/>
            <pc:sldMk cId="0" sldId="264"/>
            <ac:inkMk id="151" creationId="{C07CCD29-4B16-0841-9C17-7878D3923E04}"/>
          </ac:inkMkLst>
        </pc:inkChg>
        <pc:inkChg chg="add">
          <ac:chgData name="Zhang Yifan" userId="c9b86b9a-8bad-4e1d-80e2-8f55c3c19e2c" providerId="ADAL" clId="{9BEFBB74-C0ED-D640-96C8-5B66059E4614}" dt="2021-09-27T19:10:17.218" v="987"/>
          <ac:inkMkLst>
            <pc:docMk/>
            <pc:sldMk cId="0" sldId="264"/>
            <ac:inkMk id="154" creationId="{2FD6F0F2-38BA-B942-9EE1-DD6B0988141C}"/>
          </ac:inkMkLst>
        </pc:inkChg>
        <pc:inkChg chg="add">
          <ac:chgData name="Zhang Yifan" userId="c9b86b9a-8bad-4e1d-80e2-8f55c3c19e2c" providerId="ADAL" clId="{9BEFBB74-C0ED-D640-96C8-5B66059E4614}" dt="2021-09-27T19:10:26.127" v="989"/>
          <ac:inkMkLst>
            <pc:docMk/>
            <pc:sldMk cId="0" sldId="264"/>
            <ac:inkMk id="156" creationId="{B9A55046-8B3B-BD40-BB96-948EB3778078}"/>
          </ac:inkMkLst>
        </pc:inkChg>
        <pc:inkChg chg="add">
          <ac:chgData name="Zhang Yifan" userId="c9b86b9a-8bad-4e1d-80e2-8f55c3c19e2c" providerId="ADAL" clId="{9BEFBB74-C0ED-D640-96C8-5B66059E4614}" dt="2021-09-27T19:10:27.229" v="990"/>
          <ac:inkMkLst>
            <pc:docMk/>
            <pc:sldMk cId="0" sldId="264"/>
            <ac:inkMk id="157" creationId="{5BCA5003-9E3C-C74D-8280-6C96EB79C8D0}"/>
          </ac:inkMkLst>
        </pc:inkChg>
        <pc:inkChg chg="add">
          <ac:chgData name="Zhang Yifan" userId="c9b86b9a-8bad-4e1d-80e2-8f55c3c19e2c" providerId="ADAL" clId="{9BEFBB74-C0ED-D640-96C8-5B66059E4614}" dt="2021-09-27T19:10:27.529" v="991"/>
          <ac:inkMkLst>
            <pc:docMk/>
            <pc:sldMk cId="0" sldId="264"/>
            <ac:inkMk id="158" creationId="{9FC8475F-7BB3-8040-A907-2CA61E3D6B9D}"/>
          </ac:inkMkLst>
        </pc:inkChg>
        <pc:inkChg chg="add">
          <ac:chgData name="Zhang Yifan" userId="c9b86b9a-8bad-4e1d-80e2-8f55c3c19e2c" providerId="ADAL" clId="{9BEFBB74-C0ED-D640-96C8-5B66059E4614}" dt="2021-09-27T19:10:27.957" v="992"/>
          <ac:inkMkLst>
            <pc:docMk/>
            <pc:sldMk cId="0" sldId="264"/>
            <ac:inkMk id="159" creationId="{45528A79-7A42-224A-89BE-D9436E7EF050}"/>
          </ac:inkMkLst>
        </pc:inkChg>
        <pc:inkChg chg="add">
          <ac:chgData name="Zhang Yifan" userId="c9b86b9a-8bad-4e1d-80e2-8f55c3c19e2c" providerId="ADAL" clId="{9BEFBB74-C0ED-D640-96C8-5B66059E4614}" dt="2021-09-27T19:10:28.331" v="993"/>
          <ac:inkMkLst>
            <pc:docMk/>
            <pc:sldMk cId="0" sldId="264"/>
            <ac:inkMk id="160" creationId="{FB6300C4-BCAC-9F44-A3F9-AF489C062CF3}"/>
          </ac:inkMkLst>
        </pc:inkChg>
        <pc:inkChg chg="add">
          <ac:chgData name="Zhang Yifan" userId="c9b86b9a-8bad-4e1d-80e2-8f55c3c19e2c" providerId="ADAL" clId="{9BEFBB74-C0ED-D640-96C8-5B66059E4614}" dt="2021-09-27T19:10:28.526" v="994"/>
          <ac:inkMkLst>
            <pc:docMk/>
            <pc:sldMk cId="0" sldId="264"/>
            <ac:inkMk id="161" creationId="{79A2F186-C367-FA49-90E0-80530102453B}"/>
          </ac:inkMkLst>
        </pc:inkChg>
        <pc:inkChg chg="add">
          <ac:chgData name="Zhang Yifan" userId="c9b86b9a-8bad-4e1d-80e2-8f55c3c19e2c" providerId="ADAL" clId="{9BEFBB74-C0ED-D640-96C8-5B66059E4614}" dt="2021-09-27T19:10:28.844" v="995"/>
          <ac:inkMkLst>
            <pc:docMk/>
            <pc:sldMk cId="0" sldId="264"/>
            <ac:inkMk id="162" creationId="{AC49B841-6407-F244-ACAD-16742914F451}"/>
          </ac:inkMkLst>
        </pc:inkChg>
        <pc:inkChg chg="add">
          <ac:chgData name="Zhang Yifan" userId="c9b86b9a-8bad-4e1d-80e2-8f55c3c19e2c" providerId="ADAL" clId="{9BEFBB74-C0ED-D640-96C8-5B66059E4614}" dt="2021-09-27T19:10:29.723" v="996"/>
          <ac:inkMkLst>
            <pc:docMk/>
            <pc:sldMk cId="0" sldId="264"/>
            <ac:inkMk id="163" creationId="{BD985429-CB8C-AB4D-BEBE-850AFAADC460}"/>
          </ac:inkMkLst>
        </pc:inkChg>
        <pc:inkChg chg="add">
          <ac:chgData name="Zhang Yifan" userId="c9b86b9a-8bad-4e1d-80e2-8f55c3c19e2c" providerId="ADAL" clId="{9BEFBB74-C0ED-D640-96C8-5B66059E4614}" dt="2021-09-27T19:10:29.962" v="997"/>
          <ac:inkMkLst>
            <pc:docMk/>
            <pc:sldMk cId="0" sldId="264"/>
            <ac:inkMk id="164" creationId="{548CBBD6-8B4B-1443-9B1F-CA771E47B979}"/>
          </ac:inkMkLst>
        </pc:inkChg>
        <pc:inkChg chg="add">
          <ac:chgData name="Zhang Yifan" userId="c9b86b9a-8bad-4e1d-80e2-8f55c3c19e2c" providerId="ADAL" clId="{9BEFBB74-C0ED-D640-96C8-5B66059E4614}" dt="2021-09-27T19:10:30.244" v="998"/>
          <ac:inkMkLst>
            <pc:docMk/>
            <pc:sldMk cId="0" sldId="264"/>
            <ac:inkMk id="165" creationId="{4FEB79D1-8855-F345-8AA4-3D753E8ED384}"/>
          </ac:inkMkLst>
        </pc:inkChg>
        <pc:inkChg chg="add">
          <ac:chgData name="Zhang Yifan" userId="c9b86b9a-8bad-4e1d-80e2-8f55c3c19e2c" providerId="ADAL" clId="{9BEFBB74-C0ED-D640-96C8-5B66059E4614}" dt="2021-09-27T19:10:30.497" v="999"/>
          <ac:inkMkLst>
            <pc:docMk/>
            <pc:sldMk cId="0" sldId="264"/>
            <ac:inkMk id="166" creationId="{FBCF4C61-B456-254F-8372-ABCF0496D26D}"/>
          </ac:inkMkLst>
        </pc:inkChg>
        <pc:inkChg chg="add topLvl">
          <ac:chgData name="Zhang Yifan" userId="c9b86b9a-8bad-4e1d-80e2-8f55c3c19e2c" providerId="ADAL" clId="{9BEFBB74-C0ED-D640-96C8-5B66059E4614}" dt="2021-09-27T19:10:45.368" v="1023"/>
          <ac:inkMkLst>
            <pc:docMk/>
            <pc:sldMk cId="0" sldId="264"/>
            <ac:inkMk id="168" creationId="{0B7B831D-357B-174E-A1DD-3E77118D8302}"/>
          </ac:inkMkLst>
        </pc:inkChg>
        <pc:inkChg chg="add topLvl">
          <ac:chgData name="Zhang Yifan" userId="c9b86b9a-8bad-4e1d-80e2-8f55c3c19e2c" providerId="ADAL" clId="{9BEFBB74-C0ED-D640-96C8-5B66059E4614}" dt="2021-09-27T19:10:45.368" v="1023"/>
          <ac:inkMkLst>
            <pc:docMk/>
            <pc:sldMk cId="0" sldId="264"/>
            <ac:inkMk id="169" creationId="{B7DE2F8F-F776-344B-9585-82BBB13CB4BF}"/>
          </ac:inkMkLst>
        </pc:inkChg>
        <pc:inkChg chg="add topLvl">
          <ac:chgData name="Zhang Yifan" userId="c9b86b9a-8bad-4e1d-80e2-8f55c3c19e2c" providerId="ADAL" clId="{9BEFBB74-C0ED-D640-96C8-5B66059E4614}" dt="2021-09-27T19:10:41.209" v="1017"/>
          <ac:inkMkLst>
            <pc:docMk/>
            <pc:sldMk cId="0" sldId="264"/>
            <ac:inkMk id="171" creationId="{02CC19C6-A2A7-994E-A473-98849B0CC886}"/>
          </ac:inkMkLst>
        </pc:inkChg>
        <pc:inkChg chg="add topLvl">
          <ac:chgData name="Zhang Yifan" userId="c9b86b9a-8bad-4e1d-80e2-8f55c3c19e2c" providerId="ADAL" clId="{9BEFBB74-C0ED-D640-96C8-5B66059E4614}" dt="2021-09-27T19:10:41.209" v="1017"/>
          <ac:inkMkLst>
            <pc:docMk/>
            <pc:sldMk cId="0" sldId="264"/>
            <ac:inkMk id="172" creationId="{00EDCF1E-76D4-824E-B281-6B940CFC72CF}"/>
          </ac:inkMkLst>
        </pc:inkChg>
        <pc:inkChg chg="add topLvl">
          <ac:chgData name="Zhang Yifan" userId="c9b86b9a-8bad-4e1d-80e2-8f55c3c19e2c" providerId="ADAL" clId="{9BEFBB74-C0ED-D640-96C8-5B66059E4614}" dt="2021-09-27T19:10:41.209" v="1017"/>
          <ac:inkMkLst>
            <pc:docMk/>
            <pc:sldMk cId="0" sldId="264"/>
            <ac:inkMk id="173" creationId="{CA63A756-8AA3-2B42-A532-22B816E40010}"/>
          </ac:inkMkLst>
        </pc:inkChg>
        <pc:inkChg chg="add topLvl">
          <ac:chgData name="Zhang Yifan" userId="c9b86b9a-8bad-4e1d-80e2-8f55c3c19e2c" providerId="ADAL" clId="{9BEFBB74-C0ED-D640-96C8-5B66059E4614}" dt="2021-09-27T19:10:41.209" v="1017"/>
          <ac:inkMkLst>
            <pc:docMk/>
            <pc:sldMk cId="0" sldId="264"/>
            <ac:inkMk id="174" creationId="{C47FBF9A-3D58-824F-8116-4489C7E2B0CA}"/>
          </ac:inkMkLst>
        </pc:inkChg>
        <pc:inkChg chg="add topLvl">
          <ac:chgData name="Zhang Yifan" userId="c9b86b9a-8bad-4e1d-80e2-8f55c3c19e2c" providerId="ADAL" clId="{9BEFBB74-C0ED-D640-96C8-5B66059E4614}" dt="2021-09-27T19:10:41.209" v="1017"/>
          <ac:inkMkLst>
            <pc:docMk/>
            <pc:sldMk cId="0" sldId="264"/>
            <ac:inkMk id="175" creationId="{B6FF463C-4CCD-AA42-8C56-05A2C9ED53DC}"/>
          </ac:inkMkLst>
        </pc:inkChg>
        <pc:inkChg chg="add topLvl">
          <ac:chgData name="Zhang Yifan" userId="c9b86b9a-8bad-4e1d-80e2-8f55c3c19e2c" providerId="ADAL" clId="{9BEFBB74-C0ED-D640-96C8-5B66059E4614}" dt="2021-09-27T19:10:41.209" v="1017"/>
          <ac:inkMkLst>
            <pc:docMk/>
            <pc:sldMk cId="0" sldId="264"/>
            <ac:inkMk id="176" creationId="{CE7132BF-97E5-724B-B6B5-CD91BB91C108}"/>
          </ac:inkMkLst>
        </pc:inkChg>
        <pc:inkChg chg="add topLvl">
          <ac:chgData name="Zhang Yifan" userId="c9b86b9a-8bad-4e1d-80e2-8f55c3c19e2c" providerId="ADAL" clId="{9BEFBB74-C0ED-D640-96C8-5B66059E4614}" dt="2021-09-27T19:10:41.209" v="1017"/>
          <ac:inkMkLst>
            <pc:docMk/>
            <pc:sldMk cId="0" sldId="264"/>
            <ac:inkMk id="177" creationId="{2EFE65AA-63D4-5B4F-B663-0464347FEFDF}"/>
          </ac:inkMkLst>
        </pc:inkChg>
        <pc:inkChg chg="add topLvl">
          <ac:chgData name="Zhang Yifan" userId="c9b86b9a-8bad-4e1d-80e2-8f55c3c19e2c" providerId="ADAL" clId="{9BEFBB74-C0ED-D640-96C8-5B66059E4614}" dt="2021-09-27T19:10:41.209" v="1017"/>
          <ac:inkMkLst>
            <pc:docMk/>
            <pc:sldMk cId="0" sldId="264"/>
            <ac:inkMk id="178" creationId="{AE324F57-214D-0A4D-8B6F-6F1C8B1D00CF}"/>
          </ac:inkMkLst>
        </pc:inkChg>
        <pc:inkChg chg="add topLvl">
          <ac:chgData name="Zhang Yifan" userId="c9b86b9a-8bad-4e1d-80e2-8f55c3c19e2c" providerId="ADAL" clId="{9BEFBB74-C0ED-D640-96C8-5B66059E4614}" dt="2021-09-27T19:10:41.209" v="1017"/>
          <ac:inkMkLst>
            <pc:docMk/>
            <pc:sldMk cId="0" sldId="264"/>
            <ac:inkMk id="179" creationId="{FF9D2958-BB03-8248-AE35-633CC1A47CCE}"/>
          </ac:inkMkLst>
        </pc:inkChg>
        <pc:inkChg chg="add topLvl">
          <ac:chgData name="Zhang Yifan" userId="c9b86b9a-8bad-4e1d-80e2-8f55c3c19e2c" providerId="ADAL" clId="{9BEFBB74-C0ED-D640-96C8-5B66059E4614}" dt="2021-09-27T19:10:41.209" v="1017"/>
          <ac:inkMkLst>
            <pc:docMk/>
            <pc:sldMk cId="0" sldId="264"/>
            <ac:inkMk id="180" creationId="{EB9C8705-1F96-614E-B807-F44463413D13}"/>
          </ac:inkMkLst>
        </pc:inkChg>
        <pc:inkChg chg="add del topLvl">
          <ac:chgData name="Zhang Yifan" userId="c9b86b9a-8bad-4e1d-80e2-8f55c3c19e2c" providerId="ADAL" clId="{9BEFBB74-C0ED-D640-96C8-5B66059E4614}" dt="2021-09-27T19:10:41.513" v="1018"/>
          <ac:inkMkLst>
            <pc:docMk/>
            <pc:sldMk cId="0" sldId="264"/>
            <ac:inkMk id="181" creationId="{CED5D15B-DCBB-BD4F-9058-A8C39E7902CD}"/>
          </ac:inkMkLst>
        </pc:inkChg>
        <pc:inkChg chg="add del topLvl">
          <ac:chgData name="Zhang Yifan" userId="c9b86b9a-8bad-4e1d-80e2-8f55c3c19e2c" providerId="ADAL" clId="{9BEFBB74-C0ED-D640-96C8-5B66059E4614}" dt="2021-09-27T19:10:41.209" v="1017"/>
          <ac:inkMkLst>
            <pc:docMk/>
            <pc:sldMk cId="0" sldId="264"/>
            <ac:inkMk id="182" creationId="{244A89D0-C642-E14E-8BFE-E87B254E0EC8}"/>
          </ac:inkMkLst>
        </pc:inkChg>
        <pc:inkChg chg="add">
          <ac:chgData name="Zhang Yifan" userId="c9b86b9a-8bad-4e1d-80e2-8f55c3c19e2c" providerId="ADAL" clId="{9BEFBB74-C0ED-D640-96C8-5B66059E4614}" dt="2021-09-27T19:10:43.252" v="1019"/>
          <ac:inkMkLst>
            <pc:docMk/>
            <pc:sldMk cId="0" sldId="264"/>
            <ac:inkMk id="184" creationId="{CA1FA05B-0E23-AE40-AB51-19A3DE9DC68A}"/>
          </ac:inkMkLst>
        </pc:inkChg>
        <pc:inkChg chg="add">
          <ac:chgData name="Zhang Yifan" userId="c9b86b9a-8bad-4e1d-80e2-8f55c3c19e2c" providerId="ADAL" clId="{9BEFBB74-C0ED-D640-96C8-5B66059E4614}" dt="2021-09-27T19:10:43.890" v="1020"/>
          <ac:inkMkLst>
            <pc:docMk/>
            <pc:sldMk cId="0" sldId="264"/>
            <ac:inkMk id="185" creationId="{4E215A26-0D34-6F4E-B9B4-FE2164F6131C}"/>
          </ac:inkMkLst>
        </pc:inkChg>
        <pc:inkChg chg="add">
          <ac:chgData name="Zhang Yifan" userId="c9b86b9a-8bad-4e1d-80e2-8f55c3c19e2c" providerId="ADAL" clId="{9BEFBB74-C0ED-D640-96C8-5B66059E4614}" dt="2021-09-27T19:10:44.113" v="1021"/>
          <ac:inkMkLst>
            <pc:docMk/>
            <pc:sldMk cId="0" sldId="264"/>
            <ac:inkMk id="186" creationId="{A97E17F8-6BDD-AA49-AC03-A31B0B970CF1}"/>
          </ac:inkMkLst>
        </pc:inkChg>
        <pc:inkChg chg="add">
          <ac:chgData name="Zhang Yifan" userId="c9b86b9a-8bad-4e1d-80e2-8f55c3c19e2c" providerId="ADAL" clId="{9BEFBB74-C0ED-D640-96C8-5B66059E4614}" dt="2021-09-27T19:10:44.469" v="1022"/>
          <ac:inkMkLst>
            <pc:docMk/>
            <pc:sldMk cId="0" sldId="264"/>
            <ac:inkMk id="187" creationId="{BCB0BF30-5B99-D54B-A749-7BCFC5B0B1AE}"/>
          </ac:inkMkLst>
        </pc:inkChg>
        <pc:inkChg chg="add">
          <ac:chgData name="Zhang Yifan" userId="c9b86b9a-8bad-4e1d-80e2-8f55c3c19e2c" providerId="ADAL" clId="{9BEFBB74-C0ED-D640-96C8-5B66059E4614}" dt="2021-09-27T19:11:23.111" v="1024"/>
          <ac:inkMkLst>
            <pc:docMk/>
            <pc:sldMk cId="0" sldId="264"/>
            <ac:inkMk id="189" creationId="{D0AF1C72-90BD-634F-8BC6-3AEAE886E5B9}"/>
          </ac:inkMkLst>
        </pc:inkChg>
        <pc:inkChg chg="add">
          <ac:chgData name="Zhang Yifan" userId="c9b86b9a-8bad-4e1d-80e2-8f55c3c19e2c" providerId="ADAL" clId="{9BEFBB74-C0ED-D640-96C8-5B66059E4614}" dt="2021-09-27T19:11:25.766" v="1025"/>
          <ac:inkMkLst>
            <pc:docMk/>
            <pc:sldMk cId="0" sldId="264"/>
            <ac:inkMk id="190" creationId="{844C1302-698E-8E45-B762-54B11422F8E1}"/>
          </ac:inkMkLst>
        </pc:inkChg>
      </pc:sldChg>
      <pc:sldChg chg="add del">
        <pc:chgData name="Zhang Yifan" userId="c9b86b9a-8bad-4e1d-80e2-8f55c3c19e2c" providerId="ADAL" clId="{9BEFBB74-C0ED-D640-96C8-5B66059E4614}" dt="2021-09-27T19:27:41.583" v="1354" actId="2696"/>
        <pc:sldMkLst>
          <pc:docMk/>
          <pc:sldMk cId="0" sldId="265"/>
        </pc:sldMkLst>
      </pc:sldChg>
      <pc:sldChg chg="del">
        <pc:chgData name="Zhang Yifan" userId="c9b86b9a-8bad-4e1d-80e2-8f55c3c19e2c" providerId="ADAL" clId="{9BEFBB74-C0ED-D640-96C8-5B66059E4614}" dt="2021-09-27T19:29:55.867" v="1366" actId="2696"/>
        <pc:sldMkLst>
          <pc:docMk/>
          <pc:sldMk cId="0" sldId="266"/>
        </pc:sldMkLst>
      </pc:sldChg>
      <pc:sldChg chg="addSp delSp">
        <pc:chgData name="Zhang Yifan" userId="c9b86b9a-8bad-4e1d-80e2-8f55c3c19e2c" providerId="ADAL" clId="{9BEFBB74-C0ED-D640-96C8-5B66059E4614}" dt="2021-09-27T19:37:14.329" v="1618"/>
        <pc:sldMkLst>
          <pc:docMk/>
          <pc:sldMk cId="0" sldId="268"/>
        </pc:sldMkLst>
        <pc:grpChg chg="add del">
          <ac:chgData name="Zhang Yifan" userId="c9b86b9a-8bad-4e1d-80e2-8f55c3c19e2c" providerId="ADAL" clId="{9BEFBB74-C0ED-D640-96C8-5B66059E4614}" dt="2021-09-27T19:36:19.364" v="1531"/>
          <ac:grpSpMkLst>
            <pc:docMk/>
            <pc:sldMk cId="0" sldId="268"/>
            <ac:grpSpMk id="15" creationId="{B4B092DB-9E0F-CE4F-87F0-A91BD639A08E}"/>
          </ac:grpSpMkLst>
        </pc:grpChg>
        <pc:grpChg chg="add del">
          <ac:chgData name="Zhang Yifan" userId="c9b86b9a-8bad-4e1d-80e2-8f55c3c19e2c" providerId="ADAL" clId="{9BEFBB74-C0ED-D640-96C8-5B66059E4614}" dt="2021-09-27T19:36:33.626" v="1563"/>
          <ac:grpSpMkLst>
            <pc:docMk/>
            <pc:sldMk cId="0" sldId="268"/>
            <ac:grpSpMk id="31" creationId="{AB2C9B6C-650A-9542-8579-8AC0E3106693}"/>
          </ac:grpSpMkLst>
        </pc:grpChg>
        <pc:grpChg chg="add del">
          <ac:chgData name="Zhang Yifan" userId="c9b86b9a-8bad-4e1d-80e2-8f55c3c19e2c" providerId="ADAL" clId="{9BEFBB74-C0ED-D640-96C8-5B66059E4614}" dt="2021-09-27T19:36:41.959" v="1575"/>
          <ac:grpSpMkLst>
            <pc:docMk/>
            <pc:sldMk cId="0" sldId="268"/>
            <ac:grpSpMk id="39" creationId="{5B5275F8-8056-384A-8866-4CC94B245E07}"/>
          </ac:grpSpMkLst>
        </pc:grpChg>
        <pc:grpChg chg="add del">
          <ac:chgData name="Zhang Yifan" userId="c9b86b9a-8bad-4e1d-80e2-8f55c3c19e2c" providerId="ADAL" clId="{9BEFBB74-C0ED-D640-96C8-5B66059E4614}" dt="2021-09-27T19:36:41.959" v="1575"/>
          <ac:grpSpMkLst>
            <pc:docMk/>
            <pc:sldMk cId="0" sldId="268"/>
            <ac:grpSpMk id="45" creationId="{AC418B96-310A-2948-BCB8-B8168BA5C45B}"/>
          </ac:grpSpMkLst>
        </pc:grpChg>
        <pc:grpChg chg="add del">
          <ac:chgData name="Zhang Yifan" userId="c9b86b9a-8bad-4e1d-80e2-8f55c3c19e2c" providerId="ADAL" clId="{9BEFBB74-C0ED-D640-96C8-5B66059E4614}" dt="2021-09-27T19:36:44.353" v="1580"/>
          <ac:grpSpMkLst>
            <pc:docMk/>
            <pc:sldMk cId="0" sldId="268"/>
            <ac:grpSpMk id="47" creationId="{874D5D6F-C632-3C48-8B5A-80E9307A769B}"/>
          </ac:grpSpMkLst>
        </pc:grpChg>
        <pc:grpChg chg="add del">
          <ac:chgData name="Zhang Yifan" userId="c9b86b9a-8bad-4e1d-80e2-8f55c3c19e2c" providerId="ADAL" clId="{9BEFBB74-C0ED-D640-96C8-5B66059E4614}" dt="2021-09-27T19:36:47.878" v="1586"/>
          <ac:grpSpMkLst>
            <pc:docMk/>
            <pc:sldMk cId="0" sldId="268"/>
            <ac:grpSpMk id="52" creationId="{2C33B371-474B-114F-8187-D463E9A3B27C}"/>
          </ac:grpSpMkLst>
        </pc:grpChg>
        <pc:grpChg chg="add del">
          <ac:chgData name="Zhang Yifan" userId="c9b86b9a-8bad-4e1d-80e2-8f55c3c19e2c" providerId="ADAL" clId="{9BEFBB74-C0ED-D640-96C8-5B66059E4614}" dt="2021-09-27T19:36:55.834" v="1598"/>
          <ac:grpSpMkLst>
            <pc:docMk/>
            <pc:sldMk cId="0" sldId="268"/>
            <ac:grpSpMk id="58" creationId="{80B3FFE5-E0F7-644B-8D19-5CB8FA2DE3EE}"/>
          </ac:grpSpMkLst>
        </pc:grpChg>
        <pc:grpChg chg="add">
          <ac:chgData name="Zhang Yifan" userId="c9b86b9a-8bad-4e1d-80e2-8f55c3c19e2c" providerId="ADAL" clId="{9BEFBB74-C0ED-D640-96C8-5B66059E4614}" dt="2021-09-27T19:36:55.834" v="1598"/>
          <ac:grpSpMkLst>
            <pc:docMk/>
            <pc:sldMk cId="0" sldId="268"/>
            <ac:grpSpMk id="134" creationId="{CAE5F444-7776-E24C-B520-16D9ACFD66B2}"/>
          </ac:grpSpMkLst>
        </pc:grpChg>
        <pc:grpChg chg="add">
          <ac:chgData name="Zhang Yifan" userId="c9b86b9a-8bad-4e1d-80e2-8f55c3c19e2c" providerId="ADAL" clId="{9BEFBB74-C0ED-D640-96C8-5B66059E4614}" dt="2021-09-27T19:37:00.858" v="1602"/>
          <ac:grpSpMkLst>
            <pc:docMk/>
            <pc:sldMk cId="0" sldId="268"/>
            <ac:grpSpMk id="138" creationId="{2B77286A-03E7-5248-B684-306EA92431EF}"/>
          </ac:grpSpMkLst>
        </pc:grpChg>
        <pc:grpChg chg="add del">
          <ac:chgData name="Zhang Yifan" userId="c9b86b9a-8bad-4e1d-80e2-8f55c3c19e2c" providerId="ADAL" clId="{9BEFBB74-C0ED-D640-96C8-5B66059E4614}" dt="2021-09-27T19:37:14.329" v="1618"/>
          <ac:grpSpMkLst>
            <pc:docMk/>
            <pc:sldMk cId="0" sldId="268"/>
            <ac:grpSpMk id="152" creationId="{107EF15A-006E-C743-A160-F1444D47B6CA}"/>
          </ac:grpSpMkLst>
        </pc:grpChg>
        <pc:grpChg chg="add">
          <ac:chgData name="Zhang Yifan" userId="c9b86b9a-8bad-4e1d-80e2-8f55c3c19e2c" providerId="ADAL" clId="{9BEFBB74-C0ED-D640-96C8-5B66059E4614}" dt="2021-09-27T19:37:14.329" v="1618"/>
          <ac:grpSpMkLst>
            <pc:docMk/>
            <pc:sldMk cId="0" sldId="268"/>
            <ac:grpSpMk id="154" creationId="{3DD85A92-B8BC-7C43-9B12-58C20FF3CAF7}"/>
          </ac:grpSpMkLst>
        </pc:grpChg>
        <pc:inkChg chg="add">
          <ac:chgData name="Zhang Yifan" userId="c9b86b9a-8bad-4e1d-80e2-8f55c3c19e2c" providerId="ADAL" clId="{9BEFBB74-C0ED-D640-96C8-5B66059E4614}" dt="2021-09-27T19:25:59.942" v="1349"/>
          <ac:inkMkLst>
            <pc:docMk/>
            <pc:sldMk cId="0" sldId="268"/>
            <ac:inkMk id="2" creationId="{EDFCC257-C5B7-0F41-95BD-7C3B26C50A63}"/>
          </ac:inkMkLst>
        </pc:inkChg>
        <pc:inkChg chg="add">
          <ac:chgData name="Zhang Yifan" userId="c9b86b9a-8bad-4e1d-80e2-8f55c3c19e2c" providerId="ADAL" clId="{9BEFBB74-C0ED-D640-96C8-5B66059E4614}" dt="2021-09-27T19:26:00.853" v="1350"/>
          <ac:inkMkLst>
            <pc:docMk/>
            <pc:sldMk cId="0" sldId="268"/>
            <ac:inkMk id="3" creationId="{7130A18D-FE54-4D4B-99CB-5B86E173BF93}"/>
          </ac:inkMkLst>
        </pc:inkChg>
        <pc:inkChg chg="add">
          <ac:chgData name="Zhang Yifan" userId="c9b86b9a-8bad-4e1d-80e2-8f55c3c19e2c" providerId="ADAL" clId="{9BEFBB74-C0ED-D640-96C8-5B66059E4614}" dt="2021-09-27T19:26:01.846" v="1351"/>
          <ac:inkMkLst>
            <pc:docMk/>
            <pc:sldMk cId="0" sldId="268"/>
            <ac:inkMk id="4" creationId="{465705F5-2D2D-9844-A664-05A7257C3F95}"/>
          </ac:inkMkLst>
        </pc:inkChg>
        <pc:inkChg chg="add">
          <ac:chgData name="Zhang Yifan" userId="c9b86b9a-8bad-4e1d-80e2-8f55c3c19e2c" providerId="ADAL" clId="{9BEFBB74-C0ED-D640-96C8-5B66059E4614}" dt="2021-09-27T19:35:03.462" v="1520"/>
          <ac:inkMkLst>
            <pc:docMk/>
            <pc:sldMk cId="0" sldId="268"/>
            <ac:inkMk id="5" creationId="{A1285093-E2B3-2041-B1A2-FC2FABBCB163}"/>
          </ac:inkMkLst>
        </pc:inkChg>
        <pc:inkChg chg="add del topLvl">
          <ac:chgData name="Zhang Yifan" userId="c9b86b9a-8bad-4e1d-80e2-8f55c3c19e2c" providerId="ADAL" clId="{9BEFBB74-C0ED-D640-96C8-5B66059E4614}" dt="2021-09-27T19:36:21.405" v="1539"/>
          <ac:inkMkLst>
            <pc:docMk/>
            <pc:sldMk cId="0" sldId="268"/>
            <ac:inkMk id="6" creationId="{ECC0C0F5-E92D-2E4E-A73A-452383F0171E}"/>
          </ac:inkMkLst>
        </pc:inkChg>
        <pc:inkChg chg="add del topLvl">
          <ac:chgData name="Zhang Yifan" userId="c9b86b9a-8bad-4e1d-80e2-8f55c3c19e2c" providerId="ADAL" clId="{9BEFBB74-C0ED-D640-96C8-5B66059E4614}" dt="2021-09-27T19:36:21.035" v="1538"/>
          <ac:inkMkLst>
            <pc:docMk/>
            <pc:sldMk cId="0" sldId="268"/>
            <ac:inkMk id="7" creationId="{21B791AC-1D0F-BF41-9BB7-CCD4C1DE017E}"/>
          </ac:inkMkLst>
        </pc:inkChg>
        <pc:inkChg chg="add del topLvl">
          <ac:chgData name="Zhang Yifan" userId="c9b86b9a-8bad-4e1d-80e2-8f55c3c19e2c" providerId="ADAL" clId="{9BEFBB74-C0ED-D640-96C8-5B66059E4614}" dt="2021-09-27T19:36:20.656" v="1537"/>
          <ac:inkMkLst>
            <pc:docMk/>
            <pc:sldMk cId="0" sldId="268"/>
            <ac:inkMk id="8" creationId="{F87E8AEF-0004-5A41-A786-A0F04F2D5179}"/>
          </ac:inkMkLst>
        </pc:inkChg>
        <pc:inkChg chg="add del topLvl">
          <ac:chgData name="Zhang Yifan" userId="c9b86b9a-8bad-4e1d-80e2-8f55c3c19e2c" providerId="ADAL" clId="{9BEFBB74-C0ED-D640-96C8-5B66059E4614}" dt="2021-09-27T19:36:20.414" v="1536"/>
          <ac:inkMkLst>
            <pc:docMk/>
            <pc:sldMk cId="0" sldId="268"/>
            <ac:inkMk id="9" creationId="{C1F21985-B2E5-5245-A1A2-12AE75DA91E5}"/>
          </ac:inkMkLst>
        </pc:inkChg>
        <pc:inkChg chg="add del topLvl">
          <ac:chgData name="Zhang Yifan" userId="c9b86b9a-8bad-4e1d-80e2-8f55c3c19e2c" providerId="ADAL" clId="{9BEFBB74-C0ED-D640-96C8-5B66059E4614}" dt="2021-09-27T19:36:20.168" v="1535"/>
          <ac:inkMkLst>
            <pc:docMk/>
            <pc:sldMk cId="0" sldId="268"/>
            <ac:inkMk id="10" creationId="{2589D44B-0998-004A-B680-E558A6B308AE}"/>
          </ac:inkMkLst>
        </pc:inkChg>
        <pc:inkChg chg="add del topLvl">
          <ac:chgData name="Zhang Yifan" userId="c9b86b9a-8bad-4e1d-80e2-8f55c3c19e2c" providerId="ADAL" clId="{9BEFBB74-C0ED-D640-96C8-5B66059E4614}" dt="2021-09-27T19:36:19.944" v="1534"/>
          <ac:inkMkLst>
            <pc:docMk/>
            <pc:sldMk cId="0" sldId="268"/>
            <ac:inkMk id="11" creationId="{0EE8BA81-14C2-DA42-A366-74DA238F1A85}"/>
          </ac:inkMkLst>
        </pc:inkChg>
        <pc:inkChg chg="add del topLvl">
          <ac:chgData name="Zhang Yifan" userId="c9b86b9a-8bad-4e1d-80e2-8f55c3c19e2c" providerId="ADAL" clId="{9BEFBB74-C0ED-D640-96C8-5B66059E4614}" dt="2021-09-27T19:36:19.725" v="1533"/>
          <ac:inkMkLst>
            <pc:docMk/>
            <pc:sldMk cId="0" sldId="268"/>
            <ac:inkMk id="12" creationId="{7D023E89-50B1-1545-9CF7-888F5AA0E0BE}"/>
          </ac:inkMkLst>
        </pc:inkChg>
        <pc:inkChg chg="add del topLvl">
          <ac:chgData name="Zhang Yifan" userId="c9b86b9a-8bad-4e1d-80e2-8f55c3c19e2c" providerId="ADAL" clId="{9BEFBB74-C0ED-D640-96C8-5B66059E4614}" dt="2021-09-27T19:36:19.542" v="1532"/>
          <ac:inkMkLst>
            <pc:docMk/>
            <pc:sldMk cId="0" sldId="268"/>
            <ac:inkMk id="13" creationId="{B9C9BD64-445F-AF40-85BB-7652300A88CE}"/>
          </ac:inkMkLst>
        </pc:inkChg>
        <pc:inkChg chg="add del topLvl">
          <ac:chgData name="Zhang Yifan" userId="c9b86b9a-8bad-4e1d-80e2-8f55c3c19e2c" providerId="ADAL" clId="{9BEFBB74-C0ED-D640-96C8-5B66059E4614}" dt="2021-09-27T19:36:19.364" v="1531"/>
          <ac:inkMkLst>
            <pc:docMk/>
            <pc:sldMk cId="0" sldId="268"/>
            <ac:inkMk id="14" creationId="{6A74D3F4-3B09-3041-AEE1-6275FF0392F0}"/>
          </ac:inkMkLst>
        </pc:inkChg>
        <pc:inkChg chg="add topLvl">
          <ac:chgData name="Zhang Yifan" userId="c9b86b9a-8bad-4e1d-80e2-8f55c3c19e2c" providerId="ADAL" clId="{9BEFBB74-C0ED-D640-96C8-5B66059E4614}" dt="2021-09-27T19:36:55.834" v="1598"/>
          <ac:inkMkLst>
            <pc:docMk/>
            <pc:sldMk cId="0" sldId="268"/>
            <ac:inkMk id="16" creationId="{AAB32A3F-84DC-924A-B7C3-C7EE8C391B12}"/>
          </ac:inkMkLst>
        </pc:inkChg>
        <pc:inkChg chg="add topLvl">
          <ac:chgData name="Zhang Yifan" userId="c9b86b9a-8bad-4e1d-80e2-8f55c3c19e2c" providerId="ADAL" clId="{9BEFBB74-C0ED-D640-96C8-5B66059E4614}" dt="2021-09-27T19:36:55.834" v="1598"/>
          <ac:inkMkLst>
            <pc:docMk/>
            <pc:sldMk cId="0" sldId="268"/>
            <ac:inkMk id="17" creationId="{96BCF53F-8A21-5346-8283-206565DF94A5}"/>
          </ac:inkMkLst>
        </pc:inkChg>
        <pc:inkChg chg="add topLvl">
          <ac:chgData name="Zhang Yifan" userId="c9b86b9a-8bad-4e1d-80e2-8f55c3c19e2c" providerId="ADAL" clId="{9BEFBB74-C0ED-D640-96C8-5B66059E4614}" dt="2021-09-27T19:36:55.834" v="1598"/>
          <ac:inkMkLst>
            <pc:docMk/>
            <pc:sldMk cId="0" sldId="268"/>
            <ac:inkMk id="18" creationId="{5419853A-4D61-634B-AB9F-8DA054772219}"/>
          </ac:inkMkLst>
        </pc:inkChg>
        <pc:inkChg chg="add topLvl">
          <ac:chgData name="Zhang Yifan" userId="c9b86b9a-8bad-4e1d-80e2-8f55c3c19e2c" providerId="ADAL" clId="{9BEFBB74-C0ED-D640-96C8-5B66059E4614}" dt="2021-09-27T19:36:55.834" v="1598"/>
          <ac:inkMkLst>
            <pc:docMk/>
            <pc:sldMk cId="0" sldId="268"/>
            <ac:inkMk id="19" creationId="{C9648B1A-6C78-B74E-81AA-1B37EB27E983}"/>
          </ac:inkMkLst>
        </pc:inkChg>
        <pc:inkChg chg="add topLvl">
          <ac:chgData name="Zhang Yifan" userId="c9b86b9a-8bad-4e1d-80e2-8f55c3c19e2c" providerId="ADAL" clId="{9BEFBB74-C0ED-D640-96C8-5B66059E4614}" dt="2021-09-27T19:36:55.834" v="1598"/>
          <ac:inkMkLst>
            <pc:docMk/>
            <pc:sldMk cId="0" sldId="268"/>
            <ac:inkMk id="20" creationId="{C4FF2C60-5AE8-B94E-A1F7-3BEDD2D1715D}"/>
          </ac:inkMkLst>
        </pc:inkChg>
        <pc:inkChg chg="add topLvl">
          <ac:chgData name="Zhang Yifan" userId="c9b86b9a-8bad-4e1d-80e2-8f55c3c19e2c" providerId="ADAL" clId="{9BEFBB74-C0ED-D640-96C8-5B66059E4614}" dt="2021-09-27T19:36:55.834" v="1598"/>
          <ac:inkMkLst>
            <pc:docMk/>
            <pc:sldMk cId="0" sldId="268"/>
            <ac:inkMk id="21" creationId="{E9B8191C-9A11-E14C-9846-8A1B40F2CE84}"/>
          </ac:inkMkLst>
        </pc:inkChg>
        <pc:inkChg chg="add topLvl">
          <ac:chgData name="Zhang Yifan" userId="c9b86b9a-8bad-4e1d-80e2-8f55c3c19e2c" providerId="ADAL" clId="{9BEFBB74-C0ED-D640-96C8-5B66059E4614}" dt="2021-09-27T19:36:55.834" v="1598"/>
          <ac:inkMkLst>
            <pc:docMk/>
            <pc:sldMk cId="0" sldId="268"/>
            <ac:inkMk id="22" creationId="{294C8A81-990D-EC4C-A6B1-296C96C72181}"/>
          </ac:inkMkLst>
        </pc:inkChg>
        <pc:inkChg chg="add topLvl">
          <ac:chgData name="Zhang Yifan" userId="c9b86b9a-8bad-4e1d-80e2-8f55c3c19e2c" providerId="ADAL" clId="{9BEFBB74-C0ED-D640-96C8-5B66059E4614}" dt="2021-09-27T19:36:55.834" v="1598"/>
          <ac:inkMkLst>
            <pc:docMk/>
            <pc:sldMk cId="0" sldId="268"/>
            <ac:inkMk id="23" creationId="{A1301C2B-D74A-2B49-8919-CB70B8CE7A0A}"/>
          </ac:inkMkLst>
        </pc:inkChg>
        <pc:inkChg chg="add topLvl">
          <ac:chgData name="Zhang Yifan" userId="c9b86b9a-8bad-4e1d-80e2-8f55c3c19e2c" providerId="ADAL" clId="{9BEFBB74-C0ED-D640-96C8-5B66059E4614}" dt="2021-09-27T19:36:55.834" v="1598"/>
          <ac:inkMkLst>
            <pc:docMk/>
            <pc:sldMk cId="0" sldId="268"/>
            <ac:inkMk id="24" creationId="{5B23C947-ECC6-5E45-8FD9-606BE64EC689}"/>
          </ac:inkMkLst>
        </pc:inkChg>
        <pc:inkChg chg="add topLvl">
          <ac:chgData name="Zhang Yifan" userId="c9b86b9a-8bad-4e1d-80e2-8f55c3c19e2c" providerId="ADAL" clId="{9BEFBB74-C0ED-D640-96C8-5B66059E4614}" dt="2021-09-27T19:36:55.834" v="1598"/>
          <ac:inkMkLst>
            <pc:docMk/>
            <pc:sldMk cId="0" sldId="268"/>
            <ac:inkMk id="25" creationId="{3B526B73-9E0C-C24D-9F73-8AB11F091198}"/>
          </ac:inkMkLst>
        </pc:inkChg>
        <pc:inkChg chg="add topLvl">
          <ac:chgData name="Zhang Yifan" userId="c9b86b9a-8bad-4e1d-80e2-8f55c3c19e2c" providerId="ADAL" clId="{9BEFBB74-C0ED-D640-96C8-5B66059E4614}" dt="2021-09-27T19:36:55.834" v="1598"/>
          <ac:inkMkLst>
            <pc:docMk/>
            <pc:sldMk cId="0" sldId="268"/>
            <ac:inkMk id="26" creationId="{A5B07D5A-26C9-7B4F-BD9E-7AFECAC6A72B}"/>
          </ac:inkMkLst>
        </pc:inkChg>
        <pc:inkChg chg="add topLvl">
          <ac:chgData name="Zhang Yifan" userId="c9b86b9a-8bad-4e1d-80e2-8f55c3c19e2c" providerId="ADAL" clId="{9BEFBB74-C0ED-D640-96C8-5B66059E4614}" dt="2021-09-27T19:36:55.834" v="1598"/>
          <ac:inkMkLst>
            <pc:docMk/>
            <pc:sldMk cId="0" sldId="268"/>
            <ac:inkMk id="27" creationId="{1C76AB77-DC3B-CF40-930B-34B54A7612B2}"/>
          </ac:inkMkLst>
        </pc:inkChg>
        <pc:inkChg chg="add topLvl">
          <ac:chgData name="Zhang Yifan" userId="c9b86b9a-8bad-4e1d-80e2-8f55c3c19e2c" providerId="ADAL" clId="{9BEFBB74-C0ED-D640-96C8-5B66059E4614}" dt="2021-09-27T19:36:55.834" v="1598"/>
          <ac:inkMkLst>
            <pc:docMk/>
            <pc:sldMk cId="0" sldId="268"/>
            <ac:inkMk id="28" creationId="{63801502-C8DC-534C-872F-240CD201B667}"/>
          </ac:inkMkLst>
        </pc:inkChg>
        <pc:inkChg chg="add topLvl">
          <ac:chgData name="Zhang Yifan" userId="c9b86b9a-8bad-4e1d-80e2-8f55c3c19e2c" providerId="ADAL" clId="{9BEFBB74-C0ED-D640-96C8-5B66059E4614}" dt="2021-09-27T19:36:55.834" v="1598"/>
          <ac:inkMkLst>
            <pc:docMk/>
            <pc:sldMk cId="0" sldId="268"/>
            <ac:inkMk id="29" creationId="{02218914-A4BF-8C4F-86CB-E8F44ED1581A}"/>
          </ac:inkMkLst>
        </pc:inkChg>
        <pc:inkChg chg="add topLvl">
          <ac:chgData name="Zhang Yifan" userId="c9b86b9a-8bad-4e1d-80e2-8f55c3c19e2c" providerId="ADAL" clId="{9BEFBB74-C0ED-D640-96C8-5B66059E4614}" dt="2021-09-27T19:36:55.834" v="1598"/>
          <ac:inkMkLst>
            <pc:docMk/>
            <pc:sldMk cId="0" sldId="268"/>
            <ac:inkMk id="30" creationId="{DD28C9C4-0B6C-1E44-8CED-BD078157A0BA}"/>
          </ac:inkMkLst>
        </pc:inkChg>
        <pc:inkChg chg="add topLvl">
          <ac:chgData name="Zhang Yifan" userId="c9b86b9a-8bad-4e1d-80e2-8f55c3c19e2c" providerId="ADAL" clId="{9BEFBB74-C0ED-D640-96C8-5B66059E4614}" dt="2021-09-27T19:36:55.834" v="1598"/>
          <ac:inkMkLst>
            <pc:docMk/>
            <pc:sldMk cId="0" sldId="268"/>
            <ac:inkMk id="32" creationId="{FBFC41E4-B150-BA43-9915-E994874DF2E6}"/>
          </ac:inkMkLst>
        </pc:inkChg>
        <pc:inkChg chg="add topLvl">
          <ac:chgData name="Zhang Yifan" userId="c9b86b9a-8bad-4e1d-80e2-8f55c3c19e2c" providerId="ADAL" clId="{9BEFBB74-C0ED-D640-96C8-5B66059E4614}" dt="2021-09-27T19:36:55.834" v="1598"/>
          <ac:inkMkLst>
            <pc:docMk/>
            <pc:sldMk cId="0" sldId="268"/>
            <ac:inkMk id="33" creationId="{8AC187B4-C7D3-9A40-8795-A13709606818}"/>
          </ac:inkMkLst>
        </pc:inkChg>
        <pc:inkChg chg="add topLvl">
          <ac:chgData name="Zhang Yifan" userId="c9b86b9a-8bad-4e1d-80e2-8f55c3c19e2c" providerId="ADAL" clId="{9BEFBB74-C0ED-D640-96C8-5B66059E4614}" dt="2021-09-27T19:36:55.834" v="1598"/>
          <ac:inkMkLst>
            <pc:docMk/>
            <pc:sldMk cId="0" sldId="268"/>
            <ac:inkMk id="34" creationId="{593B4A69-E177-D14C-9076-8B86D30C9DB6}"/>
          </ac:inkMkLst>
        </pc:inkChg>
        <pc:inkChg chg="add del">
          <ac:chgData name="Zhang Yifan" userId="c9b86b9a-8bad-4e1d-80e2-8f55c3c19e2c" providerId="ADAL" clId="{9BEFBB74-C0ED-D640-96C8-5B66059E4614}" dt="2021-09-27T19:36:35.612" v="1565"/>
          <ac:inkMkLst>
            <pc:docMk/>
            <pc:sldMk cId="0" sldId="268"/>
            <ac:inkMk id="35" creationId="{84A1082F-4F86-7943-B452-19AEC0D07099}"/>
          </ac:inkMkLst>
        </pc:inkChg>
        <pc:inkChg chg="add del">
          <ac:chgData name="Zhang Yifan" userId="c9b86b9a-8bad-4e1d-80e2-8f55c3c19e2c" providerId="ADAL" clId="{9BEFBB74-C0ED-D640-96C8-5B66059E4614}" dt="2021-09-27T19:36:35.631" v="1567"/>
          <ac:inkMkLst>
            <pc:docMk/>
            <pc:sldMk cId="0" sldId="268"/>
            <ac:inkMk id="36" creationId="{A0D964B9-ABDA-F64C-A804-DE77760020A8}"/>
          </ac:inkMkLst>
        </pc:inkChg>
        <pc:inkChg chg="add del">
          <ac:chgData name="Zhang Yifan" userId="c9b86b9a-8bad-4e1d-80e2-8f55c3c19e2c" providerId="ADAL" clId="{9BEFBB74-C0ED-D640-96C8-5B66059E4614}" dt="2021-09-27T19:36:35.599" v="1564"/>
          <ac:inkMkLst>
            <pc:docMk/>
            <pc:sldMk cId="0" sldId="268"/>
            <ac:inkMk id="37" creationId="{F6DA4653-A07B-C641-A911-84E6943E9F2E}"/>
          </ac:inkMkLst>
        </pc:inkChg>
        <pc:inkChg chg="add del">
          <ac:chgData name="Zhang Yifan" userId="c9b86b9a-8bad-4e1d-80e2-8f55c3c19e2c" providerId="ADAL" clId="{9BEFBB74-C0ED-D640-96C8-5B66059E4614}" dt="2021-09-27T19:36:35.623" v="1566"/>
          <ac:inkMkLst>
            <pc:docMk/>
            <pc:sldMk cId="0" sldId="268"/>
            <ac:inkMk id="38" creationId="{15BF1687-2E6C-7C45-B0EF-9C212D3E79E2}"/>
          </ac:inkMkLst>
        </pc:inkChg>
        <pc:inkChg chg="add topLvl">
          <ac:chgData name="Zhang Yifan" userId="c9b86b9a-8bad-4e1d-80e2-8f55c3c19e2c" providerId="ADAL" clId="{9BEFBB74-C0ED-D640-96C8-5B66059E4614}" dt="2021-09-27T19:36:55.834" v="1598"/>
          <ac:inkMkLst>
            <pc:docMk/>
            <pc:sldMk cId="0" sldId="268"/>
            <ac:inkMk id="40" creationId="{B0D00376-BF8D-0E41-A84B-D27D2702E55B}"/>
          </ac:inkMkLst>
        </pc:inkChg>
        <pc:inkChg chg="add topLvl">
          <ac:chgData name="Zhang Yifan" userId="c9b86b9a-8bad-4e1d-80e2-8f55c3c19e2c" providerId="ADAL" clId="{9BEFBB74-C0ED-D640-96C8-5B66059E4614}" dt="2021-09-27T19:36:55.834" v="1598"/>
          <ac:inkMkLst>
            <pc:docMk/>
            <pc:sldMk cId="0" sldId="268"/>
            <ac:inkMk id="41" creationId="{96D94641-566B-0443-BCC3-1BB0CD878AD3}"/>
          </ac:inkMkLst>
        </pc:inkChg>
        <pc:inkChg chg="add topLvl">
          <ac:chgData name="Zhang Yifan" userId="c9b86b9a-8bad-4e1d-80e2-8f55c3c19e2c" providerId="ADAL" clId="{9BEFBB74-C0ED-D640-96C8-5B66059E4614}" dt="2021-09-27T19:36:55.834" v="1598"/>
          <ac:inkMkLst>
            <pc:docMk/>
            <pc:sldMk cId="0" sldId="268"/>
            <ac:inkMk id="42" creationId="{A53C482C-2C40-3744-990B-C6995C546DED}"/>
          </ac:inkMkLst>
        </pc:inkChg>
        <pc:inkChg chg="add topLvl">
          <ac:chgData name="Zhang Yifan" userId="c9b86b9a-8bad-4e1d-80e2-8f55c3c19e2c" providerId="ADAL" clId="{9BEFBB74-C0ED-D640-96C8-5B66059E4614}" dt="2021-09-27T19:36:55.834" v="1598"/>
          <ac:inkMkLst>
            <pc:docMk/>
            <pc:sldMk cId="0" sldId="268"/>
            <ac:inkMk id="43" creationId="{10C448F5-5C92-4B4F-9BE0-7E82009D094C}"/>
          </ac:inkMkLst>
        </pc:inkChg>
        <pc:inkChg chg="add topLvl">
          <ac:chgData name="Zhang Yifan" userId="c9b86b9a-8bad-4e1d-80e2-8f55c3c19e2c" providerId="ADAL" clId="{9BEFBB74-C0ED-D640-96C8-5B66059E4614}" dt="2021-09-27T19:36:55.834" v="1598"/>
          <ac:inkMkLst>
            <pc:docMk/>
            <pc:sldMk cId="0" sldId="268"/>
            <ac:inkMk id="44" creationId="{CCA3CD3B-335A-9C42-B315-8A260D9D981E}"/>
          </ac:inkMkLst>
        </pc:inkChg>
        <pc:inkChg chg="add topLvl">
          <ac:chgData name="Zhang Yifan" userId="c9b86b9a-8bad-4e1d-80e2-8f55c3c19e2c" providerId="ADAL" clId="{9BEFBB74-C0ED-D640-96C8-5B66059E4614}" dt="2021-09-27T19:36:55.834" v="1598"/>
          <ac:inkMkLst>
            <pc:docMk/>
            <pc:sldMk cId="0" sldId="268"/>
            <ac:inkMk id="46" creationId="{A185D43A-D3FC-4743-8967-85B647EEBD04}"/>
          </ac:inkMkLst>
        </pc:inkChg>
        <pc:inkChg chg="add topLvl">
          <ac:chgData name="Zhang Yifan" userId="c9b86b9a-8bad-4e1d-80e2-8f55c3c19e2c" providerId="ADAL" clId="{9BEFBB74-C0ED-D640-96C8-5B66059E4614}" dt="2021-09-27T19:36:55.834" v="1598"/>
          <ac:inkMkLst>
            <pc:docMk/>
            <pc:sldMk cId="0" sldId="268"/>
            <ac:inkMk id="48" creationId="{092BB9DA-602B-824D-8D31-444E7FCE8A8D}"/>
          </ac:inkMkLst>
        </pc:inkChg>
        <pc:inkChg chg="add topLvl">
          <ac:chgData name="Zhang Yifan" userId="c9b86b9a-8bad-4e1d-80e2-8f55c3c19e2c" providerId="ADAL" clId="{9BEFBB74-C0ED-D640-96C8-5B66059E4614}" dt="2021-09-27T19:36:55.834" v="1598"/>
          <ac:inkMkLst>
            <pc:docMk/>
            <pc:sldMk cId="0" sldId="268"/>
            <ac:inkMk id="49" creationId="{81B31ADE-CFD3-324A-8DD8-C09193A2428B}"/>
          </ac:inkMkLst>
        </pc:inkChg>
        <pc:inkChg chg="add topLvl">
          <ac:chgData name="Zhang Yifan" userId="c9b86b9a-8bad-4e1d-80e2-8f55c3c19e2c" providerId="ADAL" clId="{9BEFBB74-C0ED-D640-96C8-5B66059E4614}" dt="2021-09-27T19:36:55.834" v="1598"/>
          <ac:inkMkLst>
            <pc:docMk/>
            <pc:sldMk cId="0" sldId="268"/>
            <ac:inkMk id="50" creationId="{A9B7D70A-DFCC-A64F-9342-9CE27DCA530F}"/>
          </ac:inkMkLst>
        </pc:inkChg>
        <pc:inkChg chg="add topLvl">
          <ac:chgData name="Zhang Yifan" userId="c9b86b9a-8bad-4e1d-80e2-8f55c3c19e2c" providerId="ADAL" clId="{9BEFBB74-C0ED-D640-96C8-5B66059E4614}" dt="2021-09-27T19:36:55.834" v="1598"/>
          <ac:inkMkLst>
            <pc:docMk/>
            <pc:sldMk cId="0" sldId="268"/>
            <ac:inkMk id="51" creationId="{6D77DD93-415B-584F-AB25-DEBDD97271E6}"/>
          </ac:inkMkLst>
        </pc:inkChg>
        <pc:inkChg chg="add topLvl">
          <ac:chgData name="Zhang Yifan" userId="c9b86b9a-8bad-4e1d-80e2-8f55c3c19e2c" providerId="ADAL" clId="{9BEFBB74-C0ED-D640-96C8-5B66059E4614}" dt="2021-09-27T19:36:55.834" v="1598"/>
          <ac:inkMkLst>
            <pc:docMk/>
            <pc:sldMk cId="0" sldId="268"/>
            <ac:inkMk id="53" creationId="{C0198FED-92AB-194B-B12A-9FD1A51BFADE}"/>
          </ac:inkMkLst>
        </pc:inkChg>
        <pc:inkChg chg="add topLvl">
          <ac:chgData name="Zhang Yifan" userId="c9b86b9a-8bad-4e1d-80e2-8f55c3c19e2c" providerId="ADAL" clId="{9BEFBB74-C0ED-D640-96C8-5B66059E4614}" dt="2021-09-27T19:36:55.834" v="1598"/>
          <ac:inkMkLst>
            <pc:docMk/>
            <pc:sldMk cId="0" sldId="268"/>
            <ac:inkMk id="54" creationId="{269C75FF-1F26-A444-BED0-A98340447612}"/>
          </ac:inkMkLst>
        </pc:inkChg>
        <pc:inkChg chg="add topLvl">
          <ac:chgData name="Zhang Yifan" userId="c9b86b9a-8bad-4e1d-80e2-8f55c3c19e2c" providerId="ADAL" clId="{9BEFBB74-C0ED-D640-96C8-5B66059E4614}" dt="2021-09-27T19:36:55.834" v="1598"/>
          <ac:inkMkLst>
            <pc:docMk/>
            <pc:sldMk cId="0" sldId="268"/>
            <ac:inkMk id="55" creationId="{39FE6433-92FD-4D4F-A5FE-4DBD50EB190B}"/>
          </ac:inkMkLst>
        </pc:inkChg>
        <pc:inkChg chg="add topLvl">
          <ac:chgData name="Zhang Yifan" userId="c9b86b9a-8bad-4e1d-80e2-8f55c3c19e2c" providerId="ADAL" clId="{9BEFBB74-C0ED-D640-96C8-5B66059E4614}" dt="2021-09-27T19:36:55.834" v="1598"/>
          <ac:inkMkLst>
            <pc:docMk/>
            <pc:sldMk cId="0" sldId="268"/>
            <ac:inkMk id="56" creationId="{346A4B00-3DBA-E845-B397-C5934A0CF947}"/>
          </ac:inkMkLst>
        </pc:inkChg>
        <pc:inkChg chg="add topLvl">
          <ac:chgData name="Zhang Yifan" userId="c9b86b9a-8bad-4e1d-80e2-8f55c3c19e2c" providerId="ADAL" clId="{9BEFBB74-C0ED-D640-96C8-5B66059E4614}" dt="2021-09-27T19:36:55.834" v="1598"/>
          <ac:inkMkLst>
            <pc:docMk/>
            <pc:sldMk cId="0" sldId="268"/>
            <ac:inkMk id="57" creationId="{B9CD1C3C-889C-8142-AA02-38A16F0ACF32}"/>
          </ac:inkMkLst>
        </pc:inkChg>
        <pc:inkChg chg="add">
          <ac:chgData name="Zhang Yifan" userId="c9b86b9a-8bad-4e1d-80e2-8f55c3c19e2c" providerId="ADAL" clId="{9BEFBB74-C0ED-D640-96C8-5B66059E4614}" dt="2021-09-27T19:36:49.432" v="1587"/>
          <ac:inkMkLst>
            <pc:docMk/>
            <pc:sldMk cId="0" sldId="268"/>
            <ac:inkMk id="59" creationId="{100DAE37-9E6D-BE41-AE3F-7051D255180D}"/>
          </ac:inkMkLst>
        </pc:inkChg>
        <pc:inkChg chg="add">
          <ac:chgData name="Zhang Yifan" userId="c9b86b9a-8bad-4e1d-80e2-8f55c3c19e2c" providerId="ADAL" clId="{9BEFBB74-C0ED-D640-96C8-5B66059E4614}" dt="2021-09-27T19:36:49.929" v="1588"/>
          <ac:inkMkLst>
            <pc:docMk/>
            <pc:sldMk cId="0" sldId="268"/>
            <ac:inkMk id="60" creationId="{0A42CB56-4396-3D43-BA53-89C653BF47F3}"/>
          </ac:inkMkLst>
        </pc:inkChg>
        <pc:inkChg chg="add">
          <ac:chgData name="Zhang Yifan" userId="c9b86b9a-8bad-4e1d-80e2-8f55c3c19e2c" providerId="ADAL" clId="{9BEFBB74-C0ED-D640-96C8-5B66059E4614}" dt="2021-09-27T19:36:50.364" v="1589"/>
          <ac:inkMkLst>
            <pc:docMk/>
            <pc:sldMk cId="0" sldId="268"/>
            <ac:inkMk id="61" creationId="{97FE415C-02DB-C743-A84D-93BCBF227AA5}"/>
          </ac:inkMkLst>
        </pc:inkChg>
        <pc:inkChg chg="add">
          <ac:chgData name="Zhang Yifan" userId="c9b86b9a-8bad-4e1d-80e2-8f55c3c19e2c" providerId="ADAL" clId="{9BEFBB74-C0ED-D640-96C8-5B66059E4614}" dt="2021-09-27T19:36:51.026" v="1590"/>
          <ac:inkMkLst>
            <pc:docMk/>
            <pc:sldMk cId="0" sldId="268"/>
            <ac:inkMk id="62" creationId="{BEBA38EA-2062-9A48-8346-8AD126F81BFD}"/>
          </ac:inkMkLst>
        </pc:inkChg>
        <pc:inkChg chg="add">
          <ac:chgData name="Zhang Yifan" userId="c9b86b9a-8bad-4e1d-80e2-8f55c3c19e2c" providerId="ADAL" clId="{9BEFBB74-C0ED-D640-96C8-5B66059E4614}" dt="2021-09-27T19:36:51.266" v="1591"/>
          <ac:inkMkLst>
            <pc:docMk/>
            <pc:sldMk cId="0" sldId="268"/>
            <ac:inkMk id="63" creationId="{6C7F5C41-8DE0-7C4B-A7AB-03BFDE470008}"/>
          </ac:inkMkLst>
        </pc:inkChg>
        <pc:inkChg chg="add">
          <ac:chgData name="Zhang Yifan" userId="c9b86b9a-8bad-4e1d-80e2-8f55c3c19e2c" providerId="ADAL" clId="{9BEFBB74-C0ED-D640-96C8-5B66059E4614}" dt="2021-09-27T19:36:51.755" v="1592"/>
          <ac:inkMkLst>
            <pc:docMk/>
            <pc:sldMk cId="0" sldId="268"/>
            <ac:inkMk id="128" creationId="{7F655BF8-D2BC-9342-B170-6857059E8313}"/>
          </ac:inkMkLst>
        </pc:inkChg>
        <pc:inkChg chg="add">
          <ac:chgData name="Zhang Yifan" userId="c9b86b9a-8bad-4e1d-80e2-8f55c3c19e2c" providerId="ADAL" clId="{9BEFBB74-C0ED-D640-96C8-5B66059E4614}" dt="2021-09-27T19:36:52.760" v="1593"/>
          <ac:inkMkLst>
            <pc:docMk/>
            <pc:sldMk cId="0" sldId="268"/>
            <ac:inkMk id="129" creationId="{905E39B9-E1F1-934B-9B10-5B3E4D35836A}"/>
          </ac:inkMkLst>
        </pc:inkChg>
        <pc:inkChg chg="add">
          <ac:chgData name="Zhang Yifan" userId="c9b86b9a-8bad-4e1d-80e2-8f55c3c19e2c" providerId="ADAL" clId="{9BEFBB74-C0ED-D640-96C8-5B66059E4614}" dt="2021-09-27T19:36:53.138" v="1594"/>
          <ac:inkMkLst>
            <pc:docMk/>
            <pc:sldMk cId="0" sldId="268"/>
            <ac:inkMk id="130" creationId="{2D62F34A-04C8-8C4B-B91E-D19D5707A6F3}"/>
          </ac:inkMkLst>
        </pc:inkChg>
        <pc:inkChg chg="add">
          <ac:chgData name="Zhang Yifan" userId="c9b86b9a-8bad-4e1d-80e2-8f55c3c19e2c" providerId="ADAL" clId="{9BEFBB74-C0ED-D640-96C8-5B66059E4614}" dt="2021-09-27T19:36:53.825" v="1595"/>
          <ac:inkMkLst>
            <pc:docMk/>
            <pc:sldMk cId="0" sldId="268"/>
            <ac:inkMk id="131" creationId="{09160083-B091-4C4F-8F09-868E03172158}"/>
          </ac:inkMkLst>
        </pc:inkChg>
        <pc:inkChg chg="add">
          <ac:chgData name="Zhang Yifan" userId="c9b86b9a-8bad-4e1d-80e2-8f55c3c19e2c" providerId="ADAL" clId="{9BEFBB74-C0ED-D640-96C8-5B66059E4614}" dt="2021-09-27T19:36:54.425" v="1596"/>
          <ac:inkMkLst>
            <pc:docMk/>
            <pc:sldMk cId="0" sldId="268"/>
            <ac:inkMk id="132" creationId="{367F857F-3112-3943-B4B8-9401A6654492}"/>
          </ac:inkMkLst>
        </pc:inkChg>
        <pc:inkChg chg="add">
          <ac:chgData name="Zhang Yifan" userId="c9b86b9a-8bad-4e1d-80e2-8f55c3c19e2c" providerId="ADAL" clId="{9BEFBB74-C0ED-D640-96C8-5B66059E4614}" dt="2021-09-27T19:36:54.868" v="1597"/>
          <ac:inkMkLst>
            <pc:docMk/>
            <pc:sldMk cId="0" sldId="268"/>
            <ac:inkMk id="133" creationId="{78757063-A2B0-694B-8D74-F7DE45CA2CE0}"/>
          </ac:inkMkLst>
        </pc:inkChg>
        <pc:inkChg chg="add">
          <ac:chgData name="Zhang Yifan" userId="c9b86b9a-8bad-4e1d-80e2-8f55c3c19e2c" providerId="ADAL" clId="{9BEFBB74-C0ED-D640-96C8-5B66059E4614}" dt="2021-09-27T19:36:59.253" v="1599"/>
          <ac:inkMkLst>
            <pc:docMk/>
            <pc:sldMk cId="0" sldId="268"/>
            <ac:inkMk id="135" creationId="{BEBBDF0F-294D-9342-B7D2-DDAB716E8FD5}"/>
          </ac:inkMkLst>
        </pc:inkChg>
        <pc:inkChg chg="add">
          <ac:chgData name="Zhang Yifan" userId="c9b86b9a-8bad-4e1d-80e2-8f55c3c19e2c" providerId="ADAL" clId="{9BEFBB74-C0ED-D640-96C8-5B66059E4614}" dt="2021-09-27T19:36:59.716" v="1600"/>
          <ac:inkMkLst>
            <pc:docMk/>
            <pc:sldMk cId="0" sldId="268"/>
            <ac:inkMk id="136" creationId="{A933E9B0-F652-2340-A28C-821E768EFD8D}"/>
          </ac:inkMkLst>
        </pc:inkChg>
        <pc:inkChg chg="add">
          <ac:chgData name="Zhang Yifan" userId="c9b86b9a-8bad-4e1d-80e2-8f55c3c19e2c" providerId="ADAL" clId="{9BEFBB74-C0ED-D640-96C8-5B66059E4614}" dt="2021-09-27T19:36:59.911" v="1601"/>
          <ac:inkMkLst>
            <pc:docMk/>
            <pc:sldMk cId="0" sldId="268"/>
            <ac:inkMk id="137" creationId="{20F9E097-4736-0349-8FA9-C38717ED3226}"/>
          </ac:inkMkLst>
        </pc:inkChg>
        <pc:inkChg chg="add topLvl">
          <ac:chgData name="Zhang Yifan" userId="c9b86b9a-8bad-4e1d-80e2-8f55c3c19e2c" providerId="ADAL" clId="{9BEFBB74-C0ED-D640-96C8-5B66059E4614}" dt="2021-09-27T19:37:14.329" v="1618"/>
          <ac:inkMkLst>
            <pc:docMk/>
            <pc:sldMk cId="0" sldId="268"/>
            <ac:inkMk id="139" creationId="{9166AB00-358B-8C4D-AABC-BCE63ABB042B}"/>
          </ac:inkMkLst>
        </pc:inkChg>
        <pc:inkChg chg="add topLvl">
          <ac:chgData name="Zhang Yifan" userId="c9b86b9a-8bad-4e1d-80e2-8f55c3c19e2c" providerId="ADAL" clId="{9BEFBB74-C0ED-D640-96C8-5B66059E4614}" dt="2021-09-27T19:37:14.329" v="1618"/>
          <ac:inkMkLst>
            <pc:docMk/>
            <pc:sldMk cId="0" sldId="268"/>
            <ac:inkMk id="140" creationId="{C0F596D4-9D2C-F246-AA5E-CA33A358D62C}"/>
          </ac:inkMkLst>
        </pc:inkChg>
        <pc:inkChg chg="add topLvl">
          <ac:chgData name="Zhang Yifan" userId="c9b86b9a-8bad-4e1d-80e2-8f55c3c19e2c" providerId="ADAL" clId="{9BEFBB74-C0ED-D640-96C8-5B66059E4614}" dt="2021-09-27T19:37:14.329" v="1618"/>
          <ac:inkMkLst>
            <pc:docMk/>
            <pc:sldMk cId="0" sldId="268"/>
            <ac:inkMk id="141" creationId="{D8CC8400-37A3-EC4F-BD84-59902FBD6D31}"/>
          </ac:inkMkLst>
        </pc:inkChg>
        <pc:inkChg chg="add topLvl">
          <ac:chgData name="Zhang Yifan" userId="c9b86b9a-8bad-4e1d-80e2-8f55c3c19e2c" providerId="ADAL" clId="{9BEFBB74-C0ED-D640-96C8-5B66059E4614}" dt="2021-09-27T19:37:14.329" v="1618"/>
          <ac:inkMkLst>
            <pc:docMk/>
            <pc:sldMk cId="0" sldId="268"/>
            <ac:inkMk id="142" creationId="{400431BA-8DD1-3149-AD92-AE560C65DBA2}"/>
          </ac:inkMkLst>
        </pc:inkChg>
        <pc:inkChg chg="add topLvl">
          <ac:chgData name="Zhang Yifan" userId="c9b86b9a-8bad-4e1d-80e2-8f55c3c19e2c" providerId="ADAL" clId="{9BEFBB74-C0ED-D640-96C8-5B66059E4614}" dt="2021-09-27T19:37:14.329" v="1618"/>
          <ac:inkMkLst>
            <pc:docMk/>
            <pc:sldMk cId="0" sldId="268"/>
            <ac:inkMk id="143" creationId="{617BCC84-D96B-B947-AF19-961C02D75BB7}"/>
          </ac:inkMkLst>
        </pc:inkChg>
        <pc:inkChg chg="add topLvl">
          <ac:chgData name="Zhang Yifan" userId="c9b86b9a-8bad-4e1d-80e2-8f55c3c19e2c" providerId="ADAL" clId="{9BEFBB74-C0ED-D640-96C8-5B66059E4614}" dt="2021-09-27T19:37:14.329" v="1618"/>
          <ac:inkMkLst>
            <pc:docMk/>
            <pc:sldMk cId="0" sldId="268"/>
            <ac:inkMk id="144" creationId="{261E68DC-9BED-104A-8EF5-507C8CE4A612}"/>
          </ac:inkMkLst>
        </pc:inkChg>
        <pc:inkChg chg="add topLvl">
          <ac:chgData name="Zhang Yifan" userId="c9b86b9a-8bad-4e1d-80e2-8f55c3c19e2c" providerId="ADAL" clId="{9BEFBB74-C0ED-D640-96C8-5B66059E4614}" dt="2021-09-27T19:37:14.329" v="1618"/>
          <ac:inkMkLst>
            <pc:docMk/>
            <pc:sldMk cId="0" sldId="268"/>
            <ac:inkMk id="145" creationId="{64149A00-B75F-A94F-A8FF-418D190DE010}"/>
          </ac:inkMkLst>
        </pc:inkChg>
        <pc:inkChg chg="add topLvl">
          <ac:chgData name="Zhang Yifan" userId="c9b86b9a-8bad-4e1d-80e2-8f55c3c19e2c" providerId="ADAL" clId="{9BEFBB74-C0ED-D640-96C8-5B66059E4614}" dt="2021-09-27T19:37:14.329" v="1618"/>
          <ac:inkMkLst>
            <pc:docMk/>
            <pc:sldMk cId="0" sldId="268"/>
            <ac:inkMk id="146" creationId="{2A116E83-4CCF-A940-9DB3-53989A3A4259}"/>
          </ac:inkMkLst>
        </pc:inkChg>
        <pc:inkChg chg="add topLvl">
          <ac:chgData name="Zhang Yifan" userId="c9b86b9a-8bad-4e1d-80e2-8f55c3c19e2c" providerId="ADAL" clId="{9BEFBB74-C0ED-D640-96C8-5B66059E4614}" dt="2021-09-27T19:37:14.329" v="1618"/>
          <ac:inkMkLst>
            <pc:docMk/>
            <pc:sldMk cId="0" sldId="268"/>
            <ac:inkMk id="147" creationId="{49047E5C-83AF-F24B-A660-CD5F1C8CBE38}"/>
          </ac:inkMkLst>
        </pc:inkChg>
        <pc:inkChg chg="add topLvl">
          <ac:chgData name="Zhang Yifan" userId="c9b86b9a-8bad-4e1d-80e2-8f55c3c19e2c" providerId="ADAL" clId="{9BEFBB74-C0ED-D640-96C8-5B66059E4614}" dt="2021-09-27T19:37:14.329" v="1618"/>
          <ac:inkMkLst>
            <pc:docMk/>
            <pc:sldMk cId="0" sldId="268"/>
            <ac:inkMk id="148" creationId="{62382B15-9CCC-144E-8481-0AB62819F454}"/>
          </ac:inkMkLst>
        </pc:inkChg>
        <pc:inkChg chg="add topLvl">
          <ac:chgData name="Zhang Yifan" userId="c9b86b9a-8bad-4e1d-80e2-8f55c3c19e2c" providerId="ADAL" clId="{9BEFBB74-C0ED-D640-96C8-5B66059E4614}" dt="2021-09-27T19:37:14.329" v="1618"/>
          <ac:inkMkLst>
            <pc:docMk/>
            <pc:sldMk cId="0" sldId="268"/>
            <ac:inkMk id="149" creationId="{12AC6089-A454-494F-B375-7D2BE190C905}"/>
          </ac:inkMkLst>
        </pc:inkChg>
        <pc:inkChg chg="add topLvl">
          <ac:chgData name="Zhang Yifan" userId="c9b86b9a-8bad-4e1d-80e2-8f55c3c19e2c" providerId="ADAL" clId="{9BEFBB74-C0ED-D640-96C8-5B66059E4614}" dt="2021-09-27T19:37:14.329" v="1618"/>
          <ac:inkMkLst>
            <pc:docMk/>
            <pc:sldMk cId="0" sldId="268"/>
            <ac:inkMk id="150" creationId="{C1C26304-1A8C-1C4A-9B9A-EE3333294CA3}"/>
          </ac:inkMkLst>
        </pc:inkChg>
        <pc:inkChg chg="add topLvl">
          <ac:chgData name="Zhang Yifan" userId="c9b86b9a-8bad-4e1d-80e2-8f55c3c19e2c" providerId="ADAL" clId="{9BEFBB74-C0ED-D640-96C8-5B66059E4614}" dt="2021-09-27T19:37:14.329" v="1618"/>
          <ac:inkMkLst>
            <pc:docMk/>
            <pc:sldMk cId="0" sldId="268"/>
            <ac:inkMk id="151" creationId="{0CC77BF5-6114-704E-921A-46ACE8D8DD1F}"/>
          </ac:inkMkLst>
        </pc:inkChg>
        <pc:inkChg chg="add">
          <ac:chgData name="Zhang Yifan" userId="c9b86b9a-8bad-4e1d-80e2-8f55c3c19e2c" providerId="ADAL" clId="{9BEFBB74-C0ED-D640-96C8-5B66059E4614}" dt="2021-09-27T19:37:13.711" v="1617"/>
          <ac:inkMkLst>
            <pc:docMk/>
            <pc:sldMk cId="0" sldId="268"/>
            <ac:inkMk id="153" creationId="{2FDDB69E-44E7-0B44-B31B-A22AB5FEA6F0}"/>
          </ac:inkMkLst>
        </pc:inkChg>
      </pc:sldChg>
      <pc:sldChg chg="addSp delSp">
        <pc:chgData name="Zhang Yifan" userId="c9b86b9a-8bad-4e1d-80e2-8f55c3c19e2c" providerId="ADAL" clId="{9BEFBB74-C0ED-D640-96C8-5B66059E4614}" dt="2021-09-27T23:39:24.489" v="1803"/>
        <pc:sldMkLst>
          <pc:docMk/>
          <pc:sldMk cId="0" sldId="275"/>
        </pc:sldMkLst>
        <pc:grpChg chg="add del">
          <ac:chgData name="Zhang Yifan" userId="c9b86b9a-8bad-4e1d-80e2-8f55c3c19e2c" providerId="ADAL" clId="{9BEFBB74-C0ED-D640-96C8-5B66059E4614}" dt="2021-09-27T23:37:06.611" v="1625"/>
          <ac:grpSpMkLst>
            <pc:docMk/>
            <pc:sldMk cId="0" sldId="275"/>
            <ac:grpSpMk id="6" creationId="{CF653AA2-7FCD-FC4E-AD9D-F8C989FFE4DE}"/>
          </ac:grpSpMkLst>
        </pc:grpChg>
        <pc:grpChg chg="add del">
          <ac:chgData name="Zhang Yifan" userId="c9b86b9a-8bad-4e1d-80e2-8f55c3c19e2c" providerId="ADAL" clId="{9BEFBB74-C0ED-D640-96C8-5B66059E4614}" dt="2021-09-27T23:37:19.217" v="1636"/>
          <ac:grpSpMkLst>
            <pc:docMk/>
            <pc:sldMk cId="0" sldId="275"/>
            <ac:grpSpMk id="8" creationId="{6F976D91-642C-1B42-B27A-493D445D6E2C}"/>
          </ac:grpSpMkLst>
        </pc:grpChg>
        <pc:grpChg chg="add del">
          <ac:chgData name="Zhang Yifan" userId="c9b86b9a-8bad-4e1d-80e2-8f55c3c19e2c" providerId="ADAL" clId="{9BEFBB74-C0ED-D640-96C8-5B66059E4614}" dt="2021-09-27T23:37:19.232" v="1640"/>
          <ac:grpSpMkLst>
            <pc:docMk/>
            <pc:sldMk cId="0" sldId="275"/>
            <ac:grpSpMk id="14" creationId="{06BBF3F3-BDCE-B14F-819A-FFCEE927124F}"/>
          </ac:grpSpMkLst>
        </pc:grpChg>
        <pc:grpChg chg="add del">
          <ac:chgData name="Zhang Yifan" userId="c9b86b9a-8bad-4e1d-80e2-8f55c3c19e2c" providerId="ADAL" clId="{9BEFBB74-C0ED-D640-96C8-5B66059E4614}" dt="2021-09-27T23:37:25.050" v="1652"/>
          <ac:grpSpMkLst>
            <pc:docMk/>
            <pc:sldMk cId="0" sldId="275"/>
            <ac:grpSpMk id="19" creationId="{B43F67A8-E1DB-354E-971F-5D11C08963C6}"/>
          </ac:grpSpMkLst>
        </pc:grpChg>
        <pc:grpChg chg="add del">
          <ac:chgData name="Zhang Yifan" userId="c9b86b9a-8bad-4e1d-80e2-8f55c3c19e2c" providerId="ADAL" clId="{9BEFBB74-C0ED-D640-96C8-5B66059E4614}" dt="2021-09-27T23:37:28.990" v="1662"/>
          <ac:grpSpMkLst>
            <pc:docMk/>
            <pc:sldMk cId="0" sldId="275"/>
            <ac:grpSpMk id="25" creationId="{BCD486FD-BB82-8F47-AB33-E46822E421F9}"/>
          </ac:grpSpMkLst>
        </pc:grpChg>
        <pc:grpChg chg="add del">
          <ac:chgData name="Zhang Yifan" userId="c9b86b9a-8bad-4e1d-80e2-8f55c3c19e2c" providerId="ADAL" clId="{9BEFBB74-C0ED-D640-96C8-5B66059E4614}" dt="2021-09-27T23:37:32.484" v="1671"/>
          <ac:grpSpMkLst>
            <pc:docMk/>
            <pc:sldMk cId="0" sldId="275"/>
            <ac:grpSpMk id="35" creationId="{FF3B649A-375E-DF46-A286-CE2718173085}"/>
          </ac:grpSpMkLst>
        </pc:grpChg>
        <pc:grpChg chg="add">
          <ac:chgData name="Zhang Yifan" userId="c9b86b9a-8bad-4e1d-80e2-8f55c3c19e2c" providerId="ADAL" clId="{9BEFBB74-C0ED-D640-96C8-5B66059E4614}" dt="2021-09-27T23:37:32.484" v="1671"/>
          <ac:grpSpMkLst>
            <pc:docMk/>
            <pc:sldMk cId="0" sldId="275"/>
            <ac:grpSpMk id="44" creationId="{97C6341F-FBA6-844E-B148-62418436E2E5}"/>
          </ac:grpSpMkLst>
        </pc:grpChg>
        <pc:grpChg chg="add del">
          <ac:chgData name="Zhang Yifan" userId="c9b86b9a-8bad-4e1d-80e2-8f55c3c19e2c" providerId="ADAL" clId="{9BEFBB74-C0ED-D640-96C8-5B66059E4614}" dt="2021-09-27T23:37:56.945" v="1700"/>
          <ac:grpSpMkLst>
            <pc:docMk/>
            <pc:sldMk cId="0" sldId="275"/>
            <ac:grpSpMk id="53" creationId="{4CA59A96-4305-FD45-919C-AE0636DE2529}"/>
          </ac:grpSpMkLst>
        </pc:grpChg>
        <pc:grpChg chg="add del">
          <ac:chgData name="Zhang Yifan" userId="c9b86b9a-8bad-4e1d-80e2-8f55c3c19e2c" providerId="ADAL" clId="{9BEFBB74-C0ED-D640-96C8-5B66059E4614}" dt="2021-09-27T23:37:55.194" v="1697"/>
          <ac:grpSpMkLst>
            <pc:docMk/>
            <pc:sldMk cId="0" sldId="275"/>
            <ac:grpSpMk id="56" creationId="{E75C0118-BBC7-134A-AD61-CE35A6729593}"/>
          </ac:grpSpMkLst>
        </pc:grpChg>
        <pc:grpChg chg="add del">
          <ac:chgData name="Zhang Yifan" userId="c9b86b9a-8bad-4e1d-80e2-8f55c3c19e2c" providerId="ADAL" clId="{9BEFBB74-C0ED-D640-96C8-5B66059E4614}" dt="2021-09-27T23:37:55.194" v="1697"/>
          <ac:grpSpMkLst>
            <pc:docMk/>
            <pc:sldMk cId="0" sldId="275"/>
            <ac:grpSpMk id="195" creationId="{581D62DB-E89B-0149-AA43-62C4EBA8CB0B}"/>
          </ac:grpSpMkLst>
        </pc:grpChg>
        <pc:grpChg chg="add del">
          <ac:chgData name="Zhang Yifan" userId="c9b86b9a-8bad-4e1d-80e2-8f55c3c19e2c" providerId="ADAL" clId="{9BEFBB74-C0ED-D640-96C8-5B66059E4614}" dt="2021-09-27T23:37:56.945" v="1700"/>
          <ac:grpSpMkLst>
            <pc:docMk/>
            <pc:sldMk cId="0" sldId="275"/>
            <ac:grpSpMk id="198" creationId="{0ADCEDF2-339B-5247-88B7-55B38C5618AA}"/>
          </ac:grpSpMkLst>
        </pc:grpChg>
        <pc:grpChg chg="add del">
          <ac:chgData name="Zhang Yifan" userId="c9b86b9a-8bad-4e1d-80e2-8f55c3c19e2c" providerId="ADAL" clId="{9BEFBB74-C0ED-D640-96C8-5B66059E4614}" dt="2021-09-27T23:38:07.666" v="1716"/>
          <ac:grpSpMkLst>
            <pc:docMk/>
            <pc:sldMk cId="0" sldId="275"/>
            <ac:grpSpMk id="201" creationId="{391D609E-4D73-4040-9D57-4518681B0517}"/>
          </ac:grpSpMkLst>
        </pc:grpChg>
        <pc:grpChg chg="add del">
          <ac:chgData name="Zhang Yifan" userId="c9b86b9a-8bad-4e1d-80e2-8f55c3c19e2c" providerId="ADAL" clId="{9BEFBB74-C0ED-D640-96C8-5B66059E4614}" dt="2021-09-27T23:38:07.666" v="1716"/>
          <ac:grpSpMkLst>
            <pc:docMk/>
            <pc:sldMk cId="0" sldId="275"/>
            <ac:grpSpMk id="211" creationId="{D33E0F16-E41F-AE45-8DB4-F303CA2BD8E0}"/>
          </ac:grpSpMkLst>
        </pc:grpChg>
        <pc:grpChg chg="add del">
          <ac:chgData name="Zhang Yifan" userId="c9b86b9a-8bad-4e1d-80e2-8f55c3c19e2c" providerId="ADAL" clId="{9BEFBB74-C0ED-D640-96C8-5B66059E4614}" dt="2021-09-27T23:38:07.666" v="1716"/>
          <ac:grpSpMkLst>
            <pc:docMk/>
            <pc:sldMk cId="0" sldId="275"/>
            <ac:grpSpMk id="214" creationId="{E734B6F6-1D97-6F40-A38C-F1EA6DB84A4F}"/>
          </ac:grpSpMkLst>
        </pc:grpChg>
        <pc:grpChg chg="add">
          <ac:chgData name="Zhang Yifan" userId="c9b86b9a-8bad-4e1d-80e2-8f55c3c19e2c" providerId="ADAL" clId="{9BEFBB74-C0ED-D640-96C8-5B66059E4614}" dt="2021-09-27T23:38:07.666" v="1716"/>
          <ac:grpSpMkLst>
            <pc:docMk/>
            <pc:sldMk cId="0" sldId="275"/>
            <ac:grpSpMk id="220" creationId="{51572F18-5504-0E44-884C-923F8850BD1A}"/>
          </ac:grpSpMkLst>
        </pc:grpChg>
        <pc:grpChg chg="add del">
          <ac:chgData name="Zhang Yifan" userId="c9b86b9a-8bad-4e1d-80e2-8f55c3c19e2c" providerId="ADAL" clId="{9BEFBB74-C0ED-D640-96C8-5B66059E4614}" dt="2021-09-27T23:38:14.053" v="1728"/>
          <ac:grpSpMkLst>
            <pc:docMk/>
            <pc:sldMk cId="0" sldId="275"/>
            <ac:grpSpMk id="229" creationId="{3C201DBA-25B8-2645-87F8-A27AD4A50970}"/>
          </ac:grpSpMkLst>
        </pc:grpChg>
        <pc:grpChg chg="add del">
          <ac:chgData name="Zhang Yifan" userId="c9b86b9a-8bad-4e1d-80e2-8f55c3c19e2c" providerId="ADAL" clId="{9BEFBB74-C0ED-D640-96C8-5B66059E4614}" dt="2021-09-27T23:38:15.867" v="1730"/>
          <ac:grpSpMkLst>
            <pc:docMk/>
            <pc:sldMk cId="0" sldId="275"/>
            <ac:grpSpMk id="232" creationId="{E8015F11-DD40-B245-9D31-9F16056936C3}"/>
          </ac:grpSpMkLst>
        </pc:grpChg>
        <pc:grpChg chg="add">
          <ac:chgData name="Zhang Yifan" userId="c9b86b9a-8bad-4e1d-80e2-8f55c3c19e2c" providerId="ADAL" clId="{9BEFBB74-C0ED-D640-96C8-5B66059E4614}" dt="2021-09-27T23:38:15.867" v="1730"/>
          <ac:grpSpMkLst>
            <pc:docMk/>
            <pc:sldMk cId="0" sldId="275"/>
            <ac:grpSpMk id="234" creationId="{A0B135BA-CC7F-CB4D-8A5D-63F2FAF107FC}"/>
          </ac:grpSpMkLst>
        </pc:grpChg>
        <pc:grpChg chg="add del">
          <ac:chgData name="Zhang Yifan" userId="c9b86b9a-8bad-4e1d-80e2-8f55c3c19e2c" providerId="ADAL" clId="{9BEFBB74-C0ED-D640-96C8-5B66059E4614}" dt="2021-09-27T23:38:30.134" v="1743"/>
          <ac:grpSpMkLst>
            <pc:docMk/>
            <pc:sldMk cId="0" sldId="275"/>
            <ac:grpSpMk id="238" creationId="{6F225331-610B-DC47-ACE2-6EBD3A70C3E0}"/>
          </ac:grpSpMkLst>
        </pc:grpChg>
        <pc:grpChg chg="add del">
          <ac:chgData name="Zhang Yifan" userId="c9b86b9a-8bad-4e1d-80e2-8f55c3c19e2c" providerId="ADAL" clId="{9BEFBB74-C0ED-D640-96C8-5B66059E4614}" dt="2021-09-27T23:38:31.858" v="1747"/>
          <ac:grpSpMkLst>
            <pc:docMk/>
            <pc:sldMk cId="0" sldId="275"/>
            <ac:grpSpMk id="247" creationId="{5F94DE5C-E665-1F4F-963F-CFDE81C8C049}"/>
          </ac:grpSpMkLst>
        </pc:grpChg>
        <pc:grpChg chg="add del">
          <ac:chgData name="Zhang Yifan" userId="c9b86b9a-8bad-4e1d-80e2-8f55c3c19e2c" providerId="ADAL" clId="{9BEFBB74-C0ED-D640-96C8-5B66059E4614}" dt="2021-09-27T23:38:38.598" v="1760"/>
          <ac:grpSpMkLst>
            <pc:docMk/>
            <pc:sldMk cId="0" sldId="275"/>
            <ac:grpSpMk id="251" creationId="{0BDC16B6-8B54-4C4A-933A-D38A39E8C459}"/>
          </ac:grpSpMkLst>
        </pc:grpChg>
        <pc:grpChg chg="add del">
          <ac:chgData name="Zhang Yifan" userId="c9b86b9a-8bad-4e1d-80e2-8f55c3c19e2c" providerId="ADAL" clId="{9BEFBB74-C0ED-D640-96C8-5B66059E4614}" dt="2021-09-27T23:38:34.527" v="1753"/>
          <ac:grpSpMkLst>
            <pc:docMk/>
            <pc:sldMk cId="0" sldId="275"/>
            <ac:grpSpMk id="256" creationId="{165D3D7C-0E18-2443-9DB1-1F9589AEA82B}"/>
          </ac:grpSpMkLst>
        </pc:grpChg>
        <pc:grpChg chg="add del">
          <ac:chgData name="Zhang Yifan" userId="c9b86b9a-8bad-4e1d-80e2-8f55c3c19e2c" providerId="ADAL" clId="{9BEFBB74-C0ED-D640-96C8-5B66059E4614}" dt="2021-09-27T23:38:55.138" v="1763"/>
          <ac:grpSpMkLst>
            <pc:docMk/>
            <pc:sldMk cId="0" sldId="275"/>
            <ac:grpSpMk id="263" creationId="{80AF6202-7AC7-EE4A-9482-76658363DB43}"/>
          </ac:grpSpMkLst>
        </pc:grpChg>
        <pc:grpChg chg="add del">
          <ac:chgData name="Zhang Yifan" userId="c9b86b9a-8bad-4e1d-80e2-8f55c3c19e2c" providerId="ADAL" clId="{9BEFBB74-C0ED-D640-96C8-5B66059E4614}" dt="2021-09-27T23:38:56.030" v="1765"/>
          <ac:grpSpMkLst>
            <pc:docMk/>
            <pc:sldMk cId="0" sldId="275"/>
            <ac:grpSpMk id="266" creationId="{BCD7E46E-6B7F-7442-8914-8BB1363F2E43}"/>
          </ac:grpSpMkLst>
        </pc:grpChg>
        <pc:grpChg chg="add del">
          <ac:chgData name="Zhang Yifan" userId="c9b86b9a-8bad-4e1d-80e2-8f55c3c19e2c" providerId="ADAL" clId="{9BEFBB74-C0ED-D640-96C8-5B66059E4614}" dt="2021-09-27T23:39:00.493" v="1768"/>
          <ac:grpSpMkLst>
            <pc:docMk/>
            <pc:sldMk cId="0" sldId="275"/>
            <ac:grpSpMk id="268" creationId="{A50AF14B-BCFE-F644-A4A7-CA0D26A19A9F}"/>
          </ac:grpSpMkLst>
        </pc:grpChg>
        <pc:grpChg chg="add del">
          <ac:chgData name="Zhang Yifan" userId="c9b86b9a-8bad-4e1d-80e2-8f55c3c19e2c" providerId="ADAL" clId="{9BEFBB74-C0ED-D640-96C8-5B66059E4614}" dt="2021-09-27T23:39:21.969" v="1799"/>
          <ac:grpSpMkLst>
            <pc:docMk/>
            <pc:sldMk cId="0" sldId="275"/>
            <ac:grpSpMk id="271" creationId="{17DF62E1-6284-CE42-8635-DEEF1B10B020}"/>
          </ac:grpSpMkLst>
        </pc:grpChg>
        <pc:grpChg chg="add del">
          <ac:chgData name="Zhang Yifan" userId="c9b86b9a-8bad-4e1d-80e2-8f55c3c19e2c" providerId="ADAL" clId="{9BEFBB74-C0ED-D640-96C8-5B66059E4614}" dt="2021-09-27T23:39:05.612" v="1774"/>
          <ac:grpSpMkLst>
            <pc:docMk/>
            <pc:sldMk cId="0" sldId="275"/>
            <ac:grpSpMk id="276" creationId="{A1C805F7-F5F3-2D49-94EF-BA384EDF6CD8}"/>
          </ac:grpSpMkLst>
        </pc:grpChg>
        <pc:grpChg chg="add del">
          <ac:chgData name="Zhang Yifan" userId="c9b86b9a-8bad-4e1d-80e2-8f55c3c19e2c" providerId="ADAL" clId="{9BEFBB74-C0ED-D640-96C8-5B66059E4614}" dt="2021-09-27T23:39:05.612" v="1774"/>
          <ac:grpSpMkLst>
            <pc:docMk/>
            <pc:sldMk cId="0" sldId="275"/>
            <ac:grpSpMk id="277" creationId="{C0F62F7F-8FAB-C845-A23A-CA1C3693D5B7}"/>
          </ac:grpSpMkLst>
        </pc:grpChg>
        <pc:grpChg chg="add del">
          <ac:chgData name="Zhang Yifan" userId="c9b86b9a-8bad-4e1d-80e2-8f55c3c19e2c" providerId="ADAL" clId="{9BEFBB74-C0ED-D640-96C8-5B66059E4614}" dt="2021-09-27T23:39:21.969" v="1799"/>
          <ac:grpSpMkLst>
            <pc:docMk/>
            <pc:sldMk cId="0" sldId="275"/>
            <ac:grpSpMk id="285" creationId="{8CDFA2BB-7A74-4646-8047-10D11BD85266}"/>
          </ac:grpSpMkLst>
        </pc:grpChg>
        <pc:grpChg chg="add del">
          <ac:chgData name="Zhang Yifan" userId="c9b86b9a-8bad-4e1d-80e2-8f55c3c19e2c" providerId="ADAL" clId="{9BEFBB74-C0ED-D640-96C8-5B66059E4614}" dt="2021-09-27T23:39:21.969" v="1799"/>
          <ac:grpSpMkLst>
            <pc:docMk/>
            <pc:sldMk cId="0" sldId="275"/>
            <ac:grpSpMk id="289" creationId="{BD56B636-12E6-0944-BD6A-89EE3C2B707E}"/>
          </ac:grpSpMkLst>
        </pc:grpChg>
        <pc:grpChg chg="add del">
          <ac:chgData name="Zhang Yifan" userId="c9b86b9a-8bad-4e1d-80e2-8f55c3c19e2c" providerId="ADAL" clId="{9BEFBB74-C0ED-D640-96C8-5B66059E4614}" dt="2021-09-27T23:39:24.489" v="1803"/>
          <ac:grpSpMkLst>
            <pc:docMk/>
            <pc:sldMk cId="0" sldId="275"/>
            <ac:grpSpMk id="300" creationId="{BC16667E-8816-DE40-A60E-A9F9C261045A}"/>
          </ac:grpSpMkLst>
        </pc:grpChg>
        <pc:grpChg chg="add">
          <ac:chgData name="Zhang Yifan" userId="c9b86b9a-8bad-4e1d-80e2-8f55c3c19e2c" providerId="ADAL" clId="{9BEFBB74-C0ED-D640-96C8-5B66059E4614}" dt="2021-09-27T23:39:24.489" v="1803"/>
          <ac:grpSpMkLst>
            <pc:docMk/>
            <pc:sldMk cId="0" sldId="275"/>
            <ac:grpSpMk id="304" creationId="{9F9EE619-FB31-7343-98C9-096CC60A71D9}"/>
          </ac:grpSpMkLst>
        </pc:grpChg>
        <pc:inkChg chg="add del topLvl">
          <ac:chgData name="Zhang Yifan" userId="c9b86b9a-8bad-4e1d-80e2-8f55c3c19e2c" providerId="ADAL" clId="{9BEFBB74-C0ED-D640-96C8-5B66059E4614}" dt="2021-09-27T23:37:19.227" v="1639"/>
          <ac:inkMkLst>
            <pc:docMk/>
            <pc:sldMk cId="0" sldId="275"/>
            <ac:inkMk id="2" creationId="{00F2EC33-ECDA-8A41-8977-F794A6B4B606}"/>
          </ac:inkMkLst>
        </pc:inkChg>
        <pc:inkChg chg="add del topLvl">
          <ac:chgData name="Zhang Yifan" userId="c9b86b9a-8bad-4e1d-80e2-8f55c3c19e2c" providerId="ADAL" clId="{9BEFBB74-C0ED-D640-96C8-5B66059E4614}" dt="2021-09-27T23:37:19.206" v="1633"/>
          <ac:inkMkLst>
            <pc:docMk/>
            <pc:sldMk cId="0" sldId="275"/>
            <ac:inkMk id="3" creationId="{9187C979-8322-FB45-B9B1-C27EE023BB14}"/>
          </ac:inkMkLst>
        </pc:inkChg>
        <pc:inkChg chg="add del topLvl">
          <ac:chgData name="Zhang Yifan" userId="c9b86b9a-8bad-4e1d-80e2-8f55c3c19e2c" providerId="ADAL" clId="{9BEFBB74-C0ED-D640-96C8-5B66059E4614}" dt="2021-09-27T23:37:19.217" v="1636"/>
          <ac:inkMkLst>
            <pc:docMk/>
            <pc:sldMk cId="0" sldId="275"/>
            <ac:inkMk id="4" creationId="{670B3856-DC08-284E-8DA0-C49CFEC1298F}"/>
          </ac:inkMkLst>
        </pc:inkChg>
        <pc:inkChg chg="add del topLvl">
          <ac:chgData name="Zhang Yifan" userId="c9b86b9a-8bad-4e1d-80e2-8f55c3c19e2c" providerId="ADAL" clId="{9BEFBB74-C0ED-D640-96C8-5B66059E4614}" dt="2021-09-27T23:37:19.208" v="1634"/>
          <ac:inkMkLst>
            <pc:docMk/>
            <pc:sldMk cId="0" sldId="275"/>
            <ac:inkMk id="5" creationId="{832D80E2-089D-544E-8D8D-C6D9ECF4E454}"/>
          </ac:inkMkLst>
        </pc:inkChg>
        <pc:inkChg chg="add del">
          <ac:chgData name="Zhang Yifan" userId="c9b86b9a-8bad-4e1d-80e2-8f55c3c19e2c" providerId="ADAL" clId="{9BEFBB74-C0ED-D640-96C8-5B66059E4614}" dt="2021-09-27T23:37:08.468" v="1626"/>
          <ac:inkMkLst>
            <pc:docMk/>
            <pc:sldMk cId="0" sldId="275"/>
            <ac:inkMk id="7" creationId="{B75395AE-21DA-4945-8C92-55E6F2B587D6}"/>
          </ac:inkMkLst>
        </pc:inkChg>
        <pc:inkChg chg="add del">
          <ac:chgData name="Zhang Yifan" userId="c9b86b9a-8bad-4e1d-80e2-8f55c3c19e2c" providerId="ADAL" clId="{9BEFBB74-C0ED-D640-96C8-5B66059E4614}" dt="2021-09-27T23:37:19.225" v="1638"/>
          <ac:inkMkLst>
            <pc:docMk/>
            <pc:sldMk cId="0" sldId="275"/>
            <ac:inkMk id="9" creationId="{61A189CC-A057-DB4D-AC4E-70528FF5E3D1}"/>
          </ac:inkMkLst>
        </pc:inkChg>
        <pc:inkChg chg="add del topLvl">
          <ac:chgData name="Zhang Yifan" userId="c9b86b9a-8bad-4e1d-80e2-8f55c3c19e2c" providerId="ADAL" clId="{9BEFBB74-C0ED-D640-96C8-5B66059E4614}" dt="2021-09-27T23:37:19.232" v="1640"/>
          <ac:inkMkLst>
            <pc:docMk/>
            <pc:sldMk cId="0" sldId="275"/>
            <ac:inkMk id="10" creationId="{4B6AB10D-DCC2-334E-9DBD-E14D80AE5B07}"/>
          </ac:inkMkLst>
        </pc:inkChg>
        <pc:inkChg chg="add del">
          <ac:chgData name="Zhang Yifan" userId="c9b86b9a-8bad-4e1d-80e2-8f55c3c19e2c" providerId="ADAL" clId="{9BEFBB74-C0ED-D640-96C8-5B66059E4614}" dt="2021-09-27T23:37:19.221" v="1637"/>
          <ac:inkMkLst>
            <pc:docMk/>
            <pc:sldMk cId="0" sldId="275"/>
            <ac:inkMk id="11" creationId="{292D1EBE-9E33-F94F-BE80-EAF00DFBCA28}"/>
          </ac:inkMkLst>
        </pc:inkChg>
        <pc:inkChg chg="add del topLvl">
          <ac:chgData name="Zhang Yifan" userId="c9b86b9a-8bad-4e1d-80e2-8f55c3c19e2c" providerId="ADAL" clId="{9BEFBB74-C0ED-D640-96C8-5B66059E4614}" dt="2021-09-27T23:37:19.234" v="1641"/>
          <ac:inkMkLst>
            <pc:docMk/>
            <pc:sldMk cId="0" sldId="275"/>
            <ac:inkMk id="12" creationId="{1EA4CF12-DC08-6E40-A6CF-74DCA1B84E6A}"/>
          </ac:inkMkLst>
        </pc:inkChg>
        <pc:inkChg chg="add del">
          <ac:chgData name="Zhang Yifan" userId="c9b86b9a-8bad-4e1d-80e2-8f55c3c19e2c" providerId="ADAL" clId="{9BEFBB74-C0ED-D640-96C8-5B66059E4614}" dt="2021-09-27T23:37:19.212" v="1635"/>
          <ac:inkMkLst>
            <pc:docMk/>
            <pc:sldMk cId="0" sldId="275"/>
            <ac:inkMk id="13" creationId="{765AB559-91CD-DA44-96B8-B944F42424B6}"/>
          </ac:inkMkLst>
        </pc:inkChg>
        <pc:inkChg chg="add topLvl">
          <ac:chgData name="Zhang Yifan" userId="c9b86b9a-8bad-4e1d-80e2-8f55c3c19e2c" providerId="ADAL" clId="{9BEFBB74-C0ED-D640-96C8-5B66059E4614}" dt="2021-09-27T23:37:32.484" v="1671"/>
          <ac:inkMkLst>
            <pc:docMk/>
            <pc:sldMk cId="0" sldId="275"/>
            <ac:inkMk id="15" creationId="{59486A91-130E-B34B-8F78-30EAEC603F0A}"/>
          </ac:inkMkLst>
        </pc:inkChg>
        <pc:inkChg chg="add topLvl">
          <ac:chgData name="Zhang Yifan" userId="c9b86b9a-8bad-4e1d-80e2-8f55c3c19e2c" providerId="ADAL" clId="{9BEFBB74-C0ED-D640-96C8-5B66059E4614}" dt="2021-09-27T23:37:32.484" v="1671"/>
          <ac:inkMkLst>
            <pc:docMk/>
            <pc:sldMk cId="0" sldId="275"/>
            <ac:inkMk id="16" creationId="{0F086114-C2EF-C640-9E50-F64F1A2D177D}"/>
          </ac:inkMkLst>
        </pc:inkChg>
        <pc:inkChg chg="add topLvl">
          <ac:chgData name="Zhang Yifan" userId="c9b86b9a-8bad-4e1d-80e2-8f55c3c19e2c" providerId="ADAL" clId="{9BEFBB74-C0ED-D640-96C8-5B66059E4614}" dt="2021-09-27T23:37:32.484" v="1671"/>
          <ac:inkMkLst>
            <pc:docMk/>
            <pc:sldMk cId="0" sldId="275"/>
            <ac:inkMk id="17" creationId="{D35530B0-E72A-6F44-BD98-F857E9BE9E6C}"/>
          </ac:inkMkLst>
        </pc:inkChg>
        <pc:inkChg chg="add topLvl">
          <ac:chgData name="Zhang Yifan" userId="c9b86b9a-8bad-4e1d-80e2-8f55c3c19e2c" providerId="ADAL" clId="{9BEFBB74-C0ED-D640-96C8-5B66059E4614}" dt="2021-09-27T23:37:32.484" v="1671"/>
          <ac:inkMkLst>
            <pc:docMk/>
            <pc:sldMk cId="0" sldId="275"/>
            <ac:inkMk id="18" creationId="{88300C43-862F-A343-91E6-85483CD423F6}"/>
          </ac:inkMkLst>
        </pc:inkChg>
        <pc:inkChg chg="add topLvl">
          <ac:chgData name="Zhang Yifan" userId="c9b86b9a-8bad-4e1d-80e2-8f55c3c19e2c" providerId="ADAL" clId="{9BEFBB74-C0ED-D640-96C8-5B66059E4614}" dt="2021-09-27T23:37:32.484" v="1671"/>
          <ac:inkMkLst>
            <pc:docMk/>
            <pc:sldMk cId="0" sldId="275"/>
            <ac:inkMk id="20" creationId="{E33D7E6A-7011-C249-B0A2-248A60A28224}"/>
          </ac:inkMkLst>
        </pc:inkChg>
        <pc:inkChg chg="add topLvl">
          <ac:chgData name="Zhang Yifan" userId="c9b86b9a-8bad-4e1d-80e2-8f55c3c19e2c" providerId="ADAL" clId="{9BEFBB74-C0ED-D640-96C8-5B66059E4614}" dt="2021-09-27T23:37:32.484" v="1671"/>
          <ac:inkMkLst>
            <pc:docMk/>
            <pc:sldMk cId="0" sldId="275"/>
            <ac:inkMk id="21" creationId="{DCAA8BDE-17C1-FF42-93F3-BB236E75EC0A}"/>
          </ac:inkMkLst>
        </pc:inkChg>
        <pc:inkChg chg="add topLvl">
          <ac:chgData name="Zhang Yifan" userId="c9b86b9a-8bad-4e1d-80e2-8f55c3c19e2c" providerId="ADAL" clId="{9BEFBB74-C0ED-D640-96C8-5B66059E4614}" dt="2021-09-27T23:37:32.484" v="1671"/>
          <ac:inkMkLst>
            <pc:docMk/>
            <pc:sldMk cId="0" sldId="275"/>
            <ac:inkMk id="22" creationId="{02DF0738-9B87-5F4E-A5BE-E6ADF81BCDBE}"/>
          </ac:inkMkLst>
        </pc:inkChg>
        <pc:inkChg chg="add topLvl">
          <ac:chgData name="Zhang Yifan" userId="c9b86b9a-8bad-4e1d-80e2-8f55c3c19e2c" providerId="ADAL" clId="{9BEFBB74-C0ED-D640-96C8-5B66059E4614}" dt="2021-09-27T23:37:32.484" v="1671"/>
          <ac:inkMkLst>
            <pc:docMk/>
            <pc:sldMk cId="0" sldId="275"/>
            <ac:inkMk id="23" creationId="{B8CFF027-7C5F-C647-8E6D-B088464D6BCD}"/>
          </ac:inkMkLst>
        </pc:inkChg>
        <pc:inkChg chg="add topLvl">
          <ac:chgData name="Zhang Yifan" userId="c9b86b9a-8bad-4e1d-80e2-8f55c3c19e2c" providerId="ADAL" clId="{9BEFBB74-C0ED-D640-96C8-5B66059E4614}" dt="2021-09-27T23:37:32.484" v="1671"/>
          <ac:inkMkLst>
            <pc:docMk/>
            <pc:sldMk cId="0" sldId="275"/>
            <ac:inkMk id="24" creationId="{BA4929DE-5AFA-B449-ABBA-F33A1C0957A1}"/>
          </ac:inkMkLst>
        </pc:inkChg>
        <pc:inkChg chg="add topLvl">
          <ac:chgData name="Zhang Yifan" userId="c9b86b9a-8bad-4e1d-80e2-8f55c3c19e2c" providerId="ADAL" clId="{9BEFBB74-C0ED-D640-96C8-5B66059E4614}" dt="2021-09-27T23:37:32.484" v="1671"/>
          <ac:inkMkLst>
            <pc:docMk/>
            <pc:sldMk cId="0" sldId="275"/>
            <ac:inkMk id="26" creationId="{075340D1-98CE-0843-B2A6-87E6EAD7AEF7}"/>
          </ac:inkMkLst>
        </pc:inkChg>
        <pc:inkChg chg="add topLvl">
          <ac:chgData name="Zhang Yifan" userId="c9b86b9a-8bad-4e1d-80e2-8f55c3c19e2c" providerId="ADAL" clId="{9BEFBB74-C0ED-D640-96C8-5B66059E4614}" dt="2021-09-27T23:37:32.484" v="1671"/>
          <ac:inkMkLst>
            <pc:docMk/>
            <pc:sldMk cId="0" sldId="275"/>
            <ac:inkMk id="27" creationId="{067AD309-8202-7947-BF18-572FF6FFB6CD}"/>
          </ac:inkMkLst>
        </pc:inkChg>
        <pc:inkChg chg="add topLvl">
          <ac:chgData name="Zhang Yifan" userId="c9b86b9a-8bad-4e1d-80e2-8f55c3c19e2c" providerId="ADAL" clId="{9BEFBB74-C0ED-D640-96C8-5B66059E4614}" dt="2021-09-27T23:37:32.484" v="1671"/>
          <ac:inkMkLst>
            <pc:docMk/>
            <pc:sldMk cId="0" sldId="275"/>
            <ac:inkMk id="28" creationId="{9A7F5793-786D-6F40-9F42-9F9C92F5C774}"/>
          </ac:inkMkLst>
        </pc:inkChg>
        <pc:inkChg chg="add topLvl">
          <ac:chgData name="Zhang Yifan" userId="c9b86b9a-8bad-4e1d-80e2-8f55c3c19e2c" providerId="ADAL" clId="{9BEFBB74-C0ED-D640-96C8-5B66059E4614}" dt="2021-09-27T23:37:32.484" v="1671"/>
          <ac:inkMkLst>
            <pc:docMk/>
            <pc:sldMk cId="0" sldId="275"/>
            <ac:inkMk id="29" creationId="{BA0A4040-A986-CF4E-9392-CC1A0B787E93}"/>
          </ac:inkMkLst>
        </pc:inkChg>
        <pc:inkChg chg="add topLvl">
          <ac:chgData name="Zhang Yifan" userId="c9b86b9a-8bad-4e1d-80e2-8f55c3c19e2c" providerId="ADAL" clId="{9BEFBB74-C0ED-D640-96C8-5B66059E4614}" dt="2021-09-27T23:37:32.484" v="1671"/>
          <ac:inkMkLst>
            <pc:docMk/>
            <pc:sldMk cId="0" sldId="275"/>
            <ac:inkMk id="30" creationId="{C0372517-C8ED-4B4C-8AC5-1C942F2DFC4E}"/>
          </ac:inkMkLst>
        </pc:inkChg>
        <pc:inkChg chg="add topLvl">
          <ac:chgData name="Zhang Yifan" userId="c9b86b9a-8bad-4e1d-80e2-8f55c3c19e2c" providerId="ADAL" clId="{9BEFBB74-C0ED-D640-96C8-5B66059E4614}" dt="2021-09-27T23:37:32.484" v="1671"/>
          <ac:inkMkLst>
            <pc:docMk/>
            <pc:sldMk cId="0" sldId="275"/>
            <ac:inkMk id="31" creationId="{04B55EC3-7445-A549-82DB-89976479A86C}"/>
          </ac:inkMkLst>
        </pc:inkChg>
        <pc:inkChg chg="add topLvl">
          <ac:chgData name="Zhang Yifan" userId="c9b86b9a-8bad-4e1d-80e2-8f55c3c19e2c" providerId="ADAL" clId="{9BEFBB74-C0ED-D640-96C8-5B66059E4614}" dt="2021-09-27T23:37:32.484" v="1671"/>
          <ac:inkMkLst>
            <pc:docMk/>
            <pc:sldMk cId="0" sldId="275"/>
            <ac:inkMk id="32" creationId="{AA0F3B70-9534-EA47-BA6D-63858C788276}"/>
          </ac:inkMkLst>
        </pc:inkChg>
        <pc:inkChg chg="add topLvl">
          <ac:chgData name="Zhang Yifan" userId="c9b86b9a-8bad-4e1d-80e2-8f55c3c19e2c" providerId="ADAL" clId="{9BEFBB74-C0ED-D640-96C8-5B66059E4614}" dt="2021-09-27T23:37:32.484" v="1671"/>
          <ac:inkMkLst>
            <pc:docMk/>
            <pc:sldMk cId="0" sldId="275"/>
            <ac:inkMk id="33" creationId="{7ECAA910-3149-0F47-A583-D8E738E2B432}"/>
          </ac:inkMkLst>
        </pc:inkChg>
        <pc:inkChg chg="add topLvl">
          <ac:chgData name="Zhang Yifan" userId="c9b86b9a-8bad-4e1d-80e2-8f55c3c19e2c" providerId="ADAL" clId="{9BEFBB74-C0ED-D640-96C8-5B66059E4614}" dt="2021-09-27T23:37:32.484" v="1671"/>
          <ac:inkMkLst>
            <pc:docMk/>
            <pc:sldMk cId="0" sldId="275"/>
            <ac:inkMk id="34" creationId="{1D5028A0-E8C0-CE4F-AC65-DFC33F154079}"/>
          </ac:inkMkLst>
        </pc:inkChg>
        <pc:inkChg chg="add">
          <ac:chgData name="Zhang Yifan" userId="c9b86b9a-8bad-4e1d-80e2-8f55c3c19e2c" providerId="ADAL" clId="{9BEFBB74-C0ED-D640-96C8-5B66059E4614}" dt="2021-09-27T23:37:29.204" v="1663"/>
          <ac:inkMkLst>
            <pc:docMk/>
            <pc:sldMk cId="0" sldId="275"/>
            <ac:inkMk id="36" creationId="{4B3F22D3-2228-6048-B380-22C5CF7840C3}"/>
          </ac:inkMkLst>
        </pc:inkChg>
        <pc:inkChg chg="add">
          <ac:chgData name="Zhang Yifan" userId="c9b86b9a-8bad-4e1d-80e2-8f55c3c19e2c" providerId="ADAL" clId="{9BEFBB74-C0ED-D640-96C8-5B66059E4614}" dt="2021-09-27T23:37:29.359" v="1664"/>
          <ac:inkMkLst>
            <pc:docMk/>
            <pc:sldMk cId="0" sldId="275"/>
            <ac:inkMk id="37" creationId="{C909F6FD-DE01-D947-9325-4B7ED4D74E28}"/>
          </ac:inkMkLst>
        </pc:inkChg>
        <pc:inkChg chg="add">
          <ac:chgData name="Zhang Yifan" userId="c9b86b9a-8bad-4e1d-80e2-8f55c3c19e2c" providerId="ADAL" clId="{9BEFBB74-C0ED-D640-96C8-5B66059E4614}" dt="2021-09-27T23:37:29.870" v="1665"/>
          <ac:inkMkLst>
            <pc:docMk/>
            <pc:sldMk cId="0" sldId="275"/>
            <ac:inkMk id="38" creationId="{50E5AFE2-17BE-7E40-95EE-037451884BC7}"/>
          </ac:inkMkLst>
        </pc:inkChg>
        <pc:inkChg chg="add">
          <ac:chgData name="Zhang Yifan" userId="c9b86b9a-8bad-4e1d-80e2-8f55c3c19e2c" providerId="ADAL" clId="{9BEFBB74-C0ED-D640-96C8-5B66059E4614}" dt="2021-09-27T23:37:30.073" v="1666"/>
          <ac:inkMkLst>
            <pc:docMk/>
            <pc:sldMk cId="0" sldId="275"/>
            <ac:inkMk id="39" creationId="{8196F6E7-E1C5-E94B-B651-ECBB5B42356A}"/>
          </ac:inkMkLst>
        </pc:inkChg>
        <pc:inkChg chg="add">
          <ac:chgData name="Zhang Yifan" userId="c9b86b9a-8bad-4e1d-80e2-8f55c3c19e2c" providerId="ADAL" clId="{9BEFBB74-C0ED-D640-96C8-5B66059E4614}" dt="2021-09-27T23:37:30.286" v="1667"/>
          <ac:inkMkLst>
            <pc:docMk/>
            <pc:sldMk cId="0" sldId="275"/>
            <ac:inkMk id="40" creationId="{AD11D5B6-5672-AF44-A91C-EF31038F8F09}"/>
          </ac:inkMkLst>
        </pc:inkChg>
        <pc:inkChg chg="add">
          <ac:chgData name="Zhang Yifan" userId="c9b86b9a-8bad-4e1d-80e2-8f55c3c19e2c" providerId="ADAL" clId="{9BEFBB74-C0ED-D640-96C8-5B66059E4614}" dt="2021-09-27T23:37:30.968" v="1668"/>
          <ac:inkMkLst>
            <pc:docMk/>
            <pc:sldMk cId="0" sldId="275"/>
            <ac:inkMk id="41" creationId="{09377BC2-FE7D-3D46-A579-DBF427614B02}"/>
          </ac:inkMkLst>
        </pc:inkChg>
        <pc:inkChg chg="add">
          <ac:chgData name="Zhang Yifan" userId="c9b86b9a-8bad-4e1d-80e2-8f55c3c19e2c" providerId="ADAL" clId="{9BEFBB74-C0ED-D640-96C8-5B66059E4614}" dt="2021-09-27T23:37:31.404" v="1669"/>
          <ac:inkMkLst>
            <pc:docMk/>
            <pc:sldMk cId="0" sldId="275"/>
            <ac:inkMk id="42" creationId="{3F511D85-66AD-244D-B862-F19B3D652FDD}"/>
          </ac:inkMkLst>
        </pc:inkChg>
        <pc:inkChg chg="add">
          <ac:chgData name="Zhang Yifan" userId="c9b86b9a-8bad-4e1d-80e2-8f55c3c19e2c" providerId="ADAL" clId="{9BEFBB74-C0ED-D640-96C8-5B66059E4614}" dt="2021-09-27T23:37:31.567" v="1670"/>
          <ac:inkMkLst>
            <pc:docMk/>
            <pc:sldMk cId="0" sldId="275"/>
            <ac:inkMk id="43" creationId="{ABA29144-74FD-3841-8336-B922D181CBAD}"/>
          </ac:inkMkLst>
        </pc:inkChg>
        <pc:inkChg chg="add topLvl">
          <ac:chgData name="Zhang Yifan" userId="c9b86b9a-8bad-4e1d-80e2-8f55c3c19e2c" providerId="ADAL" clId="{9BEFBB74-C0ED-D640-96C8-5B66059E4614}" dt="2021-09-27T23:38:07.666" v="1716"/>
          <ac:inkMkLst>
            <pc:docMk/>
            <pc:sldMk cId="0" sldId="275"/>
            <ac:inkMk id="45" creationId="{26EEC97C-67D6-4B4A-9F9F-1C6D063DDF67}"/>
          </ac:inkMkLst>
        </pc:inkChg>
        <pc:inkChg chg="add topLvl">
          <ac:chgData name="Zhang Yifan" userId="c9b86b9a-8bad-4e1d-80e2-8f55c3c19e2c" providerId="ADAL" clId="{9BEFBB74-C0ED-D640-96C8-5B66059E4614}" dt="2021-09-27T23:38:07.666" v="1716"/>
          <ac:inkMkLst>
            <pc:docMk/>
            <pc:sldMk cId="0" sldId="275"/>
            <ac:inkMk id="46" creationId="{409205CB-2C7D-2240-8C76-76CDE817F7C5}"/>
          </ac:inkMkLst>
        </pc:inkChg>
        <pc:inkChg chg="add topLvl">
          <ac:chgData name="Zhang Yifan" userId="c9b86b9a-8bad-4e1d-80e2-8f55c3c19e2c" providerId="ADAL" clId="{9BEFBB74-C0ED-D640-96C8-5B66059E4614}" dt="2021-09-27T23:38:07.666" v="1716"/>
          <ac:inkMkLst>
            <pc:docMk/>
            <pc:sldMk cId="0" sldId="275"/>
            <ac:inkMk id="47" creationId="{CBD9EF3E-CA5D-5E48-86FF-1F64C12F383E}"/>
          </ac:inkMkLst>
        </pc:inkChg>
        <pc:inkChg chg="add topLvl">
          <ac:chgData name="Zhang Yifan" userId="c9b86b9a-8bad-4e1d-80e2-8f55c3c19e2c" providerId="ADAL" clId="{9BEFBB74-C0ED-D640-96C8-5B66059E4614}" dt="2021-09-27T23:38:07.666" v="1716"/>
          <ac:inkMkLst>
            <pc:docMk/>
            <pc:sldMk cId="0" sldId="275"/>
            <ac:inkMk id="48" creationId="{22AA2A9A-4ECC-024D-927A-82A634CCFF9E}"/>
          </ac:inkMkLst>
        </pc:inkChg>
        <pc:inkChg chg="add topLvl">
          <ac:chgData name="Zhang Yifan" userId="c9b86b9a-8bad-4e1d-80e2-8f55c3c19e2c" providerId="ADAL" clId="{9BEFBB74-C0ED-D640-96C8-5B66059E4614}" dt="2021-09-27T23:38:07.666" v="1716"/>
          <ac:inkMkLst>
            <pc:docMk/>
            <pc:sldMk cId="0" sldId="275"/>
            <ac:inkMk id="49" creationId="{F80664EB-01F8-154F-8A81-9BEADB3071D5}"/>
          </ac:inkMkLst>
        </pc:inkChg>
        <pc:inkChg chg="add topLvl">
          <ac:chgData name="Zhang Yifan" userId="c9b86b9a-8bad-4e1d-80e2-8f55c3c19e2c" providerId="ADAL" clId="{9BEFBB74-C0ED-D640-96C8-5B66059E4614}" dt="2021-09-27T23:38:07.666" v="1716"/>
          <ac:inkMkLst>
            <pc:docMk/>
            <pc:sldMk cId="0" sldId="275"/>
            <ac:inkMk id="50" creationId="{F1CA1EFD-F2A6-8E41-AE7B-CC0E10FFE1C1}"/>
          </ac:inkMkLst>
        </pc:inkChg>
        <pc:inkChg chg="add topLvl">
          <ac:chgData name="Zhang Yifan" userId="c9b86b9a-8bad-4e1d-80e2-8f55c3c19e2c" providerId="ADAL" clId="{9BEFBB74-C0ED-D640-96C8-5B66059E4614}" dt="2021-09-27T23:38:07.666" v="1716"/>
          <ac:inkMkLst>
            <pc:docMk/>
            <pc:sldMk cId="0" sldId="275"/>
            <ac:inkMk id="51" creationId="{8B9B7074-5E3D-304A-8233-6989E72819F6}"/>
          </ac:inkMkLst>
        </pc:inkChg>
        <pc:inkChg chg="add topLvl">
          <ac:chgData name="Zhang Yifan" userId="c9b86b9a-8bad-4e1d-80e2-8f55c3c19e2c" providerId="ADAL" clId="{9BEFBB74-C0ED-D640-96C8-5B66059E4614}" dt="2021-09-27T23:38:07.666" v="1716"/>
          <ac:inkMkLst>
            <pc:docMk/>
            <pc:sldMk cId="0" sldId="275"/>
            <ac:inkMk id="52" creationId="{190B43B5-3B83-B444-A27F-3A3D11512516}"/>
          </ac:inkMkLst>
        </pc:inkChg>
        <pc:inkChg chg="add topLvl">
          <ac:chgData name="Zhang Yifan" userId="c9b86b9a-8bad-4e1d-80e2-8f55c3c19e2c" providerId="ADAL" clId="{9BEFBB74-C0ED-D640-96C8-5B66059E4614}" dt="2021-09-27T23:38:07.666" v="1716"/>
          <ac:inkMkLst>
            <pc:docMk/>
            <pc:sldMk cId="0" sldId="275"/>
            <ac:inkMk id="54" creationId="{FCCC1426-7837-1240-9720-40F2F9C90D61}"/>
          </ac:inkMkLst>
        </pc:inkChg>
        <pc:inkChg chg="add topLvl">
          <ac:chgData name="Zhang Yifan" userId="c9b86b9a-8bad-4e1d-80e2-8f55c3c19e2c" providerId="ADAL" clId="{9BEFBB74-C0ED-D640-96C8-5B66059E4614}" dt="2021-09-27T23:38:07.666" v="1716"/>
          <ac:inkMkLst>
            <pc:docMk/>
            <pc:sldMk cId="0" sldId="275"/>
            <ac:inkMk id="55" creationId="{92B81527-4EA8-3E42-8DE5-D758CE71DDFE}"/>
          </ac:inkMkLst>
        </pc:inkChg>
        <pc:inkChg chg="add topLvl">
          <ac:chgData name="Zhang Yifan" userId="c9b86b9a-8bad-4e1d-80e2-8f55c3c19e2c" providerId="ADAL" clId="{9BEFBB74-C0ED-D640-96C8-5B66059E4614}" dt="2021-09-27T23:38:07.666" v="1716"/>
          <ac:inkMkLst>
            <pc:docMk/>
            <pc:sldMk cId="0" sldId="275"/>
            <ac:inkMk id="57" creationId="{3A01F8BF-3C35-CB46-9B50-7363DF0D8389}"/>
          </ac:inkMkLst>
        </pc:inkChg>
        <pc:inkChg chg="add topLvl">
          <ac:chgData name="Zhang Yifan" userId="c9b86b9a-8bad-4e1d-80e2-8f55c3c19e2c" providerId="ADAL" clId="{9BEFBB74-C0ED-D640-96C8-5B66059E4614}" dt="2021-09-27T23:38:07.666" v="1716"/>
          <ac:inkMkLst>
            <pc:docMk/>
            <pc:sldMk cId="0" sldId="275"/>
            <ac:inkMk id="58" creationId="{BB62D9C4-5E77-6040-839D-A208672FBEA4}"/>
          </ac:inkMkLst>
        </pc:inkChg>
        <pc:inkChg chg="add topLvl">
          <ac:chgData name="Zhang Yifan" userId="c9b86b9a-8bad-4e1d-80e2-8f55c3c19e2c" providerId="ADAL" clId="{9BEFBB74-C0ED-D640-96C8-5B66059E4614}" dt="2021-09-27T23:38:07.666" v="1716"/>
          <ac:inkMkLst>
            <pc:docMk/>
            <pc:sldMk cId="0" sldId="275"/>
            <ac:inkMk id="59" creationId="{2122014E-F5DD-1B47-B537-F482BAB77BD3}"/>
          </ac:inkMkLst>
        </pc:inkChg>
        <pc:inkChg chg="add topLvl">
          <ac:chgData name="Zhang Yifan" userId="c9b86b9a-8bad-4e1d-80e2-8f55c3c19e2c" providerId="ADAL" clId="{9BEFBB74-C0ED-D640-96C8-5B66059E4614}" dt="2021-09-27T23:38:07.666" v="1716"/>
          <ac:inkMkLst>
            <pc:docMk/>
            <pc:sldMk cId="0" sldId="275"/>
            <ac:inkMk id="60" creationId="{B4782E10-FFDF-9244-8BDB-501BD5880174}"/>
          </ac:inkMkLst>
        </pc:inkChg>
        <pc:inkChg chg="add topLvl">
          <ac:chgData name="Zhang Yifan" userId="c9b86b9a-8bad-4e1d-80e2-8f55c3c19e2c" providerId="ADAL" clId="{9BEFBB74-C0ED-D640-96C8-5B66059E4614}" dt="2021-09-27T23:38:07.666" v="1716"/>
          <ac:inkMkLst>
            <pc:docMk/>
            <pc:sldMk cId="0" sldId="275"/>
            <ac:inkMk id="61" creationId="{05F8CA30-9FE4-E94E-820D-37648B46BEE6}"/>
          </ac:inkMkLst>
        </pc:inkChg>
        <pc:inkChg chg="add topLvl">
          <ac:chgData name="Zhang Yifan" userId="c9b86b9a-8bad-4e1d-80e2-8f55c3c19e2c" providerId="ADAL" clId="{9BEFBB74-C0ED-D640-96C8-5B66059E4614}" dt="2021-09-27T23:38:07.666" v="1716"/>
          <ac:inkMkLst>
            <pc:docMk/>
            <pc:sldMk cId="0" sldId="275"/>
            <ac:inkMk id="62" creationId="{8F529F24-8E13-0147-8D9A-E977E1A0E6E5}"/>
          </ac:inkMkLst>
        </pc:inkChg>
        <pc:inkChg chg="add topLvl">
          <ac:chgData name="Zhang Yifan" userId="c9b86b9a-8bad-4e1d-80e2-8f55c3c19e2c" providerId="ADAL" clId="{9BEFBB74-C0ED-D640-96C8-5B66059E4614}" dt="2021-09-27T23:38:07.666" v="1716"/>
          <ac:inkMkLst>
            <pc:docMk/>
            <pc:sldMk cId="0" sldId="275"/>
            <ac:inkMk id="63" creationId="{C5E72331-8157-EA48-8135-6A826AE652BA}"/>
          </ac:inkMkLst>
        </pc:inkChg>
        <pc:inkChg chg="add topLvl">
          <ac:chgData name="Zhang Yifan" userId="c9b86b9a-8bad-4e1d-80e2-8f55c3c19e2c" providerId="ADAL" clId="{9BEFBB74-C0ED-D640-96C8-5B66059E4614}" dt="2021-09-27T23:38:07.666" v="1716"/>
          <ac:inkMkLst>
            <pc:docMk/>
            <pc:sldMk cId="0" sldId="275"/>
            <ac:inkMk id="192" creationId="{489CCBE5-469D-2740-9BD0-3B4BFACCCDC2}"/>
          </ac:inkMkLst>
        </pc:inkChg>
        <pc:inkChg chg="add topLvl">
          <ac:chgData name="Zhang Yifan" userId="c9b86b9a-8bad-4e1d-80e2-8f55c3c19e2c" providerId="ADAL" clId="{9BEFBB74-C0ED-D640-96C8-5B66059E4614}" dt="2021-09-27T23:38:07.666" v="1716"/>
          <ac:inkMkLst>
            <pc:docMk/>
            <pc:sldMk cId="0" sldId="275"/>
            <ac:inkMk id="193" creationId="{39476C01-02F8-F54D-967C-EB112B6F756D}"/>
          </ac:inkMkLst>
        </pc:inkChg>
        <pc:inkChg chg="add topLvl">
          <ac:chgData name="Zhang Yifan" userId="c9b86b9a-8bad-4e1d-80e2-8f55c3c19e2c" providerId="ADAL" clId="{9BEFBB74-C0ED-D640-96C8-5B66059E4614}" dt="2021-09-27T23:38:07.666" v="1716"/>
          <ac:inkMkLst>
            <pc:docMk/>
            <pc:sldMk cId="0" sldId="275"/>
            <ac:inkMk id="194" creationId="{4C967984-E1FC-2E4B-AA35-B43D41B04A69}"/>
          </ac:inkMkLst>
        </pc:inkChg>
        <pc:inkChg chg="add topLvl">
          <ac:chgData name="Zhang Yifan" userId="c9b86b9a-8bad-4e1d-80e2-8f55c3c19e2c" providerId="ADAL" clId="{9BEFBB74-C0ED-D640-96C8-5B66059E4614}" dt="2021-09-27T23:38:07.666" v="1716"/>
          <ac:inkMkLst>
            <pc:docMk/>
            <pc:sldMk cId="0" sldId="275"/>
            <ac:inkMk id="196" creationId="{79683C0C-6429-BA4B-8AD3-EC45E5E66888}"/>
          </ac:inkMkLst>
        </pc:inkChg>
        <pc:inkChg chg="add topLvl">
          <ac:chgData name="Zhang Yifan" userId="c9b86b9a-8bad-4e1d-80e2-8f55c3c19e2c" providerId="ADAL" clId="{9BEFBB74-C0ED-D640-96C8-5B66059E4614}" dt="2021-09-27T23:38:07.666" v="1716"/>
          <ac:inkMkLst>
            <pc:docMk/>
            <pc:sldMk cId="0" sldId="275"/>
            <ac:inkMk id="197" creationId="{6A345D02-91B6-5349-8F8C-566B9E7ECD41}"/>
          </ac:inkMkLst>
        </pc:inkChg>
        <pc:inkChg chg="add topLvl">
          <ac:chgData name="Zhang Yifan" userId="c9b86b9a-8bad-4e1d-80e2-8f55c3c19e2c" providerId="ADAL" clId="{9BEFBB74-C0ED-D640-96C8-5B66059E4614}" dt="2021-09-27T23:38:07.666" v="1716"/>
          <ac:inkMkLst>
            <pc:docMk/>
            <pc:sldMk cId="0" sldId="275"/>
            <ac:inkMk id="199" creationId="{EC2E119C-7465-7F4D-99D8-6DDC7D5CE56C}"/>
          </ac:inkMkLst>
        </pc:inkChg>
        <pc:inkChg chg="add topLvl">
          <ac:chgData name="Zhang Yifan" userId="c9b86b9a-8bad-4e1d-80e2-8f55c3c19e2c" providerId="ADAL" clId="{9BEFBB74-C0ED-D640-96C8-5B66059E4614}" dt="2021-09-27T23:38:07.666" v="1716"/>
          <ac:inkMkLst>
            <pc:docMk/>
            <pc:sldMk cId="0" sldId="275"/>
            <ac:inkMk id="200" creationId="{5ED524A5-FB53-1E4E-9AC7-4E36F626C134}"/>
          </ac:inkMkLst>
        </pc:inkChg>
        <pc:inkChg chg="add topLvl">
          <ac:chgData name="Zhang Yifan" userId="c9b86b9a-8bad-4e1d-80e2-8f55c3c19e2c" providerId="ADAL" clId="{9BEFBB74-C0ED-D640-96C8-5B66059E4614}" dt="2021-09-27T23:38:07.666" v="1716"/>
          <ac:inkMkLst>
            <pc:docMk/>
            <pc:sldMk cId="0" sldId="275"/>
            <ac:inkMk id="202" creationId="{3F8ECE94-FF40-C645-9D16-BBE717035FC1}"/>
          </ac:inkMkLst>
        </pc:inkChg>
        <pc:inkChg chg="add topLvl">
          <ac:chgData name="Zhang Yifan" userId="c9b86b9a-8bad-4e1d-80e2-8f55c3c19e2c" providerId="ADAL" clId="{9BEFBB74-C0ED-D640-96C8-5B66059E4614}" dt="2021-09-27T23:38:07.666" v="1716"/>
          <ac:inkMkLst>
            <pc:docMk/>
            <pc:sldMk cId="0" sldId="275"/>
            <ac:inkMk id="203" creationId="{E5642460-1654-5D4F-8940-69DD0E164EC3}"/>
          </ac:inkMkLst>
        </pc:inkChg>
        <pc:inkChg chg="add topLvl">
          <ac:chgData name="Zhang Yifan" userId="c9b86b9a-8bad-4e1d-80e2-8f55c3c19e2c" providerId="ADAL" clId="{9BEFBB74-C0ED-D640-96C8-5B66059E4614}" dt="2021-09-27T23:38:07.666" v="1716"/>
          <ac:inkMkLst>
            <pc:docMk/>
            <pc:sldMk cId="0" sldId="275"/>
            <ac:inkMk id="204" creationId="{1F37771A-396D-4540-87E2-B7FE8615A83B}"/>
          </ac:inkMkLst>
        </pc:inkChg>
        <pc:inkChg chg="add topLvl">
          <ac:chgData name="Zhang Yifan" userId="c9b86b9a-8bad-4e1d-80e2-8f55c3c19e2c" providerId="ADAL" clId="{9BEFBB74-C0ED-D640-96C8-5B66059E4614}" dt="2021-09-27T23:38:07.666" v="1716"/>
          <ac:inkMkLst>
            <pc:docMk/>
            <pc:sldMk cId="0" sldId="275"/>
            <ac:inkMk id="205" creationId="{5AE894DD-DF8F-0E4B-A84B-F17E849FA0B6}"/>
          </ac:inkMkLst>
        </pc:inkChg>
        <pc:inkChg chg="add topLvl">
          <ac:chgData name="Zhang Yifan" userId="c9b86b9a-8bad-4e1d-80e2-8f55c3c19e2c" providerId="ADAL" clId="{9BEFBB74-C0ED-D640-96C8-5B66059E4614}" dt="2021-09-27T23:38:07.666" v="1716"/>
          <ac:inkMkLst>
            <pc:docMk/>
            <pc:sldMk cId="0" sldId="275"/>
            <ac:inkMk id="206" creationId="{B9B20054-7AAB-2C43-8A5A-A403BA552DD0}"/>
          </ac:inkMkLst>
        </pc:inkChg>
        <pc:inkChg chg="add topLvl">
          <ac:chgData name="Zhang Yifan" userId="c9b86b9a-8bad-4e1d-80e2-8f55c3c19e2c" providerId="ADAL" clId="{9BEFBB74-C0ED-D640-96C8-5B66059E4614}" dt="2021-09-27T23:38:07.666" v="1716"/>
          <ac:inkMkLst>
            <pc:docMk/>
            <pc:sldMk cId="0" sldId="275"/>
            <ac:inkMk id="207" creationId="{EF907350-0138-5A4B-8436-0911DB945C1D}"/>
          </ac:inkMkLst>
        </pc:inkChg>
        <pc:inkChg chg="add topLvl">
          <ac:chgData name="Zhang Yifan" userId="c9b86b9a-8bad-4e1d-80e2-8f55c3c19e2c" providerId="ADAL" clId="{9BEFBB74-C0ED-D640-96C8-5B66059E4614}" dt="2021-09-27T23:38:07.666" v="1716"/>
          <ac:inkMkLst>
            <pc:docMk/>
            <pc:sldMk cId="0" sldId="275"/>
            <ac:inkMk id="208" creationId="{24FF7E45-CCBB-1E45-8E10-6B1C1A323628}"/>
          </ac:inkMkLst>
        </pc:inkChg>
        <pc:inkChg chg="add topLvl">
          <ac:chgData name="Zhang Yifan" userId="c9b86b9a-8bad-4e1d-80e2-8f55c3c19e2c" providerId="ADAL" clId="{9BEFBB74-C0ED-D640-96C8-5B66059E4614}" dt="2021-09-27T23:38:07.666" v="1716"/>
          <ac:inkMkLst>
            <pc:docMk/>
            <pc:sldMk cId="0" sldId="275"/>
            <ac:inkMk id="209" creationId="{BAD94A9C-0483-5F4F-B7CB-BA448B2951A2}"/>
          </ac:inkMkLst>
        </pc:inkChg>
        <pc:inkChg chg="add topLvl">
          <ac:chgData name="Zhang Yifan" userId="c9b86b9a-8bad-4e1d-80e2-8f55c3c19e2c" providerId="ADAL" clId="{9BEFBB74-C0ED-D640-96C8-5B66059E4614}" dt="2021-09-27T23:38:07.666" v="1716"/>
          <ac:inkMkLst>
            <pc:docMk/>
            <pc:sldMk cId="0" sldId="275"/>
            <ac:inkMk id="210" creationId="{C7D983DE-D468-1B4A-A852-204099D24561}"/>
          </ac:inkMkLst>
        </pc:inkChg>
        <pc:inkChg chg="add topLvl">
          <ac:chgData name="Zhang Yifan" userId="c9b86b9a-8bad-4e1d-80e2-8f55c3c19e2c" providerId="ADAL" clId="{9BEFBB74-C0ED-D640-96C8-5B66059E4614}" dt="2021-09-27T23:38:07.666" v="1716"/>
          <ac:inkMkLst>
            <pc:docMk/>
            <pc:sldMk cId="0" sldId="275"/>
            <ac:inkMk id="212" creationId="{645122B9-8077-B442-A48F-BD4773FC1834}"/>
          </ac:inkMkLst>
        </pc:inkChg>
        <pc:inkChg chg="add topLvl">
          <ac:chgData name="Zhang Yifan" userId="c9b86b9a-8bad-4e1d-80e2-8f55c3c19e2c" providerId="ADAL" clId="{9BEFBB74-C0ED-D640-96C8-5B66059E4614}" dt="2021-09-27T23:38:07.666" v="1716"/>
          <ac:inkMkLst>
            <pc:docMk/>
            <pc:sldMk cId="0" sldId="275"/>
            <ac:inkMk id="213" creationId="{AC7A5EDE-428D-6143-9A6F-8F07C678C6D4}"/>
          </ac:inkMkLst>
        </pc:inkChg>
        <pc:inkChg chg="add">
          <ac:chgData name="Zhang Yifan" userId="c9b86b9a-8bad-4e1d-80e2-8f55c3c19e2c" providerId="ADAL" clId="{9BEFBB74-C0ED-D640-96C8-5B66059E4614}" dt="2021-09-27T23:38:06.419" v="1714"/>
          <ac:inkMkLst>
            <pc:docMk/>
            <pc:sldMk cId="0" sldId="275"/>
            <ac:inkMk id="215" creationId="{F59C1F4E-842B-B346-B37E-3D89B924CFF5}"/>
          </ac:inkMkLst>
        </pc:inkChg>
        <pc:inkChg chg="add">
          <ac:chgData name="Zhang Yifan" userId="c9b86b9a-8bad-4e1d-80e2-8f55c3c19e2c" providerId="ADAL" clId="{9BEFBB74-C0ED-D640-96C8-5B66059E4614}" dt="2021-09-27T23:38:06.998" v="1715"/>
          <ac:inkMkLst>
            <pc:docMk/>
            <pc:sldMk cId="0" sldId="275"/>
            <ac:inkMk id="216" creationId="{CCFFC821-C18F-BB49-9889-45980E45B2AD}"/>
          </ac:inkMkLst>
        </pc:inkChg>
        <pc:inkChg chg="add topLvl">
          <ac:chgData name="Zhang Yifan" userId="c9b86b9a-8bad-4e1d-80e2-8f55c3c19e2c" providerId="ADAL" clId="{9BEFBB74-C0ED-D640-96C8-5B66059E4614}" dt="2021-09-27T23:38:15.867" v="1730"/>
          <ac:inkMkLst>
            <pc:docMk/>
            <pc:sldMk cId="0" sldId="275"/>
            <ac:inkMk id="221" creationId="{0C55291F-03AD-9645-BF34-E8EB4FBB57BD}"/>
          </ac:inkMkLst>
        </pc:inkChg>
        <pc:inkChg chg="add topLvl">
          <ac:chgData name="Zhang Yifan" userId="c9b86b9a-8bad-4e1d-80e2-8f55c3c19e2c" providerId="ADAL" clId="{9BEFBB74-C0ED-D640-96C8-5B66059E4614}" dt="2021-09-27T23:38:15.867" v="1730"/>
          <ac:inkMkLst>
            <pc:docMk/>
            <pc:sldMk cId="0" sldId="275"/>
            <ac:inkMk id="222" creationId="{16468F8C-1E85-EC4D-A318-9467BDFF34AD}"/>
          </ac:inkMkLst>
        </pc:inkChg>
        <pc:inkChg chg="add topLvl">
          <ac:chgData name="Zhang Yifan" userId="c9b86b9a-8bad-4e1d-80e2-8f55c3c19e2c" providerId="ADAL" clId="{9BEFBB74-C0ED-D640-96C8-5B66059E4614}" dt="2021-09-27T23:38:15.867" v="1730"/>
          <ac:inkMkLst>
            <pc:docMk/>
            <pc:sldMk cId="0" sldId="275"/>
            <ac:inkMk id="223" creationId="{749AFC6A-FD7E-CF40-A7E4-A01603620D2A}"/>
          </ac:inkMkLst>
        </pc:inkChg>
        <pc:inkChg chg="add topLvl">
          <ac:chgData name="Zhang Yifan" userId="c9b86b9a-8bad-4e1d-80e2-8f55c3c19e2c" providerId="ADAL" clId="{9BEFBB74-C0ED-D640-96C8-5B66059E4614}" dt="2021-09-27T23:38:15.867" v="1730"/>
          <ac:inkMkLst>
            <pc:docMk/>
            <pc:sldMk cId="0" sldId="275"/>
            <ac:inkMk id="224" creationId="{1D8C203B-60D9-9547-BD56-2FED95ABAC5D}"/>
          </ac:inkMkLst>
        </pc:inkChg>
        <pc:inkChg chg="add topLvl">
          <ac:chgData name="Zhang Yifan" userId="c9b86b9a-8bad-4e1d-80e2-8f55c3c19e2c" providerId="ADAL" clId="{9BEFBB74-C0ED-D640-96C8-5B66059E4614}" dt="2021-09-27T23:38:15.867" v="1730"/>
          <ac:inkMkLst>
            <pc:docMk/>
            <pc:sldMk cId="0" sldId="275"/>
            <ac:inkMk id="225" creationId="{2B8CE2B8-2B1F-B843-8074-23D25E952A87}"/>
          </ac:inkMkLst>
        </pc:inkChg>
        <pc:inkChg chg="add topLvl">
          <ac:chgData name="Zhang Yifan" userId="c9b86b9a-8bad-4e1d-80e2-8f55c3c19e2c" providerId="ADAL" clId="{9BEFBB74-C0ED-D640-96C8-5B66059E4614}" dt="2021-09-27T23:38:15.867" v="1730"/>
          <ac:inkMkLst>
            <pc:docMk/>
            <pc:sldMk cId="0" sldId="275"/>
            <ac:inkMk id="226" creationId="{E9A33CD8-666A-CE4F-827A-B4C549FAFBCA}"/>
          </ac:inkMkLst>
        </pc:inkChg>
        <pc:inkChg chg="add topLvl">
          <ac:chgData name="Zhang Yifan" userId="c9b86b9a-8bad-4e1d-80e2-8f55c3c19e2c" providerId="ADAL" clId="{9BEFBB74-C0ED-D640-96C8-5B66059E4614}" dt="2021-09-27T23:38:15.867" v="1730"/>
          <ac:inkMkLst>
            <pc:docMk/>
            <pc:sldMk cId="0" sldId="275"/>
            <ac:inkMk id="227" creationId="{1977CCD6-72AE-8247-B346-4B7825372864}"/>
          </ac:inkMkLst>
        </pc:inkChg>
        <pc:inkChg chg="add topLvl">
          <ac:chgData name="Zhang Yifan" userId="c9b86b9a-8bad-4e1d-80e2-8f55c3c19e2c" providerId="ADAL" clId="{9BEFBB74-C0ED-D640-96C8-5B66059E4614}" dt="2021-09-27T23:38:15.867" v="1730"/>
          <ac:inkMkLst>
            <pc:docMk/>
            <pc:sldMk cId="0" sldId="275"/>
            <ac:inkMk id="228" creationId="{DF5B7188-A7A9-8446-898D-C0D6AAB55DF1}"/>
          </ac:inkMkLst>
        </pc:inkChg>
        <pc:inkChg chg="add topLvl">
          <ac:chgData name="Zhang Yifan" userId="c9b86b9a-8bad-4e1d-80e2-8f55c3c19e2c" providerId="ADAL" clId="{9BEFBB74-C0ED-D640-96C8-5B66059E4614}" dt="2021-09-27T23:38:15.867" v="1730"/>
          <ac:inkMkLst>
            <pc:docMk/>
            <pc:sldMk cId="0" sldId="275"/>
            <ac:inkMk id="230" creationId="{97626B3D-20F7-044A-BD56-93F80F01652D}"/>
          </ac:inkMkLst>
        </pc:inkChg>
        <pc:inkChg chg="add topLvl">
          <ac:chgData name="Zhang Yifan" userId="c9b86b9a-8bad-4e1d-80e2-8f55c3c19e2c" providerId="ADAL" clId="{9BEFBB74-C0ED-D640-96C8-5B66059E4614}" dt="2021-09-27T23:38:15.867" v="1730"/>
          <ac:inkMkLst>
            <pc:docMk/>
            <pc:sldMk cId="0" sldId="275"/>
            <ac:inkMk id="231" creationId="{4CFFC572-FA54-874D-A839-69016CC579BC}"/>
          </ac:inkMkLst>
        </pc:inkChg>
        <pc:inkChg chg="add">
          <ac:chgData name="Zhang Yifan" userId="c9b86b9a-8bad-4e1d-80e2-8f55c3c19e2c" providerId="ADAL" clId="{9BEFBB74-C0ED-D640-96C8-5B66059E4614}" dt="2021-09-27T23:38:15.247" v="1729"/>
          <ac:inkMkLst>
            <pc:docMk/>
            <pc:sldMk cId="0" sldId="275"/>
            <ac:inkMk id="233" creationId="{14BDD603-8D48-2641-8B23-9F236C3B5C43}"/>
          </ac:inkMkLst>
        </pc:inkChg>
        <pc:inkChg chg="add topLvl">
          <ac:chgData name="Zhang Yifan" userId="c9b86b9a-8bad-4e1d-80e2-8f55c3c19e2c" providerId="ADAL" clId="{9BEFBB74-C0ED-D640-96C8-5B66059E4614}" dt="2021-09-27T23:39:24.489" v="1803"/>
          <ac:inkMkLst>
            <pc:docMk/>
            <pc:sldMk cId="0" sldId="275"/>
            <ac:inkMk id="235" creationId="{2D2CDD24-AF1C-794B-B241-340FFAE57F91}"/>
          </ac:inkMkLst>
        </pc:inkChg>
        <pc:inkChg chg="add topLvl">
          <ac:chgData name="Zhang Yifan" userId="c9b86b9a-8bad-4e1d-80e2-8f55c3c19e2c" providerId="ADAL" clId="{9BEFBB74-C0ED-D640-96C8-5B66059E4614}" dt="2021-09-27T23:39:24.489" v="1803"/>
          <ac:inkMkLst>
            <pc:docMk/>
            <pc:sldMk cId="0" sldId="275"/>
            <ac:inkMk id="236" creationId="{001E284F-B4CB-5C4B-8F67-74D660E2C898}"/>
          </ac:inkMkLst>
        </pc:inkChg>
        <pc:inkChg chg="add topLvl">
          <ac:chgData name="Zhang Yifan" userId="c9b86b9a-8bad-4e1d-80e2-8f55c3c19e2c" providerId="ADAL" clId="{9BEFBB74-C0ED-D640-96C8-5B66059E4614}" dt="2021-09-27T23:39:24.489" v="1803"/>
          <ac:inkMkLst>
            <pc:docMk/>
            <pc:sldMk cId="0" sldId="275"/>
            <ac:inkMk id="237" creationId="{251EA0CB-0D3C-594C-A3E7-724C36A87FA2}"/>
          </ac:inkMkLst>
        </pc:inkChg>
        <pc:inkChg chg="add topLvl">
          <ac:chgData name="Zhang Yifan" userId="c9b86b9a-8bad-4e1d-80e2-8f55c3c19e2c" providerId="ADAL" clId="{9BEFBB74-C0ED-D640-96C8-5B66059E4614}" dt="2021-09-27T23:39:24.489" v="1803"/>
          <ac:inkMkLst>
            <pc:docMk/>
            <pc:sldMk cId="0" sldId="275"/>
            <ac:inkMk id="239" creationId="{19F1194D-5A05-B74B-8BC6-459F638456D5}"/>
          </ac:inkMkLst>
        </pc:inkChg>
        <pc:inkChg chg="add topLvl">
          <ac:chgData name="Zhang Yifan" userId="c9b86b9a-8bad-4e1d-80e2-8f55c3c19e2c" providerId="ADAL" clId="{9BEFBB74-C0ED-D640-96C8-5B66059E4614}" dt="2021-09-27T23:39:24.489" v="1803"/>
          <ac:inkMkLst>
            <pc:docMk/>
            <pc:sldMk cId="0" sldId="275"/>
            <ac:inkMk id="240" creationId="{B9C719F1-C008-3945-B3FC-FF4E2051A201}"/>
          </ac:inkMkLst>
        </pc:inkChg>
        <pc:inkChg chg="add topLvl">
          <ac:chgData name="Zhang Yifan" userId="c9b86b9a-8bad-4e1d-80e2-8f55c3c19e2c" providerId="ADAL" clId="{9BEFBB74-C0ED-D640-96C8-5B66059E4614}" dt="2021-09-27T23:39:24.489" v="1803"/>
          <ac:inkMkLst>
            <pc:docMk/>
            <pc:sldMk cId="0" sldId="275"/>
            <ac:inkMk id="241" creationId="{E4BD07C6-E912-A847-936C-1417A0CE0D7B}"/>
          </ac:inkMkLst>
        </pc:inkChg>
        <pc:inkChg chg="add topLvl">
          <ac:chgData name="Zhang Yifan" userId="c9b86b9a-8bad-4e1d-80e2-8f55c3c19e2c" providerId="ADAL" clId="{9BEFBB74-C0ED-D640-96C8-5B66059E4614}" dt="2021-09-27T23:39:24.489" v="1803"/>
          <ac:inkMkLst>
            <pc:docMk/>
            <pc:sldMk cId="0" sldId="275"/>
            <ac:inkMk id="242" creationId="{A561DE90-C0DA-0C4B-978E-EA5BBF466281}"/>
          </ac:inkMkLst>
        </pc:inkChg>
        <pc:inkChg chg="add topLvl">
          <ac:chgData name="Zhang Yifan" userId="c9b86b9a-8bad-4e1d-80e2-8f55c3c19e2c" providerId="ADAL" clId="{9BEFBB74-C0ED-D640-96C8-5B66059E4614}" dt="2021-09-27T23:39:24.489" v="1803"/>
          <ac:inkMkLst>
            <pc:docMk/>
            <pc:sldMk cId="0" sldId="275"/>
            <ac:inkMk id="243" creationId="{2AC65799-FA32-5044-A2C4-40E64DB367C9}"/>
          </ac:inkMkLst>
        </pc:inkChg>
        <pc:inkChg chg="add topLvl">
          <ac:chgData name="Zhang Yifan" userId="c9b86b9a-8bad-4e1d-80e2-8f55c3c19e2c" providerId="ADAL" clId="{9BEFBB74-C0ED-D640-96C8-5B66059E4614}" dt="2021-09-27T23:39:24.489" v="1803"/>
          <ac:inkMkLst>
            <pc:docMk/>
            <pc:sldMk cId="0" sldId="275"/>
            <ac:inkMk id="244" creationId="{D7979D46-6DD9-A04A-AD89-F79A70AA5970}"/>
          </ac:inkMkLst>
        </pc:inkChg>
        <pc:inkChg chg="add topLvl">
          <ac:chgData name="Zhang Yifan" userId="c9b86b9a-8bad-4e1d-80e2-8f55c3c19e2c" providerId="ADAL" clId="{9BEFBB74-C0ED-D640-96C8-5B66059E4614}" dt="2021-09-27T23:39:24.489" v="1803"/>
          <ac:inkMkLst>
            <pc:docMk/>
            <pc:sldMk cId="0" sldId="275"/>
            <ac:inkMk id="245" creationId="{E00DA242-21D0-BD40-BBDE-14D10E310340}"/>
          </ac:inkMkLst>
        </pc:inkChg>
        <pc:inkChg chg="add topLvl">
          <ac:chgData name="Zhang Yifan" userId="c9b86b9a-8bad-4e1d-80e2-8f55c3c19e2c" providerId="ADAL" clId="{9BEFBB74-C0ED-D640-96C8-5B66059E4614}" dt="2021-09-27T23:39:24.489" v="1803"/>
          <ac:inkMkLst>
            <pc:docMk/>
            <pc:sldMk cId="0" sldId="275"/>
            <ac:inkMk id="246" creationId="{570C8DDB-ABFF-554B-8518-3665BB003598}"/>
          </ac:inkMkLst>
        </pc:inkChg>
        <pc:inkChg chg="add topLvl">
          <ac:chgData name="Zhang Yifan" userId="c9b86b9a-8bad-4e1d-80e2-8f55c3c19e2c" providerId="ADAL" clId="{9BEFBB74-C0ED-D640-96C8-5B66059E4614}" dt="2021-09-27T23:39:24.489" v="1803"/>
          <ac:inkMkLst>
            <pc:docMk/>
            <pc:sldMk cId="0" sldId="275"/>
            <ac:inkMk id="248" creationId="{A1E8AD7F-0F53-C042-A815-AE5E5A4F46DD}"/>
          </ac:inkMkLst>
        </pc:inkChg>
        <pc:inkChg chg="add topLvl">
          <ac:chgData name="Zhang Yifan" userId="c9b86b9a-8bad-4e1d-80e2-8f55c3c19e2c" providerId="ADAL" clId="{9BEFBB74-C0ED-D640-96C8-5B66059E4614}" dt="2021-09-27T23:39:24.489" v="1803"/>
          <ac:inkMkLst>
            <pc:docMk/>
            <pc:sldMk cId="0" sldId="275"/>
            <ac:inkMk id="249" creationId="{4585EB76-5773-D546-B474-221E0205A687}"/>
          </ac:inkMkLst>
        </pc:inkChg>
        <pc:inkChg chg="add topLvl">
          <ac:chgData name="Zhang Yifan" userId="c9b86b9a-8bad-4e1d-80e2-8f55c3c19e2c" providerId="ADAL" clId="{9BEFBB74-C0ED-D640-96C8-5B66059E4614}" dt="2021-09-27T23:39:24.489" v="1803"/>
          <ac:inkMkLst>
            <pc:docMk/>
            <pc:sldMk cId="0" sldId="275"/>
            <ac:inkMk id="250" creationId="{34D0CFFD-BF4F-8649-A17F-F4BFD52D65C0}"/>
          </ac:inkMkLst>
        </pc:inkChg>
        <pc:inkChg chg="add topLvl">
          <ac:chgData name="Zhang Yifan" userId="c9b86b9a-8bad-4e1d-80e2-8f55c3c19e2c" providerId="ADAL" clId="{9BEFBB74-C0ED-D640-96C8-5B66059E4614}" dt="2021-09-27T23:39:24.489" v="1803"/>
          <ac:inkMkLst>
            <pc:docMk/>
            <pc:sldMk cId="0" sldId="275"/>
            <ac:inkMk id="252" creationId="{055E8C9A-F840-DB48-BA13-2840379CABE5}"/>
          </ac:inkMkLst>
        </pc:inkChg>
        <pc:inkChg chg="add topLvl">
          <ac:chgData name="Zhang Yifan" userId="c9b86b9a-8bad-4e1d-80e2-8f55c3c19e2c" providerId="ADAL" clId="{9BEFBB74-C0ED-D640-96C8-5B66059E4614}" dt="2021-09-27T23:39:24.489" v="1803"/>
          <ac:inkMkLst>
            <pc:docMk/>
            <pc:sldMk cId="0" sldId="275"/>
            <ac:inkMk id="253" creationId="{AB569297-38CE-1141-928A-D2D5A3D735C9}"/>
          </ac:inkMkLst>
        </pc:inkChg>
        <pc:inkChg chg="add topLvl">
          <ac:chgData name="Zhang Yifan" userId="c9b86b9a-8bad-4e1d-80e2-8f55c3c19e2c" providerId="ADAL" clId="{9BEFBB74-C0ED-D640-96C8-5B66059E4614}" dt="2021-09-27T23:39:24.489" v="1803"/>
          <ac:inkMkLst>
            <pc:docMk/>
            <pc:sldMk cId="0" sldId="275"/>
            <ac:inkMk id="254" creationId="{B37C0224-7EAC-B349-A98C-AD70F076A0E8}"/>
          </ac:inkMkLst>
        </pc:inkChg>
        <pc:inkChg chg="add del topLvl">
          <ac:chgData name="Zhang Yifan" userId="c9b86b9a-8bad-4e1d-80e2-8f55c3c19e2c" providerId="ADAL" clId="{9BEFBB74-C0ED-D640-96C8-5B66059E4614}" dt="2021-09-27T23:38:34.527" v="1753"/>
          <ac:inkMkLst>
            <pc:docMk/>
            <pc:sldMk cId="0" sldId="275"/>
            <ac:inkMk id="255" creationId="{392BC08E-D31E-D84E-8FDE-96BB108B3939}"/>
          </ac:inkMkLst>
        </pc:inkChg>
        <pc:inkChg chg="add topLvl">
          <ac:chgData name="Zhang Yifan" userId="c9b86b9a-8bad-4e1d-80e2-8f55c3c19e2c" providerId="ADAL" clId="{9BEFBB74-C0ED-D640-96C8-5B66059E4614}" dt="2021-09-27T23:39:24.489" v="1803"/>
          <ac:inkMkLst>
            <pc:docMk/>
            <pc:sldMk cId="0" sldId="275"/>
            <ac:inkMk id="257" creationId="{66AFB452-DA1A-9546-9C41-3326514D777F}"/>
          </ac:inkMkLst>
        </pc:inkChg>
        <pc:inkChg chg="add topLvl">
          <ac:chgData name="Zhang Yifan" userId="c9b86b9a-8bad-4e1d-80e2-8f55c3c19e2c" providerId="ADAL" clId="{9BEFBB74-C0ED-D640-96C8-5B66059E4614}" dt="2021-09-27T23:39:24.489" v="1803"/>
          <ac:inkMkLst>
            <pc:docMk/>
            <pc:sldMk cId="0" sldId="275"/>
            <ac:inkMk id="258" creationId="{F33E25B4-A19C-9146-BF3E-71227F2B2253}"/>
          </ac:inkMkLst>
        </pc:inkChg>
        <pc:inkChg chg="add topLvl">
          <ac:chgData name="Zhang Yifan" userId="c9b86b9a-8bad-4e1d-80e2-8f55c3c19e2c" providerId="ADAL" clId="{9BEFBB74-C0ED-D640-96C8-5B66059E4614}" dt="2021-09-27T23:39:24.489" v="1803"/>
          <ac:inkMkLst>
            <pc:docMk/>
            <pc:sldMk cId="0" sldId="275"/>
            <ac:inkMk id="259" creationId="{C598296F-21ED-074E-9573-27A814EEEC95}"/>
          </ac:inkMkLst>
        </pc:inkChg>
        <pc:inkChg chg="add topLvl">
          <ac:chgData name="Zhang Yifan" userId="c9b86b9a-8bad-4e1d-80e2-8f55c3c19e2c" providerId="ADAL" clId="{9BEFBB74-C0ED-D640-96C8-5B66059E4614}" dt="2021-09-27T23:39:24.489" v="1803"/>
          <ac:inkMkLst>
            <pc:docMk/>
            <pc:sldMk cId="0" sldId="275"/>
            <ac:inkMk id="260" creationId="{670E35A7-D6EC-5C4B-89B1-B8855B02D07B}"/>
          </ac:inkMkLst>
        </pc:inkChg>
        <pc:inkChg chg="add topLvl">
          <ac:chgData name="Zhang Yifan" userId="c9b86b9a-8bad-4e1d-80e2-8f55c3c19e2c" providerId="ADAL" clId="{9BEFBB74-C0ED-D640-96C8-5B66059E4614}" dt="2021-09-27T23:39:24.489" v="1803"/>
          <ac:inkMkLst>
            <pc:docMk/>
            <pc:sldMk cId="0" sldId="275"/>
            <ac:inkMk id="261" creationId="{0FBA9F21-073F-FE45-A960-F316A5A851DB}"/>
          </ac:inkMkLst>
        </pc:inkChg>
        <pc:inkChg chg="add topLvl">
          <ac:chgData name="Zhang Yifan" userId="c9b86b9a-8bad-4e1d-80e2-8f55c3c19e2c" providerId="ADAL" clId="{9BEFBB74-C0ED-D640-96C8-5B66059E4614}" dt="2021-09-27T23:39:24.489" v="1803"/>
          <ac:inkMkLst>
            <pc:docMk/>
            <pc:sldMk cId="0" sldId="275"/>
            <ac:inkMk id="262" creationId="{840E99AE-4CCE-384D-BFFB-84F87ABB87EC}"/>
          </ac:inkMkLst>
        </pc:inkChg>
        <pc:inkChg chg="add topLvl">
          <ac:chgData name="Zhang Yifan" userId="c9b86b9a-8bad-4e1d-80e2-8f55c3c19e2c" providerId="ADAL" clId="{9BEFBB74-C0ED-D640-96C8-5B66059E4614}" dt="2021-09-27T23:39:24.489" v="1803"/>
          <ac:inkMkLst>
            <pc:docMk/>
            <pc:sldMk cId="0" sldId="275"/>
            <ac:inkMk id="264" creationId="{F2155205-354F-B14F-B0E3-28333DC1D486}"/>
          </ac:inkMkLst>
        </pc:inkChg>
        <pc:inkChg chg="add topLvl">
          <ac:chgData name="Zhang Yifan" userId="c9b86b9a-8bad-4e1d-80e2-8f55c3c19e2c" providerId="ADAL" clId="{9BEFBB74-C0ED-D640-96C8-5B66059E4614}" dt="2021-09-27T23:39:24.489" v="1803"/>
          <ac:inkMkLst>
            <pc:docMk/>
            <pc:sldMk cId="0" sldId="275"/>
            <ac:inkMk id="265" creationId="{9AE9A6B8-B0D6-0B44-910B-E46399BC82A5}"/>
          </ac:inkMkLst>
        </pc:inkChg>
        <pc:inkChg chg="add topLvl">
          <ac:chgData name="Zhang Yifan" userId="c9b86b9a-8bad-4e1d-80e2-8f55c3c19e2c" providerId="ADAL" clId="{9BEFBB74-C0ED-D640-96C8-5B66059E4614}" dt="2021-09-27T23:39:24.489" v="1803"/>
          <ac:inkMkLst>
            <pc:docMk/>
            <pc:sldMk cId="0" sldId="275"/>
            <ac:inkMk id="267" creationId="{5D877830-7B6C-FF4E-A5E8-75EE9E5A7B8E}"/>
          </ac:inkMkLst>
        </pc:inkChg>
        <pc:inkChg chg="add topLvl">
          <ac:chgData name="Zhang Yifan" userId="c9b86b9a-8bad-4e1d-80e2-8f55c3c19e2c" providerId="ADAL" clId="{9BEFBB74-C0ED-D640-96C8-5B66059E4614}" dt="2021-09-27T23:39:24.489" v="1803"/>
          <ac:inkMkLst>
            <pc:docMk/>
            <pc:sldMk cId="0" sldId="275"/>
            <ac:inkMk id="269" creationId="{24E79E3E-5284-9845-AD21-299FDC6C3225}"/>
          </ac:inkMkLst>
        </pc:inkChg>
        <pc:inkChg chg="add topLvl">
          <ac:chgData name="Zhang Yifan" userId="c9b86b9a-8bad-4e1d-80e2-8f55c3c19e2c" providerId="ADAL" clId="{9BEFBB74-C0ED-D640-96C8-5B66059E4614}" dt="2021-09-27T23:39:24.489" v="1803"/>
          <ac:inkMkLst>
            <pc:docMk/>
            <pc:sldMk cId="0" sldId="275"/>
            <ac:inkMk id="270" creationId="{16900E87-D57E-BD45-827E-A590A86AFE3A}"/>
          </ac:inkMkLst>
        </pc:inkChg>
        <pc:inkChg chg="add topLvl">
          <ac:chgData name="Zhang Yifan" userId="c9b86b9a-8bad-4e1d-80e2-8f55c3c19e2c" providerId="ADAL" clId="{9BEFBB74-C0ED-D640-96C8-5B66059E4614}" dt="2021-09-27T23:39:24.489" v="1803"/>
          <ac:inkMkLst>
            <pc:docMk/>
            <pc:sldMk cId="0" sldId="275"/>
            <ac:inkMk id="272" creationId="{D9410C5C-A7A9-C84E-BF44-8103CAD1E5BF}"/>
          </ac:inkMkLst>
        </pc:inkChg>
        <pc:inkChg chg="add topLvl">
          <ac:chgData name="Zhang Yifan" userId="c9b86b9a-8bad-4e1d-80e2-8f55c3c19e2c" providerId="ADAL" clId="{9BEFBB74-C0ED-D640-96C8-5B66059E4614}" dt="2021-09-27T23:39:24.489" v="1803"/>
          <ac:inkMkLst>
            <pc:docMk/>
            <pc:sldMk cId="0" sldId="275"/>
            <ac:inkMk id="273" creationId="{38BE43FB-5419-654B-B089-E3123A86FBF6}"/>
          </ac:inkMkLst>
        </pc:inkChg>
        <pc:inkChg chg="add del topLvl">
          <ac:chgData name="Zhang Yifan" userId="c9b86b9a-8bad-4e1d-80e2-8f55c3c19e2c" providerId="ADAL" clId="{9BEFBB74-C0ED-D640-96C8-5B66059E4614}" dt="2021-09-27T23:39:06.479" v="1775"/>
          <ac:inkMkLst>
            <pc:docMk/>
            <pc:sldMk cId="0" sldId="275"/>
            <ac:inkMk id="274" creationId="{768B196B-0E9D-694D-8B42-41220601983F}"/>
          </ac:inkMkLst>
        </pc:inkChg>
        <pc:inkChg chg="add del topLvl">
          <ac:chgData name="Zhang Yifan" userId="c9b86b9a-8bad-4e1d-80e2-8f55c3c19e2c" providerId="ADAL" clId="{9BEFBB74-C0ED-D640-96C8-5B66059E4614}" dt="2021-09-27T23:39:05.612" v="1774"/>
          <ac:inkMkLst>
            <pc:docMk/>
            <pc:sldMk cId="0" sldId="275"/>
            <ac:inkMk id="275" creationId="{6B40305F-5FAA-7046-9015-5DA89BCE87F5}"/>
          </ac:inkMkLst>
        </pc:inkChg>
        <pc:inkChg chg="add topLvl">
          <ac:chgData name="Zhang Yifan" userId="c9b86b9a-8bad-4e1d-80e2-8f55c3c19e2c" providerId="ADAL" clId="{9BEFBB74-C0ED-D640-96C8-5B66059E4614}" dt="2021-09-27T23:39:24.489" v="1803"/>
          <ac:inkMkLst>
            <pc:docMk/>
            <pc:sldMk cId="0" sldId="275"/>
            <ac:inkMk id="278" creationId="{88BE372E-64F9-ED4D-8CF0-7B7400CCB669}"/>
          </ac:inkMkLst>
        </pc:inkChg>
        <pc:inkChg chg="add topLvl">
          <ac:chgData name="Zhang Yifan" userId="c9b86b9a-8bad-4e1d-80e2-8f55c3c19e2c" providerId="ADAL" clId="{9BEFBB74-C0ED-D640-96C8-5B66059E4614}" dt="2021-09-27T23:39:24.489" v="1803"/>
          <ac:inkMkLst>
            <pc:docMk/>
            <pc:sldMk cId="0" sldId="275"/>
            <ac:inkMk id="279" creationId="{48A1641B-D3B3-644E-ABA0-39A58C3ACEBC}"/>
          </ac:inkMkLst>
        </pc:inkChg>
        <pc:inkChg chg="add topLvl">
          <ac:chgData name="Zhang Yifan" userId="c9b86b9a-8bad-4e1d-80e2-8f55c3c19e2c" providerId="ADAL" clId="{9BEFBB74-C0ED-D640-96C8-5B66059E4614}" dt="2021-09-27T23:39:24.489" v="1803"/>
          <ac:inkMkLst>
            <pc:docMk/>
            <pc:sldMk cId="0" sldId="275"/>
            <ac:inkMk id="280" creationId="{ABEC14E2-1808-E94A-BA47-74171557AE49}"/>
          </ac:inkMkLst>
        </pc:inkChg>
        <pc:inkChg chg="add topLvl">
          <ac:chgData name="Zhang Yifan" userId="c9b86b9a-8bad-4e1d-80e2-8f55c3c19e2c" providerId="ADAL" clId="{9BEFBB74-C0ED-D640-96C8-5B66059E4614}" dt="2021-09-27T23:39:24.489" v="1803"/>
          <ac:inkMkLst>
            <pc:docMk/>
            <pc:sldMk cId="0" sldId="275"/>
            <ac:inkMk id="281" creationId="{AB9558F8-0A80-1449-9E6F-2475EC29D836}"/>
          </ac:inkMkLst>
        </pc:inkChg>
        <pc:inkChg chg="add topLvl">
          <ac:chgData name="Zhang Yifan" userId="c9b86b9a-8bad-4e1d-80e2-8f55c3c19e2c" providerId="ADAL" clId="{9BEFBB74-C0ED-D640-96C8-5B66059E4614}" dt="2021-09-27T23:39:24.489" v="1803"/>
          <ac:inkMkLst>
            <pc:docMk/>
            <pc:sldMk cId="0" sldId="275"/>
            <ac:inkMk id="282" creationId="{07BB0BE2-19AB-3D42-AABC-A4BA61FB004B}"/>
          </ac:inkMkLst>
        </pc:inkChg>
        <pc:inkChg chg="add topLvl">
          <ac:chgData name="Zhang Yifan" userId="c9b86b9a-8bad-4e1d-80e2-8f55c3c19e2c" providerId="ADAL" clId="{9BEFBB74-C0ED-D640-96C8-5B66059E4614}" dt="2021-09-27T23:39:24.489" v="1803"/>
          <ac:inkMkLst>
            <pc:docMk/>
            <pc:sldMk cId="0" sldId="275"/>
            <ac:inkMk id="283" creationId="{F65E4A1E-28ED-4845-BA60-ECD001409B3C}"/>
          </ac:inkMkLst>
        </pc:inkChg>
        <pc:inkChg chg="add topLvl">
          <ac:chgData name="Zhang Yifan" userId="c9b86b9a-8bad-4e1d-80e2-8f55c3c19e2c" providerId="ADAL" clId="{9BEFBB74-C0ED-D640-96C8-5B66059E4614}" dt="2021-09-27T23:39:24.489" v="1803"/>
          <ac:inkMkLst>
            <pc:docMk/>
            <pc:sldMk cId="0" sldId="275"/>
            <ac:inkMk id="284" creationId="{ACF90D53-BD3F-3646-923D-2C6CAC614525}"/>
          </ac:inkMkLst>
        </pc:inkChg>
        <pc:inkChg chg="add del">
          <ac:chgData name="Zhang Yifan" userId="c9b86b9a-8bad-4e1d-80e2-8f55c3c19e2c" providerId="ADAL" clId="{9BEFBB74-C0ED-D640-96C8-5B66059E4614}" dt="2021-09-27T23:39:13.567" v="1785"/>
          <ac:inkMkLst>
            <pc:docMk/>
            <pc:sldMk cId="0" sldId="275"/>
            <ac:inkMk id="286" creationId="{BB9CC57D-8835-CE43-95BD-B6B17CAC5E4F}"/>
          </ac:inkMkLst>
        </pc:inkChg>
        <pc:inkChg chg="add topLvl">
          <ac:chgData name="Zhang Yifan" userId="c9b86b9a-8bad-4e1d-80e2-8f55c3c19e2c" providerId="ADAL" clId="{9BEFBB74-C0ED-D640-96C8-5B66059E4614}" dt="2021-09-27T23:39:24.489" v="1803"/>
          <ac:inkMkLst>
            <pc:docMk/>
            <pc:sldMk cId="0" sldId="275"/>
            <ac:inkMk id="287" creationId="{8D7F332C-2232-E14A-B338-82F556AC1233}"/>
          </ac:inkMkLst>
        </pc:inkChg>
        <pc:inkChg chg="add topLvl">
          <ac:chgData name="Zhang Yifan" userId="c9b86b9a-8bad-4e1d-80e2-8f55c3c19e2c" providerId="ADAL" clId="{9BEFBB74-C0ED-D640-96C8-5B66059E4614}" dt="2021-09-27T23:39:24.489" v="1803"/>
          <ac:inkMkLst>
            <pc:docMk/>
            <pc:sldMk cId="0" sldId="275"/>
            <ac:inkMk id="288" creationId="{C96D8509-A372-4A42-801F-9A50F4AB42C8}"/>
          </ac:inkMkLst>
        </pc:inkChg>
        <pc:inkChg chg="add topLvl">
          <ac:chgData name="Zhang Yifan" userId="c9b86b9a-8bad-4e1d-80e2-8f55c3c19e2c" providerId="ADAL" clId="{9BEFBB74-C0ED-D640-96C8-5B66059E4614}" dt="2021-09-27T23:39:24.489" v="1803"/>
          <ac:inkMkLst>
            <pc:docMk/>
            <pc:sldMk cId="0" sldId="275"/>
            <ac:inkMk id="290" creationId="{DBCC5B58-83D9-3D46-8521-45C7C3F32FAD}"/>
          </ac:inkMkLst>
        </pc:inkChg>
        <pc:inkChg chg="add topLvl">
          <ac:chgData name="Zhang Yifan" userId="c9b86b9a-8bad-4e1d-80e2-8f55c3c19e2c" providerId="ADAL" clId="{9BEFBB74-C0ED-D640-96C8-5B66059E4614}" dt="2021-09-27T23:39:24.489" v="1803"/>
          <ac:inkMkLst>
            <pc:docMk/>
            <pc:sldMk cId="0" sldId="275"/>
            <ac:inkMk id="291" creationId="{90505C1E-2DED-7C47-9BB9-4B126A2E7ED8}"/>
          </ac:inkMkLst>
        </pc:inkChg>
        <pc:inkChg chg="add topLvl">
          <ac:chgData name="Zhang Yifan" userId="c9b86b9a-8bad-4e1d-80e2-8f55c3c19e2c" providerId="ADAL" clId="{9BEFBB74-C0ED-D640-96C8-5B66059E4614}" dt="2021-09-27T23:39:24.489" v="1803"/>
          <ac:inkMkLst>
            <pc:docMk/>
            <pc:sldMk cId="0" sldId="275"/>
            <ac:inkMk id="292" creationId="{106F6B2B-8799-F44F-8BBD-72D4111BBB23}"/>
          </ac:inkMkLst>
        </pc:inkChg>
        <pc:inkChg chg="add topLvl">
          <ac:chgData name="Zhang Yifan" userId="c9b86b9a-8bad-4e1d-80e2-8f55c3c19e2c" providerId="ADAL" clId="{9BEFBB74-C0ED-D640-96C8-5B66059E4614}" dt="2021-09-27T23:39:24.489" v="1803"/>
          <ac:inkMkLst>
            <pc:docMk/>
            <pc:sldMk cId="0" sldId="275"/>
            <ac:inkMk id="293" creationId="{756EE3A8-A215-F84C-8B1B-5D2C8E6C3B34}"/>
          </ac:inkMkLst>
        </pc:inkChg>
        <pc:inkChg chg="add topLvl">
          <ac:chgData name="Zhang Yifan" userId="c9b86b9a-8bad-4e1d-80e2-8f55c3c19e2c" providerId="ADAL" clId="{9BEFBB74-C0ED-D640-96C8-5B66059E4614}" dt="2021-09-27T23:39:24.489" v="1803"/>
          <ac:inkMkLst>
            <pc:docMk/>
            <pc:sldMk cId="0" sldId="275"/>
            <ac:inkMk id="294" creationId="{22A5C892-A6A5-934A-83FF-A0ABA2152E97}"/>
          </ac:inkMkLst>
        </pc:inkChg>
        <pc:inkChg chg="add topLvl">
          <ac:chgData name="Zhang Yifan" userId="c9b86b9a-8bad-4e1d-80e2-8f55c3c19e2c" providerId="ADAL" clId="{9BEFBB74-C0ED-D640-96C8-5B66059E4614}" dt="2021-09-27T23:39:24.489" v="1803"/>
          <ac:inkMkLst>
            <pc:docMk/>
            <pc:sldMk cId="0" sldId="275"/>
            <ac:inkMk id="295" creationId="{D414F5F7-880A-E447-937E-567484300404}"/>
          </ac:inkMkLst>
        </pc:inkChg>
        <pc:inkChg chg="add topLvl">
          <ac:chgData name="Zhang Yifan" userId="c9b86b9a-8bad-4e1d-80e2-8f55c3c19e2c" providerId="ADAL" clId="{9BEFBB74-C0ED-D640-96C8-5B66059E4614}" dt="2021-09-27T23:39:24.489" v="1803"/>
          <ac:inkMkLst>
            <pc:docMk/>
            <pc:sldMk cId="0" sldId="275"/>
            <ac:inkMk id="296" creationId="{0A3A6799-78D9-274A-AE13-E0D0E6C65EF2}"/>
          </ac:inkMkLst>
        </pc:inkChg>
        <pc:inkChg chg="add topLvl">
          <ac:chgData name="Zhang Yifan" userId="c9b86b9a-8bad-4e1d-80e2-8f55c3c19e2c" providerId="ADAL" clId="{9BEFBB74-C0ED-D640-96C8-5B66059E4614}" dt="2021-09-27T23:39:24.489" v="1803"/>
          <ac:inkMkLst>
            <pc:docMk/>
            <pc:sldMk cId="0" sldId="275"/>
            <ac:inkMk id="297" creationId="{36EAC6E9-6EB0-EE4A-A08E-E95E3BD0708D}"/>
          </ac:inkMkLst>
        </pc:inkChg>
        <pc:inkChg chg="add topLvl">
          <ac:chgData name="Zhang Yifan" userId="c9b86b9a-8bad-4e1d-80e2-8f55c3c19e2c" providerId="ADAL" clId="{9BEFBB74-C0ED-D640-96C8-5B66059E4614}" dt="2021-09-27T23:39:24.489" v="1803"/>
          <ac:inkMkLst>
            <pc:docMk/>
            <pc:sldMk cId="0" sldId="275"/>
            <ac:inkMk id="298" creationId="{DFB5BE69-94FF-5C45-9D12-AC985C79510F}"/>
          </ac:inkMkLst>
        </pc:inkChg>
        <pc:inkChg chg="add topLvl">
          <ac:chgData name="Zhang Yifan" userId="c9b86b9a-8bad-4e1d-80e2-8f55c3c19e2c" providerId="ADAL" clId="{9BEFBB74-C0ED-D640-96C8-5B66059E4614}" dt="2021-09-27T23:39:24.489" v="1803"/>
          <ac:inkMkLst>
            <pc:docMk/>
            <pc:sldMk cId="0" sldId="275"/>
            <ac:inkMk id="299" creationId="{94A4FC0D-6648-2444-9E1E-620D560F7CAB}"/>
          </ac:inkMkLst>
        </pc:inkChg>
        <pc:inkChg chg="add">
          <ac:chgData name="Zhang Yifan" userId="c9b86b9a-8bad-4e1d-80e2-8f55c3c19e2c" providerId="ADAL" clId="{9BEFBB74-C0ED-D640-96C8-5B66059E4614}" dt="2021-09-27T23:39:22.836" v="1800"/>
          <ac:inkMkLst>
            <pc:docMk/>
            <pc:sldMk cId="0" sldId="275"/>
            <ac:inkMk id="301" creationId="{1CCB4446-A69C-B143-882E-D35A7D9E0DEB}"/>
          </ac:inkMkLst>
        </pc:inkChg>
        <pc:inkChg chg="add">
          <ac:chgData name="Zhang Yifan" userId="c9b86b9a-8bad-4e1d-80e2-8f55c3c19e2c" providerId="ADAL" clId="{9BEFBB74-C0ED-D640-96C8-5B66059E4614}" dt="2021-09-27T23:39:23.053" v="1801"/>
          <ac:inkMkLst>
            <pc:docMk/>
            <pc:sldMk cId="0" sldId="275"/>
            <ac:inkMk id="302" creationId="{238C7688-FBDF-4342-977A-FE16903BBB28}"/>
          </ac:inkMkLst>
        </pc:inkChg>
        <pc:inkChg chg="add">
          <ac:chgData name="Zhang Yifan" userId="c9b86b9a-8bad-4e1d-80e2-8f55c3c19e2c" providerId="ADAL" clId="{9BEFBB74-C0ED-D640-96C8-5B66059E4614}" dt="2021-09-27T23:39:23.619" v="1802"/>
          <ac:inkMkLst>
            <pc:docMk/>
            <pc:sldMk cId="0" sldId="275"/>
            <ac:inkMk id="303" creationId="{616EB7A0-97F8-B84C-8509-8B35705348E0}"/>
          </ac:inkMkLst>
        </pc:inkChg>
      </pc:sldChg>
      <pc:sldChg chg="addSp delSp">
        <pc:chgData name="Zhang Yifan" userId="c9b86b9a-8bad-4e1d-80e2-8f55c3c19e2c" providerId="ADAL" clId="{9BEFBB74-C0ED-D640-96C8-5B66059E4614}" dt="2021-09-27T23:47:18.723" v="1989"/>
        <pc:sldMkLst>
          <pc:docMk/>
          <pc:sldMk cId="0" sldId="276"/>
        </pc:sldMkLst>
        <pc:grpChg chg="add del">
          <ac:chgData name="Zhang Yifan" userId="c9b86b9a-8bad-4e1d-80e2-8f55c3c19e2c" providerId="ADAL" clId="{9BEFBB74-C0ED-D640-96C8-5B66059E4614}" dt="2021-09-27T23:40:08.587" v="1813"/>
          <ac:grpSpMkLst>
            <pc:docMk/>
            <pc:sldMk cId="0" sldId="276"/>
            <ac:grpSpMk id="7" creationId="{FA1AAAE9-4969-C943-A713-F8F8E26CDD09}"/>
          </ac:grpSpMkLst>
        </pc:grpChg>
        <pc:grpChg chg="add del">
          <ac:chgData name="Zhang Yifan" userId="c9b86b9a-8bad-4e1d-80e2-8f55c3c19e2c" providerId="ADAL" clId="{9BEFBB74-C0ED-D640-96C8-5B66059E4614}" dt="2021-09-27T23:40:18.687" v="1832"/>
          <ac:grpSpMkLst>
            <pc:docMk/>
            <pc:sldMk cId="0" sldId="276"/>
            <ac:grpSpMk id="19" creationId="{80258FD3-9B28-E54C-BFC2-FC9D52850618}"/>
          </ac:grpSpMkLst>
        </pc:grpChg>
        <pc:grpChg chg="add del">
          <ac:chgData name="Zhang Yifan" userId="c9b86b9a-8bad-4e1d-80e2-8f55c3c19e2c" providerId="ADAL" clId="{9BEFBB74-C0ED-D640-96C8-5B66059E4614}" dt="2021-09-27T23:46:46.404" v="1975"/>
          <ac:grpSpMkLst>
            <pc:docMk/>
            <pc:sldMk cId="0" sldId="276"/>
            <ac:grpSpMk id="19" creationId="{A5E65679-09FA-E34B-BE52-99483651805A}"/>
          </ac:grpSpMkLst>
        </pc:grpChg>
        <pc:grpChg chg="add">
          <ac:chgData name="Zhang Yifan" userId="c9b86b9a-8bad-4e1d-80e2-8f55c3c19e2c" providerId="ADAL" clId="{9BEFBB74-C0ED-D640-96C8-5B66059E4614}" dt="2021-09-27T23:40:18.687" v="1832"/>
          <ac:grpSpMkLst>
            <pc:docMk/>
            <pc:sldMk cId="0" sldId="276"/>
            <ac:grpSpMk id="25" creationId="{CF463A51-DD3A-5041-AD15-7648E2935E22}"/>
          </ac:grpSpMkLst>
        </pc:grpChg>
        <pc:grpChg chg="add">
          <ac:chgData name="Zhang Yifan" userId="c9b86b9a-8bad-4e1d-80e2-8f55c3c19e2c" providerId="ADAL" clId="{9BEFBB74-C0ED-D640-96C8-5B66059E4614}" dt="2021-09-27T23:40:24.749" v="1847"/>
          <ac:grpSpMkLst>
            <pc:docMk/>
            <pc:sldMk cId="0" sldId="276"/>
            <ac:grpSpMk id="40" creationId="{DA106076-FA84-734F-8C4F-C61A01580CC6}"/>
          </ac:grpSpMkLst>
        </pc:grpChg>
        <pc:grpChg chg="add">
          <ac:chgData name="Zhang Yifan" userId="c9b86b9a-8bad-4e1d-80e2-8f55c3c19e2c" providerId="ADAL" clId="{9BEFBB74-C0ED-D640-96C8-5B66059E4614}" dt="2021-09-27T23:40:24.749" v="1847"/>
          <ac:grpSpMkLst>
            <pc:docMk/>
            <pc:sldMk cId="0" sldId="276"/>
            <ac:grpSpMk id="41" creationId="{EFFC678B-A4EB-F04C-A71F-B2CD9C83FD19}"/>
          </ac:grpSpMkLst>
        </pc:grpChg>
        <pc:grpChg chg="add del">
          <ac:chgData name="Zhang Yifan" userId="c9b86b9a-8bad-4e1d-80e2-8f55c3c19e2c" providerId="ADAL" clId="{9BEFBB74-C0ED-D640-96C8-5B66059E4614}" dt="2021-09-27T23:40:37.129" v="1858"/>
          <ac:grpSpMkLst>
            <pc:docMk/>
            <pc:sldMk cId="0" sldId="276"/>
            <ac:grpSpMk id="44" creationId="{C08823CD-0D98-F240-A2B5-84DA5056AEF5}"/>
          </ac:grpSpMkLst>
        </pc:grpChg>
        <pc:grpChg chg="add del">
          <ac:chgData name="Zhang Yifan" userId="c9b86b9a-8bad-4e1d-80e2-8f55c3c19e2c" providerId="ADAL" clId="{9BEFBB74-C0ED-D640-96C8-5B66059E4614}" dt="2021-09-27T23:40:54.987" v="1873"/>
          <ac:grpSpMkLst>
            <pc:docMk/>
            <pc:sldMk cId="0" sldId="276"/>
            <ac:grpSpMk id="52" creationId="{6F392D60-2AA2-784E-A972-F104B071D12E}"/>
          </ac:grpSpMkLst>
        </pc:grpChg>
        <pc:grpChg chg="add del">
          <ac:chgData name="Zhang Yifan" userId="c9b86b9a-8bad-4e1d-80e2-8f55c3c19e2c" providerId="ADAL" clId="{9BEFBB74-C0ED-D640-96C8-5B66059E4614}" dt="2021-09-27T23:40:54.987" v="1873"/>
          <ac:grpSpMkLst>
            <pc:docMk/>
            <pc:sldMk cId="0" sldId="276"/>
            <ac:grpSpMk id="56" creationId="{014A9369-84CA-8648-A790-FDF035C74342}"/>
          </ac:grpSpMkLst>
        </pc:grpChg>
        <pc:grpChg chg="add del">
          <ac:chgData name="Zhang Yifan" userId="c9b86b9a-8bad-4e1d-80e2-8f55c3c19e2c" providerId="ADAL" clId="{9BEFBB74-C0ED-D640-96C8-5B66059E4614}" dt="2021-09-27T23:46:58.965" v="1977"/>
          <ac:grpSpMkLst>
            <pc:docMk/>
            <pc:sldMk cId="0" sldId="276"/>
            <ac:grpSpMk id="72" creationId="{8B503C83-574C-2D44-806A-8831CDA11C59}"/>
          </ac:grpSpMkLst>
        </pc:grpChg>
        <pc:grpChg chg="add">
          <ac:chgData name="Zhang Yifan" userId="c9b86b9a-8bad-4e1d-80e2-8f55c3c19e2c" providerId="ADAL" clId="{9BEFBB74-C0ED-D640-96C8-5B66059E4614}" dt="2021-09-27T23:46:58.965" v="1977"/>
          <ac:grpSpMkLst>
            <pc:docMk/>
            <pc:sldMk cId="0" sldId="276"/>
            <ac:grpSpMk id="74" creationId="{A6DC0938-F572-F343-A99C-F20FEF225A01}"/>
          </ac:grpSpMkLst>
        </pc:grpChg>
        <pc:grpChg chg="add del">
          <ac:chgData name="Zhang Yifan" userId="c9b86b9a-8bad-4e1d-80e2-8f55c3c19e2c" providerId="ADAL" clId="{9BEFBB74-C0ED-D640-96C8-5B66059E4614}" dt="2021-09-27T23:47:06.720" v="1983"/>
          <ac:grpSpMkLst>
            <pc:docMk/>
            <pc:sldMk cId="0" sldId="276"/>
            <ac:grpSpMk id="77" creationId="{5D236F26-6D38-1A4F-B464-E1D524D57182}"/>
          </ac:grpSpMkLst>
        </pc:grpChg>
        <pc:grpChg chg="add del">
          <ac:chgData name="Zhang Yifan" userId="c9b86b9a-8bad-4e1d-80e2-8f55c3c19e2c" providerId="ADAL" clId="{9BEFBB74-C0ED-D640-96C8-5B66059E4614}" dt="2021-09-27T23:47:16.753" v="1986"/>
          <ac:grpSpMkLst>
            <pc:docMk/>
            <pc:sldMk cId="0" sldId="276"/>
            <ac:grpSpMk id="80" creationId="{18E86505-E8FE-784D-A806-CF283E6D2830}"/>
          </ac:grpSpMkLst>
        </pc:grpChg>
        <pc:grpChg chg="add del">
          <ac:chgData name="Zhang Yifan" userId="c9b86b9a-8bad-4e1d-80e2-8f55c3c19e2c" providerId="ADAL" clId="{9BEFBB74-C0ED-D640-96C8-5B66059E4614}" dt="2021-09-27T23:47:18.723" v="1989"/>
          <ac:grpSpMkLst>
            <pc:docMk/>
            <pc:sldMk cId="0" sldId="276"/>
            <ac:grpSpMk id="83" creationId="{118A756B-188F-174B-AEE7-A77B2A59050C}"/>
          </ac:grpSpMkLst>
        </pc:grpChg>
        <pc:grpChg chg="add">
          <ac:chgData name="Zhang Yifan" userId="c9b86b9a-8bad-4e1d-80e2-8f55c3c19e2c" providerId="ADAL" clId="{9BEFBB74-C0ED-D640-96C8-5B66059E4614}" dt="2021-09-27T23:47:18.723" v="1989"/>
          <ac:grpSpMkLst>
            <pc:docMk/>
            <pc:sldMk cId="0" sldId="276"/>
            <ac:grpSpMk id="86" creationId="{F73A0275-2FBA-7E42-9AC8-4B5B0869BDAD}"/>
          </ac:grpSpMkLst>
        </pc:grpChg>
        <pc:grpChg chg="add del">
          <ac:chgData name="Zhang Yifan" userId="c9b86b9a-8bad-4e1d-80e2-8f55c3c19e2c" providerId="ADAL" clId="{9BEFBB74-C0ED-D640-96C8-5B66059E4614}" dt="2021-09-27T23:40:57.078" v="1876"/>
          <ac:grpSpMkLst>
            <pc:docMk/>
            <pc:sldMk cId="0" sldId="276"/>
            <ac:grpSpMk id="195" creationId="{258DEF75-9A1B-644C-8B92-69BFDF173E82}"/>
          </ac:grpSpMkLst>
        </pc:grpChg>
        <pc:grpChg chg="add">
          <ac:chgData name="Zhang Yifan" userId="c9b86b9a-8bad-4e1d-80e2-8f55c3c19e2c" providerId="ADAL" clId="{9BEFBB74-C0ED-D640-96C8-5B66059E4614}" dt="2021-09-27T23:40:57.078" v="1876"/>
          <ac:grpSpMkLst>
            <pc:docMk/>
            <pc:sldMk cId="0" sldId="276"/>
            <ac:grpSpMk id="198" creationId="{A3733392-E712-174F-A512-EF7DBB4CCF54}"/>
          </ac:grpSpMkLst>
        </pc:grpChg>
        <pc:grpChg chg="add del">
          <ac:chgData name="Zhang Yifan" userId="c9b86b9a-8bad-4e1d-80e2-8f55c3c19e2c" providerId="ADAL" clId="{9BEFBB74-C0ED-D640-96C8-5B66059E4614}" dt="2021-09-27T23:41:04.473" v="1890"/>
          <ac:grpSpMkLst>
            <pc:docMk/>
            <pc:sldMk cId="0" sldId="276"/>
            <ac:grpSpMk id="201" creationId="{2B231BD9-D6F4-EC4D-A6C6-FBE9E8E8FED5}"/>
          </ac:grpSpMkLst>
        </pc:grpChg>
        <pc:grpChg chg="add del">
          <ac:chgData name="Zhang Yifan" userId="c9b86b9a-8bad-4e1d-80e2-8f55c3c19e2c" providerId="ADAL" clId="{9BEFBB74-C0ED-D640-96C8-5B66059E4614}" dt="2021-09-27T23:41:06.641" v="1893"/>
          <ac:grpSpMkLst>
            <pc:docMk/>
            <pc:sldMk cId="0" sldId="276"/>
            <ac:grpSpMk id="212" creationId="{605E6CE8-E0E6-8542-86CF-C58E150A5EA5}"/>
          </ac:grpSpMkLst>
        </pc:grpChg>
        <pc:grpChg chg="add">
          <ac:chgData name="Zhang Yifan" userId="c9b86b9a-8bad-4e1d-80e2-8f55c3c19e2c" providerId="ADAL" clId="{9BEFBB74-C0ED-D640-96C8-5B66059E4614}" dt="2021-09-27T23:41:06.641" v="1893"/>
          <ac:grpSpMkLst>
            <pc:docMk/>
            <pc:sldMk cId="0" sldId="276"/>
            <ac:grpSpMk id="215" creationId="{82529A44-0DF0-DD4E-AC72-3EEC4E12AD1B}"/>
          </ac:grpSpMkLst>
        </pc:grpChg>
        <pc:grpChg chg="add del">
          <ac:chgData name="Zhang Yifan" userId="c9b86b9a-8bad-4e1d-80e2-8f55c3c19e2c" providerId="ADAL" clId="{9BEFBB74-C0ED-D640-96C8-5B66059E4614}" dt="2021-09-27T23:41:38.552" v="1927"/>
          <ac:grpSpMkLst>
            <pc:docMk/>
            <pc:sldMk cId="0" sldId="276"/>
            <ac:grpSpMk id="219" creationId="{7DA9A484-BD13-994A-8B50-2E240A7E7371}"/>
          </ac:grpSpMkLst>
        </pc:grpChg>
        <pc:grpChg chg="add del">
          <ac:chgData name="Zhang Yifan" userId="c9b86b9a-8bad-4e1d-80e2-8f55c3c19e2c" providerId="ADAL" clId="{9BEFBB74-C0ED-D640-96C8-5B66059E4614}" dt="2021-09-27T23:41:21.651" v="1911"/>
          <ac:grpSpMkLst>
            <pc:docMk/>
            <pc:sldMk cId="0" sldId="276"/>
            <ac:grpSpMk id="229" creationId="{825947C7-C8A7-DA4B-9B5F-47B67F4AC1D4}"/>
          </ac:grpSpMkLst>
        </pc:grpChg>
        <pc:grpChg chg="add del">
          <ac:chgData name="Zhang Yifan" userId="c9b86b9a-8bad-4e1d-80e2-8f55c3c19e2c" providerId="ADAL" clId="{9BEFBB74-C0ED-D640-96C8-5B66059E4614}" dt="2021-09-27T23:41:44.248" v="1939"/>
          <ac:grpSpMkLst>
            <pc:docMk/>
            <pc:sldMk cId="0" sldId="276"/>
            <ac:grpSpMk id="241" creationId="{D8C56C77-1187-384F-B4E5-B90A4209C528}"/>
          </ac:grpSpMkLst>
        </pc:grpChg>
        <pc:grpChg chg="add del">
          <ac:chgData name="Zhang Yifan" userId="c9b86b9a-8bad-4e1d-80e2-8f55c3c19e2c" providerId="ADAL" clId="{9BEFBB74-C0ED-D640-96C8-5B66059E4614}" dt="2021-09-27T23:41:44.248" v="1939"/>
          <ac:grpSpMkLst>
            <pc:docMk/>
            <pc:sldMk cId="0" sldId="276"/>
            <ac:grpSpMk id="244" creationId="{64131477-E257-474A-BF01-A0165B5388D7}"/>
          </ac:grpSpMkLst>
        </pc:grpChg>
        <pc:grpChg chg="add del">
          <ac:chgData name="Zhang Yifan" userId="c9b86b9a-8bad-4e1d-80e2-8f55c3c19e2c" providerId="ADAL" clId="{9BEFBB74-C0ED-D640-96C8-5B66059E4614}" dt="2021-09-27T23:41:48.456" v="1944"/>
          <ac:grpSpMkLst>
            <pc:docMk/>
            <pc:sldMk cId="0" sldId="276"/>
            <ac:grpSpMk id="256" creationId="{B4F6657D-63BA-0949-9979-C230F9044F1F}"/>
          </ac:grpSpMkLst>
        </pc:grpChg>
        <pc:grpChg chg="add">
          <ac:chgData name="Zhang Yifan" userId="c9b86b9a-8bad-4e1d-80e2-8f55c3c19e2c" providerId="ADAL" clId="{9BEFBB74-C0ED-D640-96C8-5B66059E4614}" dt="2021-09-27T23:41:48.456" v="1944"/>
          <ac:grpSpMkLst>
            <pc:docMk/>
            <pc:sldMk cId="0" sldId="276"/>
            <ac:grpSpMk id="259" creationId="{B7321649-7014-B447-BDCA-2E4F0802BAC6}"/>
          </ac:grpSpMkLst>
        </pc:grpChg>
        <pc:inkChg chg="add del">
          <ac:chgData name="Zhang Yifan" userId="c9b86b9a-8bad-4e1d-80e2-8f55c3c19e2c" providerId="ADAL" clId="{9BEFBB74-C0ED-D640-96C8-5B66059E4614}" dt="2021-09-27T23:40:08.580" v="1812"/>
          <ac:inkMkLst>
            <pc:docMk/>
            <pc:sldMk cId="0" sldId="276"/>
            <ac:inkMk id="2" creationId="{CD68FAA0-E8FC-3341-8BDC-A2C89277233C}"/>
          </ac:inkMkLst>
        </pc:inkChg>
        <pc:inkChg chg="add del">
          <ac:chgData name="Zhang Yifan" userId="c9b86b9a-8bad-4e1d-80e2-8f55c3c19e2c" providerId="ADAL" clId="{9BEFBB74-C0ED-D640-96C8-5B66059E4614}" dt="2021-09-27T23:44:48.873" v="1953"/>
          <ac:inkMkLst>
            <pc:docMk/>
            <pc:sldMk cId="0" sldId="276"/>
            <ac:inkMk id="2" creationId="{D539A146-C455-2B47-A69E-7DBE1EB7DFE4}"/>
          </ac:inkMkLst>
        </pc:inkChg>
        <pc:inkChg chg="add">
          <ac:chgData name="Zhang Yifan" userId="c9b86b9a-8bad-4e1d-80e2-8f55c3c19e2c" providerId="ADAL" clId="{9BEFBB74-C0ED-D640-96C8-5B66059E4614}" dt="2021-09-27T23:44:54.572" v="1956"/>
          <ac:inkMkLst>
            <pc:docMk/>
            <pc:sldMk cId="0" sldId="276"/>
            <ac:inkMk id="3" creationId="{2CB9D300-46ED-3E41-93BE-C718571B1263}"/>
          </ac:inkMkLst>
        </pc:inkChg>
        <pc:inkChg chg="add del">
          <ac:chgData name="Zhang Yifan" userId="c9b86b9a-8bad-4e1d-80e2-8f55c3c19e2c" providerId="ADAL" clId="{9BEFBB74-C0ED-D640-96C8-5B66059E4614}" dt="2021-09-27T23:40:08.566" v="1810"/>
          <ac:inkMkLst>
            <pc:docMk/>
            <pc:sldMk cId="0" sldId="276"/>
            <ac:inkMk id="3" creationId="{86D5918F-AEAF-3044-8973-CCDD27BC408F}"/>
          </ac:inkMkLst>
        </pc:inkChg>
        <pc:inkChg chg="add del topLvl">
          <ac:chgData name="Zhang Yifan" userId="c9b86b9a-8bad-4e1d-80e2-8f55c3c19e2c" providerId="ADAL" clId="{9BEFBB74-C0ED-D640-96C8-5B66059E4614}" dt="2021-09-27T23:40:08.590" v="1814"/>
          <ac:inkMkLst>
            <pc:docMk/>
            <pc:sldMk cId="0" sldId="276"/>
            <ac:inkMk id="4" creationId="{084E56DF-9DDA-4749-9AB9-2A6953840F90}"/>
          </ac:inkMkLst>
        </pc:inkChg>
        <pc:inkChg chg="add del">
          <ac:chgData name="Zhang Yifan" userId="c9b86b9a-8bad-4e1d-80e2-8f55c3c19e2c" providerId="ADAL" clId="{9BEFBB74-C0ED-D640-96C8-5B66059E4614}" dt="2021-09-27T23:46:09.646" v="1958"/>
          <ac:inkMkLst>
            <pc:docMk/>
            <pc:sldMk cId="0" sldId="276"/>
            <ac:inkMk id="4" creationId="{BDB004D1-3217-8540-A5F1-35970F8F30CB}"/>
          </ac:inkMkLst>
        </pc:inkChg>
        <pc:inkChg chg="add del">
          <ac:chgData name="Zhang Yifan" userId="c9b86b9a-8bad-4e1d-80e2-8f55c3c19e2c" providerId="ADAL" clId="{9BEFBB74-C0ED-D640-96C8-5B66059E4614}" dt="2021-09-27T23:40:08.575" v="1811"/>
          <ac:inkMkLst>
            <pc:docMk/>
            <pc:sldMk cId="0" sldId="276"/>
            <ac:inkMk id="5" creationId="{3EA1C813-C540-1249-BA70-7515478C09C9}"/>
          </ac:inkMkLst>
        </pc:inkChg>
        <pc:inkChg chg="add del">
          <ac:chgData name="Zhang Yifan" userId="c9b86b9a-8bad-4e1d-80e2-8f55c3c19e2c" providerId="ADAL" clId="{9BEFBB74-C0ED-D640-96C8-5B66059E4614}" dt="2021-09-27T23:46:34.590" v="1960"/>
          <ac:inkMkLst>
            <pc:docMk/>
            <pc:sldMk cId="0" sldId="276"/>
            <ac:inkMk id="5" creationId="{B07B0937-C97E-0E4C-8426-45D639453CB9}"/>
          </ac:inkMkLst>
        </pc:inkChg>
        <pc:inkChg chg="add del topLvl">
          <ac:chgData name="Zhang Yifan" userId="c9b86b9a-8bad-4e1d-80e2-8f55c3c19e2c" providerId="ADAL" clId="{9BEFBB74-C0ED-D640-96C8-5B66059E4614}" dt="2021-09-27T23:40:08.587" v="1813"/>
          <ac:inkMkLst>
            <pc:docMk/>
            <pc:sldMk cId="0" sldId="276"/>
            <ac:inkMk id="6" creationId="{C02EAD17-B8FE-8C48-955A-08CA6A1607DB}"/>
          </ac:inkMkLst>
        </pc:inkChg>
        <pc:inkChg chg="add topLvl">
          <ac:chgData name="Zhang Yifan" userId="c9b86b9a-8bad-4e1d-80e2-8f55c3c19e2c" providerId="ADAL" clId="{9BEFBB74-C0ED-D640-96C8-5B66059E4614}" dt="2021-09-27T23:46:58.965" v="1977"/>
          <ac:inkMkLst>
            <pc:docMk/>
            <pc:sldMk cId="0" sldId="276"/>
            <ac:inkMk id="6" creationId="{C520C043-0253-B141-8B74-C76823E455F9}"/>
          </ac:inkMkLst>
        </pc:inkChg>
        <pc:inkChg chg="add topLvl">
          <ac:chgData name="Zhang Yifan" userId="c9b86b9a-8bad-4e1d-80e2-8f55c3c19e2c" providerId="ADAL" clId="{9BEFBB74-C0ED-D640-96C8-5B66059E4614}" dt="2021-09-27T23:46:58.965" v="1977"/>
          <ac:inkMkLst>
            <pc:docMk/>
            <pc:sldMk cId="0" sldId="276"/>
            <ac:inkMk id="7" creationId="{9B4703D8-EC49-C54D-8D4B-E28233A36A91}"/>
          </ac:inkMkLst>
        </pc:inkChg>
        <pc:inkChg chg="add topLvl">
          <ac:chgData name="Zhang Yifan" userId="c9b86b9a-8bad-4e1d-80e2-8f55c3c19e2c" providerId="ADAL" clId="{9BEFBB74-C0ED-D640-96C8-5B66059E4614}" dt="2021-09-27T23:40:18.687" v="1832"/>
          <ac:inkMkLst>
            <pc:docMk/>
            <pc:sldMk cId="0" sldId="276"/>
            <ac:inkMk id="8" creationId="{08D4950B-0686-5143-A6FB-2FA37D3CD7C3}"/>
          </ac:inkMkLst>
        </pc:inkChg>
        <pc:inkChg chg="add topLvl">
          <ac:chgData name="Zhang Yifan" userId="c9b86b9a-8bad-4e1d-80e2-8f55c3c19e2c" providerId="ADAL" clId="{9BEFBB74-C0ED-D640-96C8-5B66059E4614}" dt="2021-09-27T23:40:18.687" v="1832"/>
          <ac:inkMkLst>
            <pc:docMk/>
            <pc:sldMk cId="0" sldId="276"/>
            <ac:inkMk id="9" creationId="{C270413B-0BD8-044B-9932-1CBA296ACAF8}"/>
          </ac:inkMkLst>
        </pc:inkChg>
        <pc:inkChg chg="add topLvl">
          <ac:chgData name="Zhang Yifan" userId="c9b86b9a-8bad-4e1d-80e2-8f55c3c19e2c" providerId="ADAL" clId="{9BEFBB74-C0ED-D640-96C8-5B66059E4614}" dt="2021-09-27T23:40:18.687" v="1832"/>
          <ac:inkMkLst>
            <pc:docMk/>
            <pc:sldMk cId="0" sldId="276"/>
            <ac:inkMk id="10" creationId="{2FF6BF26-A4E7-8744-AC09-B782CB21A117}"/>
          </ac:inkMkLst>
        </pc:inkChg>
        <pc:inkChg chg="add topLvl">
          <ac:chgData name="Zhang Yifan" userId="c9b86b9a-8bad-4e1d-80e2-8f55c3c19e2c" providerId="ADAL" clId="{9BEFBB74-C0ED-D640-96C8-5B66059E4614}" dt="2021-09-27T23:40:18.687" v="1832"/>
          <ac:inkMkLst>
            <pc:docMk/>
            <pc:sldMk cId="0" sldId="276"/>
            <ac:inkMk id="11" creationId="{84E80084-FCC9-7640-8049-46B6E7C15A0B}"/>
          </ac:inkMkLst>
        </pc:inkChg>
        <pc:inkChg chg="add topLvl">
          <ac:chgData name="Zhang Yifan" userId="c9b86b9a-8bad-4e1d-80e2-8f55c3c19e2c" providerId="ADAL" clId="{9BEFBB74-C0ED-D640-96C8-5B66059E4614}" dt="2021-09-27T23:40:18.687" v="1832"/>
          <ac:inkMkLst>
            <pc:docMk/>
            <pc:sldMk cId="0" sldId="276"/>
            <ac:inkMk id="12" creationId="{A2A88C38-0FF5-7846-827F-FFCA98080CCF}"/>
          </ac:inkMkLst>
        </pc:inkChg>
        <pc:inkChg chg="add topLvl">
          <ac:chgData name="Zhang Yifan" userId="c9b86b9a-8bad-4e1d-80e2-8f55c3c19e2c" providerId="ADAL" clId="{9BEFBB74-C0ED-D640-96C8-5B66059E4614}" dt="2021-09-27T23:40:18.687" v="1832"/>
          <ac:inkMkLst>
            <pc:docMk/>
            <pc:sldMk cId="0" sldId="276"/>
            <ac:inkMk id="13" creationId="{9E8E8394-13E0-8B41-AAC1-45AFA82E4EC2}"/>
          </ac:inkMkLst>
        </pc:inkChg>
        <pc:inkChg chg="add topLvl">
          <ac:chgData name="Zhang Yifan" userId="c9b86b9a-8bad-4e1d-80e2-8f55c3c19e2c" providerId="ADAL" clId="{9BEFBB74-C0ED-D640-96C8-5B66059E4614}" dt="2021-09-27T23:40:18.687" v="1832"/>
          <ac:inkMkLst>
            <pc:docMk/>
            <pc:sldMk cId="0" sldId="276"/>
            <ac:inkMk id="14" creationId="{21E35352-9922-6F44-B1E0-DE439871953E}"/>
          </ac:inkMkLst>
        </pc:inkChg>
        <pc:inkChg chg="add topLvl">
          <ac:chgData name="Zhang Yifan" userId="c9b86b9a-8bad-4e1d-80e2-8f55c3c19e2c" providerId="ADAL" clId="{9BEFBB74-C0ED-D640-96C8-5B66059E4614}" dt="2021-09-27T23:40:18.687" v="1832"/>
          <ac:inkMkLst>
            <pc:docMk/>
            <pc:sldMk cId="0" sldId="276"/>
            <ac:inkMk id="15" creationId="{349490E9-B775-0F45-9C31-52BB2F8E969B}"/>
          </ac:inkMkLst>
        </pc:inkChg>
        <pc:inkChg chg="add topLvl">
          <ac:chgData name="Zhang Yifan" userId="c9b86b9a-8bad-4e1d-80e2-8f55c3c19e2c" providerId="ADAL" clId="{9BEFBB74-C0ED-D640-96C8-5B66059E4614}" dt="2021-09-27T23:40:18.687" v="1832"/>
          <ac:inkMkLst>
            <pc:docMk/>
            <pc:sldMk cId="0" sldId="276"/>
            <ac:inkMk id="16" creationId="{698D4BA8-D52F-6F46-9F06-6751860A193D}"/>
          </ac:inkMkLst>
        </pc:inkChg>
        <pc:inkChg chg="add topLvl">
          <ac:chgData name="Zhang Yifan" userId="c9b86b9a-8bad-4e1d-80e2-8f55c3c19e2c" providerId="ADAL" clId="{9BEFBB74-C0ED-D640-96C8-5B66059E4614}" dt="2021-09-27T23:40:18.687" v="1832"/>
          <ac:inkMkLst>
            <pc:docMk/>
            <pc:sldMk cId="0" sldId="276"/>
            <ac:inkMk id="17" creationId="{11D67EC4-6150-E143-98E9-212B3E74AAE6}"/>
          </ac:inkMkLst>
        </pc:inkChg>
        <pc:inkChg chg="add topLvl">
          <ac:chgData name="Zhang Yifan" userId="c9b86b9a-8bad-4e1d-80e2-8f55c3c19e2c" providerId="ADAL" clId="{9BEFBB74-C0ED-D640-96C8-5B66059E4614}" dt="2021-09-27T23:40:18.687" v="1832"/>
          <ac:inkMkLst>
            <pc:docMk/>
            <pc:sldMk cId="0" sldId="276"/>
            <ac:inkMk id="18" creationId="{54920957-1257-E245-BEEA-BF8A72143C42}"/>
          </ac:inkMkLst>
        </pc:inkChg>
        <pc:inkChg chg="add">
          <ac:chgData name="Zhang Yifan" userId="c9b86b9a-8bad-4e1d-80e2-8f55c3c19e2c" providerId="ADAL" clId="{9BEFBB74-C0ED-D640-96C8-5B66059E4614}" dt="2021-09-27T23:40:16.440" v="1827"/>
          <ac:inkMkLst>
            <pc:docMk/>
            <pc:sldMk cId="0" sldId="276"/>
            <ac:inkMk id="20" creationId="{2304CEE0-7C06-9544-8D02-AC829CF7CE84}"/>
          </ac:inkMkLst>
        </pc:inkChg>
        <pc:inkChg chg="add">
          <ac:chgData name="Zhang Yifan" userId="c9b86b9a-8bad-4e1d-80e2-8f55c3c19e2c" providerId="ADAL" clId="{9BEFBB74-C0ED-D640-96C8-5B66059E4614}" dt="2021-09-27T23:40:16.629" v="1828"/>
          <ac:inkMkLst>
            <pc:docMk/>
            <pc:sldMk cId="0" sldId="276"/>
            <ac:inkMk id="21" creationId="{3FF57FE8-2B52-B54F-90AC-96A2BD912A87}"/>
          </ac:inkMkLst>
        </pc:inkChg>
        <pc:inkChg chg="add">
          <ac:chgData name="Zhang Yifan" userId="c9b86b9a-8bad-4e1d-80e2-8f55c3c19e2c" providerId="ADAL" clId="{9BEFBB74-C0ED-D640-96C8-5B66059E4614}" dt="2021-09-27T23:40:16.845" v="1829"/>
          <ac:inkMkLst>
            <pc:docMk/>
            <pc:sldMk cId="0" sldId="276"/>
            <ac:inkMk id="22" creationId="{07A69CAA-6FB6-B547-B114-F849AC084EF3}"/>
          </ac:inkMkLst>
        </pc:inkChg>
        <pc:inkChg chg="add">
          <ac:chgData name="Zhang Yifan" userId="c9b86b9a-8bad-4e1d-80e2-8f55c3c19e2c" providerId="ADAL" clId="{9BEFBB74-C0ED-D640-96C8-5B66059E4614}" dt="2021-09-27T23:40:17.593" v="1830"/>
          <ac:inkMkLst>
            <pc:docMk/>
            <pc:sldMk cId="0" sldId="276"/>
            <ac:inkMk id="23" creationId="{2EFF035C-4EB0-1143-A075-8D8541D8E10E}"/>
          </ac:inkMkLst>
        </pc:inkChg>
        <pc:inkChg chg="add">
          <ac:chgData name="Zhang Yifan" userId="c9b86b9a-8bad-4e1d-80e2-8f55c3c19e2c" providerId="ADAL" clId="{9BEFBB74-C0ED-D640-96C8-5B66059E4614}" dt="2021-09-27T23:40:18.070" v="1831"/>
          <ac:inkMkLst>
            <pc:docMk/>
            <pc:sldMk cId="0" sldId="276"/>
            <ac:inkMk id="24" creationId="{C9A90D01-1F72-434D-BA8B-715306BB5781}"/>
          </ac:inkMkLst>
        </pc:inkChg>
        <pc:inkChg chg="add">
          <ac:chgData name="Zhang Yifan" userId="c9b86b9a-8bad-4e1d-80e2-8f55c3c19e2c" providerId="ADAL" clId="{9BEFBB74-C0ED-D640-96C8-5B66059E4614}" dt="2021-09-27T23:40:19.361" v="1833"/>
          <ac:inkMkLst>
            <pc:docMk/>
            <pc:sldMk cId="0" sldId="276"/>
            <ac:inkMk id="26" creationId="{F218093D-1B5F-024D-8914-871F4C4E6D9A}"/>
          </ac:inkMkLst>
        </pc:inkChg>
        <pc:inkChg chg="add">
          <ac:chgData name="Zhang Yifan" userId="c9b86b9a-8bad-4e1d-80e2-8f55c3c19e2c" providerId="ADAL" clId="{9BEFBB74-C0ED-D640-96C8-5B66059E4614}" dt="2021-09-27T23:40:19.795" v="1834"/>
          <ac:inkMkLst>
            <pc:docMk/>
            <pc:sldMk cId="0" sldId="276"/>
            <ac:inkMk id="27" creationId="{E7F0EA35-2A98-4243-A2B5-DDE0D456D2A9}"/>
          </ac:inkMkLst>
        </pc:inkChg>
        <pc:inkChg chg="add">
          <ac:chgData name="Zhang Yifan" userId="c9b86b9a-8bad-4e1d-80e2-8f55c3c19e2c" providerId="ADAL" clId="{9BEFBB74-C0ED-D640-96C8-5B66059E4614}" dt="2021-09-27T23:40:20.187" v="1835"/>
          <ac:inkMkLst>
            <pc:docMk/>
            <pc:sldMk cId="0" sldId="276"/>
            <ac:inkMk id="28" creationId="{B5B785E4-0767-EA47-94A7-8CEA03EA6848}"/>
          </ac:inkMkLst>
        </pc:inkChg>
        <pc:inkChg chg="add">
          <ac:chgData name="Zhang Yifan" userId="c9b86b9a-8bad-4e1d-80e2-8f55c3c19e2c" providerId="ADAL" clId="{9BEFBB74-C0ED-D640-96C8-5B66059E4614}" dt="2021-09-27T23:40:20.828" v="1836"/>
          <ac:inkMkLst>
            <pc:docMk/>
            <pc:sldMk cId="0" sldId="276"/>
            <ac:inkMk id="29" creationId="{75CA1CBB-FFC5-1144-BC08-1B2EA5A3AC64}"/>
          </ac:inkMkLst>
        </pc:inkChg>
        <pc:inkChg chg="add">
          <ac:chgData name="Zhang Yifan" userId="c9b86b9a-8bad-4e1d-80e2-8f55c3c19e2c" providerId="ADAL" clId="{9BEFBB74-C0ED-D640-96C8-5B66059E4614}" dt="2021-09-27T23:40:21.205" v="1837"/>
          <ac:inkMkLst>
            <pc:docMk/>
            <pc:sldMk cId="0" sldId="276"/>
            <ac:inkMk id="30" creationId="{9593C18E-D926-CC49-AC24-98D3A6CC74F9}"/>
          </ac:inkMkLst>
        </pc:inkChg>
        <pc:inkChg chg="add">
          <ac:chgData name="Zhang Yifan" userId="c9b86b9a-8bad-4e1d-80e2-8f55c3c19e2c" providerId="ADAL" clId="{9BEFBB74-C0ED-D640-96C8-5B66059E4614}" dt="2021-09-27T23:40:21.385" v="1838"/>
          <ac:inkMkLst>
            <pc:docMk/>
            <pc:sldMk cId="0" sldId="276"/>
            <ac:inkMk id="31" creationId="{D10069C6-C044-104E-8628-CFA5A2CC33D6}"/>
          </ac:inkMkLst>
        </pc:inkChg>
        <pc:inkChg chg="add">
          <ac:chgData name="Zhang Yifan" userId="c9b86b9a-8bad-4e1d-80e2-8f55c3c19e2c" providerId="ADAL" clId="{9BEFBB74-C0ED-D640-96C8-5B66059E4614}" dt="2021-09-27T23:40:21.534" v="1839"/>
          <ac:inkMkLst>
            <pc:docMk/>
            <pc:sldMk cId="0" sldId="276"/>
            <ac:inkMk id="32" creationId="{854922E9-94F5-2F40-9A9A-AD6B58BDC86F}"/>
          </ac:inkMkLst>
        </pc:inkChg>
        <pc:inkChg chg="add">
          <ac:chgData name="Zhang Yifan" userId="c9b86b9a-8bad-4e1d-80e2-8f55c3c19e2c" providerId="ADAL" clId="{9BEFBB74-C0ED-D640-96C8-5B66059E4614}" dt="2021-09-27T23:40:21.744" v="1840"/>
          <ac:inkMkLst>
            <pc:docMk/>
            <pc:sldMk cId="0" sldId="276"/>
            <ac:inkMk id="33" creationId="{EC713C9E-9FE7-DE43-916A-E8A5878D0154}"/>
          </ac:inkMkLst>
        </pc:inkChg>
        <pc:inkChg chg="add">
          <ac:chgData name="Zhang Yifan" userId="c9b86b9a-8bad-4e1d-80e2-8f55c3c19e2c" providerId="ADAL" clId="{9BEFBB74-C0ED-D640-96C8-5B66059E4614}" dt="2021-09-27T23:40:21.970" v="1841"/>
          <ac:inkMkLst>
            <pc:docMk/>
            <pc:sldMk cId="0" sldId="276"/>
            <ac:inkMk id="34" creationId="{6CB90B0C-12F8-DE4E-9F9C-8C67AD4224C6}"/>
          </ac:inkMkLst>
        </pc:inkChg>
        <pc:inkChg chg="add">
          <ac:chgData name="Zhang Yifan" userId="c9b86b9a-8bad-4e1d-80e2-8f55c3c19e2c" providerId="ADAL" clId="{9BEFBB74-C0ED-D640-96C8-5B66059E4614}" dt="2021-09-27T23:40:22.618" v="1842"/>
          <ac:inkMkLst>
            <pc:docMk/>
            <pc:sldMk cId="0" sldId="276"/>
            <ac:inkMk id="35" creationId="{08F149E6-A80A-3B4F-B381-ADCECE032C46}"/>
          </ac:inkMkLst>
        </pc:inkChg>
        <pc:inkChg chg="add">
          <ac:chgData name="Zhang Yifan" userId="c9b86b9a-8bad-4e1d-80e2-8f55c3c19e2c" providerId="ADAL" clId="{9BEFBB74-C0ED-D640-96C8-5B66059E4614}" dt="2021-09-27T23:40:22.928" v="1843"/>
          <ac:inkMkLst>
            <pc:docMk/>
            <pc:sldMk cId="0" sldId="276"/>
            <ac:inkMk id="36" creationId="{E289C72B-74C8-8A4A-9E5C-0FF6D560BE5F}"/>
          </ac:inkMkLst>
        </pc:inkChg>
        <pc:inkChg chg="add">
          <ac:chgData name="Zhang Yifan" userId="c9b86b9a-8bad-4e1d-80e2-8f55c3c19e2c" providerId="ADAL" clId="{9BEFBB74-C0ED-D640-96C8-5B66059E4614}" dt="2021-09-27T23:40:23.089" v="1844"/>
          <ac:inkMkLst>
            <pc:docMk/>
            <pc:sldMk cId="0" sldId="276"/>
            <ac:inkMk id="37" creationId="{6516355B-BD14-8848-92DD-AB035B7F8DFD}"/>
          </ac:inkMkLst>
        </pc:inkChg>
        <pc:inkChg chg="add">
          <ac:chgData name="Zhang Yifan" userId="c9b86b9a-8bad-4e1d-80e2-8f55c3c19e2c" providerId="ADAL" clId="{9BEFBB74-C0ED-D640-96C8-5B66059E4614}" dt="2021-09-27T23:40:23.592" v="1845"/>
          <ac:inkMkLst>
            <pc:docMk/>
            <pc:sldMk cId="0" sldId="276"/>
            <ac:inkMk id="38" creationId="{17EE756E-81CE-AE40-809F-47E82B862059}"/>
          </ac:inkMkLst>
        </pc:inkChg>
        <pc:inkChg chg="add">
          <ac:chgData name="Zhang Yifan" userId="c9b86b9a-8bad-4e1d-80e2-8f55c3c19e2c" providerId="ADAL" clId="{9BEFBB74-C0ED-D640-96C8-5B66059E4614}" dt="2021-09-27T23:40:24.047" v="1846"/>
          <ac:inkMkLst>
            <pc:docMk/>
            <pc:sldMk cId="0" sldId="276"/>
            <ac:inkMk id="39" creationId="{0DD729EA-3FA4-DF48-AD78-512C64596931}"/>
          </ac:inkMkLst>
        </pc:inkChg>
        <pc:inkChg chg="add topLvl">
          <ac:chgData name="Zhang Yifan" userId="c9b86b9a-8bad-4e1d-80e2-8f55c3c19e2c" providerId="ADAL" clId="{9BEFBB74-C0ED-D640-96C8-5B66059E4614}" dt="2021-09-27T23:40:57.078" v="1876"/>
          <ac:inkMkLst>
            <pc:docMk/>
            <pc:sldMk cId="0" sldId="276"/>
            <ac:inkMk id="42" creationId="{F7C89E1A-CDED-224A-BC45-EDAD1D21CA5B}"/>
          </ac:inkMkLst>
        </pc:inkChg>
        <pc:inkChg chg="add topLvl">
          <ac:chgData name="Zhang Yifan" userId="c9b86b9a-8bad-4e1d-80e2-8f55c3c19e2c" providerId="ADAL" clId="{9BEFBB74-C0ED-D640-96C8-5B66059E4614}" dt="2021-09-27T23:40:57.078" v="1876"/>
          <ac:inkMkLst>
            <pc:docMk/>
            <pc:sldMk cId="0" sldId="276"/>
            <ac:inkMk id="43" creationId="{A02D0080-3C52-4649-93A1-64642CF82C38}"/>
          </ac:inkMkLst>
        </pc:inkChg>
        <pc:inkChg chg="add topLvl">
          <ac:chgData name="Zhang Yifan" userId="c9b86b9a-8bad-4e1d-80e2-8f55c3c19e2c" providerId="ADAL" clId="{9BEFBB74-C0ED-D640-96C8-5B66059E4614}" dt="2021-09-27T23:46:58.965" v="1977"/>
          <ac:inkMkLst>
            <pc:docMk/>
            <pc:sldMk cId="0" sldId="276"/>
            <ac:inkMk id="44" creationId="{26D9BD3D-12E3-4E4D-A152-F9D08639E6F0}"/>
          </ac:inkMkLst>
        </pc:inkChg>
        <pc:inkChg chg="add topLvl">
          <ac:chgData name="Zhang Yifan" userId="c9b86b9a-8bad-4e1d-80e2-8f55c3c19e2c" providerId="ADAL" clId="{9BEFBB74-C0ED-D640-96C8-5B66059E4614}" dt="2021-09-27T23:40:57.078" v="1876"/>
          <ac:inkMkLst>
            <pc:docMk/>
            <pc:sldMk cId="0" sldId="276"/>
            <ac:inkMk id="45" creationId="{41A731ED-C668-C64D-A139-6602BDB6358B}"/>
          </ac:inkMkLst>
        </pc:inkChg>
        <pc:inkChg chg="add topLvl">
          <ac:chgData name="Zhang Yifan" userId="c9b86b9a-8bad-4e1d-80e2-8f55c3c19e2c" providerId="ADAL" clId="{9BEFBB74-C0ED-D640-96C8-5B66059E4614}" dt="2021-09-27T23:40:57.078" v="1876"/>
          <ac:inkMkLst>
            <pc:docMk/>
            <pc:sldMk cId="0" sldId="276"/>
            <ac:inkMk id="46" creationId="{48BD987C-C0CC-F94B-A7CF-473CB32B7D77}"/>
          </ac:inkMkLst>
        </pc:inkChg>
        <pc:inkChg chg="add topLvl">
          <ac:chgData name="Zhang Yifan" userId="c9b86b9a-8bad-4e1d-80e2-8f55c3c19e2c" providerId="ADAL" clId="{9BEFBB74-C0ED-D640-96C8-5B66059E4614}" dt="2021-09-27T23:40:57.078" v="1876"/>
          <ac:inkMkLst>
            <pc:docMk/>
            <pc:sldMk cId="0" sldId="276"/>
            <ac:inkMk id="47" creationId="{1F77832F-F8AB-1F4C-BB75-AE916AE4BF27}"/>
          </ac:inkMkLst>
        </pc:inkChg>
        <pc:inkChg chg="add topLvl">
          <ac:chgData name="Zhang Yifan" userId="c9b86b9a-8bad-4e1d-80e2-8f55c3c19e2c" providerId="ADAL" clId="{9BEFBB74-C0ED-D640-96C8-5B66059E4614}" dt="2021-09-27T23:40:57.078" v="1876"/>
          <ac:inkMkLst>
            <pc:docMk/>
            <pc:sldMk cId="0" sldId="276"/>
            <ac:inkMk id="48" creationId="{A3D2C32B-B15C-AE4E-91E3-2A21C44639A2}"/>
          </ac:inkMkLst>
        </pc:inkChg>
        <pc:inkChg chg="add topLvl">
          <ac:chgData name="Zhang Yifan" userId="c9b86b9a-8bad-4e1d-80e2-8f55c3c19e2c" providerId="ADAL" clId="{9BEFBB74-C0ED-D640-96C8-5B66059E4614}" dt="2021-09-27T23:40:57.078" v="1876"/>
          <ac:inkMkLst>
            <pc:docMk/>
            <pc:sldMk cId="0" sldId="276"/>
            <ac:inkMk id="49" creationId="{D43D511B-22D1-1847-815A-F5AA0CD2FE13}"/>
          </ac:inkMkLst>
        </pc:inkChg>
        <pc:inkChg chg="add topLvl">
          <ac:chgData name="Zhang Yifan" userId="c9b86b9a-8bad-4e1d-80e2-8f55c3c19e2c" providerId="ADAL" clId="{9BEFBB74-C0ED-D640-96C8-5B66059E4614}" dt="2021-09-27T23:40:57.078" v="1876"/>
          <ac:inkMkLst>
            <pc:docMk/>
            <pc:sldMk cId="0" sldId="276"/>
            <ac:inkMk id="50" creationId="{4E4E98B5-27F9-8A45-8BDC-01A78A3FF489}"/>
          </ac:inkMkLst>
        </pc:inkChg>
        <pc:inkChg chg="add topLvl">
          <ac:chgData name="Zhang Yifan" userId="c9b86b9a-8bad-4e1d-80e2-8f55c3c19e2c" providerId="ADAL" clId="{9BEFBB74-C0ED-D640-96C8-5B66059E4614}" dt="2021-09-27T23:40:57.078" v="1876"/>
          <ac:inkMkLst>
            <pc:docMk/>
            <pc:sldMk cId="0" sldId="276"/>
            <ac:inkMk id="51" creationId="{D6E899C6-3281-2B40-97CC-7D3FA2E5D5E4}"/>
          </ac:inkMkLst>
        </pc:inkChg>
        <pc:inkChg chg="add topLvl">
          <ac:chgData name="Zhang Yifan" userId="c9b86b9a-8bad-4e1d-80e2-8f55c3c19e2c" providerId="ADAL" clId="{9BEFBB74-C0ED-D640-96C8-5B66059E4614}" dt="2021-09-27T23:46:58.965" v="1977"/>
          <ac:inkMkLst>
            <pc:docMk/>
            <pc:sldMk cId="0" sldId="276"/>
            <ac:inkMk id="52" creationId="{32ACB24A-CFCE-F348-AAB1-2906ECD25588}"/>
          </ac:inkMkLst>
        </pc:inkChg>
        <pc:inkChg chg="add topLvl">
          <ac:chgData name="Zhang Yifan" userId="c9b86b9a-8bad-4e1d-80e2-8f55c3c19e2c" providerId="ADAL" clId="{9BEFBB74-C0ED-D640-96C8-5B66059E4614}" dt="2021-09-27T23:40:57.078" v="1876"/>
          <ac:inkMkLst>
            <pc:docMk/>
            <pc:sldMk cId="0" sldId="276"/>
            <ac:inkMk id="53" creationId="{F64BDE3C-4D90-C04D-ABAF-B67407F2B388}"/>
          </ac:inkMkLst>
        </pc:inkChg>
        <pc:inkChg chg="add topLvl">
          <ac:chgData name="Zhang Yifan" userId="c9b86b9a-8bad-4e1d-80e2-8f55c3c19e2c" providerId="ADAL" clId="{9BEFBB74-C0ED-D640-96C8-5B66059E4614}" dt="2021-09-27T23:40:57.078" v="1876"/>
          <ac:inkMkLst>
            <pc:docMk/>
            <pc:sldMk cId="0" sldId="276"/>
            <ac:inkMk id="54" creationId="{FF3E058C-3E66-D649-9215-1ED44DE75C74}"/>
          </ac:inkMkLst>
        </pc:inkChg>
        <pc:inkChg chg="add">
          <ac:chgData name="Zhang Yifan" userId="c9b86b9a-8bad-4e1d-80e2-8f55c3c19e2c" providerId="ADAL" clId="{9BEFBB74-C0ED-D640-96C8-5B66059E4614}" dt="2021-09-27T23:40:39.808" v="1861"/>
          <ac:inkMkLst>
            <pc:docMk/>
            <pc:sldMk cId="0" sldId="276"/>
            <ac:inkMk id="55" creationId="{1A408C66-A205-4049-92E9-443CEABC6D68}"/>
          </ac:inkMkLst>
        </pc:inkChg>
        <pc:inkChg chg="add topLvl">
          <ac:chgData name="Zhang Yifan" userId="c9b86b9a-8bad-4e1d-80e2-8f55c3c19e2c" providerId="ADAL" clId="{9BEFBB74-C0ED-D640-96C8-5B66059E4614}" dt="2021-09-27T23:46:58.965" v="1977"/>
          <ac:inkMkLst>
            <pc:docMk/>
            <pc:sldMk cId="0" sldId="276"/>
            <ac:inkMk id="56" creationId="{B0263D24-F90B-DF49-B11A-2BDFAAD9A044}"/>
          </ac:inkMkLst>
        </pc:inkChg>
        <pc:inkChg chg="add topLvl">
          <ac:chgData name="Zhang Yifan" userId="c9b86b9a-8bad-4e1d-80e2-8f55c3c19e2c" providerId="ADAL" clId="{9BEFBB74-C0ED-D640-96C8-5B66059E4614}" dt="2021-09-27T23:40:57.078" v="1876"/>
          <ac:inkMkLst>
            <pc:docMk/>
            <pc:sldMk cId="0" sldId="276"/>
            <ac:inkMk id="57" creationId="{E0B58434-BBDB-C248-BC25-F401B02F6ACA}"/>
          </ac:inkMkLst>
        </pc:inkChg>
        <pc:inkChg chg="add topLvl">
          <ac:chgData name="Zhang Yifan" userId="c9b86b9a-8bad-4e1d-80e2-8f55c3c19e2c" providerId="ADAL" clId="{9BEFBB74-C0ED-D640-96C8-5B66059E4614}" dt="2021-09-27T23:40:57.078" v="1876"/>
          <ac:inkMkLst>
            <pc:docMk/>
            <pc:sldMk cId="0" sldId="276"/>
            <ac:inkMk id="58" creationId="{BFEF0FF7-26AD-9E4A-8C27-2D92B2050ADB}"/>
          </ac:inkMkLst>
        </pc:inkChg>
        <pc:inkChg chg="add topLvl">
          <ac:chgData name="Zhang Yifan" userId="c9b86b9a-8bad-4e1d-80e2-8f55c3c19e2c" providerId="ADAL" clId="{9BEFBB74-C0ED-D640-96C8-5B66059E4614}" dt="2021-09-27T23:40:57.078" v="1876"/>
          <ac:inkMkLst>
            <pc:docMk/>
            <pc:sldMk cId="0" sldId="276"/>
            <ac:inkMk id="59" creationId="{1C65183F-3A39-FB44-8023-76FBB12BF72E}"/>
          </ac:inkMkLst>
        </pc:inkChg>
        <pc:inkChg chg="add del topLvl">
          <ac:chgData name="Zhang Yifan" userId="c9b86b9a-8bad-4e1d-80e2-8f55c3c19e2c" providerId="ADAL" clId="{9BEFBB74-C0ED-D640-96C8-5B66059E4614}" dt="2021-09-27T23:44:45.772" v="1952"/>
          <ac:inkMkLst>
            <pc:docMk/>
            <pc:sldMk cId="0" sldId="276"/>
            <ac:inkMk id="60" creationId="{88930E30-166D-DA46-9136-6D79153208FB}"/>
          </ac:inkMkLst>
        </pc:inkChg>
        <pc:inkChg chg="add topLvl">
          <ac:chgData name="Zhang Yifan" userId="c9b86b9a-8bad-4e1d-80e2-8f55c3c19e2c" providerId="ADAL" clId="{9BEFBB74-C0ED-D640-96C8-5B66059E4614}" dt="2021-09-27T23:40:57.078" v="1876"/>
          <ac:inkMkLst>
            <pc:docMk/>
            <pc:sldMk cId="0" sldId="276"/>
            <ac:inkMk id="61" creationId="{719DE8F4-F6A8-9740-BE75-7D0E6F715345}"/>
          </ac:inkMkLst>
        </pc:inkChg>
        <pc:inkChg chg="add topLvl">
          <ac:chgData name="Zhang Yifan" userId="c9b86b9a-8bad-4e1d-80e2-8f55c3c19e2c" providerId="ADAL" clId="{9BEFBB74-C0ED-D640-96C8-5B66059E4614}" dt="2021-09-27T23:40:57.078" v="1876"/>
          <ac:inkMkLst>
            <pc:docMk/>
            <pc:sldMk cId="0" sldId="276"/>
            <ac:inkMk id="62" creationId="{E89733F9-01F2-4C43-A93B-AC91B4108EFF}"/>
          </ac:inkMkLst>
        </pc:inkChg>
        <pc:inkChg chg="add topLvl">
          <ac:chgData name="Zhang Yifan" userId="c9b86b9a-8bad-4e1d-80e2-8f55c3c19e2c" providerId="ADAL" clId="{9BEFBB74-C0ED-D640-96C8-5B66059E4614}" dt="2021-09-27T23:40:57.078" v="1876"/>
          <ac:inkMkLst>
            <pc:docMk/>
            <pc:sldMk cId="0" sldId="276"/>
            <ac:inkMk id="63" creationId="{3FCA2BE5-EE81-2343-A06B-E5DFB2ED0E56}"/>
          </ac:inkMkLst>
        </pc:inkChg>
        <pc:inkChg chg="add topLvl">
          <ac:chgData name="Zhang Yifan" userId="c9b86b9a-8bad-4e1d-80e2-8f55c3c19e2c" providerId="ADAL" clId="{9BEFBB74-C0ED-D640-96C8-5B66059E4614}" dt="2021-09-27T23:46:58.965" v="1977"/>
          <ac:inkMkLst>
            <pc:docMk/>
            <pc:sldMk cId="0" sldId="276"/>
            <ac:inkMk id="64" creationId="{0D9B7C3B-D701-DB4D-9579-72B1F481AA08}"/>
          </ac:inkMkLst>
        </pc:inkChg>
        <pc:inkChg chg="add topLvl">
          <ac:chgData name="Zhang Yifan" userId="c9b86b9a-8bad-4e1d-80e2-8f55c3c19e2c" providerId="ADAL" clId="{9BEFBB74-C0ED-D640-96C8-5B66059E4614}" dt="2021-09-27T23:46:58.965" v="1977"/>
          <ac:inkMkLst>
            <pc:docMk/>
            <pc:sldMk cId="0" sldId="276"/>
            <ac:inkMk id="65" creationId="{D9D3555D-6C82-E441-9827-105F107F7149}"/>
          </ac:inkMkLst>
        </pc:inkChg>
        <pc:inkChg chg="add topLvl">
          <ac:chgData name="Zhang Yifan" userId="c9b86b9a-8bad-4e1d-80e2-8f55c3c19e2c" providerId="ADAL" clId="{9BEFBB74-C0ED-D640-96C8-5B66059E4614}" dt="2021-09-27T23:46:58.965" v="1977"/>
          <ac:inkMkLst>
            <pc:docMk/>
            <pc:sldMk cId="0" sldId="276"/>
            <ac:inkMk id="66" creationId="{86417956-736F-454A-80A9-D4694E5F0938}"/>
          </ac:inkMkLst>
        </pc:inkChg>
        <pc:inkChg chg="add topLvl">
          <ac:chgData name="Zhang Yifan" userId="c9b86b9a-8bad-4e1d-80e2-8f55c3c19e2c" providerId="ADAL" clId="{9BEFBB74-C0ED-D640-96C8-5B66059E4614}" dt="2021-09-27T23:46:58.965" v="1977"/>
          <ac:inkMkLst>
            <pc:docMk/>
            <pc:sldMk cId="0" sldId="276"/>
            <ac:inkMk id="67" creationId="{63E4BEBD-F782-E642-9CEE-AB3AF81958C9}"/>
          </ac:inkMkLst>
        </pc:inkChg>
        <pc:inkChg chg="add topLvl">
          <ac:chgData name="Zhang Yifan" userId="c9b86b9a-8bad-4e1d-80e2-8f55c3c19e2c" providerId="ADAL" clId="{9BEFBB74-C0ED-D640-96C8-5B66059E4614}" dt="2021-09-27T23:46:58.965" v="1977"/>
          <ac:inkMkLst>
            <pc:docMk/>
            <pc:sldMk cId="0" sldId="276"/>
            <ac:inkMk id="68" creationId="{6438D333-FC3C-4A4A-BF4B-007C0E43284E}"/>
          </ac:inkMkLst>
        </pc:inkChg>
        <pc:inkChg chg="add topLvl">
          <ac:chgData name="Zhang Yifan" userId="c9b86b9a-8bad-4e1d-80e2-8f55c3c19e2c" providerId="ADAL" clId="{9BEFBB74-C0ED-D640-96C8-5B66059E4614}" dt="2021-09-27T23:46:58.965" v="1977"/>
          <ac:inkMkLst>
            <pc:docMk/>
            <pc:sldMk cId="0" sldId="276"/>
            <ac:inkMk id="69" creationId="{F51C81D4-5B02-1E4F-AF26-EBA08C0432A9}"/>
          </ac:inkMkLst>
        </pc:inkChg>
        <pc:inkChg chg="add topLvl">
          <ac:chgData name="Zhang Yifan" userId="c9b86b9a-8bad-4e1d-80e2-8f55c3c19e2c" providerId="ADAL" clId="{9BEFBB74-C0ED-D640-96C8-5B66059E4614}" dt="2021-09-27T23:46:58.965" v="1977"/>
          <ac:inkMkLst>
            <pc:docMk/>
            <pc:sldMk cId="0" sldId="276"/>
            <ac:inkMk id="70" creationId="{FF40DAA1-E27F-8A4A-A585-8034E18D5C2D}"/>
          </ac:inkMkLst>
        </pc:inkChg>
        <pc:inkChg chg="add topLvl">
          <ac:chgData name="Zhang Yifan" userId="c9b86b9a-8bad-4e1d-80e2-8f55c3c19e2c" providerId="ADAL" clId="{9BEFBB74-C0ED-D640-96C8-5B66059E4614}" dt="2021-09-27T23:46:58.965" v="1977"/>
          <ac:inkMkLst>
            <pc:docMk/>
            <pc:sldMk cId="0" sldId="276"/>
            <ac:inkMk id="71" creationId="{7AE7BA4E-B5C6-5449-8EDF-F59900F6B6CF}"/>
          </ac:inkMkLst>
        </pc:inkChg>
        <pc:inkChg chg="add">
          <ac:chgData name="Zhang Yifan" userId="c9b86b9a-8bad-4e1d-80e2-8f55c3c19e2c" providerId="ADAL" clId="{9BEFBB74-C0ED-D640-96C8-5B66059E4614}" dt="2021-09-27T23:46:58.352" v="1976"/>
          <ac:inkMkLst>
            <pc:docMk/>
            <pc:sldMk cId="0" sldId="276"/>
            <ac:inkMk id="73" creationId="{950A17BD-EC71-E24A-9088-5B257EE625D2}"/>
          </ac:inkMkLst>
        </pc:inkChg>
        <pc:inkChg chg="add topLvl">
          <ac:chgData name="Zhang Yifan" userId="c9b86b9a-8bad-4e1d-80e2-8f55c3c19e2c" providerId="ADAL" clId="{9BEFBB74-C0ED-D640-96C8-5B66059E4614}" dt="2021-09-27T23:47:18.723" v="1989"/>
          <ac:inkMkLst>
            <pc:docMk/>
            <pc:sldMk cId="0" sldId="276"/>
            <ac:inkMk id="75" creationId="{88B388B7-D6E4-594D-8086-FC61C9CA5E36}"/>
          </ac:inkMkLst>
        </pc:inkChg>
        <pc:inkChg chg="add topLvl">
          <ac:chgData name="Zhang Yifan" userId="c9b86b9a-8bad-4e1d-80e2-8f55c3c19e2c" providerId="ADAL" clId="{9BEFBB74-C0ED-D640-96C8-5B66059E4614}" dt="2021-09-27T23:47:18.723" v="1989"/>
          <ac:inkMkLst>
            <pc:docMk/>
            <pc:sldMk cId="0" sldId="276"/>
            <ac:inkMk id="76" creationId="{6E800B14-BB1F-2A4B-B78B-057BFF361107}"/>
          </ac:inkMkLst>
        </pc:inkChg>
        <pc:inkChg chg="add topLvl">
          <ac:chgData name="Zhang Yifan" userId="c9b86b9a-8bad-4e1d-80e2-8f55c3c19e2c" providerId="ADAL" clId="{9BEFBB74-C0ED-D640-96C8-5B66059E4614}" dt="2021-09-27T23:47:18.723" v="1989"/>
          <ac:inkMkLst>
            <pc:docMk/>
            <pc:sldMk cId="0" sldId="276"/>
            <ac:inkMk id="78" creationId="{599E0F63-CAF9-C542-8E00-EE8EAE76A7DF}"/>
          </ac:inkMkLst>
        </pc:inkChg>
        <pc:inkChg chg="add topLvl">
          <ac:chgData name="Zhang Yifan" userId="c9b86b9a-8bad-4e1d-80e2-8f55c3c19e2c" providerId="ADAL" clId="{9BEFBB74-C0ED-D640-96C8-5B66059E4614}" dt="2021-09-27T23:47:18.723" v="1989"/>
          <ac:inkMkLst>
            <pc:docMk/>
            <pc:sldMk cId="0" sldId="276"/>
            <ac:inkMk id="79" creationId="{05696C18-632D-E14C-892F-1B37EFABCE9A}"/>
          </ac:inkMkLst>
        </pc:inkChg>
        <pc:inkChg chg="add topLvl">
          <ac:chgData name="Zhang Yifan" userId="c9b86b9a-8bad-4e1d-80e2-8f55c3c19e2c" providerId="ADAL" clId="{9BEFBB74-C0ED-D640-96C8-5B66059E4614}" dt="2021-09-27T23:47:18.723" v="1989"/>
          <ac:inkMkLst>
            <pc:docMk/>
            <pc:sldMk cId="0" sldId="276"/>
            <ac:inkMk id="81" creationId="{658F4B9F-FCFB-F247-B8CD-B00D5546817B}"/>
          </ac:inkMkLst>
        </pc:inkChg>
        <pc:inkChg chg="add topLvl">
          <ac:chgData name="Zhang Yifan" userId="c9b86b9a-8bad-4e1d-80e2-8f55c3c19e2c" providerId="ADAL" clId="{9BEFBB74-C0ED-D640-96C8-5B66059E4614}" dt="2021-09-27T23:47:18.723" v="1989"/>
          <ac:inkMkLst>
            <pc:docMk/>
            <pc:sldMk cId="0" sldId="276"/>
            <ac:inkMk id="82" creationId="{9183DAAE-9A73-4E49-A599-B1F8D9D63A91}"/>
          </ac:inkMkLst>
        </pc:inkChg>
        <pc:inkChg chg="add">
          <ac:chgData name="Zhang Yifan" userId="c9b86b9a-8bad-4e1d-80e2-8f55c3c19e2c" providerId="ADAL" clId="{9BEFBB74-C0ED-D640-96C8-5B66059E4614}" dt="2021-09-27T23:47:17.477" v="1987"/>
          <ac:inkMkLst>
            <pc:docMk/>
            <pc:sldMk cId="0" sldId="276"/>
            <ac:inkMk id="84" creationId="{B60DD142-3197-4945-A677-9AFE3A8E0DB2}"/>
          </ac:inkMkLst>
        </pc:inkChg>
        <pc:inkChg chg="add">
          <ac:chgData name="Zhang Yifan" userId="c9b86b9a-8bad-4e1d-80e2-8f55c3c19e2c" providerId="ADAL" clId="{9BEFBB74-C0ED-D640-96C8-5B66059E4614}" dt="2021-09-27T23:47:18.051" v="1988"/>
          <ac:inkMkLst>
            <pc:docMk/>
            <pc:sldMk cId="0" sldId="276"/>
            <ac:inkMk id="85" creationId="{437023DD-E47D-0849-9939-41E50505E222}"/>
          </ac:inkMkLst>
        </pc:inkChg>
        <pc:inkChg chg="add topLvl">
          <ac:chgData name="Zhang Yifan" userId="c9b86b9a-8bad-4e1d-80e2-8f55c3c19e2c" providerId="ADAL" clId="{9BEFBB74-C0ED-D640-96C8-5B66059E4614}" dt="2021-09-27T23:40:57.078" v="1876"/>
          <ac:inkMkLst>
            <pc:docMk/>
            <pc:sldMk cId="0" sldId="276"/>
            <ac:inkMk id="192" creationId="{861364FD-6448-5445-9174-536EEA38D584}"/>
          </ac:inkMkLst>
        </pc:inkChg>
        <pc:inkChg chg="add topLvl">
          <ac:chgData name="Zhang Yifan" userId="c9b86b9a-8bad-4e1d-80e2-8f55c3c19e2c" providerId="ADAL" clId="{9BEFBB74-C0ED-D640-96C8-5B66059E4614}" dt="2021-09-27T23:40:57.078" v="1876"/>
          <ac:inkMkLst>
            <pc:docMk/>
            <pc:sldMk cId="0" sldId="276"/>
            <ac:inkMk id="193" creationId="{3B016AD2-B9D7-2244-A017-BB2AB75024B5}"/>
          </ac:inkMkLst>
        </pc:inkChg>
        <pc:inkChg chg="add topLvl">
          <ac:chgData name="Zhang Yifan" userId="c9b86b9a-8bad-4e1d-80e2-8f55c3c19e2c" providerId="ADAL" clId="{9BEFBB74-C0ED-D640-96C8-5B66059E4614}" dt="2021-09-27T23:40:57.078" v="1876"/>
          <ac:inkMkLst>
            <pc:docMk/>
            <pc:sldMk cId="0" sldId="276"/>
            <ac:inkMk id="194" creationId="{1F77D4DA-C554-9843-A611-C4A1FBC4B5B8}"/>
          </ac:inkMkLst>
        </pc:inkChg>
        <pc:inkChg chg="add">
          <ac:chgData name="Zhang Yifan" userId="c9b86b9a-8bad-4e1d-80e2-8f55c3c19e2c" providerId="ADAL" clId="{9BEFBB74-C0ED-D640-96C8-5B66059E4614}" dt="2021-09-27T23:40:55.875" v="1874"/>
          <ac:inkMkLst>
            <pc:docMk/>
            <pc:sldMk cId="0" sldId="276"/>
            <ac:inkMk id="196" creationId="{61F28338-9892-C546-BBFC-271CDA857852}"/>
          </ac:inkMkLst>
        </pc:inkChg>
        <pc:inkChg chg="add del">
          <ac:chgData name="Zhang Yifan" userId="c9b86b9a-8bad-4e1d-80e2-8f55c3c19e2c" providerId="ADAL" clId="{9BEFBB74-C0ED-D640-96C8-5B66059E4614}" dt="2021-09-27T23:44:49.865" v="1954"/>
          <ac:inkMkLst>
            <pc:docMk/>
            <pc:sldMk cId="0" sldId="276"/>
            <ac:inkMk id="197" creationId="{74E47651-353C-BD4C-9204-9052B61C2F30}"/>
          </ac:inkMkLst>
        </pc:inkChg>
        <pc:inkChg chg="add topLvl">
          <ac:chgData name="Zhang Yifan" userId="c9b86b9a-8bad-4e1d-80e2-8f55c3c19e2c" providerId="ADAL" clId="{9BEFBB74-C0ED-D640-96C8-5B66059E4614}" dt="2021-09-27T23:41:06.641" v="1893"/>
          <ac:inkMkLst>
            <pc:docMk/>
            <pc:sldMk cId="0" sldId="276"/>
            <ac:inkMk id="199" creationId="{E57142A7-F427-544D-A2F2-3F5F16EA8307}"/>
          </ac:inkMkLst>
        </pc:inkChg>
        <pc:inkChg chg="add topLvl">
          <ac:chgData name="Zhang Yifan" userId="c9b86b9a-8bad-4e1d-80e2-8f55c3c19e2c" providerId="ADAL" clId="{9BEFBB74-C0ED-D640-96C8-5B66059E4614}" dt="2021-09-27T23:41:06.641" v="1893"/>
          <ac:inkMkLst>
            <pc:docMk/>
            <pc:sldMk cId="0" sldId="276"/>
            <ac:inkMk id="200" creationId="{ED2F147B-0B8D-A44E-B4AC-503C1CB01119}"/>
          </ac:inkMkLst>
        </pc:inkChg>
        <pc:inkChg chg="add topLvl">
          <ac:chgData name="Zhang Yifan" userId="c9b86b9a-8bad-4e1d-80e2-8f55c3c19e2c" providerId="ADAL" clId="{9BEFBB74-C0ED-D640-96C8-5B66059E4614}" dt="2021-09-27T23:41:06.641" v="1893"/>
          <ac:inkMkLst>
            <pc:docMk/>
            <pc:sldMk cId="0" sldId="276"/>
            <ac:inkMk id="202" creationId="{39725E67-90A7-EC45-BE81-037249E0C7D1}"/>
          </ac:inkMkLst>
        </pc:inkChg>
        <pc:inkChg chg="add topLvl">
          <ac:chgData name="Zhang Yifan" userId="c9b86b9a-8bad-4e1d-80e2-8f55c3c19e2c" providerId="ADAL" clId="{9BEFBB74-C0ED-D640-96C8-5B66059E4614}" dt="2021-09-27T23:41:06.641" v="1893"/>
          <ac:inkMkLst>
            <pc:docMk/>
            <pc:sldMk cId="0" sldId="276"/>
            <ac:inkMk id="203" creationId="{A3589315-BC35-8149-B399-7F8ED53A08FB}"/>
          </ac:inkMkLst>
        </pc:inkChg>
        <pc:inkChg chg="add topLvl">
          <ac:chgData name="Zhang Yifan" userId="c9b86b9a-8bad-4e1d-80e2-8f55c3c19e2c" providerId="ADAL" clId="{9BEFBB74-C0ED-D640-96C8-5B66059E4614}" dt="2021-09-27T23:41:06.641" v="1893"/>
          <ac:inkMkLst>
            <pc:docMk/>
            <pc:sldMk cId="0" sldId="276"/>
            <ac:inkMk id="204" creationId="{43BC306E-F004-8C4D-A769-1B53EAB49F89}"/>
          </ac:inkMkLst>
        </pc:inkChg>
        <pc:inkChg chg="add topLvl">
          <ac:chgData name="Zhang Yifan" userId="c9b86b9a-8bad-4e1d-80e2-8f55c3c19e2c" providerId="ADAL" clId="{9BEFBB74-C0ED-D640-96C8-5B66059E4614}" dt="2021-09-27T23:41:06.641" v="1893"/>
          <ac:inkMkLst>
            <pc:docMk/>
            <pc:sldMk cId="0" sldId="276"/>
            <ac:inkMk id="205" creationId="{76CF5264-C06F-7A4D-887B-6A22A040D39B}"/>
          </ac:inkMkLst>
        </pc:inkChg>
        <pc:inkChg chg="add topLvl">
          <ac:chgData name="Zhang Yifan" userId="c9b86b9a-8bad-4e1d-80e2-8f55c3c19e2c" providerId="ADAL" clId="{9BEFBB74-C0ED-D640-96C8-5B66059E4614}" dt="2021-09-27T23:41:06.641" v="1893"/>
          <ac:inkMkLst>
            <pc:docMk/>
            <pc:sldMk cId="0" sldId="276"/>
            <ac:inkMk id="206" creationId="{167099A3-FD28-4E4E-95F1-D61F8418774B}"/>
          </ac:inkMkLst>
        </pc:inkChg>
        <pc:inkChg chg="add topLvl">
          <ac:chgData name="Zhang Yifan" userId="c9b86b9a-8bad-4e1d-80e2-8f55c3c19e2c" providerId="ADAL" clId="{9BEFBB74-C0ED-D640-96C8-5B66059E4614}" dt="2021-09-27T23:41:06.641" v="1893"/>
          <ac:inkMkLst>
            <pc:docMk/>
            <pc:sldMk cId="0" sldId="276"/>
            <ac:inkMk id="207" creationId="{196EA718-4BA1-934D-AF85-CFDE8FE483A2}"/>
          </ac:inkMkLst>
        </pc:inkChg>
        <pc:inkChg chg="add topLvl">
          <ac:chgData name="Zhang Yifan" userId="c9b86b9a-8bad-4e1d-80e2-8f55c3c19e2c" providerId="ADAL" clId="{9BEFBB74-C0ED-D640-96C8-5B66059E4614}" dt="2021-09-27T23:41:06.641" v="1893"/>
          <ac:inkMkLst>
            <pc:docMk/>
            <pc:sldMk cId="0" sldId="276"/>
            <ac:inkMk id="208" creationId="{B7635954-9432-7E41-A08E-A9020F18E5EB}"/>
          </ac:inkMkLst>
        </pc:inkChg>
        <pc:inkChg chg="add topLvl">
          <ac:chgData name="Zhang Yifan" userId="c9b86b9a-8bad-4e1d-80e2-8f55c3c19e2c" providerId="ADAL" clId="{9BEFBB74-C0ED-D640-96C8-5B66059E4614}" dt="2021-09-27T23:41:06.641" v="1893"/>
          <ac:inkMkLst>
            <pc:docMk/>
            <pc:sldMk cId="0" sldId="276"/>
            <ac:inkMk id="209" creationId="{70FCCD8C-AB33-BA41-8DEF-E67ED6078922}"/>
          </ac:inkMkLst>
        </pc:inkChg>
        <pc:inkChg chg="add topLvl">
          <ac:chgData name="Zhang Yifan" userId="c9b86b9a-8bad-4e1d-80e2-8f55c3c19e2c" providerId="ADAL" clId="{9BEFBB74-C0ED-D640-96C8-5B66059E4614}" dt="2021-09-27T23:41:06.641" v="1893"/>
          <ac:inkMkLst>
            <pc:docMk/>
            <pc:sldMk cId="0" sldId="276"/>
            <ac:inkMk id="210" creationId="{797873EA-4884-824C-A270-D749900866EC}"/>
          </ac:inkMkLst>
        </pc:inkChg>
        <pc:inkChg chg="add topLvl">
          <ac:chgData name="Zhang Yifan" userId="c9b86b9a-8bad-4e1d-80e2-8f55c3c19e2c" providerId="ADAL" clId="{9BEFBB74-C0ED-D640-96C8-5B66059E4614}" dt="2021-09-27T23:41:06.641" v="1893"/>
          <ac:inkMkLst>
            <pc:docMk/>
            <pc:sldMk cId="0" sldId="276"/>
            <ac:inkMk id="211" creationId="{80359D57-D5E6-274A-AE87-802B5BE92929}"/>
          </ac:inkMkLst>
        </pc:inkChg>
        <pc:inkChg chg="add del">
          <ac:chgData name="Zhang Yifan" userId="c9b86b9a-8bad-4e1d-80e2-8f55c3c19e2c" providerId="ADAL" clId="{9BEFBB74-C0ED-D640-96C8-5B66059E4614}" dt="2021-09-27T23:44:52.139" v="1955"/>
          <ac:inkMkLst>
            <pc:docMk/>
            <pc:sldMk cId="0" sldId="276"/>
            <ac:inkMk id="213" creationId="{50FEE577-21F4-3447-92AE-797A6F20152F}"/>
          </ac:inkMkLst>
        </pc:inkChg>
        <pc:inkChg chg="add">
          <ac:chgData name="Zhang Yifan" userId="c9b86b9a-8bad-4e1d-80e2-8f55c3c19e2c" providerId="ADAL" clId="{9BEFBB74-C0ED-D640-96C8-5B66059E4614}" dt="2021-09-27T23:41:06.024" v="1892"/>
          <ac:inkMkLst>
            <pc:docMk/>
            <pc:sldMk cId="0" sldId="276"/>
            <ac:inkMk id="214" creationId="{BB466ABF-6C3D-B346-B1C3-623ABE80111E}"/>
          </ac:inkMkLst>
        </pc:inkChg>
        <pc:inkChg chg="add del">
          <ac:chgData name="Zhang Yifan" userId="c9b86b9a-8bad-4e1d-80e2-8f55c3c19e2c" providerId="ADAL" clId="{9BEFBB74-C0ED-D640-96C8-5B66059E4614}" dt="2021-09-27T23:41:11.800" v="1895"/>
          <ac:inkMkLst>
            <pc:docMk/>
            <pc:sldMk cId="0" sldId="276"/>
            <ac:inkMk id="216" creationId="{7C672F51-F335-A04B-83E8-D30CF0C9F71E}"/>
          </ac:inkMkLst>
        </pc:inkChg>
        <pc:inkChg chg="add topLvl">
          <ac:chgData name="Zhang Yifan" userId="c9b86b9a-8bad-4e1d-80e2-8f55c3c19e2c" providerId="ADAL" clId="{9BEFBB74-C0ED-D640-96C8-5B66059E4614}" dt="2021-09-27T23:41:48.456" v="1944"/>
          <ac:inkMkLst>
            <pc:docMk/>
            <pc:sldMk cId="0" sldId="276"/>
            <ac:inkMk id="217" creationId="{B75BD7B2-F0F5-7D4F-A45B-D1C7847306E4}"/>
          </ac:inkMkLst>
        </pc:inkChg>
        <pc:inkChg chg="add topLvl">
          <ac:chgData name="Zhang Yifan" userId="c9b86b9a-8bad-4e1d-80e2-8f55c3c19e2c" providerId="ADAL" clId="{9BEFBB74-C0ED-D640-96C8-5B66059E4614}" dt="2021-09-27T23:41:48.456" v="1944"/>
          <ac:inkMkLst>
            <pc:docMk/>
            <pc:sldMk cId="0" sldId="276"/>
            <ac:inkMk id="218" creationId="{ED62BD60-F4C7-164B-8A4C-BE96CB74D776}"/>
          </ac:inkMkLst>
        </pc:inkChg>
        <pc:inkChg chg="add topLvl">
          <ac:chgData name="Zhang Yifan" userId="c9b86b9a-8bad-4e1d-80e2-8f55c3c19e2c" providerId="ADAL" clId="{9BEFBB74-C0ED-D640-96C8-5B66059E4614}" dt="2021-09-27T23:41:48.456" v="1944"/>
          <ac:inkMkLst>
            <pc:docMk/>
            <pc:sldMk cId="0" sldId="276"/>
            <ac:inkMk id="220" creationId="{7435973A-280A-E242-A6D2-4B5D46EF1A49}"/>
          </ac:inkMkLst>
        </pc:inkChg>
        <pc:inkChg chg="add del">
          <ac:chgData name="Zhang Yifan" userId="c9b86b9a-8bad-4e1d-80e2-8f55c3c19e2c" providerId="ADAL" clId="{9BEFBB74-C0ED-D640-96C8-5B66059E4614}" dt="2021-09-27T23:41:21.638" v="1907"/>
          <ac:inkMkLst>
            <pc:docMk/>
            <pc:sldMk cId="0" sldId="276"/>
            <ac:inkMk id="221" creationId="{3E234DF4-3ADB-634F-8736-DA6FC266D214}"/>
          </ac:inkMkLst>
        </pc:inkChg>
        <pc:inkChg chg="add del topLvl">
          <ac:chgData name="Zhang Yifan" userId="c9b86b9a-8bad-4e1d-80e2-8f55c3c19e2c" providerId="ADAL" clId="{9BEFBB74-C0ED-D640-96C8-5B66059E4614}" dt="2021-09-27T23:41:21.651" v="1911"/>
          <ac:inkMkLst>
            <pc:docMk/>
            <pc:sldMk cId="0" sldId="276"/>
            <ac:inkMk id="222" creationId="{38FC488C-FC6D-354A-B52D-3C0A5183D4D0}"/>
          </ac:inkMkLst>
        </pc:inkChg>
        <pc:inkChg chg="add del">
          <ac:chgData name="Zhang Yifan" userId="c9b86b9a-8bad-4e1d-80e2-8f55c3c19e2c" providerId="ADAL" clId="{9BEFBB74-C0ED-D640-96C8-5B66059E4614}" dt="2021-09-27T23:41:21.645" v="1909"/>
          <ac:inkMkLst>
            <pc:docMk/>
            <pc:sldMk cId="0" sldId="276"/>
            <ac:inkMk id="223" creationId="{E50631E4-062D-3F4D-9B30-CE6BE4154A9C}"/>
          </ac:inkMkLst>
        </pc:inkChg>
        <pc:inkChg chg="add del">
          <ac:chgData name="Zhang Yifan" userId="c9b86b9a-8bad-4e1d-80e2-8f55c3c19e2c" providerId="ADAL" clId="{9BEFBB74-C0ED-D640-96C8-5B66059E4614}" dt="2021-09-27T23:41:21.647" v="1910"/>
          <ac:inkMkLst>
            <pc:docMk/>
            <pc:sldMk cId="0" sldId="276"/>
            <ac:inkMk id="226" creationId="{5C16EA02-824B-5F4C-9B34-F603EB4968D0}"/>
          </ac:inkMkLst>
        </pc:inkChg>
        <pc:inkChg chg="add del topLvl">
          <ac:chgData name="Zhang Yifan" userId="c9b86b9a-8bad-4e1d-80e2-8f55c3c19e2c" providerId="ADAL" clId="{9BEFBB74-C0ED-D640-96C8-5B66059E4614}" dt="2021-09-27T23:41:21.652" v="1912"/>
          <ac:inkMkLst>
            <pc:docMk/>
            <pc:sldMk cId="0" sldId="276"/>
            <ac:inkMk id="227" creationId="{A8A2C395-06D1-B94D-BEEA-ED284C8BFBAA}"/>
          </ac:inkMkLst>
        </pc:inkChg>
        <pc:inkChg chg="add del">
          <ac:chgData name="Zhang Yifan" userId="c9b86b9a-8bad-4e1d-80e2-8f55c3c19e2c" providerId="ADAL" clId="{9BEFBB74-C0ED-D640-96C8-5B66059E4614}" dt="2021-09-27T23:41:21.642" v="1908"/>
          <ac:inkMkLst>
            <pc:docMk/>
            <pc:sldMk cId="0" sldId="276"/>
            <ac:inkMk id="228" creationId="{3E144E74-8F99-DC45-B156-5C1141613C5B}"/>
          </ac:inkMkLst>
        </pc:inkChg>
        <pc:inkChg chg="add topLvl">
          <ac:chgData name="Zhang Yifan" userId="c9b86b9a-8bad-4e1d-80e2-8f55c3c19e2c" providerId="ADAL" clId="{9BEFBB74-C0ED-D640-96C8-5B66059E4614}" dt="2021-09-27T23:41:48.456" v="1944"/>
          <ac:inkMkLst>
            <pc:docMk/>
            <pc:sldMk cId="0" sldId="276"/>
            <ac:inkMk id="230" creationId="{5656BD32-9BBD-AE4E-9570-C4D2CCBE450E}"/>
          </ac:inkMkLst>
        </pc:inkChg>
        <pc:inkChg chg="add topLvl">
          <ac:chgData name="Zhang Yifan" userId="c9b86b9a-8bad-4e1d-80e2-8f55c3c19e2c" providerId="ADAL" clId="{9BEFBB74-C0ED-D640-96C8-5B66059E4614}" dt="2021-09-27T23:41:48.456" v="1944"/>
          <ac:inkMkLst>
            <pc:docMk/>
            <pc:sldMk cId="0" sldId="276"/>
            <ac:inkMk id="231" creationId="{3716081E-1134-9849-A5F2-71A6F9E46BD5}"/>
          </ac:inkMkLst>
        </pc:inkChg>
        <pc:inkChg chg="add topLvl">
          <ac:chgData name="Zhang Yifan" userId="c9b86b9a-8bad-4e1d-80e2-8f55c3c19e2c" providerId="ADAL" clId="{9BEFBB74-C0ED-D640-96C8-5B66059E4614}" dt="2021-09-27T23:41:48.456" v="1944"/>
          <ac:inkMkLst>
            <pc:docMk/>
            <pc:sldMk cId="0" sldId="276"/>
            <ac:inkMk id="232" creationId="{D497615B-0196-E046-952F-DC770BBA44CF}"/>
          </ac:inkMkLst>
        </pc:inkChg>
        <pc:inkChg chg="add topLvl">
          <ac:chgData name="Zhang Yifan" userId="c9b86b9a-8bad-4e1d-80e2-8f55c3c19e2c" providerId="ADAL" clId="{9BEFBB74-C0ED-D640-96C8-5B66059E4614}" dt="2021-09-27T23:41:48.456" v="1944"/>
          <ac:inkMkLst>
            <pc:docMk/>
            <pc:sldMk cId="0" sldId="276"/>
            <ac:inkMk id="233" creationId="{08D23DED-2242-A84A-8850-2E5094B852A4}"/>
          </ac:inkMkLst>
        </pc:inkChg>
        <pc:inkChg chg="add topLvl">
          <ac:chgData name="Zhang Yifan" userId="c9b86b9a-8bad-4e1d-80e2-8f55c3c19e2c" providerId="ADAL" clId="{9BEFBB74-C0ED-D640-96C8-5B66059E4614}" dt="2021-09-27T23:41:48.456" v="1944"/>
          <ac:inkMkLst>
            <pc:docMk/>
            <pc:sldMk cId="0" sldId="276"/>
            <ac:inkMk id="234" creationId="{A108A83E-08A9-7442-9279-E4C0513C9FE2}"/>
          </ac:inkMkLst>
        </pc:inkChg>
        <pc:inkChg chg="add topLvl">
          <ac:chgData name="Zhang Yifan" userId="c9b86b9a-8bad-4e1d-80e2-8f55c3c19e2c" providerId="ADAL" clId="{9BEFBB74-C0ED-D640-96C8-5B66059E4614}" dt="2021-09-27T23:41:48.456" v="1944"/>
          <ac:inkMkLst>
            <pc:docMk/>
            <pc:sldMk cId="0" sldId="276"/>
            <ac:inkMk id="235" creationId="{ECA8772B-7AF7-0649-81CC-3254020725EF}"/>
          </ac:inkMkLst>
        </pc:inkChg>
        <pc:inkChg chg="add topLvl">
          <ac:chgData name="Zhang Yifan" userId="c9b86b9a-8bad-4e1d-80e2-8f55c3c19e2c" providerId="ADAL" clId="{9BEFBB74-C0ED-D640-96C8-5B66059E4614}" dt="2021-09-27T23:41:48.456" v="1944"/>
          <ac:inkMkLst>
            <pc:docMk/>
            <pc:sldMk cId="0" sldId="276"/>
            <ac:inkMk id="236" creationId="{FFB766CE-1A38-3144-88D8-67DA3B6DE272}"/>
          </ac:inkMkLst>
        </pc:inkChg>
        <pc:inkChg chg="add topLvl">
          <ac:chgData name="Zhang Yifan" userId="c9b86b9a-8bad-4e1d-80e2-8f55c3c19e2c" providerId="ADAL" clId="{9BEFBB74-C0ED-D640-96C8-5B66059E4614}" dt="2021-09-27T23:41:48.456" v="1944"/>
          <ac:inkMkLst>
            <pc:docMk/>
            <pc:sldMk cId="0" sldId="276"/>
            <ac:inkMk id="237" creationId="{D042CE92-694A-B94C-9CAD-52591A609C74}"/>
          </ac:inkMkLst>
        </pc:inkChg>
        <pc:inkChg chg="add topLvl">
          <ac:chgData name="Zhang Yifan" userId="c9b86b9a-8bad-4e1d-80e2-8f55c3c19e2c" providerId="ADAL" clId="{9BEFBB74-C0ED-D640-96C8-5B66059E4614}" dt="2021-09-27T23:41:48.456" v="1944"/>
          <ac:inkMkLst>
            <pc:docMk/>
            <pc:sldMk cId="0" sldId="276"/>
            <ac:inkMk id="238" creationId="{1D49971C-2E5E-1E4A-9E15-8FDD547FDEC6}"/>
          </ac:inkMkLst>
        </pc:inkChg>
        <pc:inkChg chg="add topLvl">
          <ac:chgData name="Zhang Yifan" userId="c9b86b9a-8bad-4e1d-80e2-8f55c3c19e2c" providerId="ADAL" clId="{9BEFBB74-C0ED-D640-96C8-5B66059E4614}" dt="2021-09-27T23:41:48.456" v="1944"/>
          <ac:inkMkLst>
            <pc:docMk/>
            <pc:sldMk cId="0" sldId="276"/>
            <ac:inkMk id="239" creationId="{6A4FE586-B671-A24C-98AA-66F539ACEF89}"/>
          </ac:inkMkLst>
        </pc:inkChg>
        <pc:inkChg chg="add topLvl">
          <ac:chgData name="Zhang Yifan" userId="c9b86b9a-8bad-4e1d-80e2-8f55c3c19e2c" providerId="ADAL" clId="{9BEFBB74-C0ED-D640-96C8-5B66059E4614}" dt="2021-09-27T23:41:48.456" v="1944"/>
          <ac:inkMkLst>
            <pc:docMk/>
            <pc:sldMk cId="0" sldId="276"/>
            <ac:inkMk id="240" creationId="{4811C603-89AA-9243-8E36-41C669B90405}"/>
          </ac:inkMkLst>
        </pc:inkChg>
        <pc:inkChg chg="add topLvl">
          <ac:chgData name="Zhang Yifan" userId="c9b86b9a-8bad-4e1d-80e2-8f55c3c19e2c" providerId="ADAL" clId="{9BEFBB74-C0ED-D640-96C8-5B66059E4614}" dt="2021-09-27T23:41:48.456" v="1944"/>
          <ac:inkMkLst>
            <pc:docMk/>
            <pc:sldMk cId="0" sldId="276"/>
            <ac:inkMk id="242" creationId="{F199C656-4CCD-1F4D-92B3-A0E09A422573}"/>
          </ac:inkMkLst>
        </pc:inkChg>
        <pc:inkChg chg="add topLvl">
          <ac:chgData name="Zhang Yifan" userId="c9b86b9a-8bad-4e1d-80e2-8f55c3c19e2c" providerId="ADAL" clId="{9BEFBB74-C0ED-D640-96C8-5B66059E4614}" dt="2021-09-27T23:41:48.456" v="1944"/>
          <ac:inkMkLst>
            <pc:docMk/>
            <pc:sldMk cId="0" sldId="276"/>
            <ac:inkMk id="243" creationId="{A80E2C4C-B851-F743-BCB2-A9B342102A91}"/>
          </ac:inkMkLst>
        </pc:inkChg>
        <pc:inkChg chg="add del">
          <ac:chgData name="Zhang Yifan" userId="c9b86b9a-8bad-4e1d-80e2-8f55c3c19e2c" providerId="ADAL" clId="{9BEFBB74-C0ED-D640-96C8-5B66059E4614}" dt="2021-09-27T23:41:45.207" v="1940"/>
          <ac:inkMkLst>
            <pc:docMk/>
            <pc:sldMk cId="0" sldId="276"/>
            <ac:inkMk id="245" creationId="{AA1FE9FA-C18F-4648-887B-91794CCA6DEB}"/>
          </ac:inkMkLst>
        </pc:inkChg>
        <pc:inkChg chg="add del">
          <ac:chgData name="Zhang Yifan" userId="c9b86b9a-8bad-4e1d-80e2-8f55c3c19e2c" providerId="ADAL" clId="{9BEFBB74-C0ED-D640-96C8-5B66059E4614}" dt="2021-09-27T23:41:45.219" v="1941"/>
          <ac:inkMkLst>
            <pc:docMk/>
            <pc:sldMk cId="0" sldId="276"/>
            <ac:inkMk id="246" creationId="{2C11C8EA-22B8-0C43-94D4-2252CB85102F}"/>
          </ac:inkMkLst>
        </pc:inkChg>
        <pc:inkChg chg="add topLvl">
          <ac:chgData name="Zhang Yifan" userId="c9b86b9a-8bad-4e1d-80e2-8f55c3c19e2c" providerId="ADAL" clId="{9BEFBB74-C0ED-D640-96C8-5B66059E4614}" dt="2021-09-27T23:41:48.456" v="1944"/>
          <ac:inkMkLst>
            <pc:docMk/>
            <pc:sldMk cId="0" sldId="276"/>
            <ac:inkMk id="247" creationId="{2269C74A-072B-284A-996B-F20D3D1E4873}"/>
          </ac:inkMkLst>
        </pc:inkChg>
        <pc:inkChg chg="add topLvl">
          <ac:chgData name="Zhang Yifan" userId="c9b86b9a-8bad-4e1d-80e2-8f55c3c19e2c" providerId="ADAL" clId="{9BEFBB74-C0ED-D640-96C8-5B66059E4614}" dt="2021-09-27T23:41:48.456" v="1944"/>
          <ac:inkMkLst>
            <pc:docMk/>
            <pc:sldMk cId="0" sldId="276"/>
            <ac:inkMk id="248" creationId="{104A0722-EB65-A948-82B9-10BD657A9FC9}"/>
          </ac:inkMkLst>
        </pc:inkChg>
        <pc:inkChg chg="add topLvl">
          <ac:chgData name="Zhang Yifan" userId="c9b86b9a-8bad-4e1d-80e2-8f55c3c19e2c" providerId="ADAL" clId="{9BEFBB74-C0ED-D640-96C8-5B66059E4614}" dt="2021-09-27T23:41:48.456" v="1944"/>
          <ac:inkMkLst>
            <pc:docMk/>
            <pc:sldMk cId="0" sldId="276"/>
            <ac:inkMk id="249" creationId="{C2DF0BDF-AFA6-9A48-96B0-5D62729A58DE}"/>
          </ac:inkMkLst>
        </pc:inkChg>
        <pc:inkChg chg="add topLvl">
          <ac:chgData name="Zhang Yifan" userId="c9b86b9a-8bad-4e1d-80e2-8f55c3c19e2c" providerId="ADAL" clId="{9BEFBB74-C0ED-D640-96C8-5B66059E4614}" dt="2021-09-27T23:41:48.456" v="1944"/>
          <ac:inkMkLst>
            <pc:docMk/>
            <pc:sldMk cId="0" sldId="276"/>
            <ac:inkMk id="250" creationId="{F8B47C6A-F02C-884C-A060-239A83BBEBA7}"/>
          </ac:inkMkLst>
        </pc:inkChg>
        <pc:inkChg chg="add topLvl">
          <ac:chgData name="Zhang Yifan" userId="c9b86b9a-8bad-4e1d-80e2-8f55c3c19e2c" providerId="ADAL" clId="{9BEFBB74-C0ED-D640-96C8-5B66059E4614}" dt="2021-09-27T23:41:48.456" v="1944"/>
          <ac:inkMkLst>
            <pc:docMk/>
            <pc:sldMk cId="0" sldId="276"/>
            <ac:inkMk id="251" creationId="{4A5005D5-4357-6448-B161-78CEC02F2C60}"/>
          </ac:inkMkLst>
        </pc:inkChg>
        <pc:inkChg chg="add topLvl">
          <ac:chgData name="Zhang Yifan" userId="c9b86b9a-8bad-4e1d-80e2-8f55c3c19e2c" providerId="ADAL" clId="{9BEFBB74-C0ED-D640-96C8-5B66059E4614}" dt="2021-09-27T23:41:48.456" v="1944"/>
          <ac:inkMkLst>
            <pc:docMk/>
            <pc:sldMk cId="0" sldId="276"/>
            <ac:inkMk id="252" creationId="{7B4D72D0-1611-AA41-A3CB-CD438A9BFE17}"/>
          </ac:inkMkLst>
        </pc:inkChg>
        <pc:inkChg chg="add topLvl">
          <ac:chgData name="Zhang Yifan" userId="c9b86b9a-8bad-4e1d-80e2-8f55c3c19e2c" providerId="ADAL" clId="{9BEFBB74-C0ED-D640-96C8-5B66059E4614}" dt="2021-09-27T23:41:48.456" v="1944"/>
          <ac:inkMkLst>
            <pc:docMk/>
            <pc:sldMk cId="0" sldId="276"/>
            <ac:inkMk id="253" creationId="{5179841A-4724-6148-A511-EB6097D7A9B3}"/>
          </ac:inkMkLst>
        </pc:inkChg>
        <pc:inkChg chg="add topLvl">
          <ac:chgData name="Zhang Yifan" userId="c9b86b9a-8bad-4e1d-80e2-8f55c3c19e2c" providerId="ADAL" clId="{9BEFBB74-C0ED-D640-96C8-5B66059E4614}" dt="2021-09-27T23:41:48.456" v="1944"/>
          <ac:inkMkLst>
            <pc:docMk/>
            <pc:sldMk cId="0" sldId="276"/>
            <ac:inkMk id="254" creationId="{5A1CE136-EC68-A249-83E4-E169DD149C7F}"/>
          </ac:inkMkLst>
        </pc:inkChg>
        <pc:inkChg chg="add topLvl">
          <ac:chgData name="Zhang Yifan" userId="c9b86b9a-8bad-4e1d-80e2-8f55c3c19e2c" providerId="ADAL" clId="{9BEFBB74-C0ED-D640-96C8-5B66059E4614}" dt="2021-09-27T23:41:48.456" v="1944"/>
          <ac:inkMkLst>
            <pc:docMk/>
            <pc:sldMk cId="0" sldId="276"/>
            <ac:inkMk id="255" creationId="{E664AC59-3616-604B-BF54-76C5ACC7B9C2}"/>
          </ac:inkMkLst>
        </pc:inkChg>
        <pc:inkChg chg="add">
          <ac:chgData name="Zhang Yifan" userId="c9b86b9a-8bad-4e1d-80e2-8f55c3c19e2c" providerId="ADAL" clId="{9BEFBB74-C0ED-D640-96C8-5B66059E4614}" dt="2021-09-27T23:41:46.676" v="1942"/>
          <ac:inkMkLst>
            <pc:docMk/>
            <pc:sldMk cId="0" sldId="276"/>
            <ac:inkMk id="257" creationId="{4022776D-E2D8-C049-BBB5-EDC952A36421}"/>
          </ac:inkMkLst>
        </pc:inkChg>
        <pc:inkChg chg="add">
          <ac:chgData name="Zhang Yifan" userId="c9b86b9a-8bad-4e1d-80e2-8f55c3c19e2c" providerId="ADAL" clId="{9BEFBB74-C0ED-D640-96C8-5B66059E4614}" dt="2021-09-27T23:41:47.343" v="1943"/>
          <ac:inkMkLst>
            <pc:docMk/>
            <pc:sldMk cId="0" sldId="276"/>
            <ac:inkMk id="258" creationId="{4CC1AD91-5CE9-8D46-8C24-E7EAA3BBDB6D}"/>
          </ac:inkMkLst>
        </pc:inkChg>
      </pc:sldChg>
      <pc:sldChg chg="addSp delSp">
        <pc:chgData name="Zhang Yifan" userId="c9b86b9a-8bad-4e1d-80e2-8f55c3c19e2c" providerId="ADAL" clId="{9BEFBB74-C0ED-D640-96C8-5B66059E4614}" dt="2021-09-28T00:23:53.673" v="2119"/>
        <pc:sldMkLst>
          <pc:docMk/>
          <pc:sldMk cId="0" sldId="278"/>
        </pc:sldMkLst>
        <pc:grpChg chg="add del">
          <ac:chgData name="Zhang Yifan" userId="c9b86b9a-8bad-4e1d-80e2-8f55c3c19e2c" providerId="ADAL" clId="{9BEFBB74-C0ED-D640-96C8-5B66059E4614}" dt="2021-09-28T00:23:00.995" v="2047"/>
          <ac:grpSpMkLst>
            <pc:docMk/>
            <pc:sldMk cId="0" sldId="278"/>
            <ac:grpSpMk id="11" creationId="{E10E615A-E2F7-704A-9306-DC4DD340555B}"/>
          </ac:grpSpMkLst>
        </pc:grpChg>
        <pc:grpChg chg="add del">
          <ac:chgData name="Zhang Yifan" userId="c9b86b9a-8bad-4e1d-80e2-8f55c3c19e2c" providerId="ADAL" clId="{9BEFBB74-C0ED-D640-96C8-5B66059E4614}" dt="2021-09-28T00:23:01.865" v="2049"/>
          <ac:grpSpMkLst>
            <pc:docMk/>
            <pc:sldMk cId="0" sldId="278"/>
            <ac:grpSpMk id="13" creationId="{5607D65C-9C02-D947-A928-20450A8F80C5}"/>
          </ac:grpSpMkLst>
        </pc:grpChg>
        <pc:grpChg chg="add del">
          <ac:chgData name="Zhang Yifan" userId="c9b86b9a-8bad-4e1d-80e2-8f55c3c19e2c" providerId="ADAL" clId="{9BEFBB74-C0ED-D640-96C8-5B66059E4614}" dt="2021-09-28T00:23:03.588" v="2051"/>
          <ac:grpSpMkLst>
            <pc:docMk/>
            <pc:sldMk cId="0" sldId="278"/>
            <ac:grpSpMk id="15" creationId="{DBEF890A-A3DA-834D-978F-FD326F88A08B}"/>
          </ac:grpSpMkLst>
        </pc:grpChg>
        <pc:grpChg chg="add">
          <ac:chgData name="Zhang Yifan" userId="c9b86b9a-8bad-4e1d-80e2-8f55c3c19e2c" providerId="ADAL" clId="{9BEFBB74-C0ED-D640-96C8-5B66059E4614}" dt="2021-09-28T00:23:03.588" v="2051"/>
          <ac:grpSpMkLst>
            <pc:docMk/>
            <pc:sldMk cId="0" sldId="278"/>
            <ac:grpSpMk id="17" creationId="{CAE97EF1-F541-094C-98B4-E84BBCE2B001}"/>
          </ac:grpSpMkLst>
        </pc:grpChg>
        <pc:grpChg chg="add del">
          <ac:chgData name="Zhang Yifan" userId="c9b86b9a-8bad-4e1d-80e2-8f55c3c19e2c" providerId="ADAL" clId="{9BEFBB74-C0ED-D640-96C8-5B66059E4614}" dt="2021-09-28T00:23:10.046" v="2056"/>
          <ac:grpSpMkLst>
            <pc:docMk/>
            <pc:sldMk cId="0" sldId="278"/>
            <ac:grpSpMk id="21" creationId="{55E016F0-2D92-FF41-8713-C22E7C26281A}"/>
          </ac:grpSpMkLst>
        </pc:grpChg>
        <pc:grpChg chg="add">
          <ac:chgData name="Zhang Yifan" userId="c9b86b9a-8bad-4e1d-80e2-8f55c3c19e2c" providerId="ADAL" clId="{9BEFBB74-C0ED-D640-96C8-5B66059E4614}" dt="2021-09-28T00:23:16.103" v="2066"/>
          <ac:grpSpMkLst>
            <pc:docMk/>
            <pc:sldMk cId="0" sldId="278"/>
            <ac:grpSpMk id="29" creationId="{529AA5CD-8802-EC4A-9E8C-6DA58F823599}"/>
          </ac:grpSpMkLst>
        </pc:grpChg>
        <pc:grpChg chg="add">
          <ac:chgData name="Zhang Yifan" userId="c9b86b9a-8bad-4e1d-80e2-8f55c3c19e2c" providerId="ADAL" clId="{9BEFBB74-C0ED-D640-96C8-5B66059E4614}" dt="2021-09-28T00:23:18.546" v="2069"/>
          <ac:grpSpMkLst>
            <pc:docMk/>
            <pc:sldMk cId="0" sldId="278"/>
            <ac:grpSpMk id="32" creationId="{20EAECDC-73AA-354C-B150-0CE531AB8A47}"/>
          </ac:grpSpMkLst>
        </pc:grpChg>
        <pc:grpChg chg="add">
          <ac:chgData name="Zhang Yifan" userId="c9b86b9a-8bad-4e1d-80e2-8f55c3c19e2c" providerId="ADAL" clId="{9BEFBB74-C0ED-D640-96C8-5B66059E4614}" dt="2021-09-28T00:23:19.807" v="2072"/>
          <ac:grpSpMkLst>
            <pc:docMk/>
            <pc:sldMk cId="0" sldId="278"/>
            <ac:grpSpMk id="35" creationId="{EF7B1F81-9371-E34C-9B0B-8E7FF20499F8}"/>
          </ac:grpSpMkLst>
        </pc:grpChg>
        <pc:grpChg chg="add del">
          <ac:chgData name="Zhang Yifan" userId="c9b86b9a-8bad-4e1d-80e2-8f55c3c19e2c" providerId="ADAL" clId="{9BEFBB74-C0ED-D640-96C8-5B66059E4614}" dt="2021-09-28T00:23:33.519" v="2093"/>
          <ac:grpSpMkLst>
            <pc:docMk/>
            <pc:sldMk cId="0" sldId="278"/>
            <ac:grpSpMk id="44" creationId="{B948B4EF-1F45-B242-AFA1-D720F3BBDE36}"/>
          </ac:grpSpMkLst>
        </pc:grpChg>
        <pc:grpChg chg="add del">
          <ac:chgData name="Zhang Yifan" userId="c9b86b9a-8bad-4e1d-80e2-8f55c3c19e2c" providerId="ADAL" clId="{9BEFBB74-C0ED-D640-96C8-5B66059E4614}" dt="2021-09-28T00:23:30.054" v="2089"/>
          <ac:grpSpMkLst>
            <pc:docMk/>
            <pc:sldMk cId="0" sldId="278"/>
            <ac:grpSpMk id="51" creationId="{614813B2-82FC-4A43-A9AD-4FC91C34E4BF}"/>
          </ac:grpSpMkLst>
        </pc:grpChg>
        <pc:grpChg chg="add del">
          <ac:chgData name="Zhang Yifan" userId="c9b86b9a-8bad-4e1d-80e2-8f55c3c19e2c" providerId="ADAL" clId="{9BEFBB74-C0ED-D640-96C8-5B66059E4614}" dt="2021-09-28T00:23:33.519" v="2093"/>
          <ac:grpSpMkLst>
            <pc:docMk/>
            <pc:sldMk cId="0" sldId="278"/>
            <ac:grpSpMk id="53" creationId="{BE49C0DC-5F08-164F-9B88-645D683EBFBB}"/>
          </ac:grpSpMkLst>
        </pc:grpChg>
        <pc:grpChg chg="add del">
          <ac:chgData name="Zhang Yifan" userId="c9b86b9a-8bad-4e1d-80e2-8f55c3c19e2c" providerId="ADAL" clId="{9BEFBB74-C0ED-D640-96C8-5B66059E4614}" dt="2021-09-28T00:23:34.375" v="2095"/>
          <ac:grpSpMkLst>
            <pc:docMk/>
            <pc:sldMk cId="0" sldId="278"/>
            <ac:grpSpMk id="55" creationId="{F95B476F-D063-AB4C-9A96-E8E05F66247A}"/>
          </ac:grpSpMkLst>
        </pc:grpChg>
        <pc:grpChg chg="add del">
          <ac:chgData name="Zhang Yifan" userId="c9b86b9a-8bad-4e1d-80e2-8f55c3c19e2c" providerId="ADAL" clId="{9BEFBB74-C0ED-D640-96C8-5B66059E4614}" dt="2021-09-28T00:23:35.498" v="2097"/>
          <ac:grpSpMkLst>
            <pc:docMk/>
            <pc:sldMk cId="0" sldId="278"/>
            <ac:grpSpMk id="57" creationId="{FC36551C-2A83-B345-B441-3346DF3C211F}"/>
          </ac:grpSpMkLst>
        </pc:grpChg>
        <pc:grpChg chg="add del">
          <ac:chgData name="Zhang Yifan" userId="c9b86b9a-8bad-4e1d-80e2-8f55c3c19e2c" providerId="ADAL" clId="{9BEFBB74-C0ED-D640-96C8-5B66059E4614}" dt="2021-09-28T00:23:53.673" v="2119"/>
          <ac:grpSpMkLst>
            <pc:docMk/>
            <pc:sldMk cId="0" sldId="278"/>
            <ac:grpSpMk id="59" creationId="{75FE4C7F-88C6-F040-B2D0-A92EDA6C24B0}"/>
          </ac:grpSpMkLst>
        </pc:grpChg>
        <pc:grpChg chg="add del">
          <ac:chgData name="Zhang Yifan" userId="c9b86b9a-8bad-4e1d-80e2-8f55c3c19e2c" providerId="ADAL" clId="{9BEFBB74-C0ED-D640-96C8-5B66059E4614}" dt="2021-09-28T00:23:50.009" v="2117"/>
          <ac:grpSpMkLst>
            <pc:docMk/>
            <pc:sldMk cId="0" sldId="278"/>
            <ac:grpSpMk id="62" creationId="{FC4496B5-7AFD-4C45-9D3A-32D12F34FBAF}"/>
          </ac:grpSpMkLst>
        </pc:grpChg>
        <pc:grpChg chg="add del">
          <ac:chgData name="Zhang Yifan" userId="c9b86b9a-8bad-4e1d-80e2-8f55c3c19e2c" providerId="ADAL" clId="{9BEFBB74-C0ED-D640-96C8-5B66059E4614}" dt="2021-09-28T00:23:50.009" v="2117"/>
          <ac:grpSpMkLst>
            <pc:docMk/>
            <pc:sldMk cId="0" sldId="278"/>
            <ac:grpSpMk id="193" creationId="{D8CCF006-74FE-0045-9E2B-433C65E8BCB1}"/>
          </ac:grpSpMkLst>
        </pc:grpChg>
        <pc:grpChg chg="add del">
          <ac:chgData name="Zhang Yifan" userId="c9b86b9a-8bad-4e1d-80e2-8f55c3c19e2c" providerId="ADAL" clId="{9BEFBB74-C0ED-D640-96C8-5B66059E4614}" dt="2021-09-28T00:23:50.009" v="2117"/>
          <ac:grpSpMkLst>
            <pc:docMk/>
            <pc:sldMk cId="0" sldId="278"/>
            <ac:grpSpMk id="196" creationId="{F94B4D98-0174-C44D-ACA0-6B36EA2A40E4}"/>
          </ac:grpSpMkLst>
        </pc:grpChg>
        <pc:grpChg chg="add">
          <ac:chgData name="Zhang Yifan" userId="c9b86b9a-8bad-4e1d-80e2-8f55c3c19e2c" providerId="ADAL" clId="{9BEFBB74-C0ED-D640-96C8-5B66059E4614}" dt="2021-09-28T00:23:46.412" v="2114"/>
          <ac:grpSpMkLst>
            <pc:docMk/>
            <pc:sldMk cId="0" sldId="278"/>
            <ac:grpSpMk id="204" creationId="{CC211CA0-4210-A143-A28B-AC244E43618F}"/>
          </ac:grpSpMkLst>
        </pc:grpChg>
        <pc:grpChg chg="add del">
          <ac:chgData name="Zhang Yifan" userId="c9b86b9a-8bad-4e1d-80e2-8f55c3c19e2c" providerId="ADAL" clId="{9BEFBB74-C0ED-D640-96C8-5B66059E4614}" dt="2021-09-28T00:23:50.009" v="2117"/>
          <ac:grpSpMkLst>
            <pc:docMk/>
            <pc:sldMk cId="0" sldId="278"/>
            <ac:grpSpMk id="206" creationId="{3081ACCB-FA14-7F41-AEAE-A519D71A503D}"/>
          </ac:grpSpMkLst>
        </pc:grpChg>
        <pc:grpChg chg="add">
          <ac:chgData name="Zhang Yifan" userId="c9b86b9a-8bad-4e1d-80e2-8f55c3c19e2c" providerId="ADAL" clId="{9BEFBB74-C0ED-D640-96C8-5B66059E4614}" dt="2021-09-28T00:23:53.673" v="2119"/>
          <ac:grpSpMkLst>
            <pc:docMk/>
            <pc:sldMk cId="0" sldId="278"/>
            <ac:grpSpMk id="208" creationId="{A36B0737-1EEF-3B4B-A068-20AF10AD4717}"/>
          </ac:grpSpMkLst>
        </pc:grpChg>
        <pc:inkChg chg="add topLvl">
          <ac:chgData name="Zhang Yifan" userId="c9b86b9a-8bad-4e1d-80e2-8f55c3c19e2c" providerId="ADAL" clId="{9BEFBB74-C0ED-D640-96C8-5B66059E4614}" dt="2021-09-28T00:23:03.588" v="2051"/>
          <ac:inkMkLst>
            <pc:docMk/>
            <pc:sldMk cId="0" sldId="278"/>
            <ac:inkMk id="2" creationId="{C8C09AE8-05AF-3C41-B8D1-4DE4160520F7}"/>
          </ac:inkMkLst>
        </pc:inkChg>
        <pc:inkChg chg="add topLvl">
          <ac:chgData name="Zhang Yifan" userId="c9b86b9a-8bad-4e1d-80e2-8f55c3c19e2c" providerId="ADAL" clId="{9BEFBB74-C0ED-D640-96C8-5B66059E4614}" dt="2021-09-28T00:23:03.588" v="2051"/>
          <ac:inkMkLst>
            <pc:docMk/>
            <pc:sldMk cId="0" sldId="278"/>
            <ac:inkMk id="3" creationId="{40BDC811-CA75-834A-860A-D2F7FCD2624E}"/>
          </ac:inkMkLst>
        </pc:inkChg>
        <pc:inkChg chg="add topLvl">
          <ac:chgData name="Zhang Yifan" userId="c9b86b9a-8bad-4e1d-80e2-8f55c3c19e2c" providerId="ADAL" clId="{9BEFBB74-C0ED-D640-96C8-5B66059E4614}" dt="2021-09-28T00:23:03.588" v="2051"/>
          <ac:inkMkLst>
            <pc:docMk/>
            <pc:sldMk cId="0" sldId="278"/>
            <ac:inkMk id="7" creationId="{7555D247-EB95-2243-80F5-DF33DC907629}"/>
          </ac:inkMkLst>
        </pc:inkChg>
        <pc:inkChg chg="add topLvl">
          <ac:chgData name="Zhang Yifan" userId="c9b86b9a-8bad-4e1d-80e2-8f55c3c19e2c" providerId="ADAL" clId="{9BEFBB74-C0ED-D640-96C8-5B66059E4614}" dt="2021-09-28T00:23:03.588" v="2051"/>
          <ac:inkMkLst>
            <pc:docMk/>
            <pc:sldMk cId="0" sldId="278"/>
            <ac:inkMk id="8" creationId="{3FD97B76-8879-824B-8E84-0DEDF7576528}"/>
          </ac:inkMkLst>
        </pc:inkChg>
        <pc:inkChg chg="add topLvl">
          <ac:chgData name="Zhang Yifan" userId="c9b86b9a-8bad-4e1d-80e2-8f55c3c19e2c" providerId="ADAL" clId="{9BEFBB74-C0ED-D640-96C8-5B66059E4614}" dt="2021-09-28T00:23:03.588" v="2051"/>
          <ac:inkMkLst>
            <pc:docMk/>
            <pc:sldMk cId="0" sldId="278"/>
            <ac:inkMk id="9" creationId="{655276DB-657D-3A41-888E-CFE2D54BA864}"/>
          </ac:inkMkLst>
        </pc:inkChg>
        <pc:inkChg chg="add topLvl">
          <ac:chgData name="Zhang Yifan" userId="c9b86b9a-8bad-4e1d-80e2-8f55c3c19e2c" providerId="ADAL" clId="{9BEFBB74-C0ED-D640-96C8-5B66059E4614}" dt="2021-09-28T00:23:03.588" v="2051"/>
          <ac:inkMkLst>
            <pc:docMk/>
            <pc:sldMk cId="0" sldId="278"/>
            <ac:inkMk id="10" creationId="{E5BF35C7-C968-E642-B994-23B4F4503629}"/>
          </ac:inkMkLst>
        </pc:inkChg>
        <pc:inkChg chg="add topLvl">
          <ac:chgData name="Zhang Yifan" userId="c9b86b9a-8bad-4e1d-80e2-8f55c3c19e2c" providerId="ADAL" clId="{9BEFBB74-C0ED-D640-96C8-5B66059E4614}" dt="2021-09-28T00:23:03.588" v="2051"/>
          <ac:inkMkLst>
            <pc:docMk/>
            <pc:sldMk cId="0" sldId="278"/>
            <ac:inkMk id="12" creationId="{0A80D74B-6716-A24E-8F78-30E3A65CA447}"/>
          </ac:inkMkLst>
        </pc:inkChg>
        <pc:inkChg chg="add topLvl">
          <ac:chgData name="Zhang Yifan" userId="c9b86b9a-8bad-4e1d-80e2-8f55c3c19e2c" providerId="ADAL" clId="{9BEFBB74-C0ED-D640-96C8-5B66059E4614}" dt="2021-09-28T00:23:03.588" v="2051"/>
          <ac:inkMkLst>
            <pc:docMk/>
            <pc:sldMk cId="0" sldId="278"/>
            <ac:inkMk id="14" creationId="{6B4DC0AF-1224-B843-86B6-2D3B5B15479B}"/>
          </ac:inkMkLst>
        </pc:inkChg>
        <pc:inkChg chg="add">
          <ac:chgData name="Zhang Yifan" userId="c9b86b9a-8bad-4e1d-80e2-8f55c3c19e2c" providerId="ADAL" clId="{9BEFBB74-C0ED-D640-96C8-5B66059E4614}" dt="2021-09-28T00:23:02.962" v="2050"/>
          <ac:inkMkLst>
            <pc:docMk/>
            <pc:sldMk cId="0" sldId="278"/>
            <ac:inkMk id="16" creationId="{38B2935D-C8E6-8F40-9C55-A51FD6721CC8}"/>
          </ac:inkMkLst>
        </pc:inkChg>
        <pc:inkChg chg="add del topLvl">
          <ac:chgData name="Zhang Yifan" userId="c9b86b9a-8bad-4e1d-80e2-8f55c3c19e2c" providerId="ADAL" clId="{9BEFBB74-C0ED-D640-96C8-5B66059E4614}" dt="2021-09-28T00:23:10.773" v="2058"/>
          <ac:inkMkLst>
            <pc:docMk/>
            <pc:sldMk cId="0" sldId="278"/>
            <ac:inkMk id="18" creationId="{3F176BF3-C2D3-1D4C-852F-8F9C1EE764F5}"/>
          </ac:inkMkLst>
        </pc:inkChg>
        <pc:inkChg chg="add del topLvl">
          <ac:chgData name="Zhang Yifan" userId="c9b86b9a-8bad-4e1d-80e2-8f55c3c19e2c" providerId="ADAL" clId="{9BEFBB74-C0ED-D640-96C8-5B66059E4614}" dt="2021-09-28T00:23:10.413" v="2057"/>
          <ac:inkMkLst>
            <pc:docMk/>
            <pc:sldMk cId="0" sldId="278"/>
            <ac:inkMk id="19" creationId="{6534133A-5E64-8546-99A8-7C17E4B5446A}"/>
          </ac:inkMkLst>
        </pc:inkChg>
        <pc:inkChg chg="add del topLvl">
          <ac:chgData name="Zhang Yifan" userId="c9b86b9a-8bad-4e1d-80e2-8f55c3c19e2c" providerId="ADAL" clId="{9BEFBB74-C0ED-D640-96C8-5B66059E4614}" dt="2021-09-28T00:23:10.046" v="2056"/>
          <ac:inkMkLst>
            <pc:docMk/>
            <pc:sldMk cId="0" sldId="278"/>
            <ac:inkMk id="20" creationId="{35C8CDE5-8EFE-F141-B939-770797E46527}"/>
          </ac:inkMkLst>
        </pc:inkChg>
        <pc:inkChg chg="add">
          <ac:chgData name="Zhang Yifan" userId="c9b86b9a-8bad-4e1d-80e2-8f55c3c19e2c" providerId="ADAL" clId="{9BEFBB74-C0ED-D640-96C8-5B66059E4614}" dt="2021-09-28T00:23:13.444" v="2059"/>
          <ac:inkMkLst>
            <pc:docMk/>
            <pc:sldMk cId="0" sldId="278"/>
            <ac:inkMk id="22" creationId="{E6D05731-9734-C84D-A687-59CDCD52476F}"/>
          </ac:inkMkLst>
        </pc:inkChg>
        <pc:inkChg chg="add">
          <ac:chgData name="Zhang Yifan" userId="c9b86b9a-8bad-4e1d-80e2-8f55c3c19e2c" providerId="ADAL" clId="{9BEFBB74-C0ED-D640-96C8-5B66059E4614}" dt="2021-09-28T00:23:13.834" v="2060"/>
          <ac:inkMkLst>
            <pc:docMk/>
            <pc:sldMk cId="0" sldId="278"/>
            <ac:inkMk id="23" creationId="{B373FE68-AF96-0043-BC61-D79EA146541A}"/>
          </ac:inkMkLst>
        </pc:inkChg>
        <pc:inkChg chg="add">
          <ac:chgData name="Zhang Yifan" userId="c9b86b9a-8bad-4e1d-80e2-8f55c3c19e2c" providerId="ADAL" clId="{9BEFBB74-C0ED-D640-96C8-5B66059E4614}" dt="2021-09-28T00:23:14.002" v="2061"/>
          <ac:inkMkLst>
            <pc:docMk/>
            <pc:sldMk cId="0" sldId="278"/>
            <ac:inkMk id="24" creationId="{78679AFB-DE15-7C43-9AB3-21EDE3DC5AE7}"/>
          </ac:inkMkLst>
        </pc:inkChg>
        <pc:inkChg chg="add">
          <ac:chgData name="Zhang Yifan" userId="c9b86b9a-8bad-4e1d-80e2-8f55c3c19e2c" providerId="ADAL" clId="{9BEFBB74-C0ED-D640-96C8-5B66059E4614}" dt="2021-09-28T00:23:14.236" v="2062"/>
          <ac:inkMkLst>
            <pc:docMk/>
            <pc:sldMk cId="0" sldId="278"/>
            <ac:inkMk id="25" creationId="{79D50C63-BC1B-E140-8EA1-E7D024B82892}"/>
          </ac:inkMkLst>
        </pc:inkChg>
        <pc:inkChg chg="add">
          <ac:chgData name="Zhang Yifan" userId="c9b86b9a-8bad-4e1d-80e2-8f55c3c19e2c" providerId="ADAL" clId="{9BEFBB74-C0ED-D640-96C8-5B66059E4614}" dt="2021-09-28T00:23:14.624" v="2063"/>
          <ac:inkMkLst>
            <pc:docMk/>
            <pc:sldMk cId="0" sldId="278"/>
            <ac:inkMk id="26" creationId="{3139E9CF-E65F-F642-9DC0-1C55F578B300}"/>
          </ac:inkMkLst>
        </pc:inkChg>
        <pc:inkChg chg="add">
          <ac:chgData name="Zhang Yifan" userId="c9b86b9a-8bad-4e1d-80e2-8f55c3c19e2c" providerId="ADAL" clId="{9BEFBB74-C0ED-D640-96C8-5B66059E4614}" dt="2021-09-28T00:23:14.927" v="2064"/>
          <ac:inkMkLst>
            <pc:docMk/>
            <pc:sldMk cId="0" sldId="278"/>
            <ac:inkMk id="27" creationId="{CDAE4DC6-B3D4-B34D-A6A7-6639FFA332CB}"/>
          </ac:inkMkLst>
        </pc:inkChg>
        <pc:inkChg chg="add">
          <ac:chgData name="Zhang Yifan" userId="c9b86b9a-8bad-4e1d-80e2-8f55c3c19e2c" providerId="ADAL" clId="{9BEFBB74-C0ED-D640-96C8-5B66059E4614}" dt="2021-09-28T00:23:15.085" v="2065"/>
          <ac:inkMkLst>
            <pc:docMk/>
            <pc:sldMk cId="0" sldId="278"/>
            <ac:inkMk id="28" creationId="{8A7D1339-B087-6647-80A9-A915EAF75462}"/>
          </ac:inkMkLst>
        </pc:inkChg>
        <pc:inkChg chg="add">
          <ac:chgData name="Zhang Yifan" userId="c9b86b9a-8bad-4e1d-80e2-8f55c3c19e2c" providerId="ADAL" clId="{9BEFBB74-C0ED-D640-96C8-5B66059E4614}" dt="2021-09-28T00:23:17.523" v="2067"/>
          <ac:inkMkLst>
            <pc:docMk/>
            <pc:sldMk cId="0" sldId="278"/>
            <ac:inkMk id="30" creationId="{BFA7A09A-C4D6-DF4A-B479-8FCF95A164F3}"/>
          </ac:inkMkLst>
        </pc:inkChg>
        <pc:inkChg chg="add">
          <ac:chgData name="Zhang Yifan" userId="c9b86b9a-8bad-4e1d-80e2-8f55c3c19e2c" providerId="ADAL" clId="{9BEFBB74-C0ED-D640-96C8-5B66059E4614}" dt="2021-09-28T00:23:17.925" v="2068"/>
          <ac:inkMkLst>
            <pc:docMk/>
            <pc:sldMk cId="0" sldId="278"/>
            <ac:inkMk id="31" creationId="{8CF769F6-97A8-A147-9C45-A0217DE517A5}"/>
          </ac:inkMkLst>
        </pc:inkChg>
        <pc:inkChg chg="add">
          <ac:chgData name="Zhang Yifan" userId="c9b86b9a-8bad-4e1d-80e2-8f55c3c19e2c" providerId="ADAL" clId="{9BEFBB74-C0ED-D640-96C8-5B66059E4614}" dt="2021-09-28T00:23:18.729" v="2070"/>
          <ac:inkMkLst>
            <pc:docMk/>
            <pc:sldMk cId="0" sldId="278"/>
            <ac:inkMk id="33" creationId="{7C98FC61-8301-914B-825B-D24A059DE498}"/>
          </ac:inkMkLst>
        </pc:inkChg>
        <pc:inkChg chg="add">
          <ac:chgData name="Zhang Yifan" userId="c9b86b9a-8bad-4e1d-80e2-8f55c3c19e2c" providerId="ADAL" clId="{9BEFBB74-C0ED-D640-96C8-5B66059E4614}" dt="2021-09-28T00:23:19.139" v="2071"/>
          <ac:inkMkLst>
            <pc:docMk/>
            <pc:sldMk cId="0" sldId="278"/>
            <ac:inkMk id="34" creationId="{E619CF98-DF61-AE4B-BDA9-8C9FF16E442E}"/>
          </ac:inkMkLst>
        </pc:inkChg>
        <pc:inkChg chg="add topLvl">
          <ac:chgData name="Zhang Yifan" userId="c9b86b9a-8bad-4e1d-80e2-8f55c3c19e2c" providerId="ADAL" clId="{9BEFBB74-C0ED-D640-96C8-5B66059E4614}" dt="2021-09-28T00:23:53.673" v="2119"/>
          <ac:inkMkLst>
            <pc:docMk/>
            <pc:sldMk cId="0" sldId="278"/>
            <ac:inkMk id="36" creationId="{BAAF6463-7A7F-1649-9C0F-34D3FCDCA010}"/>
          </ac:inkMkLst>
        </pc:inkChg>
        <pc:inkChg chg="add topLvl">
          <ac:chgData name="Zhang Yifan" userId="c9b86b9a-8bad-4e1d-80e2-8f55c3c19e2c" providerId="ADAL" clId="{9BEFBB74-C0ED-D640-96C8-5B66059E4614}" dt="2021-09-28T00:23:53.673" v="2119"/>
          <ac:inkMkLst>
            <pc:docMk/>
            <pc:sldMk cId="0" sldId="278"/>
            <ac:inkMk id="37" creationId="{0BBE5989-5C3D-744B-A476-D35F1B37DF01}"/>
          </ac:inkMkLst>
        </pc:inkChg>
        <pc:inkChg chg="add topLvl">
          <ac:chgData name="Zhang Yifan" userId="c9b86b9a-8bad-4e1d-80e2-8f55c3c19e2c" providerId="ADAL" clId="{9BEFBB74-C0ED-D640-96C8-5B66059E4614}" dt="2021-09-28T00:23:53.673" v="2119"/>
          <ac:inkMkLst>
            <pc:docMk/>
            <pc:sldMk cId="0" sldId="278"/>
            <ac:inkMk id="38" creationId="{007C9A10-3055-FF49-BE95-7DFDB2894452}"/>
          </ac:inkMkLst>
        </pc:inkChg>
        <pc:inkChg chg="add topLvl">
          <ac:chgData name="Zhang Yifan" userId="c9b86b9a-8bad-4e1d-80e2-8f55c3c19e2c" providerId="ADAL" clId="{9BEFBB74-C0ED-D640-96C8-5B66059E4614}" dt="2021-09-28T00:23:53.673" v="2119"/>
          <ac:inkMkLst>
            <pc:docMk/>
            <pc:sldMk cId="0" sldId="278"/>
            <ac:inkMk id="39" creationId="{060B39F0-3B96-2947-8428-8ECF83182E52}"/>
          </ac:inkMkLst>
        </pc:inkChg>
        <pc:inkChg chg="add topLvl">
          <ac:chgData name="Zhang Yifan" userId="c9b86b9a-8bad-4e1d-80e2-8f55c3c19e2c" providerId="ADAL" clId="{9BEFBB74-C0ED-D640-96C8-5B66059E4614}" dt="2021-09-28T00:23:53.673" v="2119"/>
          <ac:inkMkLst>
            <pc:docMk/>
            <pc:sldMk cId="0" sldId="278"/>
            <ac:inkMk id="40" creationId="{E1584E16-6A50-6149-90DA-2912459EE987}"/>
          </ac:inkMkLst>
        </pc:inkChg>
        <pc:inkChg chg="add topLvl">
          <ac:chgData name="Zhang Yifan" userId="c9b86b9a-8bad-4e1d-80e2-8f55c3c19e2c" providerId="ADAL" clId="{9BEFBB74-C0ED-D640-96C8-5B66059E4614}" dt="2021-09-28T00:23:53.673" v="2119"/>
          <ac:inkMkLst>
            <pc:docMk/>
            <pc:sldMk cId="0" sldId="278"/>
            <ac:inkMk id="41" creationId="{979B3153-F0BA-014B-8008-280F735404E1}"/>
          </ac:inkMkLst>
        </pc:inkChg>
        <pc:inkChg chg="add topLvl">
          <ac:chgData name="Zhang Yifan" userId="c9b86b9a-8bad-4e1d-80e2-8f55c3c19e2c" providerId="ADAL" clId="{9BEFBB74-C0ED-D640-96C8-5B66059E4614}" dt="2021-09-28T00:23:53.673" v="2119"/>
          <ac:inkMkLst>
            <pc:docMk/>
            <pc:sldMk cId="0" sldId="278"/>
            <ac:inkMk id="42" creationId="{A3EE45AA-7A07-AC49-B50A-6BD661B37DE2}"/>
          </ac:inkMkLst>
        </pc:inkChg>
        <pc:inkChg chg="add topLvl">
          <ac:chgData name="Zhang Yifan" userId="c9b86b9a-8bad-4e1d-80e2-8f55c3c19e2c" providerId="ADAL" clId="{9BEFBB74-C0ED-D640-96C8-5B66059E4614}" dt="2021-09-28T00:23:53.673" v="2119"/>
          <ac:inkMkLst>
            <pc:docMk/>
            <pc:sldMk cId="0" sldId="278"/>
            <ac:inkMk id="43" creationId="{419E8D5C-59F3-564B-A5F9-B357F9E2B86D}"/>
          </ac:inkMkLst>
        </pc:inkChg>
        <pc:inkChg chg="add topLvl">
          <ac:chgData name="Zhang Yifan" userId="c9b86b9a-8bad-4e1d-80e2-8f55c3c19e2c" providerId="ADAL" clId="{9BEFBB74-C0ED-D640-96C8-5B66059E4614}" dt="2021-09-28T00:23:53.673" v="2119"/>
          <ac:inkMkLst>
            <pc:docMk/>
            <pc:sldMk cId="0" sldId="278"/>
            <ac:inkMk id="45" creationId="{1C4B257B-925C-6C4D-8B79-4169D60060CC}"/>
          </ac:inkMkLst>
        </pc:inkChg>
        <pc:inkChg chg="add topLvl">
          <ac:chgData name="Zhang Yifan" userId="c9b86b9a-8bad-4e1d-80e2-8f55c3c19e2c" providerId="ADAL" clId="{9BEFBB74-C0ED-D640-96C8-5B66059E4614}" dt="2021-09-28T00:23:53.673" v="2119"/>
          <ac:inkMkLst>
            <pc:docMk/>
            <pc:sldMk cId="0" sldId="278"/>
            <ac:inkMk id="46" creationId="{27F9836E-E9F0-784A-B7EB-A99B0D68C998}"/>
          </ac:inkMkLst>
        </pc:inkChg>
        <pc:inkChg chg="add topLvl">
          <ac:chgData name="Zhang Yifan" userId="c9b86b9a-8bad-4e1d-80e2-8f55c3c19e2c" providerId="ADAL" clId="{9BEFBB74-C0ED-D640-96C8-5B66059E4614}" dt="2021-09-28T00:23:53.673" v="2119"/>
          <ac:inkMkLst>
            <pc:docMk/>
            <pc:sldMk cId="0" sldId="278"/>
            <ac:inkMk id="47" creationId="{AD8D66CD-5DCE-134E-B4AA-4ABE14A67CD7}"/>
          </ac:inkMkLst>
        </pc:inkChg>
        <pc:inkChg chg="add topLvl">
          <ac:chgData name="Zhang Yifan" userId="c9b86b9a-8bad-4e1d-80e2-8f55c3c19e2c" providerId="ADAL" clId="{9BEFBB74-C0ED-D640-96C8-5B66059E4614}" dt="2021-09-28T00:23:53.673" v="2119"/>
          <ac:inkMkLst>
            <pc:docMk/>
            <pc:sldMk cId="0" sldId="278"/>
            <ac:inkMk id="48" creationId="{FCEE20F7-9B40-674D-8382-AF3FC40E99EE}"/>
          </ac:inkMkLst>
        </pc:inkChg>
        <pc:inkChg chg="add topLvl">
          <ac:chgData name="Zhang Yifan" userId="c9b86b9a-8bad-4e1d-80e2-8f55c3c19e2c" providerId="ADAL" clId="{9BEFBB74-C0ED-D640-96C8-5B66059E4614}" dt="2021-09-28T00:23:53.673" v="2119"/>
          <ac:inkMkLst>
            <pc:docMk/>
            <pc:sldMk cId="0" sldId="278"/>
            <ac:inkMk id="49" creationId="{8F0F8B41-8F7C-E747-A26C-D01F2B2211FF}"/>
          </ac:inkMkLst>
        </pc:inkChg>
        <pc:inkChg chg="add del topLvl">
          <ac:chgData name="Zhang Yifan" userId="c9b86b9a-8bad-4e1d-80e2-8f55c3c19e2c" providerId="ADAL" clId="{9BEFBB74-C0ED-D640-96C8-5B66059E4614}" dt="2021-09-28T00:23:30.054" v="2089"/>
          <ac:inkMkLst>
            <pc:docMk/>
            <pc:sldMk cId="0" sldId="278"/>
            <ac:inkMk id="50" creationId="{B5333C92-9320-8D4E-8852-F1C2C09DAA95}"/>
          </ac:inkMkLst>
        </pc:inkChg>
        <pc:inkChg chg="add topLvl">
          <ac:chgData name="Zhang Yifan" userId="c9b86b9a-8bad-4e1d-80e2-8f55c3c19e2c" providerId="ADAL" clId="{9BEFBB74-C0ED-D640-96C8-5B66059E4614}" dt="2021-09-28T00:23:53.673" v="2119"/>
          <ac:inkMkLst>
            <pc:docMk/>
            <pc:sldMk cId="0" sldId="278"/>
            <ac:inkMk id="52" creationId="{5CE8BEF7-E92E-924D-9954-F7E02CE88659}"/>
          </ac:inkMkLst>
        </pc:inkChg>
        <pc:inkChg chg="add topLvl">
          <ac:chgData name="Zhang Yifan" userId="c9b86b9a-8bad-4e1d-80e2-8f55c3c19e2c" providerId="ADAL" clId="{9BEFBB74-C0ED-D640-96C8-5B66059E4614}" dt="2021-09-28T00:23:53.673" v="2119"/>
          <ac:inkMkLst>
            <pc:docMk/>
            <pc:sldMk cId="0" sldId="278"/>
            <ac:inkMk id="54" creationId="{0580CC40-20E0-BA4A-8E81-14A73DA74EB2}"/>
          </ac:inkMkLst>
        </pc:inkChg>
        <pc:inkChg chg="add topLvl">
          <ac:chgData name="Zhang Yifan" userId="c9b86b9a-8bad-4e1d-80e2-8f55c3c19e2c" providerId="ADAL" clId="{9BEFBB74-C0ED-D640-96C8-5B66059E4614}" dt="2021-09-28T00:23:53.673" v="2119"/>
          <ac:inkMkLst>
            <pc:docMk/>
            <pc:sldMk cId="0" sldId="278"/>
            <ac:inkMk id="56" creationId="{5188A2F7-293F-E342-B5AC-8B7F32C65462}"/>
          </ac:inkMkLst>
        </pc:inkChg>
        <pc:inkChg chg="add topLvl">
          <ac:chgData name="Zhang Yifan" userId="c9b86b9a-8bad-4e1d-80e2-8f55c3c19e2c" providerId="ADAL" clId="{9BEFBB74-C0ED-D640-96C8-5B66059E4614}" dt="2021-09-28T00:23:53.673" v="2119"/>
          <ac:inkMkLst>
            <pc:docMk/>
            <pc:sldMk cId="0" sldId="278"/>
            <ac:inkMk id="58" creationId="{240A44B4-48FD-294D-9269-3A3ACC9C4251}"/>
          </ac:inkMkLst>
        </pc:inkChg>
        <pc:inkChg chg="add topLvl">
          <ac:chgData name="Zhang Yifan" userId="c9b86b9a-8bad-4e1d-80e2-8f55c3c19e2c" providerId="ADAL" clId="{9BEFBB74-C0ED-D640-96C8-5B66059E4614}" dt="2021-09-28T00:23:50.009" v="2117"/>
          <ac:inkMkLst>
            <pc:docMk/>
            <pc:sldMk cId="0" sldId="278"/>
            <ac:inkMk id="60" creationId="{6678C1C3-3611-3B49-A2A3-3D36AD699AB7}"/>
          </ac:inkMkLst>
        </pc:inkChg>
        <pc:inkChg chg="add topLvl">
          <ac:chgData name="Zhang Yifan" userId="c9b86b9a-8bad-4e1d-80e2-8f55c3c19e2c" providerId="ADAL" clId="{9BEFBB74-C0ED-D640-96C8-5B66059E4614}" dt="2021-09-28T00:23:50.009" v="2117"/>
          <ac:inkMkLst>
            <pc:docMk/>
            <pc:sldMk cId="0" sldId="278"/>
            <ac:inkMk id="61" creationId="{0FC506B6-51B3-D744-BEF7-90BA25229C1C}"/>
          </ac:inkMkLst>
        </pc:inkChg>
        <pc:inkChg chg="add topLvl">
          <ac:chgData name="Zhang Yifan" userId="c9b86b9a-8bad-4e1d-80e2-8f55c3c19e2c" providerId="ADAL" clId="{9BEFBB74-C0ED-D640-96C8-5B66059E4614}" dt="2021-09-28T00:23:50.009" v="2117"/>
          <ac:inkMkLst>
            <pc:docMk/>
            <pc:sldMk cId="0" sldId="278"/>
            <ac:inkMk id="63" creationId="{48D37C9A-40F3-884A-945D-DF591A027823}"/>
          </ac:inkMkLst>
        </pc:inkChg>
        <pc:inkChg chg="add topLvl">
          <ac:chgData name="Zhang Yifan" userId="c9b86b9a-8bad-4e1d-80e2-8f55c3c19e2c" providerId="ADAL" clId="{9BEFBB74-C0ED-D640-96C8-5B66059E4614}" dt="2021-09-28T00:23:50.009" v="2117"/>
          <ac:inkMkLst>
            <pc:docMk/>
            <pc:sldMk cId="0" sldId="278"/>
            <ac:inkMk id="192" creationId="{E2A23BDD-46B3-524A-959E-C3AC73E7B8D7}"/>
          </ac:inkMkLst>
        </pc:inkChg>
        <pc:inkChg chg="add topLvl">
          <ac:chgData name="Zhang Yifan" userId="c9b86b9a-8bad-4e1d-80e2-8f55c3c19e2c" providerId="ADAL" clId="{9BEFBB74-C0ED-D640-96C8-5B66059E4614}" dt="2021-09-28T00:23:50.009" v="2117"/>
          <ac:inkMkLst>
            <pc:docMk/>
            <pc:sldMk cId="0" sldId="278"/>
            <ac:inkMk id="194" creationId="{53DA6BDD-B5A1-0F44-9DAC-A1BB704B806E}"/>
          </ac:inkMkLst>
        </pc:inkChg>
        <pc:inkChg chg="add topLvl">
          <ac:chgData name="Zhang Yifan" userId="c9b86b9a-8bad-4e1d-80e2-8f55c3c19e2c" providerId="ADAL" clId="{9BEFBB74-C0ED-D640-96C8-5B66059E4614}" dt="2021-09-28T00:23:50.009" v="2117"/>
          <ac:inkMkLst>
            <pc:docMk/>
            <pc:sldMk cId="0" sldId="278"/>
            <ac:inkMk id="195" creationId="{A17C6677-88D3-BE46-A5FB-036C3DC6A2B3}"/>
          </ac:inkMkLst>
        </pc:inkChg>
        <pc:inkChg chg="add">
          <ac:chgData name="Zhang Yifan" userId="c9b86b9a-8bad-4e1d-80e2-8f55c3c19e2c" providerId="ADAL" clId="{9BEFBB74-C0ED-D640-96C8-5B66059E4614}" dt="2021-09-28T00:23:44.236" v="2107"/>
          <ac:inkMkLst>
            <pc:docMk/>
            <pc:sldMk cId="0" sldId="278"/>
            <ac:inkMk id="197" creationId="{9AC34984-D686-544D-808A-AF191FE6A7EE}"/>
          </ac:inkMkLst>
        </pc:inkChg>
        <pc:inkChg chg="add">
          <ac:chgData name="Zhang Yifan" userId="c9b86b9a-8bad-4e1d-80e2-8f55c3c19e2c" providerId="ADAL" clId="{9BEFBB74-C0ED-D640-96C8-5B66059E4614}" dt="2021-09-28T00:23:44.657" v="2108"/>
          <ac:inkMkLst>
            <pc:docMk/>
            <pc:sldMk cId="0" sldId="278"/>
            <ac:inkMk id="198" creationId="{0EE2ED73-8F67-9942-89BE-E9F321E6BC0F}"/>
          </ac:inkMkLst>
        </pc:inkChg>
        <pc:inkChg chg="add">
          <ac:chgData name="Zhang Yifan" userId="c9b86b9a-8bad-4e1d-80e2-8f55c3c19e2c" providerId="ADAL" clId="{9BEFBB74-C0ED-D640-96C8-5B66059E4614}" dt="2021-09-28T00:23:44.864" v="2109"/>
          <ac:inkMkLst>
            <pc:docMk/>
            <pc:sldMk cId="0" sldId="278"/>
            <ac:inkMk id="199" creationId="{C3FAA616-9F42-674D-9E64-0883ADE78B49}"/>
          </ac:inkMkLst>
        </pc:inkChg>
        <pc:inkChg chg="add">
          <ac:chgData name="Zhang Yifan" userId="c9b86b9a-8bad-4e1d-80e2-8f55c3c19e2c" providerId="ADAL" clId="{9BEFBB74-C0ED-D640-96C8-5B66059E4614}" dt="2021-09-28T00:23:45.090" v="2110"/>
          <ac:inkMkLst>
            <pc:docMk/>
            <pc:sldMk cId="0" sldId="278"/>
            <ac:inkMk id="200" creationId="{6B156F88-92DB-404D-A835-E6A72B8106B9}"/>
          </ac:inkMkLst>
        </pc:inkChg>
        <pc:inkChg chg="add">
          <ac:chgData name="Zhang Yifan" userId="c9b86b9a-8bad-4e1d-80e2-8f55c3c19e2c" providerId="ADAL" clId="{9BEFBB74-C0ED-D640-96C8-5B66059E4614}" dt="2021-09-28T00:23:45.395" v="2111"/>
          <ac:inkMkLst>
            <pc:docMk/>
            <pc:sldMk cId="0" sldId="278"/>
            <ac:inkMk id="201" creationId="{5E78517D-5F01-C648-AD6A-A195F0A9BE7C}"/>
          </ac:inkMkLst>
        </pc:inkChg>
        <pc:inkChg chg="add">
          <ac:chgData name="Zhang Yifan" userId="c9b86b9a-8bad-4e1d-80e2-8f55c3c19e2c" providerId="ADAL" clId="{9BEFBB74-C0ED-D640-96C8-5B66059E4614}" dt="2021-09-28T00:23:45.673" v="2112"/>
          <ac:inkMkLst>
            <pc:docMk/>
            <pc:sldMk cId="0" sldId="278"/>
            <ac:inkMk id="202" creationId="{06BCBC83-D46A-EC43-9A4F-25FCE14DDEC3}"/>
          </ac:inkMkLst>
        </pc:inkChg>
        <pc:inkChg chg="add">
          <ac:chgData name="Zhang Yifan" userId="c9b86b9a-8bad-4e1d-80e2-8f55c3c19e2c" providerId="ADAL" clId="{9BEFBB74-C0ED-D640-96C8-5B66059E4614}" dt="2021-09-28T00:23:45.809" v="2113"/>
          <ac:inkMkLst>
            <pc:docMk/>
            <pc:sldMk cId="0" sldId="278"/>
            <ac:inkMk id="203" creationId="{31A08AA2-5F61-D24B-A66F-F4C2BAF21A74}"/>
          </ac:inkMkLst>
        </pc:inkChg>
        <pc:inkChg chg="add del topLvl">
          <ac:chgData name="Zhang Yifan" userId="c9b86b9a-8bad-4e1d-80e2-8f55c3c19e2c" providerId="ADAL" clId="{9BEFBB74-C0ED-D640-96C8-5B66059E4614}" dt="2021-09-28T00:23:50.009" v="2117"/>
          <ac:inkMkLst>
            <pc:docMk/>
            <pc:sldMk cId="0" sldId="278"/>
            <ac:inkMk id="205" creationId="{9A1E9FA8-6D51-DC48-A84A-36527BA10579}"/>
          </ac:inkMkLst>
        </pc:inkChg>
        <pc:inkChg chg="add">
          <ac:chgData name="Zhang Yifan" userId="c9b86b9a-8bad-4e1d-80e2-8f55c3c19e2c" providerId="ADAL" clId="{9BEFBB74-C0ED-D640-96C8-5B66059E4614}" dt="2021-09-28T00:23:53.030" v="2118"/>
          <ac:inkMkLst>
            <pc:docMk/>
            <pc:sldMk cId="0" sldId="278"/>
            <ac:inkMk id="207" creationId="{BC02DA89-89E1-844F-AF7F-7ECFC52B7727}"/>
          </ac:inkMkLst>
        </pc:inkChg>
      </pc:sldChg>
      <pc:sldChg chg="addSp delSp modSp">
        <pc:chgData name="Zhang Yifan" userId="c9b86b9a-8bad-4e1d-80e2-8f55c3c19e2c" providerId="ADAL" clId="{9BEFBB74-C0ED-D640-96C8-5B66059E4614}" dt="2021-09-27T18:56:28.603" v="538"/>
        <pc:sldMkLst>
          <pc:docMk/>
          <pc:sldMk cId="234555709" sldId="281"/>
        </pc:sldMkLst>
        <pc:grpChg chg="add del">
          <ac:chgData name="Zhang Yifan" userId="c9b86b9a-8bad-4e1d-80e2-8f55c3c19e2c" providerId="ADAL" clId="{9BEFBB74-C0ED-D640-96C8-5B66059E4614}" dt="2021-09-27T18:48:31.116" v="9"/>
          <ac:grpSpMkLst>
            <pc:docMk/>
            <pc:sldMk cId="234555709" sldId="281"/>
            <ac:grpSpMk id="8" creationId="{E66C54A8-45EB-3241-BC0C-56F8DDEA1E45}"/>
          </ac:grpSpMkLst>
        </pc:grpChg>
        <pc:grpChg chg="add del">
          <ac:chgData name="Zhang Yifan" userId="c9b86b9a-8bad-4e1d-80e2-8f55c3c19e2c" providerId="ADAL" clId="{9BEFBB74-C0ED-D640-96C8-5B66059E4614}" dt="2021-09-27T18:48:44.516" v="17"/>
          <ac:grpSpMkLst>
            <pc:docMk/>
            <pc:sldMk cId="234555709" sldId="281"/>
            <ac:grpSpMk id="14" creationId="{DFF0C319-517E-084E-AF0C-43AEC43EC22C}"/>
          </ac:grpSpMkLst>
        </pc:grpChg>
        <pc:grpChg chg="add del">
          <ac:chgData name="Zhang Yifan" userId="c9b86b9a-8bad-4e1d-80e2-8f55c3c19e2c" providerId="ADAL" clId="{9BEFBB74-C0ED-D640-96C8-5B66059E4614}" dt="2021-09-27T18:48:57.149" v="53"/>
          <ac:grpSpMkLst>
            <pc:docMk/>
            <pc:sldMk cId="234555709" sldId="281"/>
            <ac:grpSpMk id="31" creationId="{B0E75671-1D2B-DD4F-949C-0DE94240290F}"/>
          </ac:grpSpMkLst>
        </pc:grpChg>
        <pc:grpChg chg="add">
          <ac:chgData name="Zhang Yifan" userId="c9b86b9a-8bad-4e1d-80e2-8f55c3c19e2c" providerId="ADAL" clId="{9BEFBB74-C0ED-D640-96C8-5B66059E4614}" dt="2021-09-27T18:49:03.252" v="61"/>
          <ac:grpSpMkLst>
            <pc:docMk/>
            <pc:sldMk cId="234555709" sldId="281"/>
            <ac:grpSpMk id="38" creationId="{D6D8D126-CAD3-4C4E-B3F9-5C291E53B3C6}"/>
          </ac:grpSpMkLst>
        </pc:grpChg>
        <pc:grpChg chg="add del">
          <ac:chgData name="Zhang Yifan" userId="c9b86b9a-8bad-4e1d-80e2-8f55c3c19e2c" providerId="ADAL" clId="{9BEFBB74-C0ED-D640-96C8-5B66059E4614}" dt="2021-09-27T18:49:21.762" v="81"/>
          <ac:grpSpMkLst>
            <pc:docMk/>
            <pc:sldMk cId="234555709" sldId="281"/>
            <ac:grpSpMk id="43" creationId="{7EB0A42F-12F2-4740-8A50-131E4186E564}"/>
          </ac:grpSpMkLst>
        </pc:grpChg>
        <pc:grpChg chg="add">
          <ac:chgData name="Zhang Yifan" userId="c9b86b9a-8bad-4e1d-80e2-8f55c3c19e2c" providerId="ADAL" clId="{9BEFBB74-C0ED-D640-96C8-5B66059E4614}" dt="2021-09-27T18:49:21.762" v="81"/>
          <ac:grpSpMkLst>
            <pc:docMk/>
            <pc:sldMk cId="234555709" sldId="281"/>
            <ac:grpSpMk id="57" creationId="{20578520-092C-154E-96C5-9A3241BD71A2}"/>
          </ac:grpSpMkLst>
        </pc:grpChg>
        <pc:grpChg chg="add del">
          <ac:chgData name="Zhang Yifan" userId="c9b86b9a-8bad-4e1d-80e2-8f55c3c19e2c" providerId="ADAL" clId="{9BEFBB74-C0ED-D640-96C8-5B66059E4614}" dt="2021-09-27T18:49:35.922" v="96"/>
          <ac:grpSpMkLst>
            <pc:docMk/>
            <pc:sldMk cId="234555709" sldId="281"/>
            <ac:grpSpMk id="65" creationId="{077BE6DF-6228-3E48-90D8-038B7BE04ADE}"/>
          </ac:grpSpMkLst>
        </pc:grpChg>
        <pc:grpChg chg="add">
          <ac:chgData name="Zhang Yifan" userId="c9b86b9a-8bad-4e1d-80e2-8f55c3c19e2c" providerId="ADAL" clId="{9BEFBB74-C0ED-D640-96C8-5B66059E4614}" dt="2021-09-27T18:49:35.922" v="96"/>
          <ac:grpSpMkLst>
            <pc:docMk/>
            <pc:sldMk cId="234555709" sldId="281"/>
            <ac:grpSpMk id="72" creationId="{4F868A09-8819-074C-9A3E-4F6302186747}"/>
          </ac:grpSpMkLst>
        </pc:grpChg>
        <pc:grpChg chg="add del">
          <ac:chgData name="Zhang Yifan" userId="c9b86b9a-8bad-4e1d-80e2-8f55c3c19e2c" providerId="ADAL" clId="{9BEFBB74-C0ED-D640-96C8-5B66059E4614}" dt="2021-09-27T18:49:41.688" v="110"/>
          <ac:grpSpMkLst>
            <pc:docMk/>
            <pc:sldMk cId="234555709" sldId="281"/>
            <ac:grpSpMk id="85" creationId="{20E5D513-F08B-0A4A-BB21-018B7523C1EA}"/>
          </ac:grpSpMkLst>
        </pc:grpChg>
        <pc:grpChg chg="add">
          <ac:chgData name="Zhang Yifan" userId="c9b86b9a-8bad-4e1d-80e2-8f55c3c19e2c" providerId="ADAL" clId="{9BEFBB74-C0ED-D640-96C8-5B66059E4614}" dt="2021-09-27T18:49:47.093" v="120"/>
          <ac:grpSpMkLst>
            <pc:docMk/>
            <pc:sldMk cId="234555709" sldId="281"/>
            <ac:grpSpMk id="93" creationId="{68AAEC18-223A-0241-BAEA-EF29B7CBE691}"/>
          </ac:grpSpMkLst>
        </pc:grpChg>
        <pc:grpChg chg="add">
          <ac:chgData name="Zhang Yifan" userId="c9b86b9a-8bad-4e1d-80e2-8f55c3c19e2c" providerId="ADAL" clId="{9BEFBB74-C0ED-D640-96C8-5B66059E4614}" dt="2021-09-27T18:49:51.491" v="123"/>
          <ac:grpSpMkLst>
            <pc:docMk/>
            <pc:sldMk cId="234555709" sldId="281"/>
            <ac:grpSpMk id="96" creationId="{BF9E3CE1-3BA1-8142-A7D5-69D19027BD1C}"/>
          </ac:grpSpMkLst>
        </pc:grpChg>
        <pc:grpChg chg="add">
          <ac:chgData name="Zhang Yifan" userId="c9b86b9a-8bad-4e1d-80e2-8f55c3c19e2c" providerId="ADAL" clId="{9BEFBB74-C0ED-D640-96C8-5B66059E4614}" dt="2021-09-27T18:49:53.796" v="126"/>
          <ac:grpSpMkLst>
            <pc:docMk/>
            <pc:sldMk cId="234555709" sldId="281"/>
            <ac:grpSpMk id="99" creationId="{3FFDB8AA-469F-DD45-957E-1C8E804E6482}"/>
          </ac:grpSpMkLst>
        </pc:grpChg>
        <pc:grpChg chg="add">
          <ac:chgData name="Zhang Yifan" userId="c9b86b9a-8bad-4e1d-80e2-8f55c3c19e2c" providerId="ADAL" clId="{9BEFBB74-C0ED-D640-96C8-5B66059E4614}" dt="2021-09-27T18:49:58.072" v="129"/>
          <ac:grpSpMkLst>
            <pc:docMk/>
            <pc:sldMk cId="234555709" sldId="281"/>
            <ac:grpSpMk id="102" creationId="{DDA66089-3276-AD4E-90A5-5B2046D69432}"/>
          </ac:grpSpMkLst>
        </pc:grpChg>
        <pc:grpChg chg="add del">
          <ac:chgData name="Zhang Yifan" userId="c9b86b9a-8bad-4e1d-80e2-8f55c3c19e2c" providerId="ADAL" clId="{9BEFBB74-C0ED-D640-96C8-5B66059E4614}" dt="2021-09-27T18:50:10.574" v="135"/>
          <ac:grpSpMkLst>
            <pc:docMk/>
            <pc:sldMk cId="234555709" sldId="281"/>
            <ac:grpSpMk id="105" creationId="{D0A64A65-133A-3F49-BCDF-C70A75DCDDE7}"/>
          </ac:grpSpMkLst>
        </pc:grpChg>
        <pc:grpChg chg="add">
          <ac:chgData name="Zhang Yifan" userId="c9b86b9a-8bad-4e1d-80e2-8f55c3c19e2c" providerId="ADAL" clId="{9BEFBB74-C0ED-D640-96C8-5B66059E4614}" dt="2021-09-27T18:50:18.824" v="139"/>
          <ac:grpSpMkLst>
            <pc:docMk/>
            <pc:sldMk cId="234555709" sldId="281"/>
            <ac:grpSpMk id="110" creationId="{E54830B9-3C6E-9049-89E3-5607DE2E1019}"/>
          </ac:grpSpMkLst>
        </pc:grpChg>
        <pc:grpChg chg="add">
          <ac:chgData name="Zhang Yifan" userId="c9b86b9a-8bad-4e1d-80e2-8f55c3c19e2c" providerId="ADAL" clId="{9BEFBB74-C0ED-D640-96C8-5B66059E4614}" dt="2021-09-27T18:50:21.717" v="142"/>
          <ac:grpSpMkLst>
            <pc:docMk/>
            <pc:sldMk cId="234555709" sldId="281"/>
            <ac:grpSpMk id="113" creationId="{F9B477CD-7851-EF40-A8BF-6B3ADE75B307}"/>
          </ac:grpSpMkLst>
        </pc:grpChg>
        <pc:grpChg chg="add">
          <ac:chgData name="Zhang Yifan" userId="c9b86b9a-8bad-4e1d-80e2-8f55c3c19e2c" providerId="ADAL" clId="{9BEFBB74-C0ED-D640-96C8-5B66059E4614}" dt="2021-09-27T18:50:32.546" v="153"/>
          <ac:grpSpMkLst>
            <pc:docMk/>
            <pc:sldMk cId="234555709" sldId="281"/>
            <ac:grpSpMk id="123" creationId="{56951C82-C0EB-A849-A4D3-842C69F0EC3E}"/>
          </ac:grpSpMkLst>
        </pc:grpChg>
        <pc:grpChg chg="add">
          <ac:chgData name="Zhang Yifan" userId="c9b86b9a-8bad-4e1d-80e2-8f55c3c19e2c" providerId="ADAL" clId="{9BEFBB74-C0ED-D640-96C8-5B66059E4614}" dt="2021-09-27T18:50:32.546" v="153"/>
          <ac:grpSpMkLst>
            <pc:docMk/>
            <pc:sldMk cId="234555709" sldId="281"/>
            <ac:grpSpMk id="124" creationId="{EB450CEA-99C2-DA4D-BAB4-43B2E9AC401D}"/>
          </ac:grpSpMkLst>
        </pc:grpChg>
        <pc:grpChg chg="add">
          <ac:chgData name="Zhang Yifan" userId="c9b86b9a-8bad-4e1d-80e2-8f55c3c19e2c" providerId="ADAL" clId="{9BEFBB74-C0ED-D640-96C8-5B66059E4614}" dt="2021-09-27T18:50:36.214" v="162"/>
          <ac:grpSpMkLst>
            <pc:docMk/>
            <pc:sldMk cId="234555709" sldId="281"/>
            <ac:grpSpMk id="133" creationId="{2260D9EE-31A9-474F-890C-C3F07BDE0A8C}"/>
          </ac:grpSpMkLst>
        </pc:grpChg>
        <pc:grpChg chg="add">
          <ac:chgData name="Zhang Yifan" userId="c9b86b9a-8bad-4e1d-80e2-8f55c3c19e2c" providerId="ADAL" clId="{9BEFBB74-C0ED-D640-96C8-5B66059E4614}" dt="2021-09-27T18:50:36.214" v="162"/>
          <ac:grpSpMkLst>
            <pc:docMk/>
            <pc:sldMk cId="234555709" sldId="281"/>
            <ac:grpSpMk id="134" creationId="{0B0CB2E3-1793-6242-9BB1-DEF77B60A8E3}"/>
          </ac:grpSpMkLst>
        </pc:grpChg>
        <pc:grpChg chg="add">
          <ac:chgData name="Zhang Yifan" userId="c9b86b9a-8bad-4e1d-80e2-8f55c3c19e2c" providerId="ADAL" clId="{9BEFBB74-C0ED-D640-96C8-5B66059E4614}" dt="2021-09-27T18:50:41.779" v="174"/>
          <ac:grpSpMkLst>
            <pc:docMk/>
            <pc:sldMk cId="234555709" sldId="281"/>
            <ac:grpSpMk id="146" creationId="{D665E2C7-11E5-0749-BF22-89C32A03E7C5}"/>
          </ac:grpSpMkLst>
        </pc:grpChg>
        <pc:grpChg chg="add">
          <ac:chgData name="Zhang Yifan" userId="c9b86b9a-8bad-4e1d-80e2-8f55c3c19e2c" providerId="ADAL" clId="{9BEFBB74-C0ED-D640-96C8-5B66059E4614}" dt="2021-09-27T18:50:49.890" v="190"/>
          <ac:grpSpMkLst>
            <pc:docMk/>
            <pc:sldMk cId="234555709" sldId="281"/>
            <ac:grpSpMk id="162" creationId="{300551A8-D190-1945-8F40-89FEB67AAC5A}"/>
          </ac:grpSpMkLst>
        </pc:grpChg>
        <pc:grpChg chg="add">
          <ac:chgData name="Zhang Yifan" userId="c9b86b9a-8bad-4e1d-80e2-8f55c3c19e2c" providerId="ADAL" clId="{9BEFBB74-C0ED-D640-96C8-5B66059E4614}" dt="2021-09-27T18:50:49.890" v="190"/>
          <ac:grpSpMkLst>
            <pc:docMk/>
            <pc:sldMk cId="234555709" sldId="281"/>
            <ac:grpSpMk id="163" creationId="{1E2B76B1-103C-8A42-A498-A273BFD3A5E6}"/>
          </ac:grpSpMkLst>
        </pc:grpChg>
        <pc:grpChg chg="add del">
          <ac:chgData name="Zhang Yifan" userId="c9b86b9a-8bad-4e1d-80e2-8f55c3c19e2c" providerId="ADAL" clId="{9BEFBB74-C0ED-D640-96C8-5B66059E4614}" dt="2021-09-27T18:51:19.197" v="211"/>
          <ac:grpSpMkLst>
            <pc:docMk/>
            <pc:sldMk cId="234555709" sldId="281"/>
            <ac:grpSpMk id="166" creationId="{73BB5315-903E-9046-8A5B-DD199116DF28}"/>
          </ac:grpSpMkLst>
        </pc:grpChg>
        <pc:grpChg chg="add">
          <ac:chgData name="Zhang Yifan" userId="c9b86b9a-8bad-4e1d-80e2-8f55c3c19e2c" providerId="ADAL" clId="{9BEFBB74-C0ED-D640-96C8-5B66059E4614}" dt="2021-09-27T18:51:19.197" v="211"/>
          <ac:grpSpMkLst>
            <pc:docMk/>
            <pc:sldMk cId="234555709" sldId="281"/>
            <ac:grpSpMk id="182" creationId="{A38E941C-7F03-0F44-BCE6-DB6EED069E7D}"/>
          </ac:grpSpMkLst>
        </pc:grpChg>
        <pc:grpChg chg="add">
          <ac:chgData name="Zhang Yifan" userId="c9b86b9a-8bad-4e1d-80e2-8f55c3c19e2c" providerId="ADAL" clId="{9BEFBB74-C0ED-D640-96C8-5B66059E4614}" dt="2021-09-27T18:51:19.197" v="211"/>
          <ac:grpSpMkLst>
            <pc:docMk/>
            <pc:sldMk cId="234555709" sldId="281"/>
            <ac:grpSpMk id="183" creationId="{89D6EE89-075B-8847-B5DB-FCE81D7B82C9}"/>
          </ac:grpSpMkLst>
        </pc:grpChg>
        <pc:grpChg chg="add del">
          <ac:chgData name="Zhang Yifan" userId="c9b86b9a-8bad-4e1d-80e2-8f55c3c19e2c" providerId="ADAL" clId="{9BEFBB74-C0ED-D640-96C8-5B66059E4614}" dt="2021-09-27T18:51:31.061" v="215"/>
          <ac:grpSpMkLst>
            <pc:docMk/>
            <pc:sldMk cId="234555709" sldId="281"/>
            <ac:grpSpMk id="186" creationId="{19226612-5EBD-CD47-899D-62CF179455E9}"/>
          </ac:grpSpMkLst>
        </pc:grpChg>
        <pc:grpChg chg="add del">
          <ac:chgData name="Zhang Yifan" userId="c9b86b9a-8bad-4e1d-80e2-8f55c3c19e2c" providerId="ADAL" clId="{9BEFBB74-C0ED-D640-96C8-5B66059E4614}" dt="2021-09-27T18:53:59.979" v="389"/>
          <ac:grpSpMkLst>
            <pc:docMk/>
            <pc:sldMk cId="234555709" sldId="281"/>
            <ac:grpSpMk id="195" creationId="{DCFFEAE5-182A-1E48-8895-85EE9310F036}"/>
          </ac:grpSpMkLst>
        </pc:grpChg>
        <pc:grpChg chg="add">
          <ac:chgData name="Zhang Yifan" userId="c9b86b9a-8bad-4e1d-80e2-8f55c3c19e2c" providerId="ADAL" clId="{9BEFBB74-C0ED-D640-96C8-5B66059E4614}" dt="2021-09-27T18:51:46.661" v="232"/>
          <ac:grpSpMkLst>
            <pc:docMk/>
            <pc:sldMk cId="234555709" sldId="281"/>
            <ac:grpSpMk id="202" creationId="{6F174D6D-A8C6-0248-BC88-B0E41524BC87}"/>
          </ac:grpSpMkLst>
        </pc:grpChg>
        <pc:grpChg chg="add del">
          <ac:chgData name="Zhang Yifan" userId="c9b86b9a-8bad-4e1d-80e2-8f55c3c19e2c" providerId="ADAL" clId="{9BEFBB74-C0ED-D640-96C8-5B66059E4614}" dt="2021-09-27T18:53:59.979" v="389"/>
          <ac:grpSpMkLst>
            <pc:docMk/>
            <pc:sldMk cId="234555709" sldId="281"/>
            <ac:grpSpMk id="203" creationId="{2AA6B4A4-B898-DA4C-A1BD-24740FB01A3C}"/>
          </ac:grpSpMkLst>
        </pc:grpChg>
        <pc:grpChg chg="add">
          <ac:chgData name="Zhang Yifan" userId="c9b86b9a-8bad-4e1d-80e2-8f55c3c19e2c" providerId="ADAL" clId="{9BEFBB74-C0ED-D640-96C8-5B66059E4614}" dt="2021-09-27T18:52:00.406" v="235"/>
          <ac:grpSpMkLst>
            <pc:docMk/>
            <pc:sldMk cId="234555709" sldId="281"/>
            <ac:grpSpMk id="206" creationId="{37C23143-7713-FF43-A53A-C8AE8BAC8407}"/>
          </ac:grpSpMkLst>
        </pc:grpChg>
        <pc:grpChg chg="add">
          <ac:chgData name="Zhang Yifan" userId="c9b86b9a-8bad-4e1d-80e2-8f55c3c19e2c" providerId="ADAL" clId="{9BEFBB74-C0ED-D640-96C8-5B66059E4614}" dt="2021-09-27T18:52:12.707" v="245"/>
          <ac:grpSpMkLst>
            <pc:docMk/>
            <pc:sldMk cId="234555709" sldId="281"/>
            <ac:grpSpMk id="216" creationId="{AAF4D2B6-23A3-654F-B7D8-6A95BD408551}"/>
          </ac:grpSpMkLst>
        </pc:grpChg>
        <pc:grpChg chg="add">
          <ac:chgData name="Zhang Yifan" userId="c9b86b9a-8bad-4e1d-80e2-8f55c3c19e2c" providerId="ADAL" clId="{9BEFBB74-C0ED-D640-96C8-5B66059E4614}" dt="2021-09-27T18:52:22.666" v="258"/>
          <ac:grpSpMkLst>
            <pc:docMk/>
            <pc:sldMk cId="234555709" sldId="281"/>
            <ac:grpSpMk id="229" creationId="{01DF0B1B-5E42-1C40-9A23-5EDC3D21C7F6}"/>
          </ac:grpSpMkLst>
        </pc:grpChg>
        <pc:grpChg chg="add">
          <ac:chgData name="Zhang Yifan" userId="c9b86b9a-8bad-4e1d-80e2-8f55c3c19e2c" providerId="ADAL" clId="{9BEFBB74-C0ED-D640-96C8-5B66059E4614}" dt="2021-09-27T18:52:29.184" v="270"/>
          <ac:grpSpMkLst>
            <pc:docMk/>
            <pc:sldMk cId="234555709" sldId="281"/>
            <ac:grpSpMk id="241" creationId="{44D553E2-3A48-E84E-B391-5034EE901E30}"/>
          </ac:grpSpMkLst>
        </pc:grpChg>
        <pc:grpChg chg="add del">
          <ac:chgData name="Zhang Yifan" userId="c9b86b9a-8bad-4e1d-80e2-8f55c3c19e2c" providerId="ADAL" clId="{9BEFBB74-C0ED-D640-96C8-5B66059E4614}" dt="2021-09-27T18:52:36.156" v="283"/>
          <ac:grpSpMkLst>
            <pc:docMk/>
            <pc:sldMk cId="234555709" sldId="281"/>
            <ac:grpSpMk id="244" creationId="{58719570-0ED0-474B-BBC3-025B53759023}"/>
          </ac:grpSpMkLst>
        </pc:grpChg>
        <pc:grpChg chg="add">
          <ac:chgData name="Zhang Yifan" userId="c9b86b9a-8bad-4e1d-80e2-8f55c3c19e2c" providerId="ADAL" clId="{9BEFBB74-C0ED-D640-96C8-5B66059E4614}" dt="2021-09-27T18:52:36.156" v="283"/>
          <ac:grpSpMkLst>
            <pc:docMk/>
            <pc:sldMk cId="234555709" sldId="281"/>
            <ac:grpSpMk id="254" creationId="{E1CB4C7C-1F00-9244-9775-A086B268ED02}"/>
          </ac:grpSpMkLst>
        </pc:grpChg>
        <pc:grpChg chg="add del">
          <ac:chgData name="Zhang Yifan" userId="c9b86b9a-8bad-4e1d-80e2-8f55c3c19e2c" providerId="ADAL" clId="{9BEFBB74-C0ED-D640-96C8-5B66059E4614}" dt="2021-09-27T18:52:41.953" v="289"/>
          <ac:grpSpMkLst>
            <pc:docMk/>
            <pc:sldMk cId="234555709" sldId="281"/>
            <ac:grpSpMk id="257" creationId="{067409DA-0BCC-A645-A0BF-C7F99E438789}"/>
          </ac:grpSpMkLst>
        </pc:grpChg>
        <pc:grpChg chg="add del">
          <ac:chgData name="Zhang Yifan" userId="c9b86b9a-8bad-4e1d-80e2-8f55c3c19e2c" providerId="ADAL" clId="{9BEFBB74-C0ED-D640-96C8-5B66059E4614}" dt="2021-09-27T18:52:42.725" v="291"/>
          <ac:grpSpMkLst>
            <pc:docMk/>
            <pc:sldMk cId="234555709" sldId="281"/>
            <ac:grpSpMk id="260" creationId="{FDA2C1E3-4CD5-854A-98FD-2F129BE3DFF7}"/>
          </ac:grpSpMkLst>
        </pc:grpChg>
        <pc:grpChg chg="add del">
          <ac:chgData name="Zhang Yifan" userId="c9b86b9a-8bad-4e1d-80e2-8f55c3c19e2c" providerId="ADAL" clId="{9BEFBB74-C0ED-D640-96C8-5B66059E4614}" dt="2021-09-27T18:52:46.475" v="299"/>
          <ac:grpSpMkLst>
            <pc:docMk/>
            <pc:sldMk cId="234555709" sldId="281"/>
            <ac:grpSpMk id="262" creationId="{9E584C92-FDC9-9247-83A4-4F1E1C2A4238}"/>
          </ac:grpSpMkLst>
        </pc:grpChg>
        <pc:grpChg chg="add">
          <ac:chgData name="Zhang Yifan" userId="c9b86b9a-8bad-4e1d-80e2-8f55c3c19e2c" providerId="ADAL" clId="{9BEFBB74-C0ED-D640-96C8-5B66059E4614}" dt="2021-09-27T18:52:46.475" v="299"/>
          <ac:grpSpMkLst>
            <pc:docMk/>
            <pc:sldMk cId="234555709" sldId="281"/>
            <ac:grpSpMk id="270" creationId="{3F33CFB0-DFDB-E44D-B1CE-6839F0B22DA9}"/>
          </ac:grpSpMkLst>
        </pc:grpChg>
        <pc:grpChg chg="add">
          <ac:chgData name="Zhang Yifan" userId="c9b86b9a-8bad-4e1d-80e2-8f55c3c19e2c" providerId="ADAL" clId="{9BEFBB74-C0ED-D640-96C8-5B66059E4614}" dt="2021-09-27T18:52:55.090" v="302"/>
          <ac:grpSpMkLst>
            <pc:docMk/>
            <pc:sldMk cId="234555709" sldId="281"/>
            <ac:grpSpMk id="273" creationId="{090BE981-4901-D94E-8DD9-47D5EB1CF9D4}"/>
          </ac:grpSpMkLst>
        </pc:grpChg>
        <pc:grpChg chg="add del">
          <ac:chgData name="Zhang Yifan" userId="c9b86b9a-8bad-4e1d-80e2-8f55c3c19e2c" providerId="ADAL" clId="{9BEFBB74-C0ED-D640-96C8-5B66059E4614}" dt="2021-09-27T18:53:10.622" v="320"/>
          <ac:grpSpMkLst>
            <pc:docMk/>
            <pc:sldMk cId="234555709" sldId="281"/>
            <ac:grpSpMk id="282" creationId="{AF6C0676-BDC6-AD4C-AC4A-32D87B4E648B}"/>
          </ac:grpSpMkLst>
        </pc:grpChg>
        <pc:grpChg chg="add del">
          <ac:chgData name="Zhang Yifan" userId="c9b86b9a-8bad-4e1d-80e2-8f55c3c19e2c" providerId="ADAL" clId="{9BEFBB74-C0ED-D640-96C8-5B66059E4614}" dt="2021-09-27T18:53:13.615" v="326"/>
          <ac:grpSpMkLst>
            <pc:docMk/>
            <pc:sldMk cId="234555709" sldId="281"/>
            <ac:grpSpMk id="291" creationId="{8964E05E-EE73-FD43-BD5E-835DEA5638A8}"/>
          </ac:grpSpMkLst>
        </pc:grpChg>
        <pc:grpChg chg="add del">
          <ac:chgData name="Zhang Yifan" userId="c9b86b9a-8bad-4e1d-80e2-8f55c3c19e2c" providerId="ADAL" clId="{9BEFBB74-C0ED-D640-96C8-5B66059E4614}" dt="2021-09-27T18:53:36.868" v="363"/>
          <ac:grpSpMkLst>
            <pc:docMk/>
            <pc:sldMk cId="234555709" sldId="281"/>
            <ac:grpSpMk id="297" creationId="{40ACBA97-D57D-7C45-B481-C79B5D6FAD07}"/>
          </ac:grpSpMkLst>
        </pc:grpChg>
        <pc:grpChg chg="add del">
          <ac:chgData name="Zhang Yifan" userId="c9b86b9a-8bad-4e1d-80e2-8f55c3c19e2c" providerId="ADAL" clId="{9BEFBB74-C0ED-D640-96C8-5B66059E4614}" dt="2021-09-27T18:53:36.868" v="363"/>
          <ac:grpSpMkLst>
            <pc:docMk/>
            <pc:sldMk cId="234555709" sldId="281"/>
            <ac:grpSpMk id="306" creationId="{46DFEE48-5A3F-3F49-874D-5D95A53772A1}"/>
          </ac:grpSpMkLst>
        </pc:grpChg>
        <pc:grpChg chg="add del">
          <ac:chgData name="Zhang Yifan" userId="c9b86b9a-8bad-4e1d-80e2-8f55c3c19e2c" providerId="ADAL" clId="{9BEFBB74-C0ED-D640-96C8-5B66059E4614}" dt="2021-09-27T18:53:26.663" v="340"/>
          <ac:grpSpMkLst>
            <pc:docMk/>
            <pc:sldMk cId="234555709" sldId="281"/>
            <ac:grpSpMk id="310" creationId="{91FCA7B6-2F3A-3443-9E88-4CFFD3431612}"/>
          </ac:grpSpMkLst>
        </pc:grpChg>
        <pc:grpChg chg="add del">
          <ac:chgData name="Zhang Yifan" userId="c9b86b9a-8bad-4e1d-80e2-8f55c3c19e2c" providerId="ADAL" clId="{9BEFBB74-C0ED-D640-96C8-5B66059E4614}" dt="2021-09-27T18:53:43.695" v="374"/>
          <ac:grpSpMkLst>
            <pc:docMk/>
            <pc:sldMk cId="234555709" sldId="281"/>
            <ac:grpSpMk id="331" creationId="{7CD2F8E7-6D26-8C48-8BC1-209725FAFFA7}"/>
          </ac:grpSpMkLst>
        </pc:grpChg>
        <pc:grpChg chg="add del">
          <ac:chgData name="Zhang Yifan" userId="c9b86b9a-8bad-4e1d-80e2-8f55c3c19e2c" providerId="ADAL" clId="{9BEFBB74-C0ED-D640-96C8-5B66059E4614}" dt="2021-09-27T18:53:43.695" v="374"/>
          <ac:grpSpMkLst>
            <pc:docMk/>
            <pc:sldMk cId="234555709" sldId="281"/>
            <ac:grpSpMk id="339" creationId="{0EB23E19-CAB2-FD42-B35D-B056A89CBD58}"/>
          </ac:grpSpMkLst>
        </pc:grpChg>
        <pc:grpChg chg="add del">
          <ac:chgData name="Zhang Yifan" userId="c9b86b9a-8bad-4e1d-80e2-8f55c3c19e2c" providerId="ADAL" clId="{9BEFBB74-C0ED-D640-96C8-5B66059E4614}" dt="2021-09-27T18:53:44.446" v="376"/>
          <ac:grpSpMkLst>
            <pc:docMk/>
            <pc:sldMk cId="234555709" sldId="281"/>
            <ac:grpSpMk id="342" creationId="{5A86FD55-771E-6F45-9C67-32E36622EB5E}"/>
          </ac:grpSpMkLst>
        </pc:grpChg>
        <pc:grpChg chg="add del">
          <ac:chgData name="Zhang Yifan" userId="c9b86b9a-8bad-4e1d-80e2-8f55c3c19e2c" providerId="ADAL" clId="{9BEFBB74-C0ED-D640-96C8-5B66059E4614}" dt="2021-09-27T18:53:59.979" v="389"/>
          <ac:grpSpMkLst>
            <pc:docMk/>
            <pc:sldMk cId="234555709" sldId="281"/>
            <ac:grpSpMk id="344" creationId="{A4641F6E-9C5E-8645-A3B8-C958595F4388}"/>
          </ac:grpSpMkLst>
        </pc:grpChg>
        <pc:grpChg chg="add del">
          <ac:chgData name="Zhang Yifan" userId="c9b86b9a-8bad-4e1d-80e2-8f55c3c19e2c" providerId="ADAL" clId="{9BEFBB74-C0ED-D640-96C8-5B66059E4614}" dt="2021-09-27T18:53:59.979" v="389"/>
          <ac:grpSpMkLst>
            <pc:docMk/>
            <pc:sldMk cId="234555709" sldId="281"/>
            <ac:grpSpMk id="347" creationId="{85C36E05-A738-8B40-81AD-C8193262FAE6}"/>
          </ac:grpSpMkLst>
        </pc:grpChg>
        <pc:grpChg chg="add del">
          <ac:chgData name="Zhang Yifan" userId="c9b86b9a-8bad-4e1d-80e2-8f55c3c19e2c" providerId="ADAL" clId="{9BEFBB74-C0ED-D640-96C8-5B66059E4614}" dt="2021-09-27T18:53:55.185" v="383"/>
          <ac:grpSpMkLst>
            <pc:docMk/>
            <pc:sldMk cId="234555709" sldId="281"/>
            <ac:grpSpMk id="350" creationId="{FCBE572F-95D4-4445-AE3B-9AD44EFC40FA}"/>
          </ac:grpSpMkLst>
        </pc:grpChg>
        <pc:grpChg chg="add del">
          <ac:chgData name="Zhang Yifan" userId="c9b86b9a-8bad-4e1d-80e2-8f55c3c19e2c" providerId="ADAL" clId="{9BEFBB74-C0ED-D640-96C8-5B66059E4614}" dt="2021-09-27T18:54:04.080" v="394"/>
          <ac:grpSpMkLst>
            <pc:docMk/>
            <pc:sldMk cId="234555709" sldId="281"/>
            <ac:grpSpMk id="356" creationId="{756BF407-F57B-4444-8812-2AC06FA46FD9}"/>
          </ac:grpSpMkLst>
        </pc:grpChg>
        <pc:grpChg chg="add del">
          <ac:chgData name="Zhang Yifan" userId="c9b86b9a-8bad-4e1d-80e2-8f55c3c19e2c" providerId="ADAL" clId="{9BEFBB74-C0ED-D640-96C8-5B66059E4614}" dt="2021-09-27T18:54:06.930" v="399"/>
          <ac:grpSpMkLst>
            <pc:docMk/>
            <pc:sldMk cId="234555709" sldId="281"/>
            <ac:grpSpMk id="361" creationId="{66C7AD14-3BD8-4C42-A456-4B4E49192328}"/>
          </ac:grpSpMkLst>
        </pc:grpChg>
        <pc:grpChg chg="add">
          <ac:chgData name="Zhang Yifan" userId="c9b86b9a-8bad-4e1d-80e2-8f55c3c19e2c" providerId="ADAL" clId="{9BEFBB74-C0ED-D640-96C8-5B66059E4614}" dt="2021-09-27T18:54:06.930" v="399"/>
          <ac:grpSpMkLst>
            <pc:docMk/>
            <pc:sldMk cId="234555709" sldId="281"/>
            <ac:grpSpMk id="366" creationId="{08BF54AB-F615-B044-80F1-9478836D9E9A}"/>
          </ac:grpSpMkLst>
        </pc:grpChg>
        <pc:grpChg chg="add del">
          <ac:chgData name="Zhang Yifan" userId="c9b86b9a-8bad-4e1d-80e2-8f55c3c19e2c" providerId="ADAL" clId="{9BEFBB74-C0ED-D640-96C8-5B66059E4614}" dt="2021-09-27T18:54:17.239" v="409"/>
          <ac:grpSpMkLst>
            <pc:docMk/>
            <pc:sldMk cId="234555709" sldId="281"/>
            <ac:grpSpMk id="371" creationId="{562D3F68-4C40-E546-BA1F-85965320BBB8}"/>
          </ac:grpSpMkLst>
        </pc:grpChg>
        <pc:grpChg chg="add del">
          <ac:chgData name="Zhang Yifan" userId="c9b86b9a-8bad-4e1d-80e2-8f55c3c19e2c" providerId="ADAL" clId="{9BEFBB74-C0ED-D640-96C8-5B66059E4614}" dt="2021-09-27T18:54:20.631" v="413"/>
          <ac:grpSpMkLst>
            <pc:docMk/>
            <pc:sldMk cId="234555709" sldId="281"/>
            <ac:grpSpMk id="376" creationId="{CCC5BE28-6067-804B-A933-CCFBC899626D}"/>
          </ac:grpSpMkLst>
        </pc:grpChg>
        <pc:grpChg chg="add">
          <ac:chgData name="Zhang Yifan" userId="c9b86b9a-8bad-4e1d-80e2-8f55c3c19e2c" providerId="ADAL" clId="{9BEFBB74-C0ED-D640-96C8-5B66059E4614}" dt="2021-09-27T18:54:20.631" v="413"/>
          <ac:grpSpMkLst>
            <pc:docMk/>
            <pc:sldMk cId="234555709" sldId="281"/>
            <ac:grpSpMk id="380" creationId="{6A81C9EA-0770-6744-837C-7ECEB2494034}"/>
          </ac:grpSpMkLst>
        </pc:grpChg>
        <pc:grpChg chg="add del">
          <ac:chgData name="Zhang Yifan" userId="c9b86b9a-8bad-4e1d-80e2-8f55c3c19e2c" providerId="ADAL" clId="{9BEFBB74-C0ED-D640-96C8-5B66059E4614}" dt="2021-09-27T18:55:16.352" v="438"/>
          <ac:grpSpMkLst>
            <pc:docMk/>
            <pc:sldMk cId="234555709" sldId="281"/>
            <ac:grpSpMk id="397" creationId="{CB78DB24-3A27-FD40-A1EA-12CED4C4A54A}"/>
          </ac:grpSpMkLst>
        </pc:grpChg>
        <pc:grpChg chg="add del">
          <ac:chgData name="Zhang Yifan" userId="c9b86b9a-8bad-4e1d-80e2-8f55c3c19e2c" providerId="ADAL" clId="{9BEFBB74-C0ED-D640-96C8-5B66059E4614}" dt="2021-09-27T18:55:16.352" v="438"/>
          <ac:grpSpMkLst>
            <pc:docMk/>
            <pc:sldMk cId="234555709" sldId="281"/>
            <ac:grpSpMk id="402" creationId="{78EF5715-1F5F-F544-B483-E8372FE62BB3}"/>
          </ac:grpSpMkLst>
        </pc:grpChg>
        <pc:grpChg chg="add">
          <ac:chgData name="Zhang Yifan" userId="c9b86b9a-8bad-4e1d-80e2-8f55c3c19e2c" providerId="ADAL" clId="{9BEFBB74-C0ED-D640-96C8-5B66059E4614}" dt="2021-09-27T18:55:21.386" v="447"/>
          <ac:grpSpMkLst>
            <pc:docMk/>
            <pc:sldMk cId="234555709" sldId="281"/>
            <ac:grpSpMk id="411" creationId="{FEBF9573-2849-FE4B-BE24-E03FA8834A40}"/>
          </ac:grpSpMkLst>
        </pc:grpChg>
        <pc:grpChg chg="add del">
          <ac:chgData name="Zhang Yifan" userId="c9b86b9a-8bad-4e1d-80e2-8f55c3c19e2c" providerId="ADAL" clId="{9BEFBB74-C0ED-D640-96C8-5B66059E4614}" dt="2021-09-27T18:55:25.423" v="454"/>
          <ac:grpSpMkLst>
            <pc:docMk/>
            <pc:sldMk cId="234555709" sldId="281"/>
            <ac:grpSpMk id="417" creationId="{A107174B-81E6-5248-82EC-B1FE9C9560CA}"/>
          </ac:grpSpMkLst>
        </pc:grpChg>
        <pc:grpChg chg="add del">
          <ac:chgData name="Zhang Yifan" userId="c9b86b9a-8bad-4e1d-80e2-8f55c3c19e2c" providerId="ADAL" clId="{9BEFBB74-C0ED-D640-96C8-5B66059E4614}" dt="2021-09-27T18:55:45.802" v="485"/>
          <ac:grpSpMkLst>
            <pc:docMk/>
            <pc:sldMk cId="234555709" sldId="281"/>
            <ac:grpSpMk id="425" creationId="{6585567C-4A03-0A42-B3AF-6D2A9C902A67}"/>
          </ac:grpSpMkLst>
        </pc:grpChg>
        <pc:grpChg chg="add del">
          <ac:chgData name="Zhang Yifan" userId="c9b86b9a-8bad-4e1d-80e2-8f55c3c19e2c" providerId="ADAL" clId="{9BEFBB74-C0ED-D640-96C8-5B66059E4614}" dt="2021-09-27T18:55:37.881" v="478"/>
          <ac:grpSpMkLst>
            <pc:docMk/>
            <pc:sldMk cId="234555709" sldId="281"/>
            <ac:grpSpMk id="440" creationId="{7C56F9A1-E3C9-EB41-85BD-E548FA252A04}"/>
          </ac:grpSpMkLst>
        </pc:grpChg>
        <pc:grpChg chg="add del">
          <ac:chgData name="Zhang Yifan" userId="c9b86b9a-8bad-4e1d-80e2-8f55c3c19e2c" providerId="ADAL" clId="{9BEFBB74-C0ED-D640-96C8-5B66059E4614}" dt="2021-09-27T18:55:41.529" v="481"/>
          <ac:grpSpMkLst>
            <pc:docMk/>
            <pc:sldMk cId="234555709" sldId="281"/>
            <ac:grpSpMk id="442" creationId="{BF5C54D8-D56A-374E-8FA8-7975DCBA5B6D}"/>
          </ac:grpSpMkLst>
        </pc:grpChg>
        <pc:grpChg chg="add">
          <ac:chgData name="Zhang Yifan" userId="c9b86b9a-8bad-4e1d-80e2-8f55c3c19e2c" providerId="ADAL" clId="{9BEFBB74-C0ED-D640-96C8-5B66059E4614}" dt="2021-09-27T18:55:45.802" v="485"/>
          <ac:grpSpMkLst>
            <pc:docMk/>
            <pc:sldMk cId="234555709" sldId="281"/>
            <ac:grpSpMk id="446" creationId="{F098B11E-9C1C-CF4B-9A9C-9A54371F2293}"/>
          </ac:grpSpMkLst>
        </pc:grpChg>
        <pc:grpChg chg="add del">
          <ac:chgData name="Zhang Yifan" userId="c9b86b9a-8bad-4e1d-80e2-8f55c3c19e2c" providerId="ADAL" clId="{9BEFBB74-C0ED-D640-96C8-5B66059E4614}" dt="2021-09-27T18:56:24.215" v="529"/>
          <ac:grpSpMkLst>
            <pc:docMk/>
            <pc:sldMk cId="234555709" sldId="281"/>
            <ac:grpSpMk id="465" creationId="{80D10E00-7C06-6347-BC3C-95F6AD5E5855}"/>
          </ac:grpSpMkLst>
        </pc:grpChg>
        <pc:grpChg chg="add del">
          <ac:chgData name="Zhang Yifan" userId="c9b86b9a-8bad-4e1d-80e2-8f55c3c19e2c" providerId="ADAL" clId="{9BEFBB74-C0ED-D640-96C8-5B66059E4614}" dt="2021-09-27T18:56:13.720" v="510"/>
          <ac:grpSpMkLst>
            <pc:docMk/>
            <pc:sldMk cId="234555709" sldId="281"/>
            <ac:grpSpMk id="470" creationId="{1579944F-3CFD-2C48-AC19-B55B99B79775}"/>
          </ac:grpSpMkLst>
        </pc:grpChg>
        <pc:grpChg chg="add del">
          <ac:chgData name="Zhang Yifan" userId="c9b86b9a-8bad-4e1d-80e2-8f55c3c19e2c" providerId="ADAL" clId="{9BEFBB74-C0ED-D640-96C8-5B66059E4614}" dt="2021-09-27T18:56:24.215" v="529"/>
          <ac:grpSpMkLst>
            <pc:docMk/>
            <pc:sldMk cId="234555709" sldId="281"/>
            <ac:grpSpMk id="482" creationId="{A484E1D2-0CBA-5441-803B-8849AC53385D}"/>
          </ac:grpSpMkLst>
        </pc:grpChg>
        <pc:grpChg chg="add">
          <ac:chgData name="Zhang Yifan" userId="c9b86b9a-8bad-4e1d-80e2-8f55c3c19e2c" providerId="ADAL" clId="{9BEFBB74-C0ED-D640-96C8-5B66059E4614}" dt="2021-09-27T18:56:24.215" v="529"/>
          <ac:grpSpMkLst>
            <pc:docMk/>
            <pc:sldMk cId="234555709" sldId="281"/>
            <ac:grpSpMk id="489" creationId="{6B53C1E3-2822-234F-B6AD-A62C2A945F03}"/>
          </ac:grpSpMkLst>
        </pc:grpChg>
        <pc:grpChg chg="add">
          <ac:chgData name="Zhang Yifan" userId="c9b86b9a-8bad-4e1d-80e2-8f55c3c19e2c" providerId="ADAL" clId="{9BEFBB74-C0ED-D640-96C8-5B66059E4614}" dt="2021-09-27T18:56:28.603" v="538"/>
          <ac:grpSpMkLst>
            <pc:docMk/>
            <pc:sldMk cId="234555709" sldId="281"/>
            <ac:grpSpMk id="498" creationId="{6786A537-E4F7-634C-8680-B9F37F64F20D}"/>
          </ac:grpSpMkLst>
        </pc:grpChg>
        <pc:inkChg chg="add del">
          <ac:chgData name="Zhang Yifan" userId="c9b86b9a-8bad-4e1d-80e2-8f55c3c19e2c" providerId="ADAL" clId="{9BEFBB74-C0ED-D640-96C8-5B66059E4614}" dt="2021-09-27T18:48:24.809" v="1"/>
          <ac:inkMkLst>
            <pc:docMk/>
            <pc:sldMk cId="234555709" sldId="281"/>
            <ac:inkMk id="3" creationId="{9B20E795-9BC2-E840-8932-157F9646EDAB}"/>
          </ac:inkMkLst>
        </pc:inkChg>
        <pc:inkChg chg="add del topLvl">
          <ac:chgData name="Zhang Yifan" userId="c9b86b9a-8bad-4e1d-80e2-8f55c3c19e2c" providerId="ADAL" clId="{9BEFBB74-C0ED-D640-96C8-5B66059E4614}" dt="2021-09-27T18:48:36.167" v="10"/>
          <ac:inkMkLst>
            <pc:docMk/>
            <pc:sldMk cId="234555709" sldId="281"/>
            <ac:inkMk id="4" creationId="{2034BCC8-AE6A-1D42-994A-82F81A4543A1}"/>
          </ac:inkMkLst>
        </pc:inkChg>
        <pc:inkChg chg="add del topLvl">
          <ac:chgData name="Zhang Yifan" userId="c9b86b9a-8bad-4e1d-80e2-8f55c3c19e2c" providerId="ADAL" clId="{9BEFBB74-C0ED-D640-96C8-5B66059E4614}" dt="2021-09-27T18:48:31.116" v="9"/>
          <ac:inkMkLst>
            <pc:docMk/>
            <pc:sldMk cId="234555709" sldId="281"/>
            <ac:inkMk id="5" creationId="{09579400-D0F5-9142-9D4B-037E3A1797F3}"/>
          </ac:inkMkLst>
        </pc:inkChg>
        <pc:inkChg chg="add del">
          <ac:chgData name="Zhang Yifan" userId="c9b86b9a-8bad-4e1d-80e2-8f55c3c19e2c" providerId="ADAL" clId="{9BEFBB74-C0ED-D640-96C8-5B66059E4614}" dt="2021-09-27T18:48:31.111" v="7"/>
          <ac:inkMkLst>
            <pc:docMk/>
            <pc:sldMk cId="234555709" sldId="281"/>
            <ac:inkMk id="6" creationId="{01BC0AA0-7EB7-A140-95AB-72F7A2C1BA83}"/>
          </ac:inkMkLst>
        </pc:inkChg>
        <pc:inkChg chg="add del">
          <ac:chgData name="Zhang Yifan" userId="c9b86b9a-8bad-4e1d-80e2-8f55c3c19e2c" providerId="ADAL" clId="{9BEFBB74-C0ED-D640-96C8-5B66059E4614}" dt="2021-09-27T18:48:31.114" v="8"/>
          <ac:inkMkLst>
            <pc:docMk/>
            <pc:sldMk cId="234555709" sldId="281"/>
            <ac:inkMk id="7" creationId="{1580FF6A-8EA9-2B4E-B18E-58A2D52076B7}"/>
          </ac:inkMkLst>
        </pc:inkChg>
        <pc:inkChg chg="add del topLvl">
          <ac:chgData name="Zhang Yifan" userId="c9b86b9a-8bad-4e1d-80e2-8f55c3c19e2c" providerId="ADAL" clId="{9BEFBB74-C0ED-D640-96C8-5B66059E4614}" dt="2021-09-27T18:48:57.132" v="44"/>
          <ac:inkMkLst>
            <pc:docMk/>
            <pc:sldMk cId="234555709" sldId="281"/>
            <ac:inkMk id="9" creationId="{BED7E1B5-8608-0D48-8EBE-8277FDE761B9}"/>
          </ac:inkMkLst>
        </pc:inkChg>
        <pc:inkChg chg="add del topLvl">
          <ac:chgData name="Zhang Yifan" userId="c9b86b9a-8bad-4e1d-80e2-8f55c3c19e2c" providerId="ADAL" clId="{9BEFBB74-C0ED-D640-96C8-5B66059E4614}" dt="2021-09-27T18:48:57.097" v="35"/>
          <ac:inkMkLst>
            <pc:docMk/>
            <pc:sldMk cId="234555709" sldId="281"/>
            <ac:inkMk id="10" creationId="{ADE578FA-FDC8-2648-9062-1E2F9258081B}"/>
          </ac:inkMkLst>
        </pc:inkChg>
        <pc:inkChg chg="add del topLvl">
          <ac:chgData name="Zhang Yifan" userId="c9b86b9a-8bad-4e1d-80e2-8f55c3c19e2c" providerId="ADAL" clId="{9BEFBB74-C0ED-D640-96C8-5B66059E4614}" dt="2021-09-27T18:48:57.146" v="51"/>
          <ac:inkMkLst>
            <pc:docMk/>
            <pc:sldMk cId="234555709" sldId="281"/>
            <ac:inkMk id="11" creationId="{C8CB2229-672C-D34B-85CB-5108668FF864}"/>
          </ac:inkMkLst>
        </pc:inkChg>
        <pc:inkChg chg="add del topLvl">
          <ac:chgData name="Zhang Yifan" userId="c9b86b9a-8bad-4e1d-80e2-8f55c3c19e2c" providerId="ADAL" clId="{9BEFBB74-C0ED-D640-96C8-5B66059E4614}" dt="2021-09-27T18:48:57.101" v="36"/>
          <ac:inkMkLst>
            <pc:docMk/>
            <pc:sldMk cId="234555709" sldId="281"/>
            <ac:inkMk id="12" creationId="{B23E8F0B-9871-A944-A49D-30D3A67EFE56}"/>
          </ac:inkMkLst>
        </pc:inkChg>
        <pc:inkChg chg="add del topLvl">
          <ac:chgData name="Zhang Yifan" userId="c9b86b9a-8bad-4e1d-80e2-8f55c3c19e2c" providerId="ADAL" clId="{9BEFBB74-C0ED-D640-96C8-5B66059E4614}" dt="2021-09-27T18:48:44.516" v="17"/>
          <ac:inkMkLst>
            <pc:docMk/>
            <pc:sldMk cId="234555709" sldId="281"/>
            <ac:inkMk id="13" creationId="{02DDB3C1-2E00-B04F-AFA2-9BB64F634CB8}"/>
          </ac:inkMkLst>
        </pc:inkChg>
        <pc:inkChg chg="add del">
          <ac:chgData name="Zhang Yifan" userId="c9b86b9a-8bad-4e1d-80e2-8f55c3c19e2c" providerId="ADAL" clId="{9BEFBB74-C0ED-D640-96C8-5B66059E4614}" dt="2021-09-27T18:48:57.108" v="37"/>
          <ac:inkMkLst>
            <pc:docMk/>
            <pc:sldMk cId="234555709" sldId="281"/>
            <ac:inkMk id="15" creationId="{D2CB2B1A-9B99-1341-8F56-3546DB486B8B}"/>
          </ac:inkMkLst>
        </pc:inkChg>
        <pc:inkChg chg="add del topLvl">
          <ac:chgData name="Zhang Yifan" userId="c9b86b9a-8bad-4e1d-80e2-8f55c3c19e2c" providerId="ADAL" clId="{9BEFBB74-C0ED-D640-96C8-5B66059E4614}" dt="2021-09-27T18:48:57.149" v="53"/>
          <ac:inkMkLst>
            <pc:docMk/>
            <pc:sldMk cId="234555709" sldId="281"/>
            <ac:inkMk id="16" creationId="{A9BB171D-3528-FC44-B926-266461E518A7}"/>
          </ac:inkMkLst>
        </pc:inkChg>
        <pc:inkChg chg="add del">
          <ac:chgData name="Zhang Yifan" userId="c9b86b9a-8bad-4e1d-80e2-8f55c3c19e2c" providerId="ADAL" clId="{9BEFBB74-C0ED-D640-96C8-5B66059E4614}" dt="2021-09-27T18:48:57.116" v="39"/>
          <ac:inkMkLst>
            <pc:docMk/>
            <pc:sldMk cId="234555709" sldId="281"/>
            <ac:inkMk id="17" creationId="{72FE9B1C-4B94-F742-A1EB-80ECC72A65FF}"/>
          </ac:inkMkLst>
        </pc:inkChg>
        <pc:inkChg chg="add del">
          <ac:chgData name="Zhang Yifan" userId="c9b86b9a-8bad-4e1d-80e2-8f55c3c19e2c" providerId="ADAL" clId="{9BEFBB74-C0ED-D640-96C8-5B66059E4614}" dt="2021-09-27T18:48:57.112" v="38"/>
          <ac:inkMkLst>
            <pc:docMk/>
            <pc:sldMk cId="234555709" sldId="281"/>
            <ac:inkMk id="18" creationId="{F6B1A62A-680D-3243-9A93-DD743D2EA727}"/>
          </ac:inkMkLst>
        </pc:inkChg>
        <pc:inkChg chg="add del">
          <ac:chgData name="Zhang Yifan" userId="c9b86b9a-8bad-4e1d-80e2-8f55c3c19e2c" providerId="ADAL" clId="{9BEFBB74-C0ED-D640-96C8-5B66059E4614}" dt="2021-09-27T18:48:57.141" v="48"/>
          <ac:inkMkLst>
            <pc:docMk/>
            <pc:sldMk cId="234555709" sldId="281"/>
            <ac:inkMk id="19" creationId="{8FB6C2C6-5488-3243-94AF-31D5FF8ACCDF}"/>
          </ac:inkMkLst>
        </pc:inkChg>
        <pc:inkChg chg="add del">
          <ac:chgData name="Zhang Yifan" userId="c9b86b9a-8bad-4e1d-80e2-8f55c3c19e2c" providerId="ADAL" clId="{9BEFBB74-C0ED-D640-96C8-5B66059E4614}" dt="2021-09-27T18:48:57.139" v="47"/>
          <ac:inkMkLst>
            <pc:docMk/>
            <pc:sldMk cId="234555709" sldId="281"/>
            <ac:inkMk id="20" creationId="{B4A17167-45D4-3E4D-A807-C4C1D10D1107}"/>
          </ac:inkMkLst>
        </pc:inkChg>
        <pc:inkChg chg="add del">
          <ac:chgData name="Zhang Yifan" userId="c9b86b9a-8bad-4e1d-80e2-8f55c3c19e2c" providerId="ADAL" clId="{9BEFBB74-C0ED-D640-96C8-5B66059E4614}" dt="2021-09-27T18:48:57.130" v="43"/>
          <ac:inkMkLst>
            <pc:docMk/>
            <pc:sldMk cId="234555709" sldId="281"/>
            <ac:inkMk id="21" creationId="{8C3B6C79-0846-4B47-A5E3-FC8BD409EADE}"/>
          </ac:inkMkLst>
        </pc:inkChg>
        <pc:inkChg chg="add del">
          <ac:chgData name="Zhang Yifan" userId="c9b86b9a-8bad-4e1d-80e2-8f55c3c19e2c" providerId="ADAL" clId="{9BEFBB74-C0ED-D640-96C8-5B66059E4614}" dt="2021-09-27T18:48:57.137" v="46"/>
          <ac:inkMkLst>
            <pc:docMk/>
            <pc:sldMk cId="234555709" sldId="281"/>
            <ac:inkMk id="22" creationId="{344E1DB3-08D2-B944-B24D-187C4D21AF16}"/>
          </ac:inkMkLst>
        </pc:inkChg>
        <pc:inkChg chg="add del">
          <ac:chgData name="Zhang Yifan" userId="c9b86b9a-8bad-4e1d-80e2-8f55c3c19e2c" providerId="ADAL" clId="{9BEFBB74-C0ED-D640-96C8-5B66059E4614}" dt="2021-09-27T18:48:57.143" v="49"/>
          <ac:inkMkLst>
            <pc:docMk/>
            <pc:sldMk cId="234555709" sldId="281"/>
            <ac:inkMk id="23" creationId="{ED6B9636-CE30-AC4D-B590-CB4E8DA3D6A4}"/>
          </ac:inkMkLst>
        </pc:inkChg>
        <pc:inkChg chg="add del">
          <ac:chgData name="Zhang Yifan" userId="c9b86b9a-8bad-4e1d-80e2-8f55c3c19e2c" providerId="ADAL" clId="{9BEFBB74-C0ED-D640-96C8-5B66059E4614}" dt="2021-09-27T18:48:57.120" v="40"/>
          <ac:inkMkLst>
            <pc:docMk/>
            <pc:sldMk cId="234555709" sldId="281"/>
            <ac:inkMk id="24" creationId="{4BFC1C0F-FA58-7F49-ACFE-B00818542F3F}"/>
          </ac:inkMkLst>
        </pc:inkChg>
        <pc:inkChg chg="add del">
          <ac:chgData name="Zhang Yifan" userId="c9b86b9a-8bad-4e1d-80e2-8f55c3c19e2c" providerId="ADAL" clId="{9BEFBB74-C0ED-D640-96C8-5B66059E4614}" dt="2021-09-27T18:48:57.123" v="41"/>
          <ac:inkMkLst>
            <pc:docMk/>
            <pc:sldMk cId="234555709" sldId="281"/>
            <ac:inkMk id="25" creationId="{C1D3489B-1272-0044-9C21-E8EE25F87172}"/>
          </ac:inkMkLst>
        </pc:inkChg>
        <pc:inkChg chg="add del">
          <ac:chgData name="Zhang Yifan" userId="c9b86b9a-8bad-4e1d-80e2-8f55c3c19e2c" providerId="ADAL" clId="{9BEFBB74-C0ED-D640-96C8-5B66059E4614}" dt="2021-09-27T18:48:57.145" v="50"/>
          <ac:inkMkLst>
            <pc:docMk/>
            <pc:sldMk cId="234555709" sldId="281"/>
            <ac:inkMk id="26" creationId="{02D82F86-2575-234C-90E2-4C06E1D211DE}"/>
          </ac:inkMkLst>
        </pc:inkChg>
        <pc:inkChg chg="add del">
          <ac:chgData name="Zhang Yifan" userId="c9b86b9a-8bad-4e1d-80e2-8f55c3c19e2c" providerId="ADAL" clId="{9BEFBB74-C0ED-D640-96C8-5B66059E4614}" dt="2021-09-27T18:48:57.147" v="52"/>
          <ac:inkMkLst>
            <pc:docMk/>
            <pc:sldMk cId="234555709" sldId="281"/>
            <ac:inkMk id="27" creationId="{F476ED71-7FA5-FF4B-8A4B-FBCDE757929E}"/>
          </ac:inkMkLst>
        </pc:inkChg>
        <pc:inkChg chg="add del">
          <ac:chgData name="Zhang Yifan" userId="c9b86b9a-8bad-4e1d-80e2-8f55c3c19e2c" providerId="ADAL" clId="{9BEFBB74-C0ED-D640-96C8-5B66059E4614}" dt="2021-09-27T18:48:57.135" v="45"/>
          <ac:inkMkLst>
            <pc:docMk/>
            <pc:sldMk cId="234555709" sldId="281"/>
            <ac:inkMk id="28" creationId="{2B6F3C3E-E38E-9948-9D6B-0B549E46FC60}"/>
          </ac:inkMkLst>
        </pc:inkChg>
        <pc:inkChg chg="add del topLvl">
          <ac:chgData name="Zhang Yifan" userId="c9b86b9a-8bad-4e1d-80e2-8f55c3c19e2c" providerId="ADAL" clId="{9BEFBB74-C0ED-D640-96C8-5B66059E4614}" dt="2021-09-27T18:48:57.151" v="54"/>
          <ac:inkMkLst>
            <pc:docMk/>
            <pc:sldMk cId="234555709" sldId="281"/>
            <ac:inkMk id="29" creationId="{B51FBF7D-B6F9-8D46-AF97-99FAA4CBD9BD}"/>
          </ac:inkMkLst>
        </pc:inkChg>
        <pc:inkChg chg="add del">
          <ac:chgData name="Zhang Yifan" userId="c9b86b9a-8bad-4e1d-80e2-8f55c3c19e2c" providerId="ADAL" clId="{9BEFBB74-C0ED-D640-96C8-5B66059E4614}" dt="2021-09-27T18:48:57.126" v="42"/>
          <ac:inkMkLst>
            <pc:docMk/>
            <pc:sldMk cId="234555709" sldId="281"/>
            <ac:inkMk id="30" creationId="{C56F9D75-0099-3746-8310-AF9CD95C1255}"/>
          </ac:inkMkLst>
        </pc:inkChg>
        <pc:inkChg chg="add">
          <ac:chgData name="Zhang Yifan" userId="c9b86b9a-8bad-4e1d-80e2-8f55c3c19e2c" providerId="ADAL" clId="{9BEFBB74-C0ED-D640-96C8-5B66059E4614}" dt="2021-09-27T18:49:00.635" v="55"/>
          <ac:inkMkLst>
            <pc:docMk/>
            <pc:sldMk cId="234555709" sldId="281"/>
            <ac:inkMk id="32" creationId="{D44F151C-254A-2247-84E5-06F430BB5602}"/>
          </ac:inkMkLst>
        </pc:inkChg>
        <pc:inkChg chg="add">
          <ac:chgData name="Zhang Yifan" userId="c9b86b9a-8bad-4e1d-80e2-8f55c3c19e2c" providerId="ADAL" clId="{9BEFBB74-C0ED-D640-96C8-5B66059E4614}" dt="2021-09-27T18:49:00.901" v="56"/>
          <ac:inkMkLst>
            <pc:docMk/>
            <pc:sldMk cId="234555709" sldId="281"/>
            <ac:inkMk id="33" creationId="{8FD0E7B0-83DB-8E40-8F77-FF966F58CB06}"/>
          </ac:inkMkLst>
        </pc:inkChg>
        <pc:inkChg chg="add">
          <ac:chgData name="Zhang Yifan" userId="c9b86b9a-8bad-4e1d-80e2-8f55c3c19e2c" providerId="ADAL" clId="{9BEFBB74-C0ED-D640-96C8-5B66059E4614}" dt="2021-09-27T18:49:01.136" v="57"/>
          <ac:inkMkLst>
            <pc:docMk/>
            <pc:sldMk cId="234555709" sldId="281"/>
            <ac:inkMk id="34" creationId="{B9D749BA-6422-1C41-BE9F-19178C013C4C}"/>
          </ac:inkMkLst>
        </pc:inkChg>
        <pc:inkChg chg="add">
          <ac:chgData name="Zhang Yifan" userId="c9b86b9a-8bad-4e1d-80e2-8f55c3c19e2c" providerId="ADAL" clId="{9BEFBB74-C0ED-D640-96C8-5B66059E4614}" dt="2021-09-27T18:49:01.486" v="58"/>
          <ac:inkMkLst>
            <pc:docMk/>
            <pc:sldMk cId="234555709" sldId="281"/>
            <ac:inkMk id="35" creationId="{3B8DCB9A-F5E9-784F-9DD2-9923435D8B08}"/>
          </ac:inkMkLst>
        </pc:inkChg>
        <pc:inkChg chg="add">
          <ac:chgData name="Zhang Yifan" userId="c9b86b9a-8bad-4e1d-80e2-8f55c3c19e2c" providerId="ADAL" clId="{9BEFBB74-C0ED-D640-96C8-5B66059E4614}" dt="2021-09-27T18:49:01.839" v="59"/>
          <ac:inkMkLst>
            <pc:docMk/>
            <pc:sldMk cId="234555709" sldId="281"/>
            <ac:inkMk id="36" creationId="{9E70EFBE-1576-D04A-9E02-C8412A76B228}"/>
          </ac:inkMkLst>
        </pc:inkChg>
        <pc:inkChg chg="add">
          <ac:chgData name="Zhang Yifan" userId="c9b86b9a-8bad-4e1d-80e2-8f55c3c19e2c" providerId="ADAL" clId="{9BEFBB74-C0ED-D640-96C8-5B66059E4614}" dt="2021-09-27T18:49:02.546" v="60"/>
          <ac:inkMkLst>
            <pc:docMk/>
            <pc:sldMk cId="234555709" sldId="281"/>
            <ac:inkMk id="37" creationId="{0AAA0740-1C3C-CE4C-91F5-BD572C8F9A09}"/>
          </ac:inkMkLst>
        </pc:inkChg>
        <pc:inkChg chg="add del">
          <ac:chgData name="Zhang Yifan" userId="c9b86b9a-8bad-4e1d-80e2-8f55c3c19e2c" providerId="ADAL" clId="{9BEFBB74-C0ED-D640-96C8-5B66059E4614}" dt="2021-09-27T18:49:11.274" v="63"/>
          <ac:inkMkLst>
            <pc:docMk/>
            <pc:sldMk cId="234555709" sldId="281"/>
            <ac:inkMk id="39" creationId="{BB8A2F2E-AC21-E045-806B-E9C3A706941F}"/>
          </ac:inkMkLst>
        </pc:inkChg>
        <pc:inkChg chg="add topLvl">
          <ac:chgData name="Zhang Yifan" userId="c9b86b9a-8bad-4e1d-80e2-8f55c3c19e2c" providerId="ADAL" clId="{9BEFBB74-C0ED-D640-96C8-5B66059E4614}" dt="2021-09-27T18:49:21.762" v="81"/>
          <ac:inkMkLst>
            <pc:docMk/>
            <pc:sldMk cId="234555709" sldId="281"/>
            <ac:inkMk id="40" creationId="{670ECBF4-AC5D-E04A-987A-C12A0FE49DFD}"/>
          </ac:inkMkLst>
        </pc:inkChg>
        <pc:inkChg chg="add topLvl">
          <ac:chgData name="Zhang Yifan" userId="c9b86b9a-8bad-4e1d-80e2-8f55c3c19e2c" providerId="ADAL" clId="{9BEFBB74-C0ED-D640-96C8-5B66059E4614}" dt="2021-09-27T18:49:21.762" v="81"/>
          <ac:inkMkLst>
            <pc:docMk/>
            <pc:sldMk cId="234555709" sldId="281"/>
            <ac:inkMk id="41" creationId="{85E54947-E4D9-5446-8D3A-5D02A8BD5956}"/>
          </ac:inkMkLst>
        </pc:inkChg>
        <pc:inkChg chg="add topLvl">
          <ac:chgData name="Zhang Yifan" userId="c9b86b9a-8bad-4e1d-80e2-8f55c3c19e2c" providerId="ADAL" clId="{9BEFBB74-C0ED-D640-96C8-5B66059E4614}" dt="2021-09-27T18:49:21.762" v="81"/>
          <ac:inkMkLst>
            <pc:docMk/>
            <pc:sldMk cId="234555709" sldId="281"/>
            <ac:inkMk id="42" creationId="{F4EDFFBE-5681-EC47-BB9F-14D20DB84099}"/>
          </ac:inkMkLst>
        </pc:inkChg>
        <pc:inkChg chg="add">
          <ac:chgData name="Zhang Yifan" userId="c9b86b9a-8bad-4e1d-80e2-8f55c3c19e2c" providerId="ADAL" clId="{9BEFBB74-C0ED-D640-96C8-5B66059E4614}" dt="2021-09-27T18:49:14.723" v="68"/>
          <ac:inkMkLst>
            <pc:docMk/>
            <pc:sldMk cId="234555709" sldId="281"/>
            <ac:inkMk id="44" creationId="{3415463D-7921-7245-A8C6-161E1629D0EB}"/>
          </ac:inkMkLst>
        </pc:inkChg>
        <pc:inkChg chg="add">
          <ac:chgData name="Zhang Yifan" userId="c9b86b9a-8bad-4e1d-80e2-8f55c3c19e2c" providerId="ADAL" clId="{9BEFBB74-C0ED-D640-96C8-5B66059E4614}" dt="2021-09-27T18:49:15.173" v="69"/>
          <ac:inkMkLst>
            <pc:docMk/>
            <pc:sldMk cId="234555709" sldId="281"/>
            <ac:inkMk id="45" creationId="{AE4E4AD3-C80A-9144-971F-461F89B5B025}"/>
          </ac:inkMkLst>
        </pc:inkChg>
        <pc:inkChg chg="add">
          <ac:chgData name="Zhang Yifan" userId="c9b86b9a-8bad-4e1d-80e2-8f55c3c19e2c" providerId="ADAL" clId="{9BEFBB74-C0ED-D640-96C8-5B66059E4614}" dt="2021-09-27T18:49:15.479" v="70"/>
          <ac:inkMkLst>
            <pc:docMk/>
            <pc:sldMk cId="234555709" sldId="281"/>
            <ac:inkMk id="46" creationId="{A8AD7D1F-6D64-C147-895B-A67B90F61B51}"/>
          </ac:inkMkLst>
        </pc:inkChg>
        <pc:inkChg chg="add">
          <ac:chgData name="Zhang Yifan" userId="c9b86b9a-8bad-4e1d-80e2-8f55c3c19e2c" providerId="ADAL" clId="{9BEFBB74-C0ED-D640-96C8-5B66059E4614}" dt="2021-09-27T18:49:15.989" v="71"/>
          <ac:inkMkLst>
            <pc:docMk/>
            <pc:sldMk cId="234555709" sldId="281"/>
            <ac:inkMk id="47" creationId="{C208E96C-DAB7-8342-86B7-755B62ACADC7}"/>
          </ac:inkMkLst>
        </pc:inkChg>
        <pc:inkChg chg="add">
          <ac:chgData name="Zhang Yifan" userId="c9b86b9a-8bad-4e1d-80e2-8f55c3c19e2c" providerId="ADAL" clId="{9BEFBB74-C0ED-D640-96C8-5B66059E4614}" dt="2021-09-27T18:49:16.992" v="72"/>
          <ac:inkMkLst>
            <pc:docMk/>
            <pc:sldMk cId="234555709" sldId="281"/>
            <ac:inkMk id="48" creationId="{17167C02-3FFE-134F-A4ED-31CE3F90D1EB}"/>
          </ac:inkMkLst>
        </pc:inkChg>
        <pc:inkChg chg="add">
          <ac:chgData name="Zhang Yifan" userId="c9b86b9a-8bad-4e1d-80e2-8f55c3c19e2c" providerId="ADAL" clId="{9BEFBB74-C0ED-D640-96C8-5B66059E4614}" dt="2021-09-27T18:49:17.428" v="73"/>
          <ac:inkMkLst>
            <pc:docMk/>
            <pc:sldMk cId="234555709" sldId="281"/>
            <ac:inkMk id="49" creationId="{B41B0157-CDD6-9344-9F8E-A87DCCF86DB8}"/>
          </ac:inkMkLst>
        </pc:inkChg>
        <pc:inkChg chg="add">
          <ac:chgData name="Zhang Yifan" userId="c9b86b9a-8bad-4e1d-80e2-8f55c3c19e2c" providerId="ADAL" clId="{9BEFBB74-C0ED-D640-96C8-5B66059E4614}" dt="2021-09-27T18:49:18.049" v="74"/>
          <ac:inkMkLst>
            <pc:docMk/>
            <pc:sldMk cId="234555709" sldId="281"/>
            <ac:inkMk id="50" creationId="{A22B4462-1DD1-7849-AEF0-304119381887}"/>
          </ac:inkMkLst>
        </pc:inkChg>
        <pc:inkChg chg="add">
          <ac:chgData name="Zhang Yifan" userId="c9b86b9a-8bad-4e1d-80e2-8f55c3c19e2c" providerId="ADAL" clId="{9BEFBB74-C0ED-D640-96C8-5B66059E4614}" dt="2021-09-27T18:49:18.542" v="75"/>
          <ac:inkMkLst>
            <pc:docMk/>
            <pc:sldMk cId="234555709" sldId="281"/>
            <ac:inkMk id="51" creationId="{6F88EC9F-9EC1-BB47-BB7B-396D9FD3DC00}"/>
          </ac:inkMkLst>
        </pc:inkChg>
        <pc:inkChg chg="add">
          <ac:chgData name="Zhang Yifan" userId="c9b86b9a-8bad-4e1d-80e2-8f55c3c19e2c" providerId="ADAL" clId="{9BEFBB74-C0ED-D640-96C8-5B66059E4614}" dt="2021-09-27T18:49:19.143" v="76"/>
          <ac:inkMkLst>
            <pc:docMk/>
            <pc:sldMk cId="234555709" sldId="281"/>
            <ac:inkMk id="52" creationId="{3A2927BD-4899-1740-B025-4C17421C81ED}"/>
          </ac:inkMkLst>
        </pc:inkChg>
        <pc:inkChg chg="add">
          <ac:chgData name="Zhang Yifan" userId="c9b86b9a-8bad-4e1d-80e2-8f55c3c19e2c" providerId="ADAL" clId="{9BEFBB74-C0ED-D640-96C8-5B66059E4614}" dt="2021-09-27T18:49:19.677" v="77"/>
          <ac:inkMkLst>
            <pc:docMk/>
            <pc:sldMk cId="234555709" sldId="281"/>
            <ac:inkMk id="53" creationId="{6F0BB8C3-40F1-A94F-BDBC-5B09DBAADC6B}"/>
          </ac:inkMkLst>
        </pc:inkChg>
        <pc:inkChg chg="add">
          <ac:chgData name="Zhang Yifan" userId="c9b86b9a-8bad-4e1d-80e2-8f55c3c19e2c" providerId="ADAL" clId="{9BEFBB74-C0ED-D640-96C8-5B66059E4614}" dt="2021-09-27T18:49:20.001" v="78"/>
          <ac:inkMkLst>
            <pc:docMk/>
            <pc:sldMk cId="234555709" sldId="281"/>
            <ac:inkMk id="54" creationId="{3061B90A-87DF-8C4D-9AFA-FA80AC348E6F}"/>
          </ac:inkMkLst>
        </pc:inkChg>
        <pc:inkChg chg="add">
          <ac:chgData name="Zhang Yifan" userId="c9b86b9a-8bad-4e1d-80e2-8f55c3c19e2c" providerId="ADAL" clId="{9BEFBB74-C0ED-D640-96C8-5B66059E4614}" dt="2021-09-27T18:49:20.816" v="79"/>
          <ac:inkMkLst>
            <pc:docMk/>
            <pc:sldMk cId="234555709" sldId="281"/>
            <ac:inkMk id="55" creationId="{BDB45CF3-A283-A143-B03F-3D6CE71489C4}"/>
          </ac:inkMkLst>
        </pc:inkChg>
        <pc:inkChg chg="add">
          <ac:chgData name="Zhang Yifan" userId="c9b86b9a-8bad-4e1d-80e2-8f55c3c19e2c" providerId="ADAL" clId="{9BEFBB74-C0ED-D640-96C8-5B66059E4614}" dt="2021-09-27T18:49:21.121" v="80"/>
          <ac:inkMkLst>
            <pc:docMk/>
            <pc:sldMk cId="234555709" sldId="281"/>
            <ac:inkMk id="56" creationId="{8E7CBDBB-21AA-7345-8629-78C93D845C18}"/>
          </ac:inkMkLst>
        </pc:inkChg>
        <pc:inkChg chg="add topLvl">
          <ac:chgData name="Zhang Yifan" userId="c9b86b9a-8bad-4e1d-80e2-8f55c3c19e2c" providerId="ADAL" clId="{9BEFBB74-C0ED-D640-96C8-5B66059E4614}" dt="2021-09-27T18:49:35.922" v="96"/>
          <ac:inkMkLst>
            <pc:docMk/>
            <pc:sldMk cId="234555709" sldId="281"/>
            <ac:inkMk id="58" creationId="{40409448-824A-1443-9A1D-DDE68D209B90}"/>
          </ac:inkMkLst>
        </pc:inkChg>
        <pc:inkChg chg="add topLvl">
          <ac:chgData name="Zhang Yifan" userId="c9b86b9a-8bad-4e1d-80e2-8f55c3c19e2c" providerId="ADAL" clId="{9BEFBB74-C0ED-D640-96C8-5B66059E4614}" dt="2021-09-27T18:49:35.922" v="96"/>
          <ac:inkMkLst>
            <pc:docMk/>
            <pc:sldMk cId="234555709" sldId="281"/>
            <ac:inkMk id="59" creationId="{4EF5E1A9-113A-2E4B-8A36-58AE216D4506}"/>
          </ac:inkMkLst>
        </pc:inkChg>
        <pc:inkChg chg="add topLvl">
          <ac:chgData name="Zhang Yifan" userId="c9b86b9a-8bad-4e1d-80e2-8f55c3c19e2c" providerId="ADAL" clId="{9BEFBB74-C0ED-D640-96C8-5B66059E4614}" dt="2021-09-27T18:49:35.922" v="96"/>
          <ac:inkMkLst>
            <pc:docMk/>
            <pc:sldMk cId="234555709" sldId="281"/>
            <ac:inkMk id="60" creationId="{3D2D3445-B3DC-AA42-9B83-F91136D04109}"/>
          </ac:inkMkLst>
        </pc:inkChg>
        <pc:inkChg chg="add topLvl">
          <ac:chgData name="Zhang Yifan" userId="c9b86b9a-8bad-4e1d-80e2-8f55c3c19e2c" providerId="ADAL" clId="{9BEFBB74-C0ED-D640-96C8-5B66059E4614}" dt="2021-09-27T18:49:35.922" v="96"/>
          <ac:inkMkLst>
            <pc:docMk/>
            <pc:sldMk cId="234555709" sldId="281"/>
            <ac:inkMk id="61" creationId="{974D4BCE-6A99-0143-8C11-E7C92352513F}"/>
          </ac:inkMkLst>
        </pc:inkChg>
        <pc:inkChg chg="add topLvl">
          <ac:chgData name="Zhang Yifan" userId="c9b86b9a-8bad-4e1d-80e2-8f55c3c19e2c" providerId="ADAL" clId="{9BEFBB74-C0ED-D640-96C8-5B66059E4614}" dt="2021-09-27T18:49:35.922" v="96"/>
          <ac:inkMkLst>
            <pc:docMk/>
            <pc:sldMk cId="234555709" sldId="281"/>
            <ac:inkMk id="62" creationId="{057D096F-23CD-3B49-8057-F3A2F83EC478}"/>
          </ac:inkMkLst>
        </pc:inkChg>
        <pc:inkChg chg="add topLvl">
          <ac:chgData name="Zhang Yifan" userId="c9b86b9a-8bad-4e1d-80e2-8f55c3c19e2c" providerId="ADAL" clId="{9BEFBB74-C0ED-D640-96C8-5B66059E4614}" dt="2021-09-27T18:49:35.922" v="96"/>
          <ac:inkMkLst>
            <pc:docMk/>
            <pc:sldMk cId="234555709" sldId="281"/>
            <ac:inkMk id="63" creationId="{19CB04CA-90B0-0745-91BB-CC4372F2A51E}"/>
          </ac:inkMkLst>
        </pc:inkChg>
        <pc:inkChg chg="add topLvl">
          <ac:chgData name="Zhang Yifan" userId="c9b86b9a-8bad-4e1d-80e2-8f55c3c19e2c" providerId="ADAL" clId="{9BEFBB74-C0ED-D640-96C8-5B66059E4614}" dt="2021-09-27T18:49:35.922" v="96"/>
          <ac:inkMkLst>
            <pc:docMk/>
            <pc:sldMk cId="234555709" sldId="281"/>
            <ac:inkMk id="64" creationId="{9355C13B-AC22-3243-9D93-F0E6AEA5BF88}"/>
          </ac:inkMkLst>
        </pc:inkChg>
        <pc:inkChg chg="add">
          <ac:chgData name="Zhang Yifan" userId="c9b86b9a-8bad-4e1d-80e2-8f55c3c19e2c" providerId="ADAL" clId="{9BEFBB74-C0ED-D640-96C8-5B66059E4614}" dt="2021-09-27T18:49:33.835" v="90"/>
          <ac:inkMkLst>
            <pc:docMk/>
            <pc:sldMk cId="234555709" sldId="281"/>
            <ac:inkMk id="66" creationId="{4CC9F793-130E-AF46-A6E6-D921E65A3399}"/>
          </ac:inkMkLst>
        </pc:inkChg>
        <pc:inkChg chg="add">
          <ac:chgData name="Zhang Yifan" userId="c9b86b9a-8bad-4e1d-80e2-8f55c3c19e2c" providerId="ADAL" clId="{9BEFBB74-C0ED-D640-96C8-5B66059E4614}" dt="2021-09-27T18:49:34.261" v="91"/>
          <ac:inkMkLst>
            <pc:docMk/>
            <pc:sldMk cId="234555709" sldId="281"/>
            <ac:inkMk id="67" creationId="{A0281C47-BC30-D040-9DB6-187DA6C04033}"/>
          </ac:inkMkLst>
        </pc:inkChg>
        <pc:inkChg chg="add">
          <ac:chgData name="Zhang Yifan" userId="c9b86b9a-8bad-4e1d-80e2-8f55c3c19e2c" providerId="ADAL" clId="{9BEFBB74-C0ED-D640-96C8-5B66059E4614}" dt="2021-09-27T18:49:34.409" v="92"/>
          <ac:inkMkLst>
            <pc:docMk/>
            <pc:sldMk cId="234555709" sldId="281"/>
            <ac:inkMk id="68" creationId="{9C664E2D-20A1-5C49-99A9-13F0B7F47403}"/>
          </ac:inkMkLst>
        </pc:inkChg>
        <pc:inkChg chg="add">
          <ac:chgData name="Zhang Yifan" userId="c9b86b9a-8bad-4e1d-80e2-8f55c3c19e2c" providerId="ADAL" clId="{9BEFBB74-C0ED-D640-96C8-5B66059E4614}" dt="2021-09-27T18:49:34.783" v="93"/>
          <ac:inkMkLst>
            <pc:docMk/>
            <pc:sldMk cId="234555709" sldId="281"/>
            <ac:inkMk id="69" creationId="{D3CE4AF3-2C05-244E-91D9-C2692A7C4210}"/>
          </ac:inkMkLst>
        </pc:inkChg>
        <pc:inkChg chg="add">
          <ac:chgData name="Zhang Yifan" userId="c9b86b9a-8bad-4e1d-80e2-8f55c3c19e2c" providerId="ADAL" clId="{9BEFBB74-C0ED-D640-96C8-5B66059E4614}" dt="2021-09-27T18:49:34.985" v="94"/>
          <ac:inkMkLst>
            <pc:docMk/>
            <pc:sldMk cId="234555709" sldId="281"/>
            <ac:inkMk id="70" creationId="{2FCDF470-4AE7-D742-B8F9-E012134F9A08}"/>
          </ac:inkMkLst>
        </pc:inkChg>
        <pc:inkChg chg="add">
          <ac:chgData name="Zhang Yifan" userId="c9b86b9a-8bad-4e1d-80e2-8f55c3c19e2c" providerId="ADAL" clId="{9BEFBB74-C0ED-D640-96C8-5B66059E4614}" dt="2021-09-27T18:49:35.267" v="95"/>
          <ac:inkMkLst>
            <pc:docMk/>
            <pc:sldMk cId="234555709" sldId="281"/>
            <ac:inkMk id="71" creationId="{ED0D816F-27AE-F04D-81CF-60DB5CA95FC5}"/>
          </ac:inkMkLst>
        </pc:inkChg>
        <pc:inkChg chg="add topLvl">
          <ac:chgData name="Zhang Yifan" userId="c9b86b9a-8bad-4e1d-80e2-8f55c3c19e2c" providerId="ADAL" clId="{9BEFBB74-C0ED-D640-96C8-5B66059E4614}" dt="2021-09-27T18:49:41.688" v="110"/>
          <ac:inkMkLst>
            <pc:docMk/>
            <pc:sldMk cId="234555709" sldId="281"/>
            <ac:inkMk id="73" creationId="{8C8FA8BB-B832-7C48-8323-032EAE27A893}"/>
          </ac:inkMkLst>
        </pc:inkChg>
        <pc:inkChg chg="add topLvl">
          <ac:chgData name="Zhang Yifan" userId="c9b86b9a-8bad-4e1d-80e2-8f55c3c19e2c" providerId="ADAL" clId="{9BEFBB74-C0ED-D640-96C8-5B66059E4614}" dt="2021-09-27T18:49:41.688" v="110"/>
          <ac:inkMkLst>
            <pc:docMk/>
            <pc:sldMk cId="234555709" sldId="281"/>
            <ac:inkMk id="74" creationId="{E07AD9A4-B19E-C749-B830-D83881A347A8}"/>
          </ac:inkMkLst>
        </pc:inkChg>
        <pc:inkChg chg="add topLvl">
          <ac:chgData name="Zhang Yifan" userId="c9b86b9a-8bad-4e1d-80e2-8f55c3c19e2c" providerId="ADAL" clId="{9BEFBB74-C0ED-D640-96C8-5B66059E4614}" dt="2021-09-27T18:49:41.688" v="110"/>
          <ac:inkMkLst>
            <pc:docMk/>
            <pc:sldMk cId="234555709" sldId="281"/>
            <ac:inkMk id="75" creationId="{97FC6A2D-D5A3-A24F-A4DF-671D7E09DD7B}"/>
          </ac:inkMkLst>
        </pc:inkChg>
        <pc:inkChg chg="add topLvl">
          <ac:chgData name="Zhang Yifan" userId="c9b86b9a-8bad-4e1d-80e2-8f55c3c19e2c" providerId="ADAL" clId="{9BEFBB74-C0ED-D640-96C8-5B66059E4614}" dt="2021-09-27T18:49:41.688" v="110"/>
          <ac:inkMkLst>
            <pc:docMk/>
            <pc:sldMk cId="234555709" sldId="281"/>
            <ac:inkMk id="76" creationId="{6831254C-B17C-D145-8C23-4E1F87FFEE99}"/>
          </ac:inkMkLst>
        </pc:inkChg>
        <pc:inkChg chg="add topLvl">
          <ac:chgData name="Zhang Yifan" userId="c9b86b9a-8bad-4e1d-80e2-8f55c3c19e2c" providerId="ADAL" clId="{9BEFBB74-C0ED-D640-96C8-5B66059E4614}" dt="2021-09-27T18:49:41.688" v="110"/>
          <ac:inkMkLst>
            <pc:docMk/>
            <pc:sldMk cId="234555709" sldId="281"/>
            <ac:inkMk id="77" creationId="{36FCB007-2921-5147-B4B8-9E57F8DA001D}"/>
          </ac:inkMkLst>
        </pc:inkChg>
        <pc:inkChg chg="add topLvl">
          <ac:chgData name="Zhang Yifan" userId="c9b86b9a-8bad-4e1d-80e2-8f55c3c19e2c" providerId="ADAL" clId="{9BEFBB74-C0ED-D640-96C8-5B66059E4614}" dt="2021-09-27T18:49:41.688" v="110"/>
          <ac:inkMkLst>
            <pc:docMk/>
            <pc:sldMk cId="234555709" sldId="281"/>
            <ac:inkMk id="78" creationId="{5090CF56-9177-484D-B78D-580853BCF852}"/>
          </ac:inkMkLst>
        </pc:inkChg>
        <pc:inkChg chg="add topLvl">
          <ac:chgData name="Zhang Yifan" userId="c9b86b9a-8bad-4e1d-80e2-8f55c3c19e2c" providerId="ADAL" clId="{9BEFBB74-C0ED-D640-96C8-5B66059E4614}" dt="2021-09-27T18:49:41.688" v="110"/>
          <ac:inkMkLst>
            <pc:docMk/>
            <pc:sldMk cId="234555709" sldId="281"/>
            <ac:inkMk id="79" creationId="{357B0F6F-2B64-CB4B-8330-89F7EE4D346B}"/>
          </ac:inkMkLst>
        </pc:inkChg>
        <pc:inkChg chg="add topLvl">
          <ac:chgData name="Zhang Yifan" userId="c9b86b9a-8bad-4e1d-80e2-8f55c3c19e2c" providerId="ADAL" clId="{9BEFBB74-C0ED-D640-96C8-5B66059E4614}" dt="2021-09-27T18:49:41.688" v="110"/>
          <ac:inkMkLst>
            <pc:docMk/>
            <pc:sldMk cId="234555709" sldId="281"/>
            <ac:inkMk id="80" creationId="{961CF8F3-8FC2-7547-A849-1F8911B59226}"/>
          </ac:inkMkLst>
        </pc:inkChg>
        <pc:inkChg chg="add topLvl">
          <ac:chgData name="Zhang Yifan" userId="c9b86b9a-8bad-4e1d-80e2-8f55c3c19e2c" providerId="ADAL" clId="{9BEFBB74-C0ED-D640-96C8-5B66059E4614}" dt="2021-09-27T18:49:41.688" v="110"/>
          <ac:inkMkLst>
            <pc:docMk/>
            <pc:sldMk cId="234555709" sldId="281"/>
            <ac:inkMk id="81" creationId="{D9E5395E-2C7C-7648-836E-3990E4252719}"/>
          </ac:inkMkLst>
        </pc:inkChg>
        <pc:inkChg chg="add del topLvl">
          <ac:chgData name="Zhang Yifan" userId="c9b86b9a-8bad-4e1d-80e2-8f55c3c19e2c" providerId="ADAL" clId="{9BEFBB74-C0ED-D640-96C8-5B66059E4614}" dt="2021-09-27T18:49:42.752" v="112"/>
          <ac:inkMkLst>
            <pc:docMk/>
            <pc:sldMk cId="234555709" sldId="281"/>
            <ac:inkMk id="82" creationId="{C3D21A32-08C5-2745-A9AC-2887E7F8A0FD}"/>
          </ac:inkMkLst>
        </pc:inkChg>
        <pc:inkChg chg="add del topLvl">
          <ac:chgData name="Zhang Yifan" userId="c9b86b9a-8bad-4e1d-80e2-8f55c3c19e2c" providerId="ADAL" clId="{9BEFBB74-C0ED-D640-96C8-5B66059E4614}" dt="2021-09-27T18:49:41.905" v="111"/>
          <ac:inkMkLst>
            <pc:docMk/>
            <pc:sldMk cId="234555709" sldId="281"/>
            <ac:inkMk id="83" creationId="{8C962DCD-0C4E-AD48-82B6-610ADC62B3CD}"/>
          </ac:inkMkLst>
        </pc:inkChg>
        <pc:inkChg chg="add del topLvl">
          <ac:chgData name="Zhang Yifan" userId="c9b86b9a-8bad-4e1d-80e2-8f55c3c19e2c" providerId="ADAL" clId="{9BEFBB74-C0ED-D640-96C8-5B66059E4614}" dt="2021-09-27T18:49:41.688" v="110"/>
          <ac:inkMkLst>
            <pc:docMk/>
            <pc:sldMk cId="234555709" sldId="281"/>
            <ac:inkMk id="84" creationId="{69171BD8-F844-D54D-A637-D98156412AE9}"/>
          </ac:inkMkLst>
        </pc:inkChg>
        <pc:inkChg chg="add">
          <ac:chgData name="Zhang Yifan" userId="c9b86b9a-8bad-4e1d-80e2-8f55c3c19e2c" providerId="ADAL" clId="{9BEFBB74-C0ED-D640-96C8-5B66059E4614}" dt="2021-09-27T18:49:43.851" v="113"/>
          <ac:inkMkLst>
            <pc:docMk/>
            <pc:sldMk cId="234555709" sldId="281"/>
            <ac:inkMk id="86" creationId="{20179BFE-C421-7245-AB08-9FC4240C1320}"/>
          </ac:inkMkLst>
        </pc:inkChg>
        <pc:inkChg chg="add">
          <ac:chgData name="Zhang Yifan" userId="c9b86b9a-8bad-4e1d-80e2-8f55c3c19e2c" providerId="ADAL" clId="{9BEFBB74-C0ED-D640-96C8-5B66059E4614}" dt="2021-09-27T18:49:44.116" v="114"/>
          <ac:inkMkLst>
            <pc:docMk/>
            <pc:sldMk cId="234555709" sldId="281"/>
            <ac:inkMk id="87" creationId="{1553D59E-6B9C-A147-BA74-3C9BFBF0EF87}"/>
          </ac:inkMkLst>
        </pc:inkChg>
        <pc:inkChg chg="add">
          <ac:chgData name="Zhang Yifan" userId="c9b86b9a-8bad-4e1d-80e2-8f55c3c19e2c" providerId="ADAL" clId="{9BEFBB74-C0ED-D640-96C8-5B66059E4614}" dt="2021-09-27T18:49:44.792" v="115"/>
          <ac:inkMkLst>
            <pc:docMk/>
            <pc:sldMk cId="234555709" sldId="281"/>
            <ac:inkMk id="88" creationId="{3863FEF2-9BFF-E845-9EB2-CC07A665E163}"/>
          </ac:inkMkLst>
        </pc:inkChg>
        <pc:inkChg chg="add">
          <ac:chgData name="Zhang Yifan" userId="c9b86b9a-8bad-4e1d-80e2-8f55c3c19e2c" providerId="ADAL" clId="{9BEFBB74-C0ED-D640-96C8-5B66059E4614}" dt="2021-09-27T18:49:45.293" v="116"/>
          <ac:inkMkLst>
            <pc:docMk/>
            <pc:sldMk cId="234555709" sldId="281"/>
            <ac:inkMk id="89" creationId="{3140C5FB-28D3-6147-9687-5795E2C57D6C}"/>
          </ac:inkMkLst>
        </pc:inkChg>
        <pc:inkChg chg="add">
          <ac:chgData name="Zhang Yifan" userId="c9b86b9a-8bad-4e1d-80e2-8f55c3c19e2c" providerId="ADAL" clId="{9BEFBB74-C0ED-D640-96C8-5B66059E4614}" dt="2021-09-27T18:49:45.558" v="117"/>
          <ac:inkMkLst>
            <pc:docMk/>
            <pc:sldMk cId="234555709" sldId="281"/>
            <ac:inkMk id="90" creationId="{163DEDA5-5A84-0441-B9C1-AC0A31FB05AE}"/>
          </ac:inkMkLst>
        </pc:inkChg>
        <pc:inkChg chg="add">
          <ac:chgData name="Zhang Yifan" userId="c9b86b9a-8bad-4e1d-80e2-8f55c3c19e2c" providerId="ADAL" clId="{9BEFBB74-C0ED-D640-96C8-5B66059E4614}" dt="2021-09-27T18:49:45.988" v="118"/>
          <ac:inkMkLst>
            <pc:docMk/>
            <pc:sldMk cId="234555709" sldId="281"/>
            <ac:inkMk id="91" creationId="{7106F41D-EEF0-344C-8290-33728ABEAB8D}"/>
          </ac:inkMkLst>
        </pc:inkChg>
        <pc:inkChg chg="add">
          <ac:chgData name="Zhang Yifan" userId="c9b86b9a-8bad-4e1d-80e2-8f55c3c19e2c" providerId="ADAL" clId="{9BEFBB74-C0ED-D640-96C8-5B66059E4614}" dt="2021-09-27T18:49:46.417" v="119"/>
          <ac:inkMkLst>
            <pc:docMk/>
            <pc:sldMk cId="234555709" sldId="281"/>
            <ac:inkMk id="92" creationId="{F3E7E56F-9353-F948-B973-26977FF3BF74}"/>
          </ac:inkMkLst>
        </pc:inkChg>
        <pc:inkChg chg="add">
          <ac:chgData name="Zhang Yifan" userId="c9b86b9a-8bad-4e1d-80e2-8f55c3c19e2c" providerId="ADAL" clId="{9BEFBB74-C0ED-D640-96C8-5B66059E4614}" dt="2021-09-27T18:49:50.444" v="121"/>
          <ac:inkMkLst>
            <pc:docMk/>
            <pc:sldMk cId="234555709" sldId="281"/>
            <ac:inkMk id="94" creationId="{9A2F29ED-942F-6C42-923D-0B06CB79AE2F}"/>
          </ac:inkMkLst>
        </pc:inkChg>
        <pc:inkChg chg="add">
          <ac:chgData name="Zhang Yifan" userId="c9b86b9a-8bad-4e1d-80e2-8f55c3c19e2c" providerId="ADAL" clId="{9BEFBB74-C0ED-D640-96C8-5B66059E4614}" dt="2021-09-27T18:49:50.921" v="122"/>
          <ac:inkMkLst>
            <pc:docMk/>
            <pc:sldMk cId="234555709" sldId="281"/>
            <ac:inkMk id="95" creationId="{94EF9E1D-BEBF-DA4E-8D11-00110072137E}"/>
          </ac:inkMkLst>
        </pc:inkChg>
        <pc:inkChg chg="add">
          <ac:chgData name="Zhang Yifan" userId="c9b86b9a-8bad-4e1d-80e2-8f55c3c19e2c" providerId="ADAL" clId="{9BEFBB74-C0ED-D640-96C8-5B66059E4614}" dt="2021-09-27T18:49:52.228" v="124"/>
          <ac:inkMkLst>
            <pc:docMk/>
            <pc:sldMk cId="234555709" sldId="281"/>
            <ac:inkMk id="97" creationId="{BA400DA9-9D78-B94E-980C-827B1770D880}"/>
          </ac:inkMkLst>
        </pc:inkChg>
        <pc:inkChg chg="add">
          <ac:chgData name="Zhang Yifan" userId="c9b86b9a-8bad-4e1d-80e2-8f55c3c19e2c" providerId="ADAL" clId="{9BEFBB74-C0ED-D640-96C8-5B66059E4614}" dt="2021-09-27T18:49:53.114" v="125"/>
          <ac:inkMkLst>
            <pc:docMk/>
            <pc:sldMk cId="234555709" sldId="281"/>
            <ac:inkMk id="98" creationId="{B1CC1B89-A6B7-BA47-92C4-22E6FBF7FA6B}"/>
          </ac:inkMkLst>
        </pc:inkChg>
        <pc:inkChg chg="add">
          <ac:chgData name="Zhang Yifan" userId="c9b86b9a-8bad-4e1d-80e2-8f55c3c19e2c" providerId="ADAL" clId="{9BEFBB74-C0ED-D640-96C8-5B66059E4614}" dt="2021-09-27T18:49:56" v="127"/>
          <ac:inkMkLst>
            <pc:docMk/>
            <pc:sldMk cId="234555709" sldId="281"/>
            <ac:inkMk id="100" creationId="{8FEC6374-F583-9C41-B924-ADE65565EC94}"/>
          </ac:inkMkLst>
        </pc:inkChg>
        <pc:inkChg chg="add">
          <ac:chgData name="Zhang Yifan" userId="c9b86b9a-8bad-4e1d-80e2-8f55c3c19e2c" providerId="ADAL" clId="{9BEFBB74-C0ED-D640-96C8-5B66059E4614}" dt="2021-09-27T18:49:57.195" v="128"/>
          <ac:inkMkLst>
            <pc:docMk/>
            <pc:sldMk cId="234555709" sldId="281"/>
            <ac:inkMk id="101" creationId="{BAFB158D-369B-5847-A0D9-A62DEF832D2E}"/>
          </ac:inkMkLst>
        </pc:inkChg>
        <pc:inkChg chg="add topLvl">
          <ac:chgData name="Zhang Yifan" userId="c9b86b9a-8bad-4e1d-80e2-8f55c3c19e2c" providerId="ADAL" clId="{9BEFBB74-C0ED-D640-96C8-5B66059E4614}" dt="2021-09-27T18:50:10.574" v="135"/>
          <ac:inkMkLst>
            <pc:docMk/>
            <pc:sldMk cId="234555709" sldId="281"/>
            <ac:inkMk id="103" creationId="{42EB5221-7019-A145-8E8E-CE8674F3DB09}"/>
          </ac:inkMkLst>
        </pc:inkChg>
        <pc:inkChg chg="add del topLvl">
          <ac:chgData name="Zhang Yifan" userId="c9b86b9a-8bad-4e1d-80e2-8f55c3c19e2c" providerId="ADAL" clId="{9BEFBB74-C0ED-D640-96C8-5B66059E4614}" dt="2021-09-27T18:50:10.574" v="135"/>
          <ac:inkMkLst>
            <pc:docMk/>
            <pc:sldMk cId="234555709" sldId="281"/>
            <ac:inkMk id="104" creationId="{412BE399-F203-AD47-8F56-A98CAC7F4534}"/>
          </ac:inkMkLst>
        </pc:inkChg>
        <pc:inkChg chg="add del">
          <ac:chgData name="Zhang Yifan" userId="c9b86b9a-8bad-4e1d-80e2-8f55c3c19e2c" providerId="ADAL" clId="{9BEFBB74-C0ED-D640-96C8-5B66059E4614}" dt="2021-09-27T18:50:10.181" v="134"/>
          <ac:inkMkLst>
            <pc:docMk/>
            <pc:sldMk cId="234555709" sldId="281"/>
            <ac:inkMk id="106" creationId="{80A9D402-74A6-F249-B5DA-5D35B2984B84}"/>
          </ac:inkMkLst>
        </pc:inkChg>
        <pc:inkChg chg="add">
          <ac:chgData name="Zhang Yifan" userId="c9b86b9a-8bad-4e1d-80e2-8f55c3c19e2c" providerId="ADAL" clId="{9BEFBB74-C0ED-D640-96C8-5B66059E4614}" dt="2021-09-27T18:50:12.954" v="136"/>
          <ac:inkMkLst>
            <pc:docMk/>
            <pc:sldMk cId="234555709" sldId="281"/>
            <ac:inkMk id="107" creationId="{5F8FAA5F-9B9B-4344-95E4-D30E669BA1C5}"/>
          </ac:inkMkLst>
        </pc:inkChg>
        <pc:inkChg chg="add">
          <ac:chgData name="Zhang Yifan" userId="c9b86b9a-8bad-4e1d-80e2-8f55c3c19e2c" providerId="ADAL" clId="{9BEFBB74-C0ED-D640-96C8-5B66059E4614}" dt="2021-09-27T18:50:17.255" v="137"/>
          <ac:inkMkLst>
            <pc:docMk/>
            <pc:sldMk cId="234555709" sldId="281"/>
            <ac:inkMk id="108" creationId="{69871070-CFE3-C947-9B82-71BA61E79CB1}"/>
          </ac:inkMkLst>
        </pc:inkChg>
        <pc:inkChg chg="add">
          <ac:chgData name="Zhang Yifan" userId="c9b86b9a-8bad-4e1d-80e2-8f55c3c19e2c" providerId="ADAL" clId="{9BEFBB74-C0ED-D640-96C8-5B66059E4614}" dt="2021-09-27T18:50:18.099" v="138"/>
          <ac:inkMkLst>
            <pc:docMk/>
            <pc:sldMk cId="234555709" sldId="281"/>
            <ac:inkMk id="109" creationId="{B3C4AE86-816E-E642-B94D-A2793C4EAA7F}"/>
          </ac:inkMkLst>
        </pc:inkChg>
        <pc:inkChg chg="add mod">
          <ac:chgData name="Zhang Yifan" userId="c9b86b9a-8bad-4e1d-80e2-8f55c3c19e2c" providerId="ADAL" clId="{9BEFBB74-C0ED-D640-96C8-5B66059E4614}" dt="2021-09-27T18:51:08.990" v="195" actId="1076"/>
          <ac:inkMkLst>
            <pc:docMk/>
            <pc:sldMk cId="234555709" sldId="281"/>
            <ac:inkMk id="111" creationId="{A7D370BE-4E61-2349-AFEE-11F8586225DC}"/>
          </ac:inkMkLst>
        </pc:inkChg>
        <pc:inkChg chg="add mod">
          <ac:chgData name="Zhang Yifan" userId="c9b86b9a-8bad-4e1d-80e2-8f55c3c19e2c" providerId="ADAL" clId="{9BEFBB74-C0ED-D640-96C8-5B66059E4614}" dt="2021-09-27T18:51:08.990" v="195" actId="1076"/>
          <ac:inkMkLst>
            <pc:docMk/>
            <pc:sldMk cId="234555709" sldId="281"/>
            <ac:inkMk id="112" creationId="{61850D5D-8934-064B-890B-7650AA61F01D}"/>
          </ac:inkMkLst>
        </pc:inkChg>
        <pc:inkChg chg="add del">
          <ac:chgData name="Zhang Yifan" userId="c9b86b9a-8bad-4e1d-80e2-8f55c3c19e2c" providerId="ADAL" clId="{9BEFBB74-C0ED-D640-96C8-5B66059E4614}" dt="2021-09-27T18:50:26.836" v="144"/>
          <ac:inkMkLst>
            <pc:docMk/>
            <pc:sldMk cId="234555709" sldId="281"/>
            <ac:inkMk id="114" creationId="{551B07AF-6070-F34C-998C-9001624B8856}"/>
          </ac:inkMkLst>
        </pc:inkChg>
        <pc:inkChg chg="add">
          <ac:chgData name="Zhang Yifan" userId="c9b86b9a-8bad-4e1d-80e2-8f55c3c19e2c" providerId="ADAL" clId="{9BEFBB74-C0ED-D640-96C8-5B66059E4614}" dt="2021-09-27T18:50:29.391" v="145"/>
          <ac:inkMkLst>
            <pc:docMk/>
            <pc:sldMk cId="234555709" sldId="281"/>
            <ac:inkMk id="115" creationId="{F5470B51-E54A-9E4D-B677-74619760C264}"/>
          </ac:inkMkLst>
        </pc:inkChg>
        <pc:inkChg chg="add">
          <ac:chgData name="Zhang Yifan" userId="c9b86b9a-8bad-4e1d-80e2-8f55c3c19e2c" providerId="ADAL" clId="{9BEFBB74-C0ED-D640-96C8-5B66059E4614}" dt="2021-09-27T18:50:29.814" v="146"/>
          <ac:inkMkLst>
            <pc:docMk/>
            <pc:sldMk cId="234555709" sldId="281"/>
            <ac:inkMk id="116" creationId="{C54FE6EA-7D14-D742-9C5F-B282101B0DC8}"/>
          </ac:inkMkLst>
        </pc:inkChg>
        <pc:inkChg chg="add">
          <ac:chgData name="Zhang Yifan" userId="c9b86b9a-8bad-4e1d-80e2-8f55c3c19e2c" providerId="ADAL" clId="{9BEFBB74-C0ED-D640-96C8-5B66059E4614}" dt="2021-09-27T18:50:30.498" v="147"/>
          <ac:inkMkLst>
            <pc:docMk/>
            <pc:sldMk cId="234555709" sldId="281"/>
            <ac:inkMk id="117" creationId="{C5932F48-3894-FE4C-B56E-34EB80AF58DB}"/>
          </ac:inkMkLst>
        </pc:inkChg>
        <pc:inkChg chg="add">
          <ac:chgData name="Zhang Yifan" userId="c9b86b9a-8bad-4e1d-80e2-8f55c3c19e2c" providerId="ADAL" clId="{9BEFBB74-C0ED-D640-96C8-5B66059E4614}" dt="2021-09-27T18:50:31.174" v="148"/>
          <ac:inkMkLst>
            <pc:docMk/>
            <pc:sldMk cId="234555709" sldId="281"/>
            <ac:inkMk id="118" creationId="{569DCD19-2685-8843-859F-8C8FA417B670}"/>
          </ac:inkMkLst>
        </pc:inkChg>
        <pc:inkChg chg="add">
          <ac:chgData name="Zhang Yifan" userId="c9b86b9a-8bad-4e1d-80e2-8f55c3c19e2c" providerId="ADAL" clId="{9BEFBB74-C0ED-D640-96C8-5B66059E4614}" dt="2021-09-27T18:50:31.349" v="149"/>
          <ac:inkMkLst>
            <pc:docMk/>
            <pc:sldMk cId="234555709" sldId="281"/>
            <ac:inkMk id="119" creationId="{9E6B8638-84E6-1843-B6CE-E7CD5F6479E8}"/>
          </ac:inkMkLst>
        </pc:inkChg>
        <pc:inkChg chg="add">
          <ac:chgData name="Zhang Yifan" userId="c9b86b9a-8bad-4e1d-80e2-8f55c3c19e2c" providerId="ADAL" clId="{9BEFBB74-C0ED-D640-96C8-5B66059E4614}" dt="2021-09-27T18:50:31.525" v="150"/>
          <ac:inkMkLst>
            <pc:docMk/>
            <pc:sldMk cId="234555709" sldId="281"/>
            <ac:inkMk id="120" creationId="{B5060FD1-E520-DF48-ABC1-924D0CAF7B8A}"/>
          </ac:inkMkLst>
        </pc:inkChg>
        <pc:inkChg chg="add">
          <ac:chgData name="Zhang Yifan" userId="c9b86b9a-8bad-4e1d-80e2-8f55c3c19e2c" providerId="ADAL" clId="{9BEFBB74-C0ED-D640-96C8-5B66059E4614}" dt="2021-09-27T18:50:31.683" v="151"/>
          <ac:inkMkLst>
            <pc:docMk/>
            <pc:sldMk cId="234555709" sldId="281"/>
            <ac:inkMk id="121" creationId="{E667B5E1-D993-FA47-8946-1AA14CA4AAA2}"/>
          </ac:inkMkLst>
        </pc:inkChg>
        <pc:inkChg chg="add">
          <ac:chgData name="Zhang Yifan" userId="c9b86b9a-8bad-4e1d-80e2-8f55c3c19e2c" providerId="ADAL" clId="{9BEFBB74-C0ED-D640-96C8-5B66059E4614}" dt="2021-09-27T18:50:31.851" v="152"/>
          <ac:inkMkLst>
            <pc:docMk/>
            <pc:sldMk cId="234555709" sldId="281"/>
            <ac:inkMk id="122" creationId="{56360736-C6F2-6B4F-B773-41977F8A5315}"/>
          </ac:inkMkLst>
        </pc:inkChg>
        <pc:inkChg chg="add">
          <ac:chgData name="Zhang Yifan" userId="c9b86b9a-8bad-4e1d-80e2-8f55c3c19e2c" providerId="ADAL" clId="{9BEFBB74-C0ED-D640-96C8-5B66059E4614}" dt="2021-09-27T18:50:33.411" v="154"/>
          <ac:inkMkLst>
            <pc:docMk/>
            <pc:sldMk cId="234555709" sldId="281"/>
            <ac:inkMk id="125" creationId="{36EDBD59-13FB-204F-8139-34AE12C59A0F}"/>
          </ac:inkMkLst>
        </pc:inkChg>
        <pc:inkChg chg="add">
          <ac:chgData name="Zhang Yifan" userId="c9b86b9a-8bad-4e1d-80e2-8f55c3c19e2c" providerId="ADAL" clId="{9BEFBB74-C0ED-D640-96C8-5B66059E4614}" dt="2021-09-27T18:50:33.757" v="155"/>
          <ac:inkMkLst>
            <pc:docMk/>
            <pc:sldMk cId="234555709" sldId="281"/>
            <ac:inkMk id="126" creationId="{B6C15199-7B2D-914F-9B77-DAE89E292F33}"/>
          </ac:inkMkLst>
        </pc:inkChg>
        <pc:inkChg chg="add">
          <ac:chgData name="Zhang Yifan" userId="c9b86b9a-8bad-4e1d-80e2-8f55c3c19e2c" providerId="ADAL" clId="{9BEFBB74-C0ED-D640-96C8-5B66059E4614}" dt="2021-09-27T18:50:34.450" v="156"/>
          <ac:inkMkLst>
            <pc:docMk/>
            <pc:sldMk cId="234555709" sldId="281"/>
            <ac:inkMk id="127" creationId="{B480A4AE-7CF2-7546-81BD-9EE1EBBB0381}"/>
          </ac:inkMkLst>
        </pc:inkChg>
        <pc:inkChg chg="add">
          <ac:chgData name="Zhang Yifan" userId="c9b86b9a-8bad-4e1d-80e2-8f55c3c19e2c" providerId="ADAL" clId="{9BEFBB74-C0ED-D640-96C8-5B66059E4614}" dt="2021-09-27T18:50:35.002" v="157"/>
          <ac:inkMkLst>
            <pc:docMk/>
            <pc:sldMk cId="234555709" sldId="281"/>
            <ac:inkMk id="128" creationId="{2F64568E-E080-AF45-91A6-F567BDECE298}"/>
          </ac:inkMkLst>
        </pc:inkChg>
        <pc:inkChg chg="add">
          <ac:chgData name="Zhang Yifan" userId="c9b86b9a-8bad-4e1d-80e2-8f55c3c19e2c" providerId="ADAL" clId="{9BEFBB74-C0ED-D640-96C8-5B66059E4614}" dt="2021-09-27T18:50:35.139" v="158"/>
          <ac:inkMkLst>
            <pc:docMk/>
            <pc:sldMk cId="234555709" sldId="281"/>
            <ac:inkMk id="129" creationId="{09522114-95A0-6E4A-8C2A-A8D52502D2EC}"/>
          </ac:inkMkLst>
        </pc:inkChg>
        <pc:inkChg chg="add">
          <ac:chgData name="Zhang Yifan" userId="c9b86b9a-8bad-4e1d-80e2-8f55c3c19e2c" providerId="ADAL" clId="{9BEFBB74-C0ED-D640-96C8-5B66059E4614}" dt="2021-09-27T18:50:35.300" v="159"/>
          <ac:inkMkLst>
            <pc:docMk/>
            <pc:sldMk cId="234555709" sldId="281"/>
            <ac:inkMk id="130" creationId="{9452B4A1-7903-8645-B1FC-502763CF30C8}"/>
          </ac:inkMkLst>
        </pc:inkChg>
        <pc:inkChg chg="add">
          <ac:chgData name="Zhang Yifan" userId="c9b86b9a-8bad-4e1d-80e2-8f55c3c19e2c" providerId="ADAL" clId="{9BEFBB74-C0ED-D640-96C8-5B66059E4614}" dt="2021-09-27T18:50:35.459" v="160"/>
          <ac:inkMkLst>
            <pc:docMk/>
            <pc:sldMk cId="234555709" sldId="281"/>
            <ac:inkMk id="131" creationId="{9A224146-D86E-0447-A218-6B2A7D3E3D04}"/>
          </ac:inkMkLst>
        </pc:inkChg>
        <pc:inkChg chg="add">
          <ac:chgData name="Zhang Yifan" userId="c9b86b9a-8bad-4e1d-80e2-8f55c3c19e2c" providerId="ADAL" clId="{9BEFBB74-C0ED-D640-96C8-5B66059E4614}" dt="2021-09-27T18:50:35.648" v="161"/>
          <ac:inkMkLst>
            <pc:docMk/>
            <pc:sldMk cId="234555709" sldId="281"/>
            <ac:inkMk id="132" creationId="{C72000E2-5FDA-3D42-905F-95E718A53175}"/>
          </ac:inkMkLst>
        </pc:inkChg>
        <pc:inkChg chg="add">
          <ac:chgData name="Zhang Yifan" userId="c9b86b9a-8bad-4e1d-80e2-8f55c3c19e2c" providerId="ADAL" clId="{9BEFBB74-C0ED-D640-96C8-5B66059E4614}" dt="2021-09-27T18:50:37.891" v="163"/>
          <ac:inkMkLst>
            <pc:docMk/>
            <pc:sldMk cId="234555709" sldId="281"/>
            <ac:inkMk id="135" creationId="{C160CFC9-F411-5949-BEF3-FD5477184465}"/>
          </ac:inkMkLst>
        </pc:inkChg>
        <pc:inkChg chg="add">
          <ac:chgData name="Zhang Yifan" userId="c9b86b9a-8bad-4e1d-80e2-8f55c3c19e2c" providerId="ADAL" clId="{9BEFBB74-C0ED-D640-96C8-5B66059E4614}" dt="2021-09-27T18:50:38.289" v="164"/>
          <ac:inkMkLst>
            <pc:docMk/>
            <pc:sldMk cId="234555709" sldId="281"/>
            <ac:inkMk id="136" creationId="{10B72CC6-DA13-7C44-88F8-91BC07A14757}"/>
          </ac:inkMkLst>
        </pc:inkChg>
        <pc:inkChg chg="add">
          <ac:chgData name="Zhang Yifan" userId="c9b86b9a-8bad-4e1d-80e2-8f55c3c19e2c" providerId="ADAL" clId="{9BEFBB74-C0ED-D640-96C8-5B66059E4614}" dt="2021-09-27T18:50:38.680" v="165"/>
          <ac:inkMkLst>
            <pc:docMk/>
            <pc:sldMk cId="234555709" sldId="281"/>
            <ac:inkMk id="137" creationId="{5EA5C578-7EBA-A14C-A5FC-502BC06118CD}"/>
          </ac:inkMkLst>
        </pc:inkChg>
        <pc:inkChg chg="add">
          <ac:chgData name="Zhang Yifan" userId="c9b86b9a-8bad-4e1d-80e2-8f55c3c19e2c" providerId="ADAL" clId="{9BEFBB74-C0ED-D640-96C8-5B66059E4614}" dt="2021-09-27T18:50:38.965" v="166"/>
          <ac:inkMkLst>
            <pc:docMk/>
            <pc:sldMk cId="234555709" sldId="281"/>
            <ac:inkMk id="138" creationId="{57EEBA89-FAF3-9F47-9179-1A6AF908D75E}"/>
          </ac:inkMkLst>
        </pc:inkChg>
        <pc:inkChg chg="add">
          <ac:chgData name="Zhang Yifan" userId="c9b86b9a-8bad-4e1d-80e2-8f55c3c19e2c" providerId="ADAL" clId="{9BEFBB74-C0ED-D640-96C8-5B66059E4614}" dt="2021-09-27T18:50:39.513" v="167"/>
          <ac:inkMkLst>
            <pc:docMk/>
            <pc:sldMk cId="234555709" sldId="281"/>
            <ac:inkMk id="139" creationId="{7ADAFEB0-7F50-C14A-8FB6-228F6D33D924}"/>
          </ac:inkMkLst>
        </pc:inkChg>
        <pc:inkChg chg="add">
          <ac:chgData name="Zhang Yifan" userId="c9b86b9a-8bad-4e1d-80e2-8f55c3c19e2c" providerId="ADAL" clId="{9BEFBB74-C0ED-D640-96C8-5B66059E4614}" dt="2021-09-27T18:50:40.061" v="168"/>
          <ac:inkMkLst>
            <pc:docMk/>
            <pc:sldMk cId="234555709" sldId="281"/>
            <ac:inkMk id="140" creationId="{3829E082-750A-CF40-9EF7-1E4D6667C40A}"/>
          </ac:inkMkLst>
        </pc:inkChg>
        <pc:inkChg chg="add">
          <ac:chgData name="Zhang Yifan" userId="c9b86b9a-8bad-4e1d-80e2-8f55c3c19e2c" providerId="ADAL" clId="{9BEFBB74-C0ED-D640-96C8-5B66059E4614}" dt="2021-09-27T18:50:40.522" v="169"/>
          <ac:inkMkLst>
            <pc:docMk/>
            <pc:sldMk cId="234555709" sldId="281"/>
            <ac:inkMk id="141" creationId="{780A3F4E-3FCA-FA4B-B29A-8E6CAE683AD0}"/>
          </ac:inkMkLst>
        </pc:inkChg>
        <pc:inkChg chg="add">
          <ac:chgData name="Zhang Yifan" userId="c9b86b9a-8bad-4e1d-80e2-8f55c3c19e2c" providerId="ADAL" clId="{9BEFBB74-C0ED-D640-96C8-5B66059E4614}" dt="2021-09-27T18:50:40.688" v="170"/>
          <ac:inkMkLst>
            <pc:docMk/>
            <pc:sldMk cId="234555709" sldId="281"/>
            <ac:inkMk id="142" creationId="{04AAD3EA-424D-E547-BC98-52A16A6F775A}"/>
          </ac:inkMkLst>
        </pc:inkChg>
        <pc:inkChg chg="add">
          <ac:chgData name="Zhang Yifan" userId="c9b86b9a-8bad-4e1d-80e2-8f55c3c19e2c" providerId="ADAL" clId="{9BEFBB74-C0ED-D640-96C8-5B66059E4614}" dt="2021-09-27T18:50:40.853" v="171"/>
          <ac:inkMkLst>
            <pc:docMk/>
            <pc:sldMk cId="234555709" sldId="281"/>
            <ac:inkMk id="143" creationId="{90949A0B-8FCE-0E4A-8B7C-4C686754E99A}"/>
          </ac:inkMkLst>
        </pc:inkChg>
        <pc:inkChg chg="add">
          <ac:chgData name="Zhang Yifan" userId="c9b86b9a-8bad-4e1d-80e2-8f55c3c19e2c" providerId="ADAL" clId="{9BEFBB74-C0ED-D640-96C8-5B66059E4614}" dt="2021-09-27T18:50:41.014" v="172"/>
          <ac:inkMkLst>
            <pc:docMk/>
            <pc:sldMk cId="234555709" sldId="281"/>
            <ac:inkMk id="144" creationId="{B54D5D73-5A3B-EF49-934B-8C0ED7AB9CCB}"/>
          </ac:inkMkLst>
        </pc:inkChg>
        <pc:inkChg chg="add">
          <ac:chgData name="Zhang Yifan" userId="c9b86b9a-8bad-4e1d-80e2-8f55c3c19e2c" providerId="ADAL" clId="{9BEFBB74-C0ED-D640-96C8-5B66059E4614}" dt="2021-09-27T18:50:41.204" v="173"/>
          <ac:inkMkLst>
            <pc:docMk/>
            <pc:sldMk cId="234555709" sldId="281"/>
            <ac:inkMk id="145" creationId="{D20C6287-CC7D-B240-9120-A0939E322137}"/>
          </ac:inkMkLst>
        </pc:inkChg>
        <pc:inkChg chg="add">
          <ac:chgData name="Zhang Yifan" userId="c9b86b9a-8bad-4e1d-80e2-8f55c3c19e2c" providerId="ADAL" clId="{9BEFBB74-C0ED-D640-96C8-5B66059E4614}" dt="2021-09-27T18:50:43.523" v="175"/>
          <ac:inkMkLst>
            <pc:docMk/>
            <pc:sldMk cId="234555709" sldId="281"/>
            <ac:inkMk id="147" creationId="{1499B003-004E-1C4B-AFA7-6A2D436E9824}"/>
          </ac:inkMkLst>
        </pc:inkChg>
        <pc:inkChg chg="add">
          <ac:chgData name="Zhang Yifan" userId="c9b86b9a-8bad-4e1d-80e2-8f55c3c19e2c" providerId="ADAL" clId="{9BEFBB74-C0ED-D640-96C8-5B66059E4614}" dt="2021-09-27T18:50:44.072" v="176"/>
          <ac:inkMkLst>
            <pc:docMk/>
            <pc:sldMk cId="234555709" sldId="281"/>
            <ac:inkMk id="148" creationId="{B3A932E1-9689-A74C-87E5-DF0FF684AE22}"/>
          </ac:inkMkLst>
        </pc:inkChg>
        <pc:inkChg chg="add">
          <ac:chgData name="Zhang Yifan" userId="c9b86b9a-8bad-4e1d-80e2-8f55c3c19e2c" providerId="ADAL" clId="{9BEFBB74-C0ED-D640-96C8-5B66059E4614}" dt="2021-09-27T18:50:44.625" v="177"/>
          <ac:inkMkLst>
            <pc:docMk/>
            <pc:sldMk cId="234555709" sldId="281"/>
            <ac:inkMk id="149" creationId="{D2F8D58A-A9A4-DB48-A52B-D977CE6FBBDC}"/>
          </ac:inkMkLst>
        </pc:inkChg>
        <pc:inkChg chg="add">
          <ac:chgData name="Zhang Yifan" userId="c9b86b9a-8bad-4e1d-80e2-8f55c3c19e2c" providerId="ADAL" clId="{9BEFBB74-C0ED-D640-96C8-5B66059E4614}" dt="2021-09-27T18:50:44.952" v="178"/>
          <ac:inkMkLst>
            <pc:docMk/>
            <pc:sldMk cId="234555709" sldId="281"/>
            <ac:inkMk id="150" creationId="{BB3E0990-7767-E845-AF74-3F538E20BB8F}"/>
          </ac:inkMkLst>
        </pc:inkChg>
        <pc:inkChg chg="add">
          <ac:chgData name="Zhang Yifan" userId="c9b86b9a-8bad-4e1d-80e2-8f55c3c19e2c" providerId="ADAL" clId="{9BEFBB74-C0ED-D640-96C8-5B66059E4614}" dt="2021-09-27T18:50:45.551" v="179"/>
          <ac:inkMkLst>
            <pc:docMk/>
            <pc:sldMk cId="234555709" sldId="281"/>
            <ac:inkMk id="151" creationId="{38DC55C6-E618-9745-83B0-D218A640584B}"/>
          </ac:inkMkLst>
        </pc:inkChg>
        <pc:inkChg chg="add">
          <ac:chgData name="Zhang Yifan" userId="c9b86b9a-8bad-4e1d-80e2-8f55c3c19e2c" providerId="ADAL" clId="{9BEFBB74-C0ED-D640-96C8-5B66059E4614}" dt="2021-09-27T18:50:45.884" v="180"/>
          <ac:inkMkLst>
            <pc:docMk/>
            <pc:sldMk cId="234555709" sldId="281"/>
            <ac:inkMk id="152" creationId="{62D4C8DE-3858-8841-A56A-69B372BA22FA}"/>
          </ac:inkMkLst>
        </pc:inkChg>
        <pc:inkChg chg="add">
          <ac:chgData name="Zhang Yifan" userId="c9b86b9a-8bad-4e1d-80e2-8f55c3c19e2c" providerId="ADAL" clId="{9BEFBB74-C0ED-D640-96C8-5B66059E4614}" dt="2021-09-27T18:50:46.293" v="181"/>
          <ac:inkMkLst>
            <pc:docMk/>
            <pc:sldMk cId="234555709" sldId="281"/>
            <ac:inkMk id="153" creationId="{5C578ACE-89C9-8549-B334-5C0EA9A41884}"/>
          </ac:inkMkLst>
        </pc:inkChg>
        <pc:inkChg chg="add">
          <ac:chgData name="Zhang Yifan" userId="c9b86b9a-8bad-4e1d-80e2-8f55c3c19e2c" providerId="ADAL" clId="{9BEFBB74-C0ED-D640-96C8-5B66059E4614}" dt="2021-09-27T18:50:46.559" v="182"/>
          <ac:inkMkLst>
            <pc:docMk/>
            <pc:sldMk cId="234555709" sldId="281"/>
            <ac:inkMk id="154" creationId="{E4483A9B-E834-3044-A3E8-DA60F52820B7}"/>
          </ac:inkMkLst>
        </pc:inkChg>
        <pc:inkChg chg="add">
          <ac:chgData name="Zhang Yifan" userId="c9b86b9a-8bad-4e1d-80e2-8f55c3c19e2c" providerId="ADAL" clId="{9BEFBB74-C0ED-D640-96C8-5B66059E4614}" dt="2021-09-27T18:50:47.125" v="183"/>
          <ac:inkMkLst>
            <pc:docMk/>
            <pc:sldMk cId="234555709" sldId="281"/>
            <ac:inkMk id="155" creationId="{5F4EF7D0-4D1B-0B4C-8520-F2789AFBE8B4}"/>
          </ac:inkMkLst>
        </pc:inkChg>
        <pc:inkChg chg="add">
          <ac:chgData name="Zhang Yifan" userId="c9b86b9a-8bad-4e1d-80e2-8f55c3c19e2c" providerId="ADAL" clId="{9BEFBB74-C0ED-D640-96C8-5B66059E4614}" dt="2021-09-27T18:50:47.746" v="184"/>
          <ac:inkMkLst>
            <pc:docMk/>
            <pc:sldMk cId="234555709" sldId="281"/>
            <ac:inkMk id="156" creationId="{2FD20540-0E3A-C54F-804A-3E58355F8C26}"/>
          </ac:inkMkLst>
        </pc:inkChg>
        <pc:inkChg chg="add">
          <ac:chgData name="Zhang Yifan" userId="c9b86b9a-8bad-4e1d-80e2-8f55c3c19e2c" providerId="ADAL" clId="{9BEFBB74-C0ED-D640-96C8-5B66059E4614}" dt="2021-09-27T18:50:48.385" v="185"/>
          <ac:inkMkLst>
            <pc:docMk/>
            <pc:sldMk cId="234555709" sldId="281"/>
            <ac:inkMk id="157" creationId="{543BA45F-E216-2E44-94FB-C2D110D070A3}"/>
          </ac:inkMkLst>
        </pc:inkChg>
        <pc:inkChg chg="add">
          <ac:chgData name="Zhang Yifan" userId="c9b86b9a-8bad-4e1d-80e2-8f55c3c19e2c" providerId="ADAL" clId="{9BEFBB74-C0ED-D640-96C8-5B66059E4614}" dt="2021-09-27T18:50:48.567" v="186"/>
          <ac:inkMkLst>
            <pc:docMk/>
            <pc:sldMk cId="234555709" sldId="281"/>
            <ac:inkMk id="158" creationId="{766DDA79-CCD0-584F-9A6A-8A7CCDE6D360}"/>
          </ac:inkMkLst>
        </pc:inkChg>
        <pc:inkChg chg="add">
          <ac:chgData name="Zhang Yifan" userId="c9b86b9a-8bad-4e1d-80e2-8f55c3c19e2c" providerId="ADAL" clId="{9BEFBB74-C0ED-D640-96C8-5B66059E4614}" dt="2021-09-27T18:50:48.735" v="187"/>
          <ac:inkMkLst>
            <pc:docMk/>
            <pc:sldMk cId="234555709" sldId="281"/>
            <ac:inkMk id="159" creationId="{79605A99-25A6-3C46-8026-F21A96157FA6}"/>
          </ac:inkMkLst>
        </pc:inkChg>
        <pc:inkChg chg="add">
          <ac:chgData name="Zhang Yifan" userId="c9b86b9a-8bad-4e1d-80e2-8f55c3c19e2c" providerId="ADAL" clId="{9BEFBB74-C0ED-D640-96C8-5B66059E4614}" dt="2021-09-27T18:50:48.860" v="188"/>
          <ac:inkMkLst>
            <pc:docMk/>
            <pc:sldMk cId="234555709" sldId="281"/>
            <ac:inkMk id="160" creationId="{41DDA68C-DD14-0440-B5A1-EE45EA9278C5}"/>
          </ac:inkMkLst>
        </pc:inkChg>
        <pc:inkChg chg="add">
          <ac:chgData name="Zhang Yifan" userId="c9b86b9a-8bad-4e1d-80e2-8f55c3c19e2c" providerId="ADAL" clId="{9BEFBB74-C0ED-D640-96C8-5B66059E4614}" dt="2021-09-27T18:50:49.011" v="189"/>
          <ac:inkMkLst>
            <pc:docMk/>
            <pc:sldMk cId="234555709" sldId="281"/>
            <ac:inkMk id="161" creationId="{2FD973F9-E67D-DA4E-A783-8A69C7A88252}"/>
          </ac:inkMkLst>
        </pc:inkChg>
        <pc:inkChg chg="add topLvl">
          <ac:chgData name="Zhang Yifan" userId="c9b86b9a-8bad-4e1d-80e2-8f55c3c19e2c" providerId="ADAL" clId="{9BEFBB74-C0ED-D640-96C8-5B66059E4614}" dt="2021-09-27T18:51:19.197" v="211"/>
          <ac:inkMkLst>
            <pc:docMk/>
            <pc:sldMk cId="234555709" sldId="281"/>
            <ac:inkMk id="164" creationId="{5E435E96-BCE8-3B4C-8D2D-86E10ACDDE8F}"/>
          </ac:inkMkLst>
        </pc:inkChg>
        <pc:inkChg chg="add topLvl">
          <ac:chgData name="Zhang Yifan" userId="c9b86b9a-8bad-4e1d-80e2-8f55c3c19e2c" providerId="ADAL" clId="{9BEFBB74-C0ED-D640-96C8-5B66059E4614}" dt="2021-09-27T18:51:19.197" v="211"/>
          <ac:inkMkLst>
            <pc:docMk/>
            <pc:sldMk cId="234555709" sldId="281"/>
            <ac:inkMk id="165" creationId="{3DCE152A-07FD-4940-A01A-962B757C8EF0}"/>
          </ac:inkMkLst>
        </pc:inkChg>
        <pc:inkChg chg="add">
          <ac:chgData name="Zhang Yifan" userId="c9b86b9a-8bad-4e1d-80e2-8f55c3c19e2c" providerId="ADAL" clId="{9BEFBB74-C0ED-D640-96C8-5B66059E4614}" dt="2021-09-27T18:51:12.879" v="196"/>
          <ac:inkMkLst>
            <pc:docMk/>
            <pc:sldMk cId="234555709" sldId="281"/>
            <ac:inkMk id="167" creationId="{CA9E450B-485E-4E4A-9527-B376D8D8BF0F}"/>
          </ac:inkMkLst>
        </pc:inkChg>
        <pc:inkChg chg="add">
          <ac:chgData name="Zhang Yifan" userId="c9b86b9a-8bad-4e1d-80e2-8f55c3c19e2c" providerId="ADAL" clId="{9BEFBB74-C0ED-D640-96C8-5B66059E4614}" dt="2021-09-27T18:51:13.236" v="197"/>
          <ac:inkMkLst>
            <pc:docMk/>
            <pc:sldMk cId="234555709" sldId="281"/>
            <ac:inkMk id="168" creationId="{15677583-FA28-7146-916B-D0DB426C7920}"/>
          </ac:inkMkLst>
        </pc:inkChg>
        <pc:inkChg chg="add">
          <ac:chgData name="Zhang Yifan" userId="c9b86b9a-8bad-4e1d-80e2-8f55c3c19e2c" providerId="ADAL" clId="{9BEFBB74-C0ED-D640-96C8-5B66059E4614}" dt="2021-09-27T18:51:13.872" v="198"/>
          <ac:inkMkLst>
            <pc:docMk/>
            <pc:sldMk cId="234555709" sldId="281"/>
            <ac:inkMk id="169" creationId="{9F0D5A18-C27A-DC44-84A2-7C07CB6E41F6}"/>
          </ac:inkMkLst>
        </pc:inkChg>
        <pc:inkChg chg="add">
          <ac:chgData name="Zhang Yifan" userId="c9b86b9a-8bad-4e1d-80e2-8f55c3c19e2c" providerId="ADAL" clId="{9BEFBB74-C0ED-D640-96C8-5B66059E4614}" dt="2021-09-27T18:51:14.177" v="199"/>
          <ac:inkMkLst>
            <pc:docMk/>
            <pc:sldMk cId="234555709" sldId="281"/>
            <ac:inkMk id="170" creationId="{3CA205A4-35AC-4946-9AD2-9C5CDF681C36}"/>
          </ac:inkMkLst>
        </pc:inkChg>
        <pc:inkChg chg="add">
          <ac:chgData name="Zhang Yifan" userId="c9b86b9a-8bad-4e1d-80e2-8f55c3c19e2c" providerId="ADAL" clId="{9BEFBB74-C0ED-D640-96C8-5B66059E4614}" dt="2021-09-27T18:51:14.543" v="200"/>
          <ac:inkMkLst>
            <pc:docMk/>
            <pc:sldMk cId="234555709" sldId="281"/>
            <ac:inkMk id="171" creationId="{260E318F-0123-A648-A1CA-01ABCF354269}"/>
          </ac:inkMkLst>
        </pc:inkChg>
        <pc:inkChg chg="add">
          <ac:chgData name="Zhang Yifan" userId="c9b86b9a-8bad-4e1d-80e2-8f55c3c19e2c" providerId="ADAL" clId="{9BEFBB74-C0ED-D640-96C8-5B66059E4614}" dt="2021-09-27T18:51:14.791" v="201"/>
          <ac:inkMkLst>
            <pc:docMk/>
            <pc:sldMk cId="234555709" sldId="281"/>
            <ac:inkMk id="172" creationId="{86697219-6F00-E44A-AC35-1E795A98EC39}"/>
          </ac:inkMkLst>
        </pc:inkChg>
        <pc:inkChg chg="add">
          <ac:chgData name="Zhang Yifan" userId="c9b86b9a-8bad-4e1d-80e2-8f55c3c19e2c" providerId="ADAL" clId="{9BEFBB74-C0ED-D640-96C8-5B66059E4614}" dt="2021-09-27T18:51:15.280" v="202"/>
          <ac:inkMkLst>
            <pc:docMk/>
            <pc:sldMk cId="234555709" sldId="281"/>
            <ac:inkMk id="173" creationId="{FC4535CB-3CEA-1945-A080-A849AE71540A}"/>
          </ac:inkMkLst>
        </pc:inkChg>
        <pc:inkChg chg="add">
          <ac:chgData name="Zhang Yifan" userId="c9b86b9a-8bad-4e1d-80e2-8f55c3c19e2c" providerId="ADAL" clId="{9BEFBB74-C0ED-D640-96C8-5B66059E4614}" dt="2021-09-27T18:51:16.472" v="203"/>
          <ac:inkMkLst>
            <pc:docMk/>
            <pc:sldMk cId="234555709" sldId="281"/>
            <ac:inkMk id="174" creationId="{3D4A222F-DDEB-C744-BE86-6842A53B83E7}"/>
          </ac:inkMkLst>
        </pc:inkChg>
        <pc:inkChg chg="add">
          <ac:chgData name="Zhang Yifan" userId="c9b86b9a-8bad-4e1d-80e2-8f55c3c19e2c" providerId="ADAL" clId="{9BEFBB74-C0ED-D640-96C8-5B66059E4614}" dt="2021-09-27T18:51:17.172" v="204"/>
          <ac:inkMkLst>
            <pc:docMk/>
            <pc:sldMk cId="234555709" sldId="281"/>
            <ac:inkMk id="175" creationId="{6C0D2CB2-EEEB-9048-AC95-466957E45F93}"/>
          </ac:inkMkLst>
        </pc:inkChg>
        <pc:inkChg chg="add">
          <ac:chgData name="Zhang Yifan" userId="c9b86b9a-8bad-4e1d-80e2-8f55c3c19e2c" providerId="ADAL" clId="{9BEFBB74-C0ED-D640-96C8-5B66059E4614}" dt="2021-09-27T18:51:17.338" v="205"/>
          <ac:inkMkLst>
            <pc:docMk/>
            <pc:sldMk cId="234555709" sldId="281"/>
            <ac:inkMk id="176" creationId="{52A39FA9-C7DE-984F-8453-586539A99EF2}"/>
          </ac:inkMkLst>
        </pc:inkChg>
        <pc:inkChg chg="add">
          <ac:chgData name="Zhang Yifan" userId="c9b86b9a-8bad-4e1d-80e2-8f55c3c19e2c" providerId="ADAL" clId="{9BEFBB74-C0ED-D640-96C8-5B66059E4614}" dt="2021-09-27T18:51:17.514" v="206"/>
          <ac:inkMkLst>
            <pc:docMk/>
            <pc:sldMk cId="234555709" sldId="281"/>
            <ac:inkMk id="177" creationId="{C9349987-4E66-7948-810B-AEB8EFD707C2}"/>
          </ac:inkMkLst>
        </pc:inkChg>
        <pc:inkChg chg="add">
          <ac:chgData name="Zhang Yifan" userId="c9b86b9a-8bad-4e1d-80e2-8f55c3c19e2c" providerId="ADAL" clId="{9BEFBB74-C0ED-D640-96C8-5B66059E4614}" dt="2021-09-27T18:51:17.689" v="207"/>
          <ac:inkMkLst>
            <pc:docMk/>
            <pc:sldMk cId="234555709" sldId="281"/>
            <ac:inkMk id="178" creationId="{A96B2406-6906-324F-A088-824C0E03A45C}"/>
          </ac:inkMkLst>
        </pc:inkChg>
        <pc:inkChg chg="add">
          <ac:chgData name="Zhang Yifan" userId="c9b86b9a-8bad-4e1d-80e2-8f55c3c19e2c" providerId="ADAL" clId="{9BEFBB74-C0ED-D640-96C8-5B66059E4614}" dt="2021-09-27T18:51:17.856" v="208"/>
          <ac:inkMkLst>
            <pc:docMk/>
            <pc:sldMk cId="234555709" sldId="281"/>
            <ac:inkMk id="179" creationId="{09CFAEEC-E57B-E443-8E34-91BF7F39BF63}"/>
          </ac:inkMkLst>
        </pc:inkChg>
        <pc:inkChg chg="add">
          <ac:chgData name="Zhang Yifan" userId="c9b86b9a-8bad-4e1d-80e2-8f55c3c19e2c" providerId="ADAL" clId="{9BEFBB74-C0ED-D640-96C8-5B66059E4614}" dt="2021-09-27T18:51:18.023" v="209"/>
          <ac:inkMkLst>
            <pc:docMk/>
            <pc:sldMk cId="234555709" sldId="281"/>
            <ac:inkMk id="180" creationId="{8ECE5E0D-66EB-F844-99B2-F64C851541DC}"/>
          </ac:inkMkLst>
        </pc:inkChg>
        <pc:inkChg chg="add">
          <ac:chgData name="Zhang Yifan" userId="c9b86b9a-8bad-4e1d-80e2-8f55c3c19e2c" providerId="ADAL" clId="{9BEFBB74-C0ED-D640-96C8-5B66059E4614}" dt="2021-09-27T18:51:18.173" v="210"/>
          <ac:inkMkLst>
            <pc:docMk/>
            <pc:sldMk cId="234555709" sldId="281"/>
            <ac:inkMk id="181" creationId="{17F0DE0A-5844-5D49-92A7-DA51F3B894F9}"/>
          </ac:inkMkLst>
        </pc:inkChg>
        <pc:inkChg chg="add topLvl">
          <ac:chgData name="Zhang Yifan" userId="c9b86b9a-8bad-4e1d-80e2-8f55c3c19e2c" providerId="ADAL" clId="{9BEFBB74-C0ED-D640-96C8-5B66059E4614}" dt="2021-09-27T18:51:31.061" v="215"/>
          <ac:inkMkLst>
            <pc:docMk/>
            <pc:sldMk cId="234555709" sldId="281"/>
            <ac:inkMk id="184" creationId="{C72E0020-FA7F-444C-9D31-2F19C45CB332}"/>
          </ac:inkMkLst>
        </pc:inkChg>
        <pc:inkChg chg="add del topLvl">
          <ac:chgData name="Zhang Yifan" userId="c9b86b9a-8bad-4e1d-80e2-8f55c3c19e2c" providerId="ADAL" clId="{9BEFBB74-C0ED-D640-96C8-5B66059E4614}" dt="2021-09-27T18:51:31.061" v="215"/>
          <ac:inkMkLst>
            <pc:docMk/>
            <pc:sldMk cId="234555709" sldId="281"/>
            <ac:inkMk id="185" creationId="{5BF232D5-1EC9-4043-ACA2-EED14249748F}"/>
          </ac:inkMkLst>
        </pc:inkChg>
        <pc:inkChg chg="add del">
          <ac:chgData name="Zhang Yifan" userId="c9b86b9a-8bad-4e1d-80e2-8f55c3c19e2c" providerId="ADAL" clId="{9BEFBB74-C0ED-D640-96C8-5B66059E4614}" dt="2021-09-27T18:51:34.575" v="217"/>
          <ac:inkMkLst>
            <pc:docMk/>
            <pc:sldMk cId="234555709" sldId="281"/>
            <ac:inkMk id="187" creationId="{CE790A44-B4D4-A549-8DD6-2427472258C5}"/>
          </ac:inkMkLst>
        </pc:inkChg>
        <pc:inkChg chg="add">
          <ac:chgData name="Zhang Yifan" userId="c9b86b9a-8bad-4e1d-80e2-8f55c3c19e2c" providerId="ADAL" clId="{9BEFBB74-C0ED-D640-96C8-5B66059E4614}" dt="2021-09-27T18:51:36.132" v="218"/>
          <ac:inkMkLst>
            <pc:docMk/>
            <pc:sldMk cId="234555709" sldId="281"/>
            <ac:inkMk id="188" creationId="{964DE95B-7B38-1E43-867C-529A12C23125}"/>
          </ac:inkMkLst>
        </pc:inkChg>
        <pc:inkChg chg="add topLvl">
          <ac:chgData name="Zhang Yifan" userId="c9b86b9a-8bad-4e1d-80e2-8f55c3c19e2c" providerId="ADAL" clId="{9BEFBB74-C0ED-D640-96C8-5B66059E4614}" dt="2021-09-27T18:54:06.930" v="399"/>
          <ac:inkMkLst>
            <pc:docMk/>
            <pc:sldMk cId="234555709" sldId="281"/>
            <ac:inkMk id="189" creationId="{EE0C2FA0-8F2F-684A-830B-5B0556DAF66B}"/>
          </ac:inkMkLst>
        </pc:inkChg>
        <pc:inkChg chg="add topLvl">
          <ac:chgData name="Zhang Yifan" userId="c9b86b9a-8bad-4e1d-80e2-8f55c3c19e2c" providerId="ADAL" clId="{9BEFBB74-C0ED-D640-96C8-5B66059E4614}" dt="2021-09-27T18:54:06.930" v="399"/>
          <ac:inkMkLst>
            <pc:docMk/>
            <pc:sldMk cId="234555709" sldId="281"/>
            <ac:inkMk id="190" creationId="{D5FA0734-55B4-134B-9A86-41B4CDC25A12}"/>
          </ac:inkMkLst>
        </pc:inkChg>
        <pc:inkChg chg="add topLvl">
          <ac:chgData name="Zhang Yifan" userId="c9b86b9a-8bad-4e1d-80e2-8f55c3c19e2c" providerId="ADAL" clId="{9BEFBB74-C0ED-D640-96C8-5B66059E4614}" dt="2021-09-27T18:54:06.930" v="399"/>
          <ac:inkMkLst>
            <pc:docMk/>
            <pc:sldMk cId="234555709" sldId="281"/>
            <ac:inkMk id="191" creationId="{CCD9C1BE-0C16-E84A-A879-2C153DF50874}"/>
          </ac:inkMkLst>
        </pc:inkChg>
        <pc:inkChg chg="add topLvl">
          <ac:chgData name="Zhang Yifan" userId="c9b86b9a-8bad-4e1d-80e2-8f55c3c19e2c" providerId="ADAL" clId="{9BEFBB74-C0ED-D640-96C8-5B66059E4614}" dt="2021-09-27T18:54:06.930" v="399"/>
          <ac:inkMkLst>
            <pc:docMk/>
            <pc:sldMk cId="234555709" sldId="281"/>
            <ac:inkMk id="192" creationId="{1A8C7A3F-4779-384D-A9C5-93742B3DA832}"/>
          </ac:inkMkLst>
        </pc:inkChg>
        <pc:inkChg chg="add topLvl">
          <ac:chgData name="Zhang Yifan" userId="c9b86b9a-8bad-4e1d-80e2-8f55c3c19e2c" providerId="ADAL" clId="{9BEFBB74-C0ED-D640-96C8-5B66059E4614}" dt="2021-09-27T18:54:06.930" v="399"/>
          <ac:inkMkLst>
            <pc:docMk/>
            <pc:sldMk cId="234555709" sldId="281"/>
            <ac:inkMk id="193" creationId="{B806978C-671F-1F40-8B52-9BAC01BBF017}"/>
          </ac:inkMkLst>
        </pc:inkChg>
        <pc:inkChg chg="add topLvl">
          <ac:chgData name="Zhang Yifan" userId="c9b86b9a-8bad-4e1d-80e2-8f55c3c19e2c" providerId="ADAL" clId="{9BEFBB74-C0ED-D640-96C8-5B66059E4614}" dt="2021-09-27T18:54:06.930" v="399"/>
          <ac:inkMkLst>
            <pc:docMk/>
            <pc:sldMk cId="234555709" sldId="281"/>
            <ac:inkMk id="194" creationId="{D0A5E163-A503-194C-8502-284076006960}"/>
          </ac:inkMkLst>
        </pc:inkChg>
        <pc:inkChg chg="add topLvl">
          <ac:chgData name="Zhang Yifan" userId="c9b86b9a-8bad-4e1d-80e2-8f55c3c19e2c" providerId="ADAL" clId="{9BEFBB74-C0ED-D640-96C8-5B66059E4614}" dt="2021-09-27T18:54:06.930" v="399"/>
          <ac:inkMkLst>
            <pc:docMk/>
            <pc:sldMk cId="234555709" sldId="281"/>
            <ac:inkMk id="196" creationId="{6898ED00-B1D4-1746-879C-289F16F24414}"/>
          </ac:inkMkLst>
        </pc:inkChg>
        <pc:inkChg chg="add topLvl">
          <ac:chgData name="Zhang Yifan" userId="c9b86b9a-8bad-4e1d-80e2-8f55c3c19e2c" providerId="ADAL" clId="{9BEFBB74-C0ED-D640-96C8-5B66059E4614}" dt="2021-09-27T18:54:06.930" v="399"/>
          <ac:inkMkLst>
            <pc:docMk/>
            <pc:sldMk cId="234555709" sldId="281"/>
            <ac:inkMk id="197" creationId="{F504A977-1376-D544-9323-2FE248DA981C}"/>
          </ac:inkMkLst>
        </pc:inkChg>
        <pc:inkChg chg="add">
          <ac:chgData name="Zhang Yifan" userId="c9b86b9a-8bad-4e1d-80e2-8f55c3c19e2c" providerId="ADAL" clId="{9BEFBB74-C0ED-D640-96C8-5B66059E4614}" dt="2021-09-27T18:51:45.385" v="228"/>
          <ac:inkMkLst>
            <pc:docMk/>
            <pc:sldMk cId="234555709" sldId="281"/>
            <ac:inkMk id="198" creationId="{8E7DE747-8751-6240-977E-B09BB15F5BF0}"/>
          </ac:inkMkLst>
        </pc:inkChg>
        <pc:inkChg chg="add">
          <ac:chgData name="Zhang Yifan" userId="c9b86b9a-8bad-4e1d-80e2-8f55c3c19e2c" providerId="ADAL" clId="{9BEFBB74-C0ED-D640-96C8-5B66059E4614}" dt="2021-09-27T18:51:45.551" v="229"/>
          <ac:inkMkLst>
            <pc:docMk/>
            <pc:sldMk cId="234555709" sldId="281"/>
            <ac:inkMk id="199" creationId="{C67089E9-1BB1-1748-AD99-40CF8339BFBB}"/>
          </ac:inkMkLst>
        </pc:inkChg>
        <pc:inkChg chg="add">
          <ac:chgData name="Zhang Yifan" userId="c9b86b9a-8bad-4e1d-80e2-8f55c3c19e2c" providerId="ADAL" clId="{9BEFBB74-C0ED-D640-96C8-5B66059E4614}" dt="2021-09-27T18:51:45.702" v="230"/>
          <ac:inkMkLst>
            <pc:docMk/>
            <pc:sldMk cId="234555709" sldId="281"/>
            <ac:inkMk id="200" creationId="{8F91A18D-2AB3-8B4D-ACDF-21EC66A3BAAE}"/>
          </ac:inkMkLst>
        </pc:inkChg>
        <pc:inkChg chg="add">
          <ac:chgData name="Zhang Yifan" userId="c9b86b9a-8bad-4e1d-80e2-8f55c3c19e2c" providerId="ADAL" clId="{9BEFBB74-C0ED-D640-96C8-5B66059E4614}" dt="2021-09-27T18:51:45.868" v="231"/>
          <ac:inkMkLst>
            <pc:docMk/>
            <pc:sldMk cId="234555709" sldId="281"/>
            <ac:inkMk id="201" creationId="{6355916A-E24B-2B40-9546-E5C5A2FF0FBD}"/>
          </ac:inkMkLst>
        </pc:inkChg>
        <pc:inkChg chg="add">
          <ac:chgData name="Zhang Yifan" userId="c9b86b9a-8bad-4e1d-80e2-8f55c3c19e2c" providerId="ADAL" clId="{9BEFBB74-C0ED-D640-96C8-5B66059E4614}" dt="2021-09-27T18:51:59.376" v="233"/>
          <ac:inkMkLst>
            <pc:docMk/>
            <pc:sldMk cId="234555709" sldId="281"/>
            <ac:inkMk id="204" creationId="{F992D0B3-2279-2049-8B5C-261F82F6D909}"/>
          </ac:inkMkLst>
        </pc:inkChg>
        <pc:inkChg chg="add">
          <ac:chgData name="Zhang Yifan" userId="c9b86b9a-8bad-4e1d-80e2-8f55c3c19e2c" providerId="ADAL" clId="{9BEFBB74-C0ED-D640-96C8-5B66059E4614}" dt="2021-09-27T18:51:59.775" v="234"/>
          <ac:inkMkLst>
            <pc:docMk/>
            <pc:sldMk cId="234555709" sldId="281"/>
            <ac:inkMk id="205" creationId="{B7877EF7-27DB-414F-93AC-A1E4487DBE22}"/>
          </ac:inkMkLst>
        </pc:inkChg>
        <pc:inkChg chg="add">
          <ac:chgData name="Zhang Yifan" userId="c9b86b9a-8bad-4e1d-80e2-8f55c3c19e2c" providerId="ADAL" clId="{9BEFBB74-C0ED-D640-96C8-5B66059E4614}" dt="2021-09-27T18:52:08.794" v="236"/>
          <ac:inkMkLst>
            <pc:docMk/>
            <pc:sldMk cId="234555709" sldId="281"/>
            <ac:inkMk id="207" creationId="{E88705B7-E7F3-2146-8638-F7E6157F65D9}"/>
          </ac:inkMkLst>
        </pc:inkChg>
        <pc:inkChg chg="add">
          <ac:chgData name="Zhang Yifan" userId="c9b86b9a-8bad-4e1d-80e2-8f55c3c19e2c" providerId="ADAL" clId="{9BEFBB74-C0ED-D640-96C8-5B66059E4614}" dt="2021-09-27T18:52:09.064" v="237"/>
          <ac:inkMkLst>
            <pc:docMk/>
            <pc:sldMk cId="234555709" sldId="281"/>
            <ac:inkMk id="208" creationId="{157B157D-EA37-C847-86A8-51320A79525A}"/>
          </ac:inkMkLst>
        </pc:inkChg>
        <pc:inkChg chg="add">
          <ac:chgData name="Zhang Yifan" userId="c9b86b9a-8bad-4e1d-80e2-8f55c3c19e2c" providerId="ADAL" clId="{9BEFBB74-C0ED-D640-96C8-5B66059E4614}" dt="2021-09-27T18:52:09.486" v="238"/>
          <ac:inkMkLst>
            <pc:docMk/>
            <pc:sldMk cId="234555709" sldId="281"/>
            <ac:inkMk id="209" creationId="{60CEFA1B-B344-F244-8E9C-032DFE924B81}"/>
          </ac:inkMkLst>
        </pc:inkChg>
        <pc:inkChg chg="add">
          <ac:chgData name="Zhang Yifan" userId="c9b86b9a-8bad-4e1d-80e2-8f55c3c19e2c" providerId="ADAL" clId="{9BEFBB74-C0ED-D640-96C8-5B66059E4614}" dt="2021-09-27T18:52:10.438" v="239"/>
          <ac:inkMkLst>
            <pc:docMk/>
            <pc:sldMk cId="234555709" sldId="281"/>
            <ac:inkMk id="210" creationId="{E11D1857-19DA-FF4C-B9C6-7BC8AB812FE5}"/>
          </ac:inkMkLst>
        </pc:inkChg>
        <pc:inkChg chg="add">
          <ac:chgData name="Zhang Yifan" userId="c9b86b9a-8bad-4e1d-80e2-8f55c3c19e2c" providerId="ADAL" clId="{9BEFBB74-C0ED-D640-96C8-5B66059E4614}" dt="2021-09-27T18:52:10.906" v="240"/>
          <ac:inkMkLst>
            <pc:docMk/>
            <pc:sldMk cId="234555709" sldId="281"/>
            <ac:inkMk id="211" creationId="{4C248A4D-50DC-4548-8F6D-AAEA826AFD01}"/>
          </ac:inkMkLst>
        </pc:inkChg>
        <pc:inkChg chg="add">
          <ac:chgData name="Zhang Yifan" userId="c9b86b9a-8bad-4e1d-80e2-8f55c3c19e2c" providerId="ADAL" clId="{9BEFBB74-C0ED-D640-96C8-5B66059E4614}" dt="2021-09-27T18:52:11.119" v="241"/>
          <ac:inkMkLst>
            <pc:docMk/>
            <pc:sldMk cId="234555709" sldId="281"/>
            <ac:inkMk id="212" creationId="{8FEC266C-00EA-1742-8334-824E071EA727}"/>
          </ac:inkMkLst>
        </pc:inkChg>
        <pc:inkChg chg="add">
          <ac:chgData name="Zhang Yifan" userId="c9b86b9a-8bad-4e1d-80e2-8f55c3c19e2c" providerId="ADAL" clId="{9BEFBB74-C0ED-D640-96C8-5B66059E4614}" dt="2021-09-27T18:52:11.295" v="242"/>
          <ac:inkMkLst>
            <pc:docMk/>
            <pc:sldMk cId="234555709" sldId="281"/>
            <ac:inkMk id="213" creationId="{2039FF3C-3308-964B-89A0-7C24AAE53791}"/>
          </ac:inkMkLst>
        </pc:inkChg>
        <pc:inkChg chg="add">
          <ac:chgData name="Zhang Yifan" userId="c9b86b9a-8bad-4e1d-80e2-8f55c3c19e2c" providerId="ADAL" clId="{9BEFBB74-C0ED-D640-96C8-5B66059E4614}" dt="2021-09-27T18:52:11.539" v="243"/>
          <ac:inkMkLst>
            <pc:docMk/>
            <pc:sldMk cId="234555709" sldId="281"/>
            <ac:inkMk id="214" creationId="{4F908F4A-7FF5-B341-BBB3-9FFD97FD2C50}"/>
          </ac:inkMkLst>
        </pc:inkChg>
        <pc:inkChg chg="add">
          <ac:chgData name="Zhang Yifan" userId="c9b86b9a-8bad-4e1d-80e2-8f55c3c19e2c" providerId="ADAL" clId="{9BEFBB74-C0ED-D640-96C8-5B66059E4614}" dt="2021-09-27T18:52:11.809" v="244"/>
          <ac:inkMkLst>
            <pc:docMk/>
            <pc:sldMk cId="234555709" sldId="281"/>
            <ac:inkMk id="215" creationId="{A59FA549-7759-1C46-9770-1307E72D5A6C}"/>
          </ac:inkMkLst>
        </pc:inkChg>
        <pc:inkChg chg="add">
          <ac:chgData name="Zhang Yifan" userId="c9b86b9a-8bad-4e1d-80e2-8f55c3c19e2c" providerId="ADAL" clId="{9BEFBB74-C0ED-D640-96C8-5B66059E4614}" dt="2021-09-27T18:52:17.321" v="246"/>
          <ac:inkMkLst>
            <pc:docMk/>
            <pc:sldMk cId="234555709" sldId="281"/>
            <ac:inkMk id="217" creationId="{670CB115-D90A-7F46-8E19-39F5CFB506EB}"/>
          </ac:inkMkLst>
        </pc:inkChg>
        <pc:inkChg chg="add">
          <ac:chgData name="Zhang Yifan" userId="c9b86b9a-8bad-4e1d-80e2-8f55c3c19e2c" providerId="ADAL" clId="{9BEFBB74-C0ED-D640-96C8-5B66059E4614}" dt="2021-09-27T18:52:17.675" v="247"/>
          <ac:inkMkLst>
            <pc:docMk/>
            <pc:sldMk cId="234555709" sldId="281"/>
            <ac:inkMk id="218" creationId="{CC24777D-1D37-8445-972B-7632A58A1D91}"/>
          </ac:inkMkLst>
        </pc:inkChg>
        <pc:inkChg chg="add">
          <ac:chgData name="Zhang Yifan" userId="c9b86b9a-8bad-4e1d-80e2-8f55c3c19e2c" providerId="ADAL" clId="{9BEFBB74-C0ED-D640-96C8-5B66059E4614}" dt="2021-09-27T18:52:18.225" v="248"/>
          <ac:inkMkLst>
            <pc:docMk/>
            <pc:sldMk cId="234555709" sldId="281"/>
            <ac:inkMk id="219" creationId="{427245FA-CA66-2E4B-B2F1-1E5959323167}"/>
          </ac:inkMkLst>
        </pc:inkChg>
        <pc:inkChg chg="add">
          <ac:chgData name="Zhang Yifan" userId="c9b86b9a-8bad-4e1d-80e2-8f55c3c19e2c" providerId="ADAL" clId="{9BEFBB74-C0ED-D640-96C8-5B66059E4614}" dt="2021-09-27T18:52:18.588" v="249"/>
          <ac:inkMkLst>
            <pc:docMk/>
            <pc:sldMk cId="234555709" sldId="281"/>
            <ac:inkMk id="220" creationId="{4B1CC883-91AD-FF43-9334-15DFC11E7825}"/>
          </ac:inkMkLst>
        </pc:inkChg>
        <pc:inkChg chg="add">
          <ac:chgData name="Zhang Yifan" userId="c9b86b9a-8bad-4e1d-80e2-8f55c3c19e2c" providerId="ADAL" clId="{9BEFBB74-C0ED-D640-96C8-5B66059E4614}" dt="2021-09-27T18:52:18.796" v="250"/>
          <ac:inkMkLst>
            <pc:docMk/>
            <pc:sldMk cId="234555709" sldId="281"/>
            <ac:inkMk id="221" creationId="{B894C9EC-76A3-5742-9A69-1FA364A753BD}"/>
          </ac:inkMkLst>
        </pc:inkChg>
        <pc:inkChg chg="add">
          <ac:chgData name="Zhang Yifan" userId="c9b86b9a-8bad-4e1d-80e2-8f55c3c19e2c" providerId="ADAL" clId="{9BEFBB74-C0ED-D640-96C8-5B66059E4614}" dt="2021-09-27T18:52:19.025" v="251"/>
          <ac:inkMkLst>
            <pc:docMk/>
            <pc:sldMk cId="234555709" sldId="281"/>
            <ac:inkMk id="222" creationId="{1A5BB578-E0EC-474F-971B-6BBB276AB45A}"/>
          </ac:inkMkLst>
        </pc:inkChg>
        <pc:inkChg chg="add">
          <ac:chgData name="Zhang Yifan" userId="c9b86b9a-8bad-4e1d-80e2-8f55c3c19e2c" providerId="ADAL" clId="{9BEFBB74-C0ED-D640-96C8-5B66059E4614}" dt="2021-09-27T18:52:19.440" v="252"/>
          <ac:inkMkLst>
            <pc:docMk/>
            <pc:sldMk cId="234555709" sldId="281"/>
            <ac:inkMk id="223" creationId="{08122DC2-DB9F-8249-9A78-B684CE6A8236}"/>
          </ac:inkMkLst>
        </pc:inkChg>
        <pc:inkChg chg="add">
          <ac:chgData name="Zhang Yifan" userId="c9b86b9a-8bad-4e1d-80e2-8f55c3c19e2c" providerId="ADAL" clId="{9BEFBB74-C0ED-D640-96C8-5B66059E4614}" dt="2021-09-27T18:52:19.742" v="253"/>
          <ac:inkMkLst>
            <pc:docMk/>
            <pc:sldMk cId="234555709" sldId="281"/>
            <ac:inkMk id="224" creationId="{E651FF41-02F0-C14F-BE33-22283DBB1425}"/>
          </ac:inkMkLst>
        </pc:inkChg>
        <pc:inkChg chg="add">
          <ac:chgData name="Zhang Yifan" userId="c9b86b9a-8bad-4e1d-80e2-8f55c3c19e2c" providerId="ADAL" clId="{9BEFBB74-C0ED-D640-96C8-5B66059E4614}" dt="2021-09-27T18:52:20.165" v="254"/>
          <ac:inkMkLst>
            <pc:docMk/>
            <pc:sldMk cId="234555709" sldId="281"/>
            <ac:inkMk id="225" creationId="{137FC6A3-ECD1-884E-B46B-72E6C4DFA999}"/>
          </ac:inkMkLst>
        </pc:inkChg>
        <pc:inkChg chg="add">
          <ac:chgData name="Zhang Yifan" userId="c9b86b9a-8bad-4e1d-80e2-8f55c3c19e2c" providerId="ADAL" clId="{9BEFBB74-C0ED-D640-96C8-5B66059E4614}" dt="2021-09-27T18:52:20.655" v="255"/>
          <ac:inkMkLst>
            <pc:docMk/>
            <pc:sldMk cId="234555709" sldId="281"/>
            <ac:inkMk id="226" creationId="{C4F50695-4E8F-ED47-9E95-51764D717281}"/>
          </ac:inkMkLst>
        </pc:inkChg>
        <pc:inkChg chg="add">
          <ac:chgData name="Zhang Yifan" userId="c9b86b9a-8bad-4e1d-80e2-8f55c3c19e2c" providerId="ADAL" clId="{9BEFBB74-C0ED-D640-96C8-5B66059E4614}" dt="2021-09-27T18:52:21.135" v="256"/>
          <ac:inkMkLst>
            <pc:docMk/>
            <pc:sldMk cId="234555709" sldId="281"/>
            <ac:inkMk id="227" creationId="{F8ADC46C-718A-3149-9156-E0CF5FD8CC15}"/>
          </ac:inkMkLst>
        </pc:inkChg>
        <pc:inkChg chg="add">
          <ac:chgData name="Zhang Yifan" userId="c9b86b9a-8bad-4e1d-80e2-8f55c3c19e2c" providerId="ADAL" clId="{9BEFBB74-C0ED-D640-96C8-5B66059E4614}" dt="2021-09-27T18:52:21.715" v="257"/>
          <ac:inkMkLst>
            <pc:docMk/>
            <pc:sldMk cId="234555709" sldId="281"/>
            <ac:inkMk id="228" creationId="{81413578-C7F5-B443-B0F2-592EE2406ED2}"/>
          </ac:inkMkLst>
        </pc:inkChg>
        <pc:inkChg chg="add">
          <ac:chgData name="Zhang Yifan" userId="c9b86b9a-8bad-4e1d-80e2-8f55c3c19e2c" providerId="ADAL" clId="{9BEFBB74-C0ED-D640-96C8-5B66059E4614}" dt="2021-09-27T18:52:24.418" v="259"/>
          <ac:inkMkLst>
            <pc:docMk/>
            <pc:sldMk cId="234555709" sldId="281"/>
            <ac:inkMk id="230" creationId="{352DB01E-60C3-7E46-BE4F-81388B86F856}"/>
          </ac:inkMkLst>
        </pc:inkChg>
        <pc:inkChg chg="add">
          <ac:chgData name="Zhang Yifan" userId="c9b86b9a-8bad-4e1d-80e2-8f55c3c19e2c" providerId="ADAL" clId="{9BEFBB74-C0ED-D640-96C8-5B66059E4614}" dt="2021-09-27T18:52:24.802" v="260"/>
          <ac:inkMkLst>
            <pc:docMk/>
            <pc:sldMk cId="234555709" sldId="281"/>
            <ac:inkMk id="231" creationId="{1527BF3C-A851-BB4C-BF10-E9B8A56534E4}"/>
          </ac:inkMkLst>
        </pc:inkChg>
        <pc:inkChg chg="add">
          <ac:chgData name="Zhang Yifan" userId="c9b86b9a-8bad-4e1d-80e2-8f55c3c19e2c" providerId="ADAL" clId="{9BEFBB74-C0ED-D640-96C8-5B66059E4614}" dt="2021-09-27T18:52:25.457" v="261"/>
          <ac:inkMkLst>
            <pc:docMk/>
            <pc:sldMk cId="234555709" sldId="281"/>
            <ac:inkMk id="232" creationId="{8B9380A9-F407-0840-BC25-E68D823990B1}"/>
          </ac:inkMkLst>
        </pc:inkChg>
        <pc:inkChg chg="add">
          <ac:chgData name="Zhang Yifan" userId="c9b86b9a-8bad-4e1d-80e2-8f55c3c19e2c" providerId="ADAL" clId="{9BEFBB74-C0ED-D640-96C8-5B66059E4614}" dt="2021-09-27T18:52:25.725" v="262"/>
          <ac:inkMkLst>
            <pc:docMk/>
            <pc:sldMk cId="234555709" sldId="281"/>
            <ac:inkMk id="233" creationId="{5CB32AF7-BB69-5A4A-AEAC-5888CB38001D}"/>
          </ac:inkMkLst>
        </pc:inkChg>
        <pc:inkChg chg="add">
          <ac:chgData name="Zhang Yifan" userId="c9b86b9a-8bad-4e1d-80e2-8f55c3c19e2c" providerId="ADAL" clId="{9BEFBB74-C0ED-D640-96C8-5B66059E4614}" dt="2021-09-27T18:52:26.262" v="263"/>
          <ac:inkMkLst>
            <pc:docMk/>
            <pc:sldMk cId="234555709" sldId="281"/>
            <ac:inkMk id="234" creationId="{A770C6E3-1E2B-384F-AE09-8FFC5F80DB0F}"/>
          </ac:inkMkLst>
        </pc:inkChg>
        <pc:inkChg chg="add">
          <ac:chgData name="Zhang Yifan" userId="c9b86b9a-8bad-4e1d-80e2-8f55c3c19e2c" providerId="ADAL" clId="{9BEFBB74-C0ED-D640-96C8-5B66059E4614}" dt="2021-09-27T18:52:26.858" v="264"/>
          <ac:inkMkLst>
            <pc:docMk/>
            <pc:sldMk cId="234555709" sldId="281"/>
            <ac:inkMk id="235" creationId="{82016F68-DBF3-E74E-A510-0DC88066F963}"/>
          </ac:inkMkLst>
        </pc:inkChg>
        <pc:inkChg chg="add">
          <ac:chgData name="Zhang Yifan" userId="c9b86b9a-8bad-4e1d-80e2-8f55c3c19e2c" providerId="ADAL" clId="{9BEFBB74-C0ED-D640-96C8-5B66059E4614}" dt="2021-09-27T18:52:27.398" v="265"/>
          <ac:inkMkLst>
            <pc:docMk/>
            <pc:sldMk cId="234555709" sldId="281"/>
            <ac:inkMk id="236" creationId="{1F92491D-FE7A-504B-BC86-B5EB1E704D17}"/>
          </ac:inkMkLst>
        </pc:inkChg>
        <pc:inkChg chg="add">
          <ac:chgData name="Zhang Yifan" userId="c9b86b9a-8bad-4e1d-80e2-8f55c3c19e2c" providerId="ADAL" clId="{9BEFBB74-C0ED-D640-96C8-5B66059E4614}" dt="2021-09-27T18:52:27.574" v="266"/>
          <ac:inkMkLst>
            <pc:docMk/>
            <pc:sldMk cId="234555709" sldId="281"/>
            <ac:inkMk id="237" creationId="{1CB0AA95-CE4A-2044-A852-34ACB94A8CFD}"/>
          </ac:inkMkLst>
        </pc:inkChg>
        <pc:inkChg chg="add">
          <ac:chgData name="Zhang Yifan" userId="c9b86b9a-8bad-4e1d-80e2-8f55c3c19e2c" providerId="ADAL" clId="{9BEFBB74-C0ED-D640-96C8-5B66059E4614}" dt="2021-09-27T18:52:27.781" v="267"/>
          <ac:inkMkLst>
            <pc:docMk/>
            <pc:sldMk cId="234555709" sldId="281"/>
            <ac:inkMk id="238" creationId="{B677CBE8-E165-3C4F-A2AC-A5F81C85BCB9}"/>
          </ac:inkMkLst>
        </pc:inkChg>
        <pc:inkChg chg="add">
          <ac:chgData name="Zhang Yifan" userId="c9b86b9a-8bad-4e1d-80e2-8f55c3c19e2c" providerId="ADAL" clId="{9BEFBB74-C0ED-D640-96C8-5B66059E4614}" dt="2021-09-27T18:52:28.023" v="268"/>
          <ac:inkMkLst>
            <pc:docMk/>
            <pc:sldMk cId="234555709" sldId="281"/>
            <ac:inkMk id="239" creationId="{AA333BB9-AD9C-C542-9A5B-2A652C001CDD}"/>
          </ac:inkMkLst>
        </pc:inkChg>
        <pc:inkChg chg="add">
          <ac:chgData name="Zhang Yifan" userId="c9b86b9a-8bad-4e1d-80e2-8f55c3c19e2c" providerId="ADAL" clId="{9BEFBB74-C0ED-D640-96C8-5B66059E4614}" dt="2021-09-27T18:52:28.289" v="269"/>
          <ac:inkMkLst>
            <pc:docMk/>
            <pc:sldMk cId="234555709" sldId="281"/>
            <ac:inkMk id="240" creationId="{A26126C2-2BA1-D04D-9CDD-6D2D0822A74C}"/>
          </ac:inkMkLst>
        </pc:inkChg>
        <pc:inkChg chg="add topLvl">
          <ac:chgData name="Zhang Yifan" userId="c9b86b9a-8bad-4e1d-80e2-8f55c3c19e2c" providerId="ADAL" clId="{9BEFBB74-C0ED-D640-96C8-5B66059E4614}" dt="2021-09-27T18:52:36.156" v="283"/>
          <ac:inkMkLst>
            <pc:docMk/>
            <pc:sldMk cId="234555709" sldId="281"/>
            <ac:inkMk id="242" creationId="{F71FBF81-84BF-E340-9702-E278788774E3}"/>
          </ac:inkMkLst>
        </pc:inkChg>
        <pc:inkChg chg="add topLvl">
          <ac:chgData name="Zhang Yifan" userId="c9b86b9a-8bad-4e1d-80e2-8f55c3c19e2c" providerId="ADAL" clId="{9BEFBB74-C0ED-D640-96C8-5B66059E4614}" dt="2021-09-27T18:52:36.156" v="283"/>
          <ac:inkMkLst>
            <pc:docMk/>
            <pc:sldMk cId="234555709" sldId="281"/>
            <ac:inkMk id="243" creationId="{965027D1-8FB4-634A-A951-8C8624C4EFB3}"/>
          </ac:inkMkLst>
        </pc:inkChg>
        <pc:inkChg chg="add">
          <ac:chgData name="Zhang Yifan" userId="c9b86b9a-8bad-4e1d-80e2-8f55c3c19e2c" providerId="ADAL" clId="{9BEFBB74-C0ED-D640-96C8-5B66059E4614}" dt="2021-09-27T18:52:31.948" v="274"/>
          <ac:inkMkLst>
            <pc:docMk/>
            <pc:sldMk cId="234555709" sldId="281"/>
            <ac:inkMk id="245" creationId="{7326E366-58CA-0248-8A20-7B50FB29A71B}"/>
          </ac:inkMkLst>
        </pc:inkChg>
        <pc:inkChg chg="add">
          <ac:chgData name="Zhang Yifan" userId="c9b86b9a-8bad-4e1d-80e2-8f55c3c19e2c" providerId="ADAL" clId="{9BEFBB74-C0ED-D640-96C8-5B66059E4614}" dt="2021-09-27T18:52:32.306" v="275"/>
          <ac:inkMkLst>
            <pc:docMk/>
            <pc:sldMk cId="234555709" sldId="281"/>
            <ac:inkMk id="246" creationId="{2831B02C-CE51-5E4E-B70D-142CD4CAA251}"/>
          </ac:inkMkLst>
        </pc:inkChg>
        <pc:inkChg chg="add">
          <ac:chgData name="Zhang Yifan" userId="c9b86b9a-8bad-4e1d-80e2-8f55c3c19e2c" providerId="ADAL" clId="{9BEFBB74-C0ED-D640-96C8-5B66059E4614}" dt="2021-09-27T18:52:32.882" v="276"/>
          <ac:inkMkLst>
            <pc:docMk/>
            <pc:sldMk cId="234555709" sldId="281"/>
            <ac:inkMk id="247" creationId="{1388F98A-2D9F-974C-89EC-3A37C842C3B8}"/>
          </ac:inkMkLst>
        </pc:inkChg>
        <pc:inkChg chg="add">
          <ac:chgData name="Zhang Yifan" userId="c9b86b9a-8bad-4e1d-80e2-8f55c3c19e2c" providerId="ADAL" clId="{9BEFBB74-C0ED-D640-96C8-5B66059E4614}" dt="2021-09-27T18:52:33.680" v="277"/>
          <ac:inkMkLst>
            <pc:docMk/>
            <pc:sldMk cId="234555709" sldId="281"/>
            <ac:inkMk id="248" creationId="{699E9D7F-BCE5-8F4C-98F7-AA61A720598E}"/>
          </ac:inkMkLst>
        </pc:inkChg>
        <pc:inkChg chg="add">
          <ac:chgData name="Zhang Yifan" userId="c9b86b9a-8bad-4e1d-80e2-8f55c3c19e2c" providerId="ADAL" clId="{9BEFBB74-C0ED-D640-96C8-5B66059E4614}" dt="2021-09-27T18:52:34.399" v="278"/>
          <ac:inkMkLst>
            <pc:docMk/>
            <pc:sldMk cId="234555709" sldId="281"/>
            <ac:inkMk id="249" creationId="{B8C8526C-D11A-E049-95D3-ED09505EACAA}"/>
          </ac:inkMkLst>
        </pc:inkChg>
        <pc:inkChg chg="add">
          <ac:chgData name="Zhang Yifan" userId="c9b86b9a-8bad-4e1d-80e2-8f55c3c19e2c" providerId="ADAL" clId="{9BEFBB74-C0ED-D640-96C8-5B66059E4614}" dt="2021-09-27T18:52:34.777" v="279"/>
          <ac:inkMkLst>
            <pc:docMk/>
            <pc:sldMk cId="234555709" sldId="281"/>
            <ac:inkMk id="250" creationId="{066E5063-9AA4-184C-8D86-50B7A54C73B3}"/>
          </ac:inkMkLst>
        </pc:inkChg>
        <pc:inkChg chg="add">
          <ac:chgData name="Zhang Yifan" userId="c9b86b9a-8bad-4e1d-80e2-8f55c3c19e2c" providerId="ADAL" clId="{9BEFBB74-C0ED-D640-96C8-5B66059E4614}" dt="2021-09-27T18:52:34.916" v="280"/>
          <ac:inkMkLst>
            <pc:docMk/>
            <pc:sldMk cId="234555709" sldId="281"/>
            <ac:inkMk id="251" creationId="{B49BBB91-C61A-9E47-A205-2CE1D960D91D}"/>
          </ac:inkMkLst>
        </pc:inkChg>
        <pc:inkChg chg="add">
          <ac:chgData name="Zhang Yifan" userId="c9b86b9a-8bad-4e1d-80e2-8f55c3c19e2c" providerId="ADAL" clId="{9BEFBB74-C0ED-D640-96C8-5B66059E4614}" dt="2021-09-27T18:52:35.149" v="281"/>
          <ac:inkMkLst>
            <pc:docMk/>
            <pc:sldMk cId="234555709" sldId="281"/>
            <ac:inkMk id="252" creationId="{5DA218C4-8457-8344-8FB2-38BDDC5E4401}"/>
          </ac:inkMkLst>
        </pc:inkChg>
        <pc:inkChg chg="add">
          <ac:chgData name="Zhang Yifan" userId="c9b86b9a-8bad-4e1d-80e2-8f55c3c19e2c" providerId="ADAL" clId="{9BEFBB74-C0ED-D640-96C8-5B66059E4614}" dt="2021-09-27T18:52:35.407" v="282"/>
          <ac:inkMkLst>
            <pc:docMk/>
            <pc:sldMk cId="234555709" sldId="281"/>
            <ac:inkMk id="253" creationId="{8F21B025-2C8D-2C44-93D5-E0BCAC2AD775}"/>
          </ac:inkMkLst>
        </pc:inkChg>
        <pc:inkChg chg="add topLvl">
          <ac:chgData name="Zhang Yifan" userId="c9b86b9a-8bad-4e1d-80e2-8f55c3c19e2c" providerId="ADAL" clId="{9BEFBB74-C0ED-D640-96C8-5B66059E4614}" dt="2021-09-27T18:52:46.475" v="299"/>
          <ac:inkMkLst>
            <pc:docMk/>
            <pc:sldMk cId="234555709" sldId="281"/>
            <ac:inkMk id="255" creationId="{6FB5D5F5-7811-4D4A-B16F-1AE47AB92BB0}"/>
          </ac:inkMkLst>
        </pc:inkChg>
        <pc:inkChg chg="add topLvl">
          <ac:chgData name="Zhang Yifan" userId="c9b86b9a-8bad-4e1d-80e2-8f55c3c19e2c" providerId="ADAL" clId="{9BEFBB74-C0ED-D640-96C8-5B66059E4614}" dt="2021-09-27T18:52:46.475" v="299"/>
          <ac:inkMkLst>
            <pc:docMk/>
            <pc:sldMk cId="234555709" sldId="281"/>
            <ac:inkMk id="256" creationId="{7F31E9DE-BA55-5241-B30E-3836AB81F760}"/>
          </ac:inkMkLst>
        </pc:inkChg>
        <pc:inkChg chg="add topLvl">
          <ac:chgData name="Zhang Yifan" userId="c9b86b9a-8bad-4e1d-80e2-8f55c3c19e2c" providerId="ADAL" clId="{9BEFBB74-C0ED-D640-96C8-5B66059E4614}" dt="2021-09-27T18:52:46.475" v="299"/>
          <ac:inkMkLst>
            <pc:docMk/>
            <pc:sldMk cId="234555709" sldId="281"/>
            <ac:inkMk id="258" creationId="{E7008047-1EB4-2A41-AB45-2837F58D6E77}"/>
          </ac:inkMkLst>
        </pc:inkChg>
        <pc:inkChg chg="add topLvl">
          <ac:chgData name="Zhang Yifan" userId="c9b86b9a-8bad-4e1d-80e2-8f55c3c19e2c" providerId="ADAL" clId="{9BEFBB74-C0ED-D640-96C8-5B66059E4614}" dt="2021-09-27T18:52:46.475" v="299"/>
          <ac:inkMkLst>
            <pc:docMk/>
            <pc:sldMk cId="234555709" sldId="281"/>
            <ac:inkMk id="259" creationId="{25C82A94-93BA-F649-A19C-A9A749E6C49B}"/>
          </ac:inkMkLst>
        </pc:inkChg>
        <pc:inkChg chg="add topLvl">
          <ac:chgData name="Zhang Yifan" userId="c9b86b9a-8bad-4e1d-80e2-8f55c3c19e2c" providerId="ADAL" clId="{9BEFBB74-C0ED-D640-96C8-5B66059E4614}" dt="2021-09-27T18:52:46.475" v="299"/>
          <ac:inkMkLst>
            <pc:docMk/>
            <pc:sldMk cId="234555709" sldId="281"/>
            <ac:inkMk id="261" creationId="{EEE8522D-85F9-FA4E-9106-05D7DFAD0E8B}"/>
          </ac:inkMkLst>
        </pc:inkChg>
        <pc:inkChg chg="add">
          <ac:chgData name="Zhang Yifan" userId="c9b86b9a-8bad-4e1d-80e2-8f55c3c19e2c" providerId="ADAL" clId="{9BEFBB74-C0ED-D640-96C8-5B66059E4614}" dt="2021-09-27T18:52:43.276" v="292"/>
          <ac:inkMkLst>
            <pc:docMk/>
            <pc:sldMk cId="234555709" sldId="281"/>
            <ac:inkMk id="263" creationId="{A5D2E085-A9FA-E049-BDD4-3FB719CCE8D0}"/>
          </ac:inkMkLst>
        </pc:inkChg>
        <pc:inkChg chg="add">
          <ac:chgData name="Zhang Yifan" userId="c9b86b9a-8bad-4e1d-80e2-8f55c3c19e2c" providerId="ADAL" clId="{9BEFBB74-C0ED-D640-96C8-5B66059E4614}" dt="2021-09-27T18:52:43.459" v="293"/>
          <ac:inkMkLst>
            <pc:docMk/>
            <pc:sldMk cId="234555709" sldId="281"/>
            <ac:inkMk id="264" creationId="{BFBD4030-FE14-B843-922C-DC84F3FE86C0}"/>
          </ac:inkMkLst>
        </pc:inkChg>
        <pc:inkChg chg="add">
          <ac:chgData name="Zhang Yifan" userId="c9b86b9a-8bad-4e1d-80e2-8f55c3c19e2c" providerId="ADAL" clId="{9BEFBB74-C0ED-D640-96C8-5B66059E4614}" dt="2021-09-27T18:52:43.625" v="294"/>
          <ac:inkMkLst>
            <pc:docMk/>
            <pc:sldMk cId="234555709" sldId="281"/>
            <ac:inkMk id="265" creationId="{57B40F43-B5CB-A84D-858B-05CB4AB662D5}"/>
          </ac:inkMkLst>
        </pc:inkChg>
        <pc:inkChg chg="add">
          <ac:chgData name="Zhang Yifan" userId="c9b86b9a-8bad-4e1d-80e2-8f55c3c19e2c" providerId="ADAL" clId="{9BEFBB74-C0ED-D640-96C8-5B66059E4614}" dt="2021-09-27T18:52:44.551" v="295"/>
          <ac:inkMkLst>
            <pc:docMk/>
            <pc:sldMk cId="234555709" sldId="281"/>
            <ac:inkMk id="266" creationId="{D5B0A5FE-93B7-AD48-843F-D96ED011346B}"/>
          </ac:inkMkLst>
        </pc:inkChg>
        <pc:inkChg chg="add">
          <ac:chgData name="Zhang Yifan" userId="c9b86b9a-8bad-4e1d-80e2-8f55c3c19e2c" providerId="ADAL" clId="{9BEFBB74-C0ED-D640-96C8-5B66059E4614}" dt="2021-09-27T18:52:45.134" v="296"/>
          <ac:inkMkLst>
            <pc:docMk/>
            <pc:sldMk cId="234555709" sldId="281"/>
            <ac:inkMk id="267" creationId="{A2047DED-3C1B-E346-97A9-27A49AD73100}"/>
          </ac:inkMkLst>
        </pc:inkChg>
        <pc:inkChg chg="add">
          <ac:chgData name="Zhang Yifan" userId="c9b86b9a-8bad-4e1d-80e2-8f55c3c19e2c" providerId="ADAL" clId="{9BEFBB74-C0ED-D640-96C8-5B66059E4614}" dt="2021-09-27T18:52:45.583" v="297"/>
          <ac:inkMkLst>
            <pc:docMk/>
            <pc:sldMk cId="234555709" sldId="281"/>
            <ac:inkMk id="268" creationId="{4362554F-8B69-214D-BD06-81B90608A124}"/>
          </ac:inkMkLst>
        </pc:inkChg>
        <pc:inkChg chg="add">
          <ac:chgData name="Zhang Yifan" userId="c9b86b9a-8bad-4e1d-80e2-8f55c3c19e2c" providerId="ADAL" clId="{9BEFBB74-C0ED-D640-96C8-5B66059E4614}" dt="2021-09-27T18:52:45.898" v="298"/>
          <ac:inkMkLst>
            <pc:docMk/>
            <pc:sldMk cId="234555709" sldId="281"/>
            <ac:inkMk id="269" creationId="{3B477D94-98C8-944F-9901-2F802DE04E14}"/>
          </ac:inkMkLst>
        </pc:inkChg>
        <pc:inkChg chg="add">
          <ac:chgData name="Zhang Yifan" userId="c9b86b9a-8bad-4e1d-80e2-8f55c3c19e2c" providerId="ADAL" clId="{9BEFBB74-C0ED-D640-96C8-5B66059E4614}" dt="2021-09-27T18:52:54.042" v="300"/>
          <ac:inkMkLst>
            <pc:docMk/>
            <pc:sldMk cId="234555709" sldId="281"/>
            <ac:inkMk id="271" creationId="{29C9E7C4-875C-EE41-A69D-26A9FAF1010C}"/>
          </ac:inkMkLst>
        </pc:inkChg>
        <pc:inkChg chg="add">
          <ac:chgData name="Zhang Yifan" userId="c9b86b9a-8bad-4e1d-80e2-8f55c3c19e2c" providerId="ADAL" clId="{9BEFBB74-C0ED-D640-96C8-5B66059E4614}" dt="2021-09-27T18:52:54.374" v="301"/>
          <ac:inkMkLst>
            <pc:docMk/>
            <pc:sldMk cId="234555709" sldId="281"/>
            <ac:inkMk id="272" creationId="{A843D59B-1D6F-0449-8029-0EBD0FD23BC8}"/>
          </ac:inkMkLst>
        </pc:inkChg>
        <pc:inkChg chg="add topLvl">
          <ac:chgData name="Zhang Yifan" userId="c9b86b9a-8bad-4e1d-80e2-8f55c3c19e2c" providerId="ADAL" clId="{9BEFBB74-C0ED-D640-96C8-5B66059E4614}" dt="2021-09-27T18:54:06.930" v="399"/>
          <ac:inkMkLst>
            <pc:docMk/>
            <pc:sldMk cId="234555709" sldId="281"/>
            <ac:inkMk id="274" creationId="{B3F2FA10-B230-DB48-A9A6-1E800772551B}"/>
          </ac:inkMkLst>
        </pc:inkChg>
        <pc:inkChg chg="add topLvl">
          <ac:chgData name="Zhang Yifan" userId="c9b86b9a-8bad-4e1d-80e2-8f55c3c19e2c" providerId="ADAL" clId="{9BEFBB74-C0ED-D640-96C8-5B66059E4614}" dt="2021-09-27T18:54:06.930" v="399"/>
          <ac:inkMkLst>
            <pc:docMk/>
            <pc:sldMk cId="234555709" sldId="281"/>
            <ac:inkMk id="275" creationId="{18C49E75-F264-9940-B6E4-7C6382C70CDE}"/>
          </ac:inkMkLst>
        </pc:inkChg>
        <pc:inkChg chg="add topLvl">
          <ac:chgData name="Zhang Yifan" userId="c9b86b9a-8bad-4e1d-80e2-8f55c3c19e2c" providerId="ADAL" clId="{9BEFBB74-C0ED-D640-96C8-5B66059E4614}" dt="2021-09-27T18:54:06.930" v="399"/>
          <ac:inkMkLst>
            <pc:docMk/>
            <pc:sldMk cId="234555709" sldId="281"/>
            <ac:inkMk id="276" creationId="{A041F5F5-CE9B-4841-AE21-C1D34B49D04F}"/>
          </ac:inkMkLst>
        </pc:inkChg>
        <pc:inkChg chg="add topLvl">
          <ac:chgData name="Zhang Yifan" userId="c9b86b9a-8bad-4e1d-80e2-8f55c3c19e2c" providerId="ADAL" clId="{9BEFBB74-C0ED-D640-96C8-5B66059E4614}" dt="2021-09-27T18:54:06.930" v="399"/>
          <ac:inkMkLst>
            <pc:docMk/>
            <pc:sldMk cId="234555709" sldId="281"/>
            <ac:inkMk id="277" creationId="{6FF9161A-5C8E-1C40-B7DE-E8680851C8AD}"/>
          </ac:inkMkLst>
        </pc:inkChg>
        <pc:inkChg chg="add topLvl">
          <ac:chgData name="Zhang Yifan" userId="c9b86b9a-8bad-4e1d-80e2-8f55c3c19e2c" providerId="ADAL" clId="{9BEFBB74-C0ED-D640-96C8-5B66059E4614}" dt="2021-09-27T18:54:06.930" v="399"/>
          <ac:inkMkLst>
            <pc:docMk/>
            <pc:sldMk cId="234555709" sldId="281"/>
            <ac:inkMk id="278" creationId="{F277F58D-A271-3644-880A-B6E741A027FA}"/>
          </ac:inkMkLst>
        </pc:inkChg>
        <pc:inkChg chg="add topLvl">
          <ac:chgData name="Zhang Yifan" userId="c9b86b9a-8bad-4e1d-80e2-8f55c3c19e2c" providerId="ADAL" clId="{9BEFBB74-C0ED-D640-96C8-5B66059E4614}" dt="2021-09-27T18:54:06.930" v="399"/>
          <ac:inkMkLst>
            <pc:docMk/>
            <pc:sldMk cId="234555709" sldId="281"/>
            <ac:inkMk id="279" creationId="{D783D6F1-FBA7-7B47-A6B8-78A42D0595A9}"/>
          </ac:inkMkLst>
        </pc:inkChg>
        <pc:inkChg chg="add topLvl">
          <ac:chgData name="Zhang Yifan" userId="c9b86b9a-8bad-4e1d-80e2-8f55c3c19e2c" providerId="ADAL" clId="{9BEFBB74-C0ED-D640-96C8-5B66059E4614}" dt="2021-09-27T18:54:06.930" v="399"/>
          <ac:inkMkLst>
            <pc:docMk/>
            <pc:sldMk cId="234555709" sldId="281"/>
            <ac:inkMk id="280" creationId="{EE1D76DF-5187-3D43-B757-1D33A5F87349}"/>
          </ac:inkMkLst>
        </pc:inkChg>
        <pc:inkChg chg="add topLvl">
          <ac:chgData name="Zhang Yifan" userId="c9b86b9a-8bad-4e1d-80e2-8f55c3c19e2c" providerId="ADAL" clId="{9BEFBB74-C0ED-D640-96C8-5B66059E4614}" dt="2021-09-27T18:54:06.930" v="399"/>
          <ac:inkMkLst>
            <pc:docMk/>
            <pc:sldMk cId="234555709" sldId="281"/>
            <ac:inkMk id="281" creationId="{D4FB2859-2DA8-A646-BEAC-C7105B99AD8B}"/>
          </ac:inkMkLst>
        </pc:inkChg>
        <pc:inkChg chg="add topLvl">
          <ac:chgData name="Zhang Yifan" userId="c9b86b9a-8bad-4e1d-80e2-8f55c3c19e2c" providerId="ADAL" clId="{9BEFBB74-C0ED-D640-96C8-5B66059E4614}" dt="2021-09-27T18:54:06.930" v="399"/>
          <ac:inkMkLst>
            <pc:docMk/>
            <pc:sldMk cId="234555709" sldId="281"/>
            <ac:inkMk id="283" creationId="{5F433812-F99C-CF47-8A84-166A4688D33C}"/>
          </ac:inkMkLst>
        </pc:inkChg>
        <pc:inkChg chg="add topLvl">
          <ac:chgData name="Zhang Yifan" userId="c9b86b9a-8bad-4e1d-80e2-8f55c3c19e2c" providerId="ADAL" clId="{9BEFBB74-C0ED-D640-96C8-5B66059E4614}" dt="2021-09-27T18:54:06.930" v="399"/>
          <ac:inkMkLst>
            <pc:docMk/>
            <pc:sldMk cId="234555709" sldId="281"/>
            <ac:inkMk id="284" creationId="{CC36ECF6-4CF1-5F44-9D7F-781CD82714A8}"/>
          </ac:inkMkLst>
        </pc:inkChg>
        <pc:inkChg chg="add topLvl">
          <ac:chgData name="Zhang Yifan" userId="c9b86b9a-8bad-4e1d-80e2-8f55c3c19e2c" providerId="ADAL" clId="{9BEFBB74-C0ED-D640-96C8-5B66059E4614}" dt="2021-09-27T18:54:06.930" v="399"/>
          <ac:inkMkLst>
            <pc:docMk/>
            <pc:sldMk cId="234555709" sldId="281"/>
            <ac:inkMk id="285" creationId="{B1CAC99A-8E95-4043-B4DB-F6B182ADC5F8}"/>
          </ac:inkMkLst>
        </pc:inkChg>
        <pc:inkChg chg="add topLvl">
          <ac:chgData name="Zhang Yifan" userId="c9b86b9a-8bad-4e1d-80e2-8f55c3c19e2c" providerId="ADAL" clId="{9BEFBB74-C0ED-D640-96C8-5B66059E4614}" dt="2021-09-27T18:54:06.930" v="399"/>
          <ac:inkMkLst>
            <pc:docMk/>
            <pc:sldMk cId="234555709" sldId="281"/>
            <ac:inkMk id="286" creationId="{4BFE64E2-E254-E942-87EB-72302651FE70}"/>
          </ac:inkMkLst>
        </pc:inkChg>
        <pc:inkChg chg="add topLvl">
          <ac:chgData name="Zhang Yifan" userId="c9b86b9a-8bad-4e1d-80e2-8f55c3c19e2c" providerId="ADAL" clId="{9BEFBB74-C0ED-D640-96C8-5B66059E4614}" dt="2021-09-27T18:54:06.930" v="399"/>
          <ac:inkMkLst>
            <pc:docMk/>
            <pc:sldMk cId="234555709" sldId="281"/>
            <ac:inkMk id="287" creationId="{A6C58013-B3DD-B74D-A3B3-7900903633C3}"/>
          </ac:inkMkLst>
        </pc:inkChg>
        <pc:inkChg chg="add topLvl">
          <ac:chgData name="Zhang Yifan" userId="c9b86b9a-8bad-4e1d-80e2-8f55c3c19e2c" providerId="ADAL" clId="{9BEFBB74-C0ED-D640-96C8-5B66059E4614}" dt="2021-09-27T18:54:06.930" v="399"/>
          <ac:inkMkLst>
            <pc:docMk/>
            <pc:sldMk cId="234555709" sldId="281"/>
            <ac:inkMk id="288" creationId="{8122D0F7-D6A3-1143-8EC4-8B5050B33258}"/>
          </ac:inkMkLst>
        </pc:inkChg>
        <pc:inkChg chg="add topLvl">
          <ac:chgData name="Zhang Yifan" userId="c9b86b9a-8bad-4e1d-80e2-8f55c3c19e2c" providerId="ADAL" clId="{9BEFBB74-C0ED-D640-96C8-5B66059E4614}" dt="2021-09-27T18:54:06.930" v="399"/>
          <ac:inkMkLst>
            <pc:docMk/>
            <pc:sldMk cId="234555709" sldId="281"/>
            <ac:inkMk id="289" creationId="{7FC31474-57B0-8947-A00F-2E3ECC94F45C}"/>
          </ac:inkMkLst>
        </pc:inkChg>
        <pc:inkChg chg="add topLvl">
          <ac:chgData name="Zhang Yifan" userId="c9b86b9a-8bad-4e1d-80e2-8f55c3c19e2c" providerId="ADAL" clId="{9BEFBB74-C0ED-D640-96C8-5B66059E4614}" dt="2021-09-27T18:54:06.930" v="399"/>
          <ac:inkMkLst>
            <pc:docMk/>
            <pc:sldMk cId="234555709" sldId="281"/>
            <ac:inkMk id="290" creationId="{BA89C484-C23D-B24F-80B6-C14C273D1A01}"/>
          </ac:inkMkLst>
        </pc:inkChg>
        <pc:inkChg chg="add topLvl">
          <ac:chgData name="Zhang Yifan" userId="c9b86b9a-8bad-4e1d-80e2-8f55c3c19e2c" providerId="ADAL" clId="{9BEFBB74-C0ED-D640-96C8-5B66059E4614}" dt="2021-09-27T18:54:06.930" v="399"/>
          <ac:inkMkLst>
            <pc:docMk/>
            <pc:sldMk cId="234555709" sldId="281"/>
            <ac:inkMk id="292" creationId="{7BB6CD2E-13D2-184E-BF49-2647851AE7F9}"/>
          </ac:inkMkLst>
        </pc:inkChg>
        <pc:inkChg chg="add topLvl">
          <ac:chgData name="Zhang Yifan" userId="c9b86b9a-8bad-4e1d-80e2-8f55c3c19e2c" providerId="ADAL" clId="{9BEFBB74-C0ED-D640-96C8-5B66059E4614}" dt="2021-09-27T18:54:06.930" v="399"/>
          <ac:inkMkLst>
            <pc:docMk/>
            <pc:sldMk cId="234555709" sldId="281"/>
            <ac:inkMk id="293" creationId="{0B246AB1-47CF-7344-AF85-86BED16EEC1B}"/>
          </ac:inkMkLst>
        </pc:inkChg>
        <pc:inkChg chg="add topLvl">
          <ac:chgData name="Zhang Yifan" userId="c9b86b9a-8bad-4e1d-80e2-8f55c3c19e2c" providerId="ADAL" clId="{9BEFBB74-C0ED-D640-96C8-5B66059E4614}" dt="2021-09-27T18:54:06.930" v="399"/>
          <ac:inkMkLst>
            <pc:docMk/>
            <pc:sldMk cId="234555709" sldId="281"/>
            <ac:inkMk id="294" creationId="{6C9D69ED-9EB5-B244-B35C-9F178AE6A15E}"/>
          </ac:inkMkLst>
        </pc:inkChg>
        <pc:inkChg chg="add topLvl">
          <ac:chgData name="Zhang Yifan" userId="c9b86b9a-8bad-4e1d-80e2-8f55c3c19e2c" providerId="ADAL" clId="{9BEFBB74-C0ED-D640-96C8-5B66059E4614}" dt="2021-09-27T18:54:06.930" v="399"/>
          <ac:inkMkLst>
            <pc:docMk/>
            <pc:sldMk cId="234555709" sldId="281"/>
            <ac:inkMk id="295" creationId="{99DC17BA-A91E-D143-A7FE-DC22B293BAF9}"/>
          </ac:inkMkLst>
        </pc:inkChg>
        <pc:inkChg chg="add topLvl">
          <ac:chgData name="Zhang Yifan" userId="c9b86b9a-8bad-4e1d-80e2-8f55c3c19e2c" providerId="ADAL" clId="{9BEFBB74-C0ED-D640-96C8-5B66059E4614}" dt="2021-09-27T18:54:06.930" v="399"/>
          <ac:inkMkLst>
            <pc:docMk/>
            <pc:sldMk cId="234555709" sldId="281"/>
            <ac:inkMk id="296" creationId="{AFF69BAA-8434-ED4A-A663-EE0959BA6740}"/>
          </ac:inkMkLst>
        </pc:inkChg>
        <pc:inkChg chg="add topLvl">
          <ac:chgData name="Zhang Yifan" userId="c9b86b9a-8bad-4e1d-80e2-8f55c3c19e2c" providerId="ADAL" clId="{9BEFBB74-C0ED-D640-96C8-5B66059E4614}" dt="2021-09-27T18:54:06.930" v="399"/>
          <ac:inkMkLst>
            <pc:docMk/>
            <pc:sldMk cId="234555709" sldId="281"/>
            <ac:inkMk id="298" creationId="{B8FA9F06-EE2D-034D-A026-BBAF7DA2EE91}"/>
          </ac:inkMkLst>
        </pc:inkChg>
        <pc:inkChg chg="add topLvl">
          <ac:chgData name="Zhang Yifan" userId="c9b86b9a-8bad-4e1d-80e2-8f55c3c19e2c" providerId="ADAL" clId="{9BEFBB74-C0ED-D640-96C8-5B66059E4614}" dt="2021-09-27T18:54:06.930" v="399"/>
          <ac:inkMkLst>
            <pc:docMk/>
            <pc:sldMk cId="234555709" sldId="281"/>
            <ac:inkMk id="299" creationId="{13CB5FF6-292F-214A-BEE7-3EE619BA3EDE}"/>
          </ac:inkMkLst>
        </pc:inkChg>
        <pc:inkChg chg="add topLvl">
          <ac:chgData name="Zhang Yifan" userId="c9b86b9a-8bad-4e1d-80e2-8f55c3c19e2c" providerId="ADAL" clId="{9BEFBB74-C0ED-D640-96C8-5B66059E4614}" dt="2021-09-27T18:54:06.930" v="399"/>
          <ac:inkMkLst>
            <pc:docMk/>
            <pc:sldMk cId="234555709" sldId="281"/>
            <ac:inkMk id="300" creationId="{34B28D12-333D-1542-92DA-949EE24BBA33}"/>
          </ac:inkMkLst>
        </pc:inkChg>
        <pc:inkChg chg="add topLvl">
          <ac:chgData name="Zhang Yifan" userId="c9b86b9a-8bad-4e1d-80e2-8f55c3c19e2c" providerId="ADAL" clId="{9BEFBB74-C0ED-D640-96C8-5B66059E4614}" dt="2021-09-27T18:54:06.930" v="399"/>
          <ac:inkMkLst>
            <pc:docMk/>
            <pc:sldMk cId="234555709" sldId="281"/>
            <ac:inkMk id="301" creationId="{53C57B18-9181-8C46-AAA0-AF20A066C204}"/>
          </ac:inkMkLst>
        </pc:inkChg>
        <pc:inkChg chg="add topLvl">
          <ac:chgData name="Zhang Yifan" userId="c9b86b9a-8bad-4e1d-80e2-8f55c3c19e2c" providerId="ADAL" clId="{9BEFBB74-C0ED-D640-96C8-5B66059E4614}" dt="2021-09-27T18:54:06.930" v="399"/>
          <ac:inkMkLst>
            <pc:docMk/>
            <pc:sldMk cId="234555709" sldId="281"/>
            <ac:inkMk id="302" creationId="{78923BFD-0C01-964F-BBD7-AD79B0EF042D}"/>
          </ac:inkMkLst>
        </pc:inkChg>
        <pc:inkChg chg="add topLvl">
          <ac:chgData name="Zhang Yifan" userId="c9b86b9a-8bad-4e1d-80e2-8f55c3c19e2c" providerId="ADAL" clId="{9BEFBB74-C0ED-D640-96C8-5B66059E4614}" dt="2021-09-27T18:54:06.930" v="399"/>
          <ac:inkMkLst>
            <pc:docMk/>
            <pc:sldMk cId="234555709" sldId="281"/>
            <ac:inkMk id="303" creationId="{1AF7F808-6CBA-B647-BB91-D84787C48300}"/>
          </ac:inkMkLst>
        </pc:inkChg>
        <pc:inkChg chg="add topLvl">
          <ac:chgData name="Zhang Yifan" userId="c9b86b9a-8bad-4e1d-80e2-8f55c3c19e2c" providerId="ADAL" clId="{9BEFBB74-C0ED-D640-96C8-5B66059E4614}" dt="2021-09-27T18:54:06.930" v="399"/>
          <ac:inkMkLst>
            <pc:docMk/>
            <pc:sldMk cId="234555709" sldId="281"/>
            <ac:inkMk id="304" creationId="{B050C0D3-4EEA-1C40-87E2-2C38D05E9F53}"/>
          </ac:inkMkLst>
        </pc:inkChg>
        <pc:inkChg chg="add topLvl">
          <ac:chgData name="Zhang Yifan" userId="c9b86b9a-8bad-4e1d-80e2-8f55c3c19e2c" providerId="ADAL" clId="{9BEFBB74-C0ED-D640-96C8-5B66059E4614}" dt="2021-09-27T18:54:06.930" v="399"/>
          <ac:inkMkLst>
            <pc:docMk/>
            <pc:sldMk cId="234555709" sldId="281"/>
            <ac:inkMk id="305" creationId="{40E75078-8BCE-EC4E-8C7E-3F2DDCA760D9}"/>
          </ac:inkMkLst>
        </pc:inkChg>
        <pc:inkChg chg="add del topLvl">
          <ac:chgData name="Zhang Yifan" userId="c9b86b9a-8bad-4e1d-80e2-8f55c3c19e2c" providerId="ADAL" clId="{9BEFBB74-C0ED-D640-96C8-5B66059E4614}" dt="2021-09-27T18:53:27.697" v="342"/>
          <ac:inkMkLst>
            <pc:docMk/>
            <pc:sldMk cId="234555709" sldId="281"/>
            <ac:inkMk id="307" creationId="{E60EA9BC-F78E-1F43-9E33-6BC58F2E32C4}"/>
          </ac:inkMkLst>
        </pc:inkChg>
        <pc:inkChg chg="add del topLvl">
          <ac:chgData name="Zhang Yifan" userId="c9b86b9a-8bad-4e1d-80e2-8f55c3c19e2c" providerId="ADAL" clId="{9BEFBB74-C0ED-D640-96C8-5B66059E4614}" dt="2021-09-27T18:53:26.889" v="341"/>
          <ac:inkMkLst>
            <pc:docMk/>
            <pc:sldMk cId="234555709" sldId="281"/>
            <ac:inkMk id="308" creationId="{BF0801FC-0D5D-224F-B89A-E2AA9A1FA73F}"/>
          </ac:inkMkLst>
        </pc:inkChg>
        <pc:inkChg chg="add del topLvl">
          <ac:chgData name="Zhang Yifan" userId="c9b86b9a-8bad-4e1d-80e2-8f55c3c19e2c" providerId="ADAL" clId="{9BEFBB74-C0ED-D640-96C8-5B66059E4614}" dt="2021-09-27T18:53:26.663" v="340"/>
          <ac:inkMkLst>
            <pc:docMk/>
            <pc:sldMk cId="234555709" sldId="281"/>
            <ac:inkMk id="309" creationId="{51A23790-3A7B-D14A-B4B1-FD101327BE47}"/>
          </ac:inkMkLst>
        </pc:inkChg>
        <pc:inkChg chg="add topLvl">
          <ac:chgData name="Zhang Yifan" userId="c9b86b9a-8bad-4e1d-80e2-8f55c3c19e2c" providerId="ADAL" clId="{9BEFBB74-C0ED-D640-96C8-5B66059E4614}" dt="2021-09-27T18:54:06.930" v="399"/>
          <ac:inkMkLst>
            <pc:docMk/>
            <pc:sldMk cId="234555709" sldId="281"/>
            <ac:inkMk id="311" creationId="{B5872A94-8BAA-534C-962A-A7CB33A3B296}"/>
          </ac:inkMkLst>
        </pc:inkChg>
        <pc:inkChg chg="add topLvl">
          <ac:chgData name="Zhang Yifan" userId="c9b86b9a-8bad-4e1d-80e2-8f55c3c19e2c" providerId="ADAL" clId="{9BEFBB74-C0ED-D640-96C8-5B66059E4614}" dt="2021-09-27T18:54:06.930" v="399"/>
          <ac:inkMkLst>
            <pc:docMk/>
            <pc:sldMk cId="234555709" sldId="281"/>
            <ac:inkMk id="312" creationId="{28AA7259-CFC0-DD4E-A340-0582F5166FAD}"/>
          </ac:inkMkLst>
        </pc:inkChg>
        <pc:inkChg chg="add topLvl">
          <ac:chgData name="Zhang Yifan" userId="c9b86b9a-8bad-4e1d-80e2-8f55c3c19e2c" providerId="ADAL" clId="{9BEFBB74-C0ED-D640-96C8-5B66059E4614}" dt="2021-09-27T18:54:06.930" v="399"/>
          <ac:inkMkLst>
            <pc:docMk/>
            <pc:sldMk cId="234555709" sldId="281"/>
            <ac:inkMk id="313" creationId="{432CC634-A4A0-244B-B0FB-94B98621E64B}"/>
          </ac:inkMkLst>
        </pc:inkChg>
        <pc:inkChg chg="add topLvl">
          <ac:chgData name="Zhang Yifan" userId="c9b86b9a-8bad-4e1d-80e2-8f55c3c19e2c" providerId="ADAL" clId="{9BEFBB74-C0ED-D640-96C8-5B66059E4614}" dt="2021-09-27T18:54:06.930" v="399"/>
          <ac:inkMkLst>
            <pc:docMk/>
            <pc:sldMk cId="234555709" sldId="281"/>
            <ac:inkMk id="314" creationId="{4B8D103D-97AF-2A45-8E95-CC1702E5B49D}"/>
          </ac:inkMkLst>
        </pc:inkChg>
        <pc:inkChg chg="add topLvl">
          <ac:chgData name="Zhang Yifan" userId="c9b86b9a-8bad-4e1d-80e2-8f55c3c19e2c" providerId="ADAL" clId="{9BEFBB74-C0ED-D640-96C8-5B66059E4614}" dt="2021-09-27T18:54:06.930" v="399"/>
          <ac:inkMkLst>
            <pc:docMk/>
            <pc:sldMk cId="234555709" sldId="281"/>
            <ac:inkMk id="315" creationId="{DE48AA0E-B05C-684D-BB9B-06B886372411}"/>
          </ac:inkMkLst>
        </pc:inkChg>
        <pc:inkChg chg="add topLvl">
          <ac:chgData name="Zhang Yifan" userId="c9b86b9a-8bad-4e1d-80e2-8f55c3c19e2c" providerId="ADAL" clId="{9BEFBB74-C0ED-D640-96C8-5B66059E4614}" dt="2021-09-27T18:54:06.930" v="399"/>
          <ac:inkMkLst>
            <pc:docMk/>
            <pc:sldMk cId="234555709" sldId="281"/>
            <ac:inkMk id="316" creationId="{7354E115-F241-F242-9F32-73C1FB7DA232}"/>
          </ac:inkMkLst>
        </pc:inkChg>
        <pc:inkChg chg="add topLvl">
          <ac:chgData name="Zhang Yifan" userId="c9b86b9a-8bad-4e1d-80e2-8f55c3c19e2c" providerId="ADAL" clId="{9BEFBB74-C0ED-D640-96C8-5B66059E4614}" dt="2021-09-27T18:54:06.930" v="399"/>
          <ac:inkMkLst>
            <pc:docMk/>
            <pc:sldMk cId="234555709" sldId="281"/>
            <ac:inkMk id="317" creationId="{99833F8F-400B-B745-888E-CB0E8A018910}"/>
          </ac:inkMkLst>
        </pc:inkChg>
        <pc:inkChg chg="add topLvl">
          <ac:chgData name="Zhang Yifan" userId="c9b86b9a-8bad-4e1d-80e2-8f55c3c19e2c" providerId="ADAL" clId="{9BEFBB74-C0ED-D640-96C8-5B66059E4614}" dt="2021-09-27T18:54:06.930" v="399"/>
          <ac:inkMkLst>
            <pc:docMk/>
            <pc:sldMk cId="234555709" sldId="281"/>
            <ac:inkMk id="318" creationId="{AD33D3F5-BDA6-3E41-B7B7-1A956C32CCE0}"/>
          </ac:inkMkLst>
        </pc:inkChg>
        <pc:inkChg chg="add topLvl">
          <ac:chgData name="Zhang Yifan" userId="c9b86b9a-8bad-4e1d-80e2-8f55c3c19e2c" providerId="ADAL" clId="{9BEFBB74-C0ED-D640-96C8-5B66059E4614}" dt="2021-09-27T18:54:06.930" v="399"/>
          <ac:inkMkLst>
            <pc:docMk/>
            <pc:sldMk cId="234555709" sldId="281"/>
            <ac:inkMk id="319" creationId="{BC74E735-8ADD-564A-B68B-F94DDC4DE31A}"/>
          </ac:inkMkLst>
        </pc:inkChg>
        <pc:inkChg chg="add topLvl">
          <ac:chgData name="Zhang Yifan" userId="c9b86b9a-8bad-4e1d-80e2-8f55c3c19e2c" providerId="ADAL" clId="{9BEFBB74-C0ED-D640-96C8-5B66059E4614}" dt="2021-09-27T18:54:06.930" v="399"/>
          <ac:inkMkLst>
            <pc:docMk/>
            <pc:sldMk cId="234555709" sldId="281"/>
            <ac:inkMk id="320" creationId="{94CA7370-87C7-014C-9C2D-C77BF63E2895}"/>
          </ac:inkMkLst>
        </pc:inkChg>
        <pc:inkChg chg="add topLvl">
          <ac:chgData name="Zhang Yifan" userId="c9b86b9a-8bad-4e1d-80e2-8f55c3c19e2c" providerId="ADAL" clId="{9BEFBB74-C0ED-D640-96C8-5B66059E4614}" dt="2021-09-27T18:54:06.930" v="399"/>
          <ac:inkMkLst>
            <pc:docMk/>
            <pc:sldMk cId="234555709" sldId="281"/>
            <ac:inkMk id="321" creationId="{B28CE4A4-0E23-A549-AEAE-A3AB3180E2A4}"/>
          </ac:inkMkLst>
        </pc:inkChg>
        <pc:inkChg chg="add topLvl">
          <ac:chgData name="Zhang Yifan" userId="c9b86b9a-8bad-4e1d-80e2-8f55c3c19e2c" providerId="ADAL" clId="{9BEFBB74-C0ED-D640-96C8-5B66059E4614}" dt="2021-09-27T18:54:06.930" v="399"/>
          <ac:inkMkLst>
            <pc:docMk/>
            <pc:sldMk cId="234555709" sldId="281"/>
            <ac:inkMk id="322" creationId="{AF89BCDE-1AE2-524A-AD17-07BC66F1F0CD}"/>
          </ac:inkMkLst>
        </pc:inkChg>
        <pc:inkChg chg="add topLvl">
          <ac:chgData name="Zhang Yifan" userId="c9b86b9a-8bad-4e1d-80e2-8f55c3c19e2c" providerId="ADAL" clId="{9BEFBB74-C0ED-D640-96C8-5B66059E4614}" dt="2021-09-27T18:54:06.930" v="399"/>
          <ac:inkMkLst>
            <pc:docMk/>
            <pc:sldMk cId="234555709" sldId="281"/>
            <ac:inkMk id="323" creationId="{5D109C57-C718-5348-9781-D4CEA16D0BC2}"/>
          </ac:inkMkLst>
        </pc:inkChg>
        <pc:inkChg chg="add topLvl">
          <ac:chgData name="Zhang Yifan" userId="c9b86b9a-8bad-4e1d-80e2-8f55c3c19e2c" providerId="ADAL" clId="{9BEFBB74-C0ED-D640-96C8-5B66059E4614}" dt="2021-09-27T18:54:06.930" v="399"/>
          <ac:inkMkLst>
            <pc:docMk/>
            <pc:sldMk cId="234555709" sldId="281"/>
            <ac:inkMk id="324" creationId="{11A04012-4B29-1C4F-A8E2-11841CB33A05}"/>
          </ac:inkMkLst>
        </pc:inkChg>
        <pc:inkChg chg="add topLvl">
          <ac:chgData name="Zhang Yifan" userId="c9b86b9a-8bad-4e1d-80e2-8f55c3c19e2c" providerId="ADAL" clId="{9BEFBB74-C0ED-D640-96C8-5B66059E4614}" dt="2021-09-27T18:54:06.930" v="399"/>
          <ac:inkMkLst>
            <pc:docMk/>
            <pc:sldMk cId="234555709" sldId="281"/>
            <ac:inkMk id="325" creationId="{F880BAAE-CEC6-9E4A-8C52-84788B803F6F}"/>
          </ac:inkMkLst>
        </pc:inkChg>
        <pc:inkChg chg="add topLvl">
          <ac:chgData name="Zhang Yifan" userId="c9b86b9a-8bad-4e1d-80e2-8f55c3c19e2c" providerId="ADAL" clId="{9BEFBB74-C0ED-D640-96C8-5B66059E4614}" dt="2021-09-27T18:54:06.930" v="399"/>
          <ac:inkMkLst>
            <pc:docMk/>
            <pc:sldMk cId="234555709" sldId="281"/>
            <ac:inkMk id="326" creationId="{DF1B6EAE-193C-A244-B622-87C463212EDC}"/>
          </ac:inkMkLst>
        </pc:inkChg>
        <pc:inkChg chg="add topLvl">
          <ac:chgData name="Zhang Yifan" userId="c9b86b9a-8bad-4e1d-80e2-8f55c3c19e2c" providerId="ADAL" clId="{9BEFBB74-C0ED-D640-96C8-5B66059E4614}" dt="2021-09-27T18:54:06.930" v="399"/>
          <ac:inkMkLst>
            <pc:docMk/>
            <pc:sldMk cId="234555709" sldId="281"/>
            <ac:inkMk id="327" creationId="{A5212CEB-3506-FB4A-B361-54CF2CA2B6D0}"/>
          </ac:inkMkLst>
        </pc:inkChg>
        <pc:inkChg chg="add topLvl">
          <ac:chgData name="Zhang Yifan" userId="c9b86b9a-8bad-4e1d-80e2-8f55c3c19e2c" providerId="ADAL" clId="{9BEFBB74-C0ED-D640-96C8-5B66059E4614}" dt="2021-09-27T18:54:06.930" v="399"/>
          <ac:inkMkLst>
            <pc:docMk/>
            <pc:sldMk cId="234555709" sldId="281"/>
            <ac:inkMk id="328" creationId="{6A128955-F3C8-294B-A04C-F454E8E075A3}"/>
          </ac:inkMkLst>
        </pc:inkChg>
        <pc:inkChg chg="add topLvl">
          <ac:chgData name="Zhang Yifan" userId="c9b86b9a-8bad-4e1d-80e2-8f55c3c19e2c" providerId="ADAL" clId="{9BEFBB74-C0ED-D640-96C8-5B66059E4614}" dt="2021-09-27T18:54:06.930" v="399"/>
          <ac:inkMkLst>
            <pc:docMk/>
            <pc:sldMk cId="234555709" sldId="281"/>
            <ac:inkMk id="329" creationId="{8EE75545-357B-1841-B6E1-933F5702E4C2}"/>
          </ac:inkMkLst>
        </pc:inkChg>
        <pc:inkChg chg="add topLvl">
          <ac:chgData name="Zhang Yifan" userId="c9b86b9a-8bad-4e1d-80e2-8f55c3c19e2c" providerId="ADAL" clId="{9BEFBB74-C0ED-D640-96C8-5B66059E4614}" dt="2021-09-27T18:54:06.930" v="399"/>
          <ac:inkMkLst>
            <pc:docMk/>
            <pc:sldMk cId="234555709" sldId="281"/>
            <ac:inkMk id="330" creationId="{7907BF5F-B616-F347-BD73-59F5EAC6EE21}"/>
          </ac:inkMkLst>
        </pc:inkChg>
        <pc:inkChg chg="add topLvl">
          <ac:chgData name="Zhang Yifan" userId="c9b86b9a-8bad-4e1d-80e2-8f55c3c19e2c" providerId="ADAL" clId="{9BEFBB74-C0ED-D640-96C8-5B66059E4614}" dt="2021-09-27T18:54:06.930" v="399"/>
          <ac:inkMkLst>
            <pc:docMk/>
            <pc:sldMk cId="234555709" sldId="281"/>
            <ac:inkMk id="332" creationId="{27439DE9-4BFA-9248-819B-6A290677AA51}"/>
          </ac:inkMkLst>
        </pc:inkChg>
        <pc:inkChg chg="add topLvl">
          <ac:chgData name="Zhang Yifan" userId="c9b86b9a-8bad-4e1d-80e2-8f55c3c19e2c" providerId="ADAL" clId="{9BEFBB74-C0ED-D640-96C8-5B66059E4614}" dt="2021-09-27T18:54:06.930" v="399"/>
          <ac:inkMkLst>
            <pc:docMk/>
            <pc:sldMk cId="234555709" sldId="281"/>
            <ac:inkMk id="333" creationId="{062874D4-B7BE-4F40-A876-D8C90A4B8471}"/>
          </ac:inkMkLst>
        </pc:inkChg>
        <pc:inkChg chg="add topLvl">
          <ac:chgData name="Zhang Yifan" userId="c9b86b9a-8bad-4e1d-80e2-8f55c3c19e2c" providerId="ADAL" clId="{9BEFBB74-C0ED-D640-96C8-5B66059E4614}" dt="2021-09-27T18:54:06.930" v="399"/>
          <ac:inkMkLst>
            <pc:docMk/>
            <pc:sldMk cId="234555709" sldId="281"/>
            <ac:inkMk id="334" creationId="{7D26EDBC-4FA5-AF45-A889-ECF465D8101D}"/>
          </ac:inkMkLst>
        </pc:inkChg>
        <pc:inkChg chg="add topLvl">
          <ac:chgData name="Zhang Yifan" userId="c9b86b9a-8bad-4e1d-80e2-8f55c3c19e2c" providerId="ADAL" clId="{9BEFBB74-C0ED-D640-96C8-5B66059E4614}" dt="2021-09-27T18:54:06.930" v="399"/>
          <ac:inkMkLst>
            <pc:docMk/>
            <pc:sldMk cId="234555709" sldId="281"/>
            <ac:inkMk id="335" creationId="{D4118AE5-A98C-E144-9A7F-B91ED757D9E4}"/>
          </ac:inkMkLst>
        </pc:inkChg>
        <pc:inkChg chg="add topLvl">
          <ac:chgData name="Zhang Yifan" userId="c9b86b9a-8bad-4e1d-80e2-8f55c3c19e2c" providerId="ADAL" clId="{9BEFBB74-C0ED-D640-96C8-5B66059E4614}" dt="2021-09-27T18:54:06.930" v="399"/>
          <ac:inkMkLst>
            <pc:docMk/>
            <pc:sldMk cId="234555709" sldId="281"/>
            <ac:inkMk id="336" creationId="{FAC5CC32-20D3-1441-8C66-2BACCA3AE365}"/>
          </ac:inkMkLst>
        </pc:inkChg>
        <pc:inkChg chg="add topLvl">
          <ac:chgData name="Zhang Yifan" userId="c9b86b9a-8bad-4e1d-80e2-8f55c3c19e2c" providerId="ADAL" clId="{9BEFBB74-C0ED-D640-96C8-5B66059E4614}" dt="2021-09-27T18:54:06.930" v="399"/>
          <ac:inkMkLst>
            <pc:docMk/>
            <pc:sldMk cId="234555709" sldId="281"/>
            <ac:inkMk id="337" creationId="{7ECF8B72-458C-F14A-ADD0-41F5D0986C28}"/>
          </ac:inkMkLst>
        </pc:inkChg>
        <pc:inkChg chg="add topLvl">
          <ac:chgData name="Zhang Yifan" userId="c9b86b9a-8bad-4e1d-80e2-8f55c3c19e2c" providerId="ADAL" clId="{9BEFBB74-C0ED-D640-96C8-5B66059E4614}" dt="2021-09-27T18:54:06.930" v="399"/>
          <ac:inkMkLst>
            <pc:docMk/>
            <pc:sldMk cId="234555709" sldId="281"/>
            <ac:inkMk id="338" creationId="{0AE5547F-FD10-E749-AD77-31584B85C5B5}"/>
          </ac:inkMkLst>
        </pc:inkChg>
        <pc:inkChg chg="add topLvl">
          <ac:chgData name="Zhang Yifan" userId="c9b86b9a-8bad-4e1d-80e2-8f55c3c19e2c" providerId="ADAL" clId="{9BEFBB74-C0ED-D640-96C8-5B66059E4614}" dt="2021-09-27T18:54:06.930" v="399"/>
          <ac:inkMkLst>
            <pc:docMk/>
            <pc:sldMk cId="234555709" sldId="281"/>
            <ac:inkMk id="340" creationId="{B4AFC192-F103-3543-AED5-0B35D49C164A}"/>
          </ac:inkMkLst>
        </pc:inkChg>
        <pc:inkChg chg="add topLvl">
          <ac:chgData name="Zhang Yifan" userId="c9b86b9a-8bad-4e1d-80e2-8f55c3c19e2c" providerId="ADAL" clId="{9BEFBB74-C0ED-D640-96C8-5B66059E4614}" dt="2021-09-27T18:54:06.930" v="399"/>
          <ac:inkMkLst>
            <pc:docMk/>
            <pc:sldMk cId="234555709" sldId="281"/>
            <ac:inkMk id="341" creationId="{28D12FF4-AB8F-804E-A494-955A6417422F}"/>
          </ac:inkMkLst>
        </pc:inkChg>
        <pc:inkChg chg="add topLvl">
          <ac:chgData name="Zhang Yifan" userId="c9b86b9a-8bad-4e1d-80e2-8f55c3c19e2c" providerId="ADAL" clId="{9BEFBB74-C0ED-D640-96C8-5B66059E4614}" dt="2021-09-27T18:54:06.930" v="399"/>
          <ac:inkMkLst>
            <pc:docMk/>
            <pc:sldMk cId="234555709" sldId="281"/>
            <ac:inkMk id="343" creationId="{74CD9A6D-AC9E-0848-ACC6-B3B85E04762F}"/>
          </ac:inkMkLst>
        </pc:inkChg>
        <pc:inkChg chg="add topLvl">
          <ac:chgData name="Zhang Yifan" userId="c9b86b9a-8bad-4e1d-80e2-8f55c3c19e2c" providerId="ADAL" clId="{9BEFBB74-C0ED-D640-96C8-5B66059E4614}" dt="2021-09-27T18:54:06.930" v="399"/>
          <ac:inkMkLst>
            <pc:docMk/>
            <pc:sldMk cId="234555709" sldId="281"/>
            <ac:inkMk id="345" creationId="{98EC4517-FEF0-864E-A8E1-A97C81E7EBB6}"/>
          </ac:inkMkLst>
        </pc:inkChg>
        <pc:inkChg chg="add topLvl">
          <ac:chgData name="Zhang Yifan" userId="c9b86b9a-8bad-4e1d-80e2-8f55c3c19e2c" providerId="ADAL" clId="{9BEFBB74-C0ED-D640-96C8-5B66059E4614}" dt="2021-09-27T18:54:06.930" v="399"/>
          <ac:inkMkLst>
            <pc:docMk/>
            <pc:sldMk cId="234555709" sldId="281"/>
            <ac:inkMk id="346" creationId="{EAB4F431-1381-F14D-9008-02B263872AD4}"/>
          </ac:inkMkLst>
        </pc:inkChg>
        <pc:inkChg chg="add topLvl">
          <ac:chgData name="Zhang Yifan" userId="c9b86b9a-8bad-4e1d-80e2-8f55c3c19e2c" providerId="ADAL" clId="{9BEFBB74-C0ED-D640-96C8-5B66059E4614}" dt="2021-09-27T18:54:06.930" v="399"/>
          <ac:inkMkLst>
            <pc:docMk/>
            <pc:sldMk cId="234555709" sldId="281"/>
            <ac:inkMk id="348" creationId="{FA82BD29-C217-DD44-835A-B314F75FCE33}"/>
          </ac:inkMkLst>
        </pc:inkChg>
        <pc:inkChg chg="add del topLvl">
          <ac:chgData name="Zhang Yifan" userId="c9b86b9a-8bad-4e1d-80e2-8f55c3c19e2c" providerId="ADAL" clId="{9BEFBB74-C0ED-D640-96C8-5B66059E4614}" dt="2021-09-27T18:53:55.185" v="383"/>
          <ac:inkMkLst>
            <pc:docMk/>
            <pc:sldMk cId="234555709" sldId="281"/>
            <ac:inkMk id="349" creationId="{669C705E-121A-5246-8AD1-96E688095A32}"/>
          </ac:inkMkLst>
        </pc:inkChg>
        <pc:inkChg chg="add topLvl">
          <ac:chgData name="Zhang Yifan" userId="c9b86b9a-8bad-4e1d-80e2-8f55c3c19e2c" providerId="ADAL" clId="{9BEFBB74-C0ED-D640-96C8-5B66059E4614}" dt="2021-09-27T18:54:06.930" v="399"/>
          <ac:inkMkLst>
            <pc:docMk/>
            <pc:sldMk cId="234555709" sldId="281"/>
            <ac:inkMk id="351" creationId="{E748EF3F-A902-2E4E-A373-0F20C2D15BDF}"/>
          </ac:inkMkLst>
        </pc:inkChg>
        <pc:inkChg chg="add topLvl">
          <ac:chgData name="Zhang Yifan" userId="c9b86b9a-8bad-4e1d-80e2-8f55c3c19e2c" providerId="ADAL" clId="{9BEFBB74-C0ED-D640-96C8-5B66059E4614}" dt="2021-09-27T18:54:06.930" v="399"/>
          <ac:inkMkLst>
            <pc:docMk/>
            <pc:sldMk cId="234555709" sldId="281"/>
            <ac:inkMk id="352" creationId="{9F98E1E7-7C04-0A47-BF7A-E51E28B06B83}"/>
          </ac:inkMkLst>
        </pc:inkChg>
        <pc:inkChg chg="add topLvl">
          <ac:chgData name="Zhang Yifan" userId="c9b86b9a-8bad-4e1d-80e2-8f55c3c19e2c" providerId="ADAL" clId="{9BEFBB74-C0ED-D640-96C8-5B66059E4614}" dt="2021-09-27T18:54:06.930" v="399"/>
          <ac:inkMkLst>
            <pc:docMk/>
            <pc:sldMk cId="234555709" sldId="281"/>
            <ac:inkMk id="353" creationId="{40DB83B3-CC7B-694E-ABC4-0B16A698704E}"/>
          </ac:inkMkLst>
        </pc:inkChg>
        <pc:inkChg chg="add topLvl">
          <ac:chgData name="Zhang Yifan" userId="c9b86b9a-8bad-4e1d-80e2-8f55c3c19e2c" providerId="ADAL" clId="{9BEFBB74-C0ED-D640-96C8-5B66059E4614}" dt="2021-09-27T18:54:06.930" v="399"/>
          <ac:inkMkLst>
            <pc:docMk/>
            <pc:sldMk cId="234555709" sldId="281"/>
            <ac:inkMk id="354" creationId="{160808AD-E6DC-EB4B-A6D0-EFB1765DAF0D}"/>
          </ac:inkMkLst>
        </pc:inkChg>
        <pc:inkChg chg="add topLvl">
          <ac:chgData name="Zhang Yifan" userId="c9b86b9a-8bad-4e1d-80e2-8f55c3c19e2c" providerId="ADAL" clId="{9BEFBB74-C0ED-D640-96C8-5B66059E4614}" dt="2021-09-27T18:54:06.930" v="399"/>
          <ac:inkMkLst>
            <pc:docMk/>
            <pc:sldMk cId="234555709" sldId="281"/>
            <ac:inkMk id="355" creationId="{A81BAD03-AAFD-384D-9A03-4AC993EB70D9}"/>
          </ac:inkMkLst>
        </pc:inkChg>
        <pc:inkChg chg="add topLvl">
          <ac:chgData name="Zhang Yifan" userId="c9b86b9a-8bad-4e1d-80e2-8f55c3c19e2c" providerId="ADAL" clId="{9BEFBB74-C0ED-D640-96C8-5B66059E4614}" dt="2021-09-27T18:54:06.930" v="399"/>
          <ac:inkMkLst>
            <pc:docMk/>
            <pc:sldMk cId="234555709" sldId="281"/>
            <ac:inkMk id="357" creationId="{44EBBC69-2C36-FA43-8ECC-130EE4DAFABE}"/>
          </ac:inkMkLst>
        </pc:inkChg>
        <pc:inkChg chg="add topLvl">
          <ac:chgData name="Zhang Yifan" userId="c9b86b9a-8bad-4e1d-80e2-8f55c3c19e2c" providerId="ADAL" clId="{9BEFBB74-C0ED-D640-96C8-5B66059E4614}" dt="2021-09-27T18:54:06.930" v="399"/>
          <ac:inkMkLst>
            <pc:docMk/>
            <pc:sldMk cId="234555709" sldId="281"/>
            <ac:inkMk id="358" creationId="{3269E34C-150A-BD48-92C6-27B121CC4245}"/>
          </ac:inkMkLst>
        </pc:inkChg>
        <pc:inkChg chg="add topLvl">
          <ac:chgData name="Zhang Yifan" userId="c9b86b9a-8bad-4e1d-80e2-8f55c3c19e2c" providerId="ADAL" clId="{9BEFBB74-C0ED-D640-96C8-5B66059E4614}" dt="2021-09-27T18:54:06.930" v="399"/>
          <ac:inkMkLst>
            <pc:docMk/>
            <pc:sldMk cId="234555709" sldId="281"/>
            <ac:inkMk id="359" creationId="{422A65F7-1C17-7443-BE93-8D834AB335C4}"/>
          </ac:inkMkLst>
        </pc:inkChg>
        <pc:inkChg chg="add topLvl">
          <ac:chgData name="Zhang Yifan" userId="c9b86b9a-8bad-4e1d-80e2-8f55c3c19e2c" providerId="ADAL" clId="{9BEFBB74-C0ED-D640-96C8-5B66059E4614}" dt="2021-09-27T18:54:06.930" v="399"/>
          <ac:inkMkLst>
            <pc:docMk/>
            <pc:sldMk cId="234555709" sldId="281"/>
            <ac:inkMk id="360" creationId="{2E4EC939-9F08-0440-9635-2DD17F4F1002}"/>
          </ac:inkMkLst>
        </pc:inkChg>
        <pc:inkChg chg="add">
          <ac:chgData name="Zhang Yifan" userId="c9b86b9a-8bad-4e1d-80e2-8f55c3c19e2c" providerId="ADAL" clId="{9BEFBB74-C0ED-D640-96C8-5B66059E4614}" dt="2021-09-27T18:54:04.494" v="395"/>
          <ac:inkMkLst>
            <pc:docMk/>
            <pc:sldMk cId="234555709" sldId="281"/>
            <ac:inkMk id="362" creationId="{D3CF994B-0061-EE4E-9110-175F5190A615}"/>
          </ac:inkMkLst>
        </pc:inkChg>
        <pc:inkChg chg="add">
          <ac:chgData name="Zhang Yifan" userId="c9b86b9a-8bad-4e1d-80e2-8f55c3c19e2c" providerId="ADAL" clId="{9BEFBB74-C0ED-D640-96C8-5B66059E4614}" dt="2021-09-27T18:54:05.216" v="396"/>
          <ac:inkMkLst>
            <pc:docMk/>
            <pc:sldMk cId="234555709" sldId="281"/>
            <ac:inkMk id="363" creationId="{9FF206E1-9B5D-B141-9F14-35AC6EC32F9A}"/>
          </ac:inkMkLst>
        </pc:inkChg>
        <pc:inkChg chg="add">
          <ac:chgData name="Zhang Yifan" userId="c9b86b9a-8bad-4e1d-80e2-8f55c3c19e2c" providerId="ADAL" clId="{9BEFBB74-C0ED-D640-96C8-5B66059E4614}" dt="2021-09-27T18:54:05.613" v="397"/>
          <ac:inkMkLst>
            <pc:docMk/>
            <pc:sldMk cId="234555709" sldId="281"/>
            <ac:inkMk id="364" creationId="{3A746FDB-F4C9-8B44-AA95-8D1701C2F9AF}"/>
          </ac:inkMkLst>
        </pc:inkChg>
        <pc:inkChg chg="add">
          <ac:chgData name="Zhang Yifan" userId="c9b86b9a-8bad-4e1d-80e2-8f55c3c19e2c" providerId="ADAL" clId="{9BEFBB74-C0ED-D640-96C8-5B66059E4614}" dt="2021-09-27T18:54:05.990" v="398"/>
          <ac:inkMkLst>
            <pc:docMk/>
            <pc:sldMk cId="234555709" sldId="281"/>
            <ac:inkMk id="365" creationId="{15CD71AD-A8BC-6140-8E52-3B8CAF44B2C9}"/>
          </ac:inkMkLst>
        </pc:inkChg>
        <pc:inkChg chg="add topLvl">
          <ac:chgData name="Zhang Yifan" userId="c9b86b9a-8bad-4e1d-80e2-8f55c3c19e2c" providerId="ADAL" clId="{9BEFBB74-C0ED-D640-96C8-5B66059E4614}" dt="2021-09-27T18:54:20.631" v="413"/>
          <ac:inkMkLst>
            <pc:docMk/>
            <pc:sldMk cId="234555709" sldId="281"/>
            <ac:inkMk id="367" creationId="{EF684830-C247-094F-9F06-DEC7FE015A64}"/>
          </ac:inkMkLst>
        </pc:inkChg>
        <pc:inkChg chg="add topLvl">
          <ac:chgData name="Zhang Yifan" userId="c9b86b9a-8bad-4e1d-80e2-8f55c3c19e2c" providerId="ADAL" clId="{9BEFBB74-C0ED-D640-96C8-5B66059E4614}" dt="2021-09-27T18:54:20.631" v="413"/>
          <ac:inkMkLst>
            <pc:docMk/>
            <pc:sldMk cId="234555709" sldId="281"/>
            <ac:inkMk id="368" creationId="{F788D20D-636D-5445-9AF0-285875C2F559}"/>
          </ac:inkMkLst>
        </pc:inkChg>
        <pc:inkChg chg="add topLvl">
          <ac:chgData name="Zhang Yifan" userId="c9b86b9a-8bad-4e1d-80e2-8f55c3c19e2c" providerId="ADAL" clId="{9BEFBB74-C0ED-D640-96C8-5B66059E4614}" dt="2021-09-27T18:54:20.631" v="413"/>
          <ac:inkMkLst>
            <pc:docMk/>
            <pc:sldMk cId="234555709" sldId="281"/>
            <ac:inkMk id="369" creationId="{EE99CC45-9096-4048-A5AA-AE2904D7FC80}"/>
          </ac:inkMkLst>
        </pc:inkChg>
        <pc:inkChg chg="add topLvl">
          <ac:chgData name="Zhang Yifan" userId="c9b86b9a-8bad-4e1d-80e2-8f55c3c19e2c" providerId="ADAL" clId="{9BEFBB74-C0ED-D640-96C8-5B66059E4614}" dt="2021-09-27T18:54:20.631" v="413"/>
          <ac:inkMkLst>
            <pc:docMk/>
            <pc:sldMk cId="234555709" sldId="281"/>
            <ac:inkMk id="370" creationId="{EABAB8D0-6093-024D-A3AC-066CA76C9413}"/>
          </ac:inkMkLst>
        </pc:inkChg>
        <pc:inkChg chg="add topLvl">
          <ac:chgData name="Zhang Yifan" userId="c9b86b9a-8bad-4e1d-80e2-8f55c3c19e2c" providerId="ADAL" clId="{9BEFBB74-C0ED-D640-96C8-5B66059E4614}" dt="2021-09-27T18:54:20.631" v="413"/>
          <ac:inkMkLst>
            <pc:docMk/>
            <pc:sldMk cId="234555709" sldId="281"/>
            <ac:inkMk id="372" creationId="{8F7BC1A7-5417-DA4C-9EBB-3F09332A27ED}"/>
          </ac:inkMkLst>
        </pc:inkChg>
        <pc:inkChg chg="add topLvl">
          <ac:chgData name="Zhang Yifan" userId="c9b86b9a-8bad-4e1d-80e2-8f55c3c19e2c" providerId="ADAL" clId="{9BEFBB74-C0ED-D640-96C8-5B66059E4614}" dt="2021-09-27T18:54:20.631" v="413"/>
          <ac:inkMkLst>
            <pc:docMk/>
            <pc:sldMk cId="234555709" sldId="281"/>
            <ac:inkMk id="373" creationId="{C41E8337-70C3-A141-A130-CA46C6E37ECA}"/>
          </ac:inkMkLst>
        </pc:inkChg>
        <pc:inkChg chg="add topLvl">
          <ac:chgData name="Zhang Yifan" userId="c9b86b9a-8bad-4e1d-80e2-8f55c3c19e2c" providerId="ADAL" clId="{9BEFBB74-C0ED-D640-96C8-5B66059E4614}" dt="2021-09-27T18:54:20.631" v="413"/>
          <ac:inkMkLst>
            <pc:docMk/>
            <pc:sldMk cId="234555709" sldId="281"/>
            <ac:inkMk id="374" creationId="{A14BBA65-A944-7D49-A52A-63AF4FF2CC1A}"/>
          </ac:inkMkLst>
        </pc:inkChg>
        <pc:inkChg chg="add topLvl">
          <ac:chgData name="Zhang Yifan" userId="c9b86b9a-8bad-4e1d-80e2-8f55c3c19e2c" providerId="ADAL" clId="{9BEFBB74-C0ED-D640-96C8-5B66059E4614}" dt="2021-09-27T18:54:20.631" v="413"/>
          <ac:inkMkLst>
            <pc:docMk/>
            <pc:sldMk cId="234555709" sldId="281"/>
            <ac:inkMk id="375" creationId="{F0EC1BD9-D87E-E144-9EA6-B6806FEC48FF}"/>
          </ac:inkMkLst>
        </pc:inkChg>
        <pc:inkChg chg="add del">
          <ac:chgData name="Zhang Yifan" userId="c9b86b9a-8bad-4e1d-80e2-8f55c3c19e2c" providerId="ADAL" clId="{9BEFBB74-C0ED-D640-96C8-5B66059E4614}" dt="2021-09-27T18:54:25.036" v="414"/>
          <ac:inkMkLst>
            <pc:docMk/>
            <pc:sldMk cId="234555709" sldId="281"/>
            <ac:inkMk id="377" creationId="{18646110-4285-AB45-9DE4-10D09A441E4C}"/>
          </ac:inkMkLst>
        </pc:inkChg>
        <pc:inkChg chg="add">
          <ac:chgData name="Zhang Yifan" userId="c9b86b9a-8bad-4e1d-80e2-8f55c3c19e2c" providerId="ADAL" clId="{9BEFBB74-C0ED-D640-96C8-5B66059E4614}" dt="2021-09-27T18:54:19.239" v="411"/>
          <ac:inkMkLst>
            <pc:docMk/>
            <pc:sldMk cId="234555709" sldId="281"/>
            <ac:inkMk id="378" creationId="{A5ABD14A-A61B-E24C-AD65-DE3A8C6F1AC4}"/>
          </ac:inkMkLst>
        </pc:inkChg>
        <pc:inkChg chg="add del">
          <ac:chgData name="Zhang Yifan" userId="c9b86b9a-8bad-4e1d-80e2-8f55c3c19e2c" providerId="ADAL" clId="{9BEFBB74-C0ED-D640-96C8-5B66059E4614}" dt="2021-09-27T18:54:25.039" v="415"/>
          <ac:inkMkLst>
            <pc:docMk/>
            <pc:sldMk cId="234555709" sldId="281"/>
            <ac:inkMk id="379" creationId="{784DF10B-141A-B343-88CC-31F243107093}"/>
          </ac:inkMkLst>
        </pc:inkChg>
        <pc:inkChg chg="add topLvl">
          <ac:chgData name="Zhang Yifan" userId="c9b86b9a-8bad-4e1d-80e2-8f55c3c19e2c" providerId="ADAL" clId="{9BEFBB74-C0ED-D640-96C8-5B66059E4614}" dt="2021-09-27T18:55:16.352" v="438"/>
          <ac:inkMkLst>
            <pc:docMk/>
            <pc:sldMk cId="234555709" sldId="281"/>
            <ac:inkMk id="381" creationId="{C758EAF3-816F-F145-B2E9-309E31358CAB}"/>
          </ac:inkMkLst>
        </pc:inkChg>
        <pc:inkChg chg="add topLvl">
          <ac:chgData name="Zhang Yifan" userId="c9b86b9a-8bad-4e1d-80e2-8f55c3c19e2c" providerId="ADAL" clId="{9BEFBB74-C0ED-D640-96C8-5B66059E4614}" dt="2021-09-27T18:55:16.352" v="438"/>
          <ac:inkMkLst>
            <pc:docMk/>
            <pc:sldMk cId="234555709" sldId="281"/>
            <ac:inkMk id="382" creationId="{73B86900-E45D-604E-8B80-08D0BED7EA24}"/>
          </ac:inkMkLst>
        </pc:inkChg>
        <pc:inkChg chg="add topLvl">
          <ac:chgData name="Zhang Yifan" userId="c9b86b9a-8bad-4e1d-80e2-8f55c3c19e2c" providerId="ADAL" clId="{9BEFBB74-C0ED-D640-96C8-5B66059E4614}" dt="2021-09-27T18:55:16.352" v="438"/>
          <ac:inkMkLst>
            <pc:docMk/>
            <pc:sldMk cId="234555709" sldId="281"/>
            <ac:inkMk id="383" creationId="{C9B60228-ACD3-CA47-B9F2-7FEDD9FF96B7}"/>
          </ac:inkMkLst>
        </pc:inkChg>
        <pc:inkChg chg="add topLvl">
          <ac:chgData name="Zhang Yifan" userId="c9b86b9a-8bad-4e1d-80e2-8f55c3c19e2c" providerId="ADAL" clId="{9BEFBB74-C0ED-D640-96C8-5B66059E4614}" dt="2021-09-27T18:55:16.352" v="438"/>
          <ac:inkMkLst>
            <pc:docMk/>
            <pc:sldMk cId="234555709" sldId="281"/>
            <ac:inkMk id="384" creationId="{835978BD-2D25-694F-A95A-B79F0915429E}"/>
          </ac:inkMkLst>
        </pc:inkChg>
        <pc:inkChg chg="add topLvl">
          <ac:chgData name="Zhang Yifan" userId="c9b86b9a-8bad-4e1d-80e2-8f55c3c19e2c" providerId="ADAL" clId="{9BEFBB74-C0ED-D640-96C8-5B66059E4614}" dt="2021-09-27T18:55:16.352" v="438"/>
          <ac:inkMkLst>
            <pc:docMk/>
            <pc:sldMk cId="234555709" sldId="281"/>
            <ac:inkMk id="385" creationId="{3E4393B4-B4FA-454D-B097-E86544A8BC88}"/>
          </ac:inkMkLst>
        </pc:inkChg>
        <pc:inkChg chg="add topLvl">
          <ac:chgData name="Zhang Yifan" userId="c9b86b9a-8bad-4e1d-80e2-8f55c3c19e2c" providerId="ADAL" clId="{9BEFBB74-C0ED-D640-96C8-5B66059E4614}" dt="2021-09-27T18:55:16.352" v="438"/>
          <ac:inkMkLst>
            <pc:docMk/>
            <pc:sldMk cId="234555709" sldId="281"/>
            <ac:inkMk id="386" creationId="{0E7EEB49-D339-DC40-BC40-34598CC933A6}"/>
          </ac:inkMkLst>
        </pc:inkChg>
        <pc:inkChg chg="add topLvl">
          <ac:chgData name="Zhang Yifan" userId="c9b86b9a-8bad-4e1d-80e2-8f55c3c19e2c" providerId="ADAL" clId="{9BEFBB74-C0ED-D640-96C8-5B66059E4614}" dt="2021-09-27T18:55:16.352" v="438"/>
          <ac:inkMkLst>
            <pc:docMk/>
            <pc:sldMk cId="234555709" sldId="281"/>
            <ac:inkMk id="387" creationId="{D50B9EC4-E85E-D64F-B771-9FC5CFFE0F5E}"/>
          </ac:inkMkLst>
        </pc:inkChg>
        <pc:inkChg chg="add topLvl">
          <ac:chgData name="Zhang Yifan" userId="c9b86b9a-8bad-4e1d-80e2-8f55c3c19e2c" providerId="ADAL" clId="{9BEFBB74-C0ED-D640-96C8-5B66059E4614}" dt="2021-09-27T18:55:16.352" v="438"/>
          <ac:inkMkLst>
            <pc:docMk/>
            <pc:sldMk cId="234555709" sldId="281"/>
            <ac:inkMk id="388" creationId="{F0CF42E1-1F7E-314D-BEA8-2F3BF5D4E95E}"/>
          </ac:inkMkLst>
        </pc:inkChg>
        <pc:inkChg chg="add topLvl">
          <ac:chgData name="Zhang Yifan" userId="c9b86b9a-8bad-4e1d-80e2-8f55c3c19e2c" providerId="ADAL" clId="{9BEFBB74-C0ED-D640-96C8-5B66059E4614}" dt="2021-09-27T18:55:16.352" v="438"/>
          <ac:inkMkLst>
            <pc:docMk/>
            <pc:sldMk cId="234555709" sldId="281"/>
            <ac:inkMk id="389" creationId="{BCDC1DC1-9440-C647-9440-7BE3E23C2AB9}"/>
          </ac:inkMkLst>
        </pc:inkChg>
        <pc:inkChg chg="add topLvl">
          <ac:chgData name="Zhang Yifan" userId="c9b86b9a-8bad-4e1d-80e2-8f55c3c19e2c" providerId="ADAL" clId="{9BEFBB74-C0ED-D640-96C8-5B66059E4614}" dt="2021-09-27T18:55:16.352" v="438"/>
          <ac:inkMkLst>
            <pc:docMk/>
            <pc:sldMk cId="234555709" sldId="281"/>
            <ac:inkMk id="390" creationId="{9BF27969-44D3-6E46-ABCA-6BA0D4823A09}"/>
          </ac:inkMkLst>
        </pc:inkChg>
        <pc:inkChg chg="add topLvl">
          <ac:chgData name="Zhang Yifan" userId="c9b86b9a-8bad-4e1d-80e2-8f55c3c19e2c" providerId="ADAL" clId="{9BEFBB74-C0ED-D640-96C8-5B66059E4614}" dt="2021-09-27T18:55:16.352" v="438"/>
          <ac:inkMkLst>
            <pc:docMk/>
            <pc:sldMk cId="234555709" sldId="281"/>
            <ac:inkMk id="391" creationId="{E081FD1C-4DFF-B843-87C4-1DF7905715AC}"/>
          </ac:inkMkLst>
        </pc:inkChg>
        <pc:inkChg chg="add topLvl">
          <ac:chgData name="Zhang Yifan" userId="c9b86b9a-8bad-4e1d-80e2-8f55c3c19e2c" providerId="ADAL" clId="{9BEFBB74-C0ED-D640-96C8-5B66059E4614}" dt="2021-09-27T18:55:16.352" v="438"/>
          <ac:inkMkLst>
            <pc:docMk/>
            <pc:sldMk cId="234555709" sldId="281"/>
            <ac:inkMk id="392" creationId="{F049463C-53D3-594B-BD40-F0395DB7644D}"/>
          </ac:inkMkLst>
        </pc:inkChg>
        <pc:inkChg chg="add topLvl">
          <ac:chgData name="Zhang Yifan" userId="c9b86b9a-8bad-4e1d-80e2-8f55c3c19e2c" providerId="ADAL" clId="{9BEFBB74-C0ED-D640-96C8-5B66059E4614}" dt="2021-09-27T18:55:16.352" v="438"/>
          <ac:inkMkLst>
            <pc:docMk/>
            <pc:sldMk cId="234555709" sldId="281"/>
            <ac:inkMk id="393" creationId="{62FF7CCA-B914-1242-9868-EBA6A474736C}"/>
          </ac:inkMkLst>
        </pc:inkChg>
        <pc:inkChg chg="add topLvl">
          <ac:chgData name="Zhang Yifan" userId="c9b86b9a-8bad-4e1d-80e2-8f55c3c19e2c" providerId="ADAL" clId="{9BEFBB74-C0ED-D640-96C8-5B66059E4614}" dt="2021-09-27T18:55:16.352" v="438"/>
          <ac:inkMkLst>
            <pc:docMk/>
            <pc:sldMk cId="234555709" sldId="281"/>
            <ac:inkMk id="394" creationId="{CFBF6B3C-5BCD-5C45-937F-9983F23856A8}"/>
          </ac:inkMkLst>
        </pc:inkChg>
        <pc:inkChg chg="add topLvl">
          <ac:chgData name="Zhang Yifan" userId="c9b86b9a-8bad-4e1d-80e2-8f55c3c19e2c" providerId="ADAL" clId="{9BEFBB74-C0ED-D640-96C8-5B66059E4614}" dt="2021-09-27T18:55:16.352" v="438"/>
          <ac:inkMkLst>
            <pc:docMk/>
            <pc:sldMk cId="234555709" sldId="281"/>
            <ac:inkMk id="395" creationId="{C3C65213-05E6-CC41-B25B-7F9467316249}"/>
          </ac:inkMkLst>
        </pc:inkChg>
        <pc:inkChg chg="add topLvl">
          <ac:chgData name="Zhang Yifan" userId="c9b86b9a-8bad-4e1d-80e2-8f55c3c19e2c" providerId="ADAL" clId="{9BEFBB74-C0ED-D640-96C8-5B66059E4614}" dt="2021-09-27T18:55:16.352" v="438"/>
          <ac:inkMkLst>
            <pc:docMk/>
            <pc:sldMk cId="234555709" sldId="281"/>
            <ac:inkMk id="396" creationId="{F37E0CDC-1D84-AE48-8121-FA5D90EA87A3}"/>
          </ac:inkMkLst>
        </pc:inkChg>
        <pc:inkChg chg="add topLvl">
          <ac:chgData name="Zhang Yifan" userId="c9b86b9a-8bad-4e1d-80e2-8f55c3c19e2c" providerId="ADAL" clId="{9BEFBB74-C0ED-D640-96C8-5B66059E4614}" dt="2021-09-27T18:55:16.352" v="438"/>
          <ac:inkMkLst>
            <pc:docMk/>
            <pc:sldMk cId="234555709" sldId="281"/>
            <ac:inkMk id="398" creationId="{3F61271E-5F3B-9A4C-AB5A-268B1DEDA254}"/>
          </ac:inkMkLst>
        </pc:inkChg>
        <pc:inkChg chg="add topLvl">
          <ac:chgData name="Zhang Yifan" userId="c9b86b9a-8bad-4e1d-80e2-8f55c3c19e2c" providerId="ADAL" clId="{9BEFBB74-C0ED-D640-96C8-5B66059E4614}" dt="2021-09-27T18:55:16.352" v="438"/>
          <ac:inkMkLst>
            <pc:docMk/>
            <pc:sldMk cId="234555709" sldId="281"/>
            <ac:inkMk id="399" creationId="{EACDAE81-EA63-4847-A09E-026C27EA865D}"/>
          </ac:inkMkLst>
        </pc:inkChg>
        <pc:inkChg chg="add topLvl">
          <ac:chgData name="Zhang Yifan" userId="c9b86b9a-8bad-4e1d-80e2-8f55c3c19e2c" providerId="ADAL" clId="{9BEFBB74-C0ED-D640-96C8-5B66059E4614}" dt="2021-09-27T18:55:16.352" v="438"/>
          <ac:inkMkLst>
            <pc:docMk/>
            <pc:sldMk cId="234555709" sldId="281"/>
            <ac:inkMk id="400" creationId="{8B639E57-2CA8-4E4C-8954-5789AD399C4B}"/>
          </ac:inkMkLst>
        </pc:inkChg>
        <pc:inkChg chg="add del topLvl">
          <ac:chgData name="Zhang Yifan" userId="c9b86b9a-8bad-4e1d-80e2-8f55c3c19e2c" providerId="ADAL" clId="{9BEFBB74-C0ED-D640-96C8-5B66059E4614}" dt="2021-09-27T18:55:16.352" v="438"/>
          <ac:inkMkLst>
            <pc:docMk/>
            <pc:sldMk cId="234555709" sldId="281"/>
            <ac:inkMk id="401" creationId="{D090571D-B193-1346-906A-A65ED3CE6AE5}"/>
          </ac:inkMkLst>
        </pc:inkChg>
        <pc:inkChg chg="add">
          <ac:chgData name="Zhang Yifan" userId="c9b86b9a-8bad-4e1d-80e2-8f55c3c19e2c" providerId="ADAL" clId="{9BEFBB74-C0ED-D640-96C8-5B66059E4614}" dt="2021-09-27T18:55:17.529" v="439"/>
          <ac:inkMkLst>
            <pc:docMk/>
            <pc:sldMk cId="234555709" sldId="281"/>
            <ac:inkMk id="403" creationId="{F2A5AD7C-250B-734D-9972-E08A4A167458}"/>
          </ac:inkMkLst>
        </pc:inkChg>
        <pc:inkChg chg="add">
          <ac:chgData name="Zhang Yifan" userId="c9b86b9a-8bad-4e1d-80e2-8f55c3c19e2c" providerId="ADAL" clId="{9BEFBB74-C0ED-D640-96C8-5B66059E4614}" dt="2021-09-27T18:55:17.730" v="440"/>
          <ac:inkMkLst>
            <pc:docMk/>
            <pc:sldMk cId="234555709" sldId="281"/>
            <ac:inkMk id="404" creationId="{9CC7D9C2-DF36-CE45-B17C-DBC19D89595D}"/>
          </ac:inkMkLst>
        </pc:inkChg>
        <pc:inkChg chg="add">
          <ac:chgData name="Zhang Yifan" userId="c9b86b9a-8bad-4e1d-80e2-8f55c3c19e2c" providerId="ADAL" clId="{9BEFBB74-C0ED-D640-96C8-5B66059E4614}" dt="2021-09-27T18:55:17.914" v="441"/>
          <ac:inkMkLst>
            <pc:docMk/>
            <pc:sldMk cId="234555709" sldId="281"/>
            <ac:inkMk id="405" creationId="{062801F6-DC29-2749-B84B-98DCB1AB7494}"/>
          </ac:inkMkLst>
        </pc:inkChg>
        <pc:inkChg chg="add">
          <ac:chgData name="Zhang Yifan" userId="c9b86b9a-8bad-4e1d-80e2-8f55c3c19e2c" providerId="ADAL" clId="{9BEFBB74-C0ED-D640-96C8-5B66059E4614}" dt="2021-09-27T18:55:18.777" v="442"/>
          <ac:inkMkLst>
            <pc:docMk/>
            <pc:sldMk cId="234555709" sldId="281"/>
            <ac:inkMk id="406" creationId="{E6C235F1-96C6-1748-9E60-A3E680EA981D}"/>
          </ac:inkMkLst>
        </pc:inkChg>
        <pc:inkChg chg="add">
          <ac:chgData name="Zhang Yifan" userId="c9b86b9a-8bad-4e1d-80e2-8f55c3c19e2c" providerId="ADAL" clId="{9BEFBB74-C0ED-D640-96C8-5B66059E4614}" dt="2021-09-27T18:55:19.269" v="443"/>
          <ac:inkMkLst>
            <pc:docMk/>
            <pc:sldMk cId="234555709" sldId="281"/>
            <ac:inkMk id="407" creationId="{5A6FE9FF-534B-8A46-A746-A96304D3DF23}"/>
          </ac:inkMkLst>
        </pc:inkChg>
        <pc:inkChg chg="add">
          <ac:chgData name="Zhang Yifan" userId="c9b86b9a-8bad-4e1d-80e2-8f55c3c19e2c" providerId="ADAL" clId="{9BEFBB74-C0ED-D640-96C8-5B66059E4614}" dt="2021-09-27T18:55:19.496" v="444"/>
          <ac:inkMkLst>
            <pc:docMk/>
            <pc:sldMk cId="234555709" sldId="281"/>
            <ac:inkMk id="408" creationId="{C2D1F495-7A8D-F54B-B684-17EE57208D4B}"/>
          </ac:inkMkLst>
        </pc:inkChg>
        <pc:inkChg chg="add">
          <ac:chgData name="Zhang Yifan" userId="c9b86b9a-8bad-4e1d-80e2-8f55c3c19e2c" providerId="ADAL" clId="{9BEFBB74-C0ED-D640-96C8-5B66059E4614}" dt="2021-09-27T18:55:20.146" v="445"/>
          <ac:inkMkLst>
            <pc:docMk/>
            <pc:sldMk cId="234555709" sldId="281"/>
            <ac:inkMk id="409" creationId="{C037CF15-875F-5849-907B-BA4D72B1A8BA}"/>
          </ac:inkMkLst>
        </pc:inkChg>
        <pc:inkChg chg="add">
          <ac:chgData name="Zhang Yifan" userId="c9b86b9a-8bad-4e1d-80e2-8f55c3c19e2c" providerId="ADAL" clId="{9BEFBB74-C0ED-D640-96C8-5B66059E4614}" dt="2021-09-27T18:55:20.415" v="446"/>
          <ac:inkMkLst>
            <pc:docMk/>
            <pc:sldMk cId="234555709" sldId="281"/>
            <ac:inkMk id="410" creationId="{C3021B61-CAA0-E648-8BB9-0A9DE58FBD3A}"/>
          </ac:inkMkLst>
        </pc:inkChg>
        <pc:inkChg chg="add topLvl">
          <ac:chgData name="Zhang Yifan" userId="c9b86b9a-8bad-4e1d-80e2-8f55c3c19e2c" providerId="ADAL" clId="{9BEFBB74-C0ED-D640-96C8-5B66059E4614}" dt="2021-09-27T18:55:25.423" v="454"/>
          <ac:inkMkLst>
            <pc:docMk/>
            <pc:sldMk cId="234555709" sldId="281"/>
            <ac:inkMk id="412" creationId="{1631D154-DBE8-0243-9F8C-A0F507792C12}"/>
          </ac:inkMkLst>
        </pc:inkChg>
        <pc:inkChg chg="add topLvl">
          <ac:chgData name="Zhang Yifan" userId="c9b86b9a-8bad-4e1d-80e2-8f55c3c19e2c" providerId="ADAL" clId="{9BEFBB74-C0ED-D640-96C8-5B66059E4614}" dt="2021-09-27T18:55:25.423" v="454"/>
          <ac:inkMkLst>
            <pc:docMk/>
            <pc:sldMk cId="234555709" sldId="281"/>
            <ac:inkMk id="413" creationId="{FE9BC40B-2CE7-6A48-84C0-0B132F018A29}"/>
          </ac:inkMkLst>
        </pc:inkChg>
        <pc:inkChg chg="add topLvl">
          <ac:chgData name="Zhang Yifan" userId="c9b86b9a-8bad-4e1d-80e2-8f55c3c19e2c" providerId="ADAL" clId="{9BEFBB74-C0ED-D640-96C8-5B66059E4614}" dt="2021-09-27T18:55:25.423" v="454"/>
          <ac:inkMkLst>
            <pc:docMk/>
            <pc:sldMk cId="234555709" sldId="281"/>
            <ac:inkMk id="414" creationId="{BFF10E54-D9FD-2249-805A-E67E50ADAC7A}"/>
          </ac:inkMkLst>
        </pc:inkChg>
        <pc:inkChg chg="add topLvl">
          <ac:chgData name="Zhang Yifan" userId="c9b86b9a-8bad-4e1d-80e2-8f55c3c19e2c" providerId="ADAL" clId="{9BEFBB74-C0ED-D640-96C8-5B66059E4614}" dt="2021-09-27T18:55:25.423" v="454"/>
          <ac:inkMkLst>
            <pc:docMk/>
            <pc:sldMk cId="234555709" sldId="281"/>
            <ac:inkMk id="415" creationId="{C0B6BA4D-97BE-0842-B529-B277F8D259E4}"/>
          </ac:inkMkLst>
        </pc:inkChg>
        <pc:inkChg chg="add del topLvl">
          <ac:chgData name="Zhang Yifan" userId="c9b86b9a-8bad-4e1d-80e2-8f55c3c19e2c" providerId="ADAL" clId="{9BEFBB74-C0ED-D640-96C8-5B66059E4614}" dt="2021-09-27T18:55:25.423" v="454"/>
          <ac:inkMkLst>
            <pc:docMk/>
            <pc:sldMk cId="234555709" sldId="281"/>
            <ac:inkMk id="416" creationId="{5E5745E6-BF41-754E-B706-413D29FCFC68}"/>
          </ac:inkMkLst>
        </pc:inkChg>
        <pc:inkChg chg="add topLvl">
          <ac:chgData name="Zhang Yifan" userId="c9b86b9a-8bad-4e1d-80e2-8f55c3c19e2c" providerId="ADAL" clId="{9BEFBB74-C0ED-D640-96C8-5B66059E4614}" dt="2021-09-27T18:55:45.802" v="485"/>
          <ac:inkMkLst>
            <pc:docMk/>
            <pc:sldMk cId="234555709" sldId="281"/>
            <ac:inkMk id="418" creationId="{8779D903-6F35-B943-B4E7-5A982E3B5A6F}"/>
          </ac:inkMkLst>
        </pc:inkChg>
        <pc:inkChg chg="add topLvl">
          <ac:chgData name="Zhang Yifan" userId="c9b86b9a-8bad-4e1d-80e2-8f55c3c19e2c" providerId="ADAL" clId="{9BEFBB74-C0ED-D640-96C8-5B66059E4614}" dt="2021-09-27T18:55:45.802" v="485"/>
          <ac:inkMkLst>
            <pc:docMk/>
            <pc:sldMk cId="234555709" sldId="281"/>
            <ac:inkMk id="419" creationId="{726B64E5-3B87-E342-8BAB-5C99B98A11F0}"/>
          </ac:inkMkLst>
        </pc:inkChg>
        <pc:inkChg chg="add topLvl">
          <ac:chgData name="Zhang Yifan" userId="c9b86b9a-8bad-4e1d-80e2-8f55c3c19e2c" providerId="ADAL" clId="{9BEFBB74-C0ED-D640-96C8-5B66059E4614}" dt="2021-09-27T18:55:45.802" v="485"/>
          <ac:inkMkLst>
            <pc:docMk/>
            <pc:sldMk cId="234555709" sldId="281"/>
            <ac:inkMk id="420" creationId="{079F99C5-EEFA-4441-881B-327EB360F6AC}"/>
          </ac:inkMkLst>
        </pc:inkChg>
        <pc:inkChg chg="add topLvl">
          <ac:chgData name="Zhang Yifan" userId="c9b86b9a-8bad-4e1d-80e2-8f55c3c19e2c" providerId="ADAL" clId="{9BEFBB74-C0ED-D640-96C8-5B66059E4614}" dt="2021-09-27T18:55:45.802" v="485"/>
          <ac:inkMkLst>
            <pc:docMk/>
            <pc:sldMk cId="234555709" sldId="281"/>
            <ac:inkMk id="421" creationId="{06A8E4FD-C878-F54A-BC09-BD4CDFC22BD5}"/>
          </ac:inkMkLst>
        </pc:inkChg>
        <pc:inkChg chg="add topLvl">
          <ac:chgData name="Zhang Yifan" userId="c9b86b9a-8bad-4e1d-80e2-8f55c3c19e2c" providerId="ADAL" clId="{9BEFBB74-C0ED-D640-96C8-5B66059E4614}" dt="2021-09-27T18:55:45.802" v="485"/>
          <ac:inkMkLst>
            <pc:docMk/>
            <pc:sldMk cId="234555709" sldId="281"/>
            <ac:inkMk id="422" creationId="{85E5EA4B-B7C3-9A4E-857B-315C2420CA5D}"/>
          </ac:inkMkLst>
        </pc:inkChg>
        <pc:inkChg chg="add topLvl">
          <ac:chgData name="Zhang Yifan" userId="c9b86b9a-8bad-4e1d-80e2-8f55c3c19e2c" providerId="ADAL" clId="{9BEFBB74-C0ED-D640-96C8-5B66059E4614}" dt="2021-09-27T18:55:45.802" v="485"/>
          <ac:inkMkLst>
            <pc:docMk/>
            <pc:sldMk cId="234555709" sldId="281"/>
            <ac:inkMk id="423" creationId="{8C6422E8-C305-F546-B69A-F73CE8930C3A}"/>
          </ac:inkMkLst>
        </pc:inkChg>
        <pc:inkChg chg="add topLvl">
          <ac:chgData name="Zhang Yifan" userId="c9b86b9a-8bad-4e1d-80e2-8f55c3c19e2c" providerId="ADAL" clId="{9BEFBB74-C0ED-D640-96C8-5B66059E4614}" dt="2021-09-27T18:55:45.802" v="485"/>
          <ac:inkMkLst>
            <pc:docMk/>
            <pc:sldMk cId="234555709" sldId="281"/>
            <ac:inkMk id="424" creationId="{26DBEA04-F93E-8C49-B329-C48DF17E304B}"/>
          </ac:inkMkLst>
        </pc:inkChg>
        <pc:inkChg chg="add topLvl">
          <ac:chgData name="Zhang Yifan" userId="c9b86b9a-8bad-4e1d-80e2-8f55c3c19e2c" providerId="ADAL" clId="{9BEFBB74-C0ED-D640-96C8-5B66059E4614}" dt="2021-09-27T18:55:41.529" v="481"/>
          <ac:inkMkLst>
            <pc:docMk/>
            <pc:sldMk cId="234555709" sldId="281"/>
            <ac:inkMk id="426" creationId="{01BC1EF7-FEE7-4144-BC01-68DB3812C1DF}"/>
          </ac:inkMkLst>
        </pc:inkChg>
        <pc:inkChg chg="add topLvl">
          <ac:chgData name="Zhang Yifan" userId="c9b86b9a-8bad-4e1d-80e2-8f55c3c19e2c" providerId="ADAL" clId="{9BEFBB74-C0ED-D640-96C8-5B66059E4614}" dt="2021-09-27T18:55:41.529" v="481"/>
          <ac:inkMkLst>
            <pc:docMk/>
            <pc:sldMk cId="234555709" sldId="281"/>
            <ac:inkMk id="427" creationId="{FB88AB2A-1606-B443-A632-4E66C2716669}"/>
          </ac:inkMkLst>
        </pc:inkChg>
        <pc:inkChg chg="add topLvl">
          <ac:chgData name="Zhang Yifan" userId="c9b86b9a-8bad-4e1d-80e2-8f55c3c19e2c" providerId="ADAL" clId="{9BEFBB74-C0ED-D640-96C8-5B66059E4614}" dt="2021-09-27T18:55:41.529" v="481"/>
          <ac:inkMkLst>
            <pc:docMk/>
            <pc:sldMk cId="234555709" sldId="281"/>
            <ac:inkMk id="428" creationId="{3048B3AA-662E-504B-970A-C4176C365E77}"/>
          </ac:inkMkLst>
        </pc:inkChg>
        <pc:inkChg chg="add topLvl">
          <ac:chgData name="Zhang Yifan" userId="c9b86b9a-8bad-4e1d-80e2-8f55c3c19e2c" providerId="ADAL" clId="{9BEFBB74-C0ED-D640-96C8-5B66059E4614}" dt="2021-09-27T18:55:41.529" v="481"/>
          <ac:inkMkLst>
            <pc:docMk/>
            <pc:sldMk cId="234555709" sldId="281"/>
            <ac:inkMk id="429" creationId="{C9E33C6B-DA8A-9F42-8441-25225CD7DE97}"/>
          </ac:inkMkLst>
        </pc:inkChg>
        <pc:inkChg chg="add topLvl">
          <ac:chgData name="Zhang Yifan" userId="c9b86b9a-8bad-4e1d-80e2-8f55c3c19e2c" providerId="ADAL" clId="{9BEFBB74-C0ED-D640-96C8-5B66059E4614}" dt="2021-09-27T18:55:41.529" v="481"/>
          <ac:inkMkLst>
            <pc:docMk/>
            <pc:sldMk cId="234555709" sldId="281"/>
            <ac:inkMk id="430" creationId="{0CAE4606-F716-3248-90C6-9B3E7AD673E6}"/>
          </ac:inkMkLst>
        </pc:inkChg>
        <pc:inkChg chg="add topLvl">
          <ac:chgData name="Zhang Yifan" userId="c9b86b9a-8bad-4e1d-80e2-8f55c3c19e2c" providerId="ADAL" clId="{9BEFBB74-C0ED-D640-96C8-5B66059E4614}" dt="2021-09-27T18:55:41.529" v="481"/>
          <ac:inkMkLst>
            <pc:docMk/>
            <pc:sldMk cId="234555709" sldId="281"/>
            <ac:inkMk id="431" creationId="{10E5DBB5-EEE2-D84E-84FA-7F49FC1CBAD3}"/>
          </ac:inkMkLst>
        </pc:inkChg>
        <pc:inkChg chg="add topLvl">
          <ac:chgData name="Zhang Yifan" userId="c9b86b9a-8bad-4e1d-80e2-8f55c3c19e2c" providerId="ADAL" clId="{9BEFBB74-C0ED-D640-96C8-5B66059E4614}" dt="2021-09-27T18:55:41.529" v="481"/>
          <ac:inkMkLst>
            <pc:docMk/>
            <pc:sldMk cId="234555709" sldId="281"/>
            <ac:inkMk id="432" creationId="{134A1A73-1C51-BE4B-8229-AF2D68BCB736}"/>
          </ac:inkMkLst>
        </pc:inkChg>
        <pc:inkChg chg="add topLvl">
          <ac:chgData name="Zhang Yifan" userId="c9b86b9a-8bad-4e1d-80e2-8f55c3c19e2c" providerId="ADAL" clId="{9BEFBB74-C0ED-D640-96C8-5B66059E4614}" dt="2021-09-27T18:55:41.529" v="481"/>
          <ac:inkMkLst>
            <pc:docMk/>
            <pc:sldMk cId="234555709" sldId="281"/>
            <ac:inkMk id="433" creationId="{2980A826-A4DB-6944-860F-4C368A7FCA46}"/>
          </ac:inkMkLst>
        </pc:inkChg>
        <pc:inkChg chg="add topLvl">
          <ac:chgData name="Zhang Yifan" userId="c9b86b9a-8bad-4e1d-80e2-8f55c3c19e2c" providerId="ADAL" clId="{9BEFBB74-C0ED-D640-96C8-5B66059E4614}" dt="2021-09-27T18:55:41.529" v="481"/>
          <ac:inkMkLst>
            <pc:docMk/>
            <pc:sldMk cId="234555709" sldId="281"/>
            <ac:inkMk id="434" creationId="{EE8606D5-43D0-9F40-BFA8-DC05E5C79AC8}"/>
          </ac:inkMkLst>
        </pc:inkChg>
        <pc:inkChg chg="add topLvl">
          <ac:chgData name="Zhang Yifan" userId="c9b86b9a-8bad-4e1d-80e2-8f55c3c19e2c" providerId="ADAL" clId="{9BEFBB74-C0ED-D640-96C8-5B66059E4614}" dt="2021-09-27T18:55:41.529" v="481"/>
          <ac:inkMkLst>
            <pc:docMk/>
            <pc:sldMk cId="234555709" sldId="281"/>
            <ac:inkMk id="435" creationId="{43F6854B-5A21-C14C-ACB4-9C49B66FF6B3}"/>
          </ac:inkMkLst>
        </pc:inkChg>
        <pc:inkChg chg="add topLvl">
          <ac:chgData name="Zhang Yifan" userId="c9b86b9a-8bad-4e1d-80e2-8f55c3c19e2c" providerId="ADAL" clId="{9BEFBB74-C0ED-D640-96C8-5B66059E4614}" dt="2021-09-27T18:55:41.529" v="481"/>
          <ac:inkMkLst>
            <pc:docMk/>
            <pc:sldMk cId="234555709" sldId="281"/>
            <ac:inkMk id="436" creationId="{6EA9274C-F1AD-B843-B9B7-963736A14C5B}"/>
          </ac:inkMkLst>
        </pc:inkChg>
        <pc:inkChg chg="add topLvl">
          <ac:chgData name="Zhang Yifan" userId="c9b86b9a-8bad-4e1d-80e2-8f55c3c19e2c" providerId="ADAL" clId="{9BEFBB74-C0ED-D640-96C8-5B66059E4614}" dt="2021-09-27T18:55:41.529" v="481"/>
          <ac:inkMkLst>
            <pc:docMk/>
            <pc:sldMk cId="234555709" sldId="281"/>
            <ac:inkMk id="437" creationId="{2C9D14E4-4F15-3443-8957-9389DEA21AB2}"/>
          </ac:inkMkLst>
        </pc:inkChg>
        <pc:inkChg chg="add topLvl">
          <ac:chgData name="Zhang Yifan" userId="c9b86b9a-8bad-4e1d-80e2-8f55c3c19e2c" providerId="ADAL" clId="{9BEFBB74-C0ED-D640-96C8-5B66059E4614}" dt="2021-09-27T18:55:41.529" v="481"/>
          <ac:inkMkLst>
            <pc:docMk/>
            <pc:sldMk cId="234555709" sldId="281"/>
            <ac:inkMk id="438" creationId="{EF5FADDC-B1F2-E647-A856-4C9405DB1351}"/>
          </ac:inkMkLst>
        </pc:inkChg>
        <pc:inkChg chg="add del topLvl">
          <ac:chgData name="Zhang Yifan" userId="c9b86b9a-8bad-4e1d-80e2-8f55c3c19e2c" providerId="ADAL" clId="{9BEFBB74-C0ED-D640-96C8-5B66059E4614}" dt="2021-09-27T18:55:37.881" v="478"/>
          <ac:inkMkLst>
            <pc:docMk/>
            <pc:sldMk cId="234555709" sldId="281"/>
            <ac:inkMk id="439" creationId="{43707DC1-FFBA-2B4E-8623-37E7AC3C15A1}"/>
          </ac:inkMkLst>
        </pc:inkChg>
        <pc:inkChg chg="add del topLvl">
          <ac:chgData name="Zhang Yifan" userId="c9b86b9a-8bad-4e1d-80e2-8f55c3c19e2c" providerId="ADAL" clId="{9BEFBB74-C0ED-D640-96C8-5B66059E4614}" dt="2021-09-27T18:55:41.529" v="481"/>
          <ac:inkMkLst>
            <pc:docMk/>
            <pc:sldMk cId="234555709" sldId="281"/>
            <ac:inkMk id="441" creationId="{741283FF-33BE-724E-B748-DE73C425D927}"/>
          </ac:inkMkLst>
        </pc:inkChg>
        <pc:inkChg chg="add">
          <ac:chgData name="Zhang Yifan" userId="c9b86b9a-8bad-4e1d-80e2-8f55c3c19e2c" providerId="ADAL" clId="{9BEFBB74-C0ED-D640-96C8-5B66059E4614}" dt="2021-09-27T18:55:44.010" v="482"/>
          <ac:inkMkLst>
            <pc:docMk/>
            <pc:sldMk cId="234555709" sldId="281"/>
            <ac:inkMk id="443" creationId="{481EB6FF-5A80-2B46-BB2A-A4E03EC66607}"/>
          </ac:inkMkLst>
        </pc:inkChg>
        <pc:inkChg chg="add">
          <ac:chgData name="Zhang Yifan" userId="c9b86b9a-8bad-4e1d-80e2-8f55c3c19e2c" providerId="ADAL" clId="{9BEFBB74-C0ED-D640-96C8-5B66059E4614}" dt="2021-09-27T18:55:44.536" v="483"/>
          <ac:inkMkLst>
            <pc:docMk/>
            <pc:sldMk cId="234555709" sldId="281"/>
            <ac:inkMk id="444" creationId="{211D87E0-68BF-E149-BA8F-52601699F6AB}"/>
          </ac:inkMkLst>
        </pc:inkChg>
        <pc:inkChg chg="add">
          <ac:chgData name="Zhang Yifan" userId="c9b86b9a-8bad-4e1d-80e2-8f55c3c19e2c" providerId="ADAL" clId="{9BEFBB74-C0ED-D640-96C8-5B66059E4614}" dt="2021-09-27T18:55:44.761" v="484"/>
          <ac:inkMkLst>
            <pc:docMk/>
            <pc:sldMk cId="234555709" sldId="281"/>
            <ac:inkMk id="445" creationId="{418C1B88-A283-9344-A855-C447003E209C}"/>
          </ac:inkMkLst>
        </pc:inkChg>
        <pc:inkChg chg="add topLvl">
          <ac:chgData name="Zhang Yifan" userId="c9b86b9a-8bad-4e1d-80e2-8f55c3c19e2c" providerId="ADAL" clId="{9BEFBB74-C0ED-D640-96C8-5B66059E4614}" dt="2021-09-27T18:56:24.215" v="529"/>
          <ac:inkMkLst>
            <pc:docMk/>
            <pc:sldMk cId="234555709" sldId="281"/>
            <ac:inkMk id="447" creationId="{0BA68E5F-5ED8-C04C-8A36-0174B19D52F5}"/>
          </ac:inkMkLst>
        </pc:inkChg>
        <pc:inkChg chg="add topLvl">
          <ac:chgData name="Zhang Yifan" userId="c9b86b9a-8bad-4e1d-80e2-8f55c3c19e2c" providerId="ADAL" clId="{9BEFBB74-C0ED-D640-96C8-5B66059E4614}" dt="2021-09-27T18:56:24.215" v="529"/>
          <ac:inkMkLst>
            <pc:docMk/>
            <pc:sldMk cId="234555709" sldId="281"/>
            <ac:inkMk id="448" creationId="{9446D790-2C2D-F245-AC55-BFCA63048212}"/>
          </ac:inkMkLst>
        </pc:inkChg>
        <pc:inkChg chg="add topLvl">
          <ac:chgData name="Zhang Yifan" userId="c9b86b9a-8bad-4e1d-80e2-8f55c3c19e2c" providerId="ADAL" clId="{9BEFBB74-C0ED-D640-96C8-5B66059E4614}" dt="2021-09-27T18:56:24.215" v="529"/>
          <ac:inkMkLst>
            <pc:docMk/>
            <pc:sldMk cId="234555709" sldId="281"/>
            <ac:inkMk id="449" creationId="{CBD7D01F-C90C-DB47-AAF2-EA2DB3A5AB82}"/>
          </ac:inkMkLst>
        </pc:inkChg>
        <pc:inkChg chg="add topLvl">
          <ac:chgData name="Zhang Yifan" userId="c9b86b9a-8bad-4e1d-80e2-8f55c3c19e2c" providerId="ADAL" clId="{9BEFBB74-C0ED-D640-96C8-5B66059E4614}" dt="2021-09-27T18:56:24.215" v="529"/>
          <ac:inkMkLst>
            <pc:docMk/>
            <pc:sldMk cId="234555709" sldId="281"/>
            <ac:inkMk id="450" creationId="{DE555226-5FB8-3A47-ACFB-6DCE67CFB51A}"/>
          </ac:inkMkLst>
        </pc:inkChg>
        <pc:inkChg chg="add topLvl">
          <ac:chgData name="Zhang Yifan" userId="c9b86b9a-8bad-4e1d-80e2-8f55c3c19e2c" providerId="ADAL" clId="{9BEFBB74-C0ED-D640-96C8-5B66059E4614}" dt="2021-09-27T18:56:24.215" v="529"/>
          <ac:inkMkLst>
            <pc:docMk/>
            <pc:sldMk cId="234555709" sldId="281"/>
            <ac:inkMk id="451" creationId="{3370D6E8-EEB1-6A4C-868E-093DB94AEB75}"/>
          </ac:inkMkLst>
        </pc:inkChg>
        <pc:inkChg chg="add topLvl">
          <ac:chgData name="Zhang Yifan" userId="c9b86b9a-8bad-4e1d-80e2-8f55c3c19e2c" providerId="ADAL" clId="{9BEFBB74-C0ED-D640-96C8-5B66059E4614}" dt="2021-09-27T18:56:24.215" v="529"/>
          <ac:inkMkLst>
            <pc:docMk/>
            <pc:sldMk cId="234555709" sldId="281"/>
            <ac:inkMk id="452" creationId="{22B1D322-D442-A340-90C4-576ADA9CB475}"/>
          </ac:inkMkLst>
        </pc:inkChg>
        <pc:inkChg chg="add topLvl">
          <ac:chgData name="Zhang Yifan" userId="c9b86b9a-8bad-4e1d-80e2-8f55c3c19e2c" providerId="ADAL" clId="{9BEFBB74-C0ED-D640-96C8-5B66059E4614}" dt="2021-09-27T18:56:24.215" v="529"/>
          <ac:inkMkLst>
            <pc:docMk/>
            <pc:sldMk cId="234555709" sldId="281"/>
            <ac:inkMk id="453" creationId="{53E32831-B91C-0A40-ABF7-AA7FD68DB7A1}"/>
          </ac:inkMkLst>
        </pc:inkChg>
        <pc:inkChg chg="add topLvl">
          <ac:chgData name="Zhang Yifan" userId="c9b86b9a-8bad-4e1d-80e2-8f55c3c19e2c" providerId="ADAL" clId="{9BEFBB74-C0ED-D640-96C8-5B66059E4614}" dt="2021-09-27T18:56:24.215" v="529"/>
          <ac:inkMkLst>
            <pc:docMk/>
            <pc:sldMk cId="234555709" sldId="281"/>
            <ac:inkMk id="454" creationId="{738DCE5D-8C85-D249-AFC8-B956D852A1BD}"/>
          </ac:inkMkLst>
        </pc:inkChg>
        <pc:inkChg chg="add topLvl">
          <ac:chgData name="Zhang Yifan" userId="c9b86b9a-8bad-4e1d-80e2-8f55c3c19e2c" providerId="ADAL" clId="{9BEFBB74-C0ED-D640-96C8-5B66059E4614}" dt="2021-09-27T18:56:24.215" v="529"/>
          <ac:inkMkLst>
            <pc:docMk/>
            <pc:sldMk cId="234555709" sldId="281"/>
            <ac:inkMk id="455" creationId="{AD70F957-549B-F449-AC31-6F1D35EC85F6}"/>
          </ac:inkMkLst>
        </pc:inkChg>
        <pc:inkChg chg="add topLvl">
          <ac:chgData name="Zhang Yifan" userId="c9b86b9a-8bad-4e1d-80e2-8f55c3c19e2c" providerId="ADAL" clId="{9BEFBB74-C0ED-D640-96C8-5B66059E4614}" dt="2021-09-27T18:56:24.215" v="529"/>
          <ac:inkMkLst>
            <pc:docMk/>
            <pc:sldMk cId="234555709" sldId="281"/>
            <ac:inkMk id="456" creationId="{90C2EAFA-0294-0E44-990A-4921EF0DB85D}"/>
          </ac:inkMkLst>
        </pc:inkChg>
        <pc:inkChg chg="add topLvl">
          <ac:chgData name="Zhang Yifan" userId="c9b86b9a-8bad-4e1d-80e2-8f55c3c19e2c" providerId="ADAL" clId="{9BEFBB74-C0ED-D640-96C8-5B66059E4614}" dt="2021-09-27T18:56:24.215" v="529"/>
          <ac:inkMkLst>
            <pc:docMk/>
            <pc:sldMk cId="234555709" sldId="281"/>
            <ac:inkMk id="457" creationId="{323901A6-A961-5848-8922-801A1F5D608B}"/>
          </ac:inkMkLst>
        </pc:inkChg>
        <pc:inkChg chg="add topLvl">
          <ac:chgData name="Zhang Yifan" userId="c9b86b9a-8bad-4e1d-80e2-8f55c3c19e2c" providerId="ADAL" clId="{9BEFBB74-C0ED-D640-96C8-5B66059E4614}" dt="2021-09-27T18:56:24.215" v="529"/>
          <ac:inkMkLst>
            <pc:docMk/>
            <pc:sldMk cId="234555709" sldId="281"/>
            <ac:inkMk id="458" creationId="{32BFDCE8-A370-A44A-A149-691E909B6E95}"/>
          </ac:inkMkLst>
        </pc:inkChg>
        <pc:inkChg chg="add topLvl">
          <ac:chgData name="Zhang Yifan" userId="c9b86b9a-8bad-4e1d-80e2-8f55c3c19e2c" providerId="ADAL" clId="{9BEFBB74-C0ED-D640-96C8-5B66059E4614}" dt="2021-09-27T18:56:24.215" v="529"/>
          <ac:inkMkLst>
            <pc:docMk/>
            <pc:sldMk cId="234555709" sldId="281"/>
            <ac:inkMk id="459" creationId="{6EABE85E-271A-194A-9ED7-2F6CF728B25F}"/>
          </ac:inkMkLst>
        </pc:inkChg>
        <pc:inkChg chg="add topLvl">
          <ac:chgData name="Zhang Yifan" userId="c9b86b9a-8bad-4e1d-80e2-8f55c3c19e2c" providerId="ADAL" clId="{9BEFBB74-C0ED-D640-96C8-5B66059E4614}" dt="2021-09-27T18:56:24.215" v="529"/>
          <ac:inkMkLst>
            <pc:docMk/>
            <pc:sldMk cId="234555709" sldId="281"/>
            <ac:inkMk id="460" creationId="{33C5778C-18B8-3748-99A6-2F11B17B2A97}"/>
          </ac:inkMkLst>
        </pc:inkChg>
        <pc:inkChg chg="add topLvl">
          <ac:chgData name="Zhang Yifan" userId="c9b86b9a-8bad-4e1d-80e2-8f55c3c19e2c" providerId="ADAL" clId="{9BEFBB74-C0ED-D640-96C8-5B66059E4614}" dt="2021-09-27T18:56:24.215" v="529"/>
          <ac:inkMkLst>
            <pc:docMk/>
            <pc:sldMk cId="234555709" sldId="281"/>
            <ac:inkMk id="461" creationId="{4E013CDA-96DE-4A44-A97C-2A37CA9D32CD}"/>
          </ac:inkMkLst>
        </pc:inkChg>
        <pc:inkChg chg="add topLvl">
          <ac:chgData name="Zhang Yifan" userId="c9b86b9a-8bad-4e1d-80e2-8f55c3c19e2c" providerId="ADAL" clId="{9BEFBB74-C0ED-D640-96C8-5B66059E4614}" dt="2021-09-27T18:56:24.215" v="529"/>
          <ac:inkMkLst>
            <pc:docMk/>
            <pc:sldMk cId="234555709" sldId="281"/>
            <ac:inkMk id="462" creationId="{2C53D604-1DD1-8A44-BBBD-FB7C2E13CAB2}"/>
          </ac:inkMkLst>
        </pc:inkChg>
        <pc:inkChg chg="add topLvl">
          <ac:chgData name="Zhang Yifan" userId="c9b86b9a-8bad-4e1d-80e2-8f55c3c19e2c" providerId="ADAL" clId="{9BEFBB74-C0ED-D640-96C8-5B66059E4614}" dt="2021-09-27T18:56:24.215" v="529"/>
          <ac:inkMkLst>
            <pc:docMk/>
            <pc:sldMk cId="234555709" sldId="281"/>
            <ac:inkMk id="463" creationId="{67D9B505-8168-084B-B6EE-EF95632BBE13}"/>
          </ac:inkMkLst>
        </pc:inkChg>
        <pc:inkChg chg="add topLvl">
          <ac:chgData name="Zhang Yifan" userId="c9b86b9a-8bad-4e1d-80e2-8f55c3c19e2c" providerId="ADAL" clId="{9BEFBB74-C0ED-D640-96C8-5B66059E4614}" dt="2021-09-27T18:56:24.215" v="529"/>
          <ac:inkMkLst>
            <pc:docMk/>
            <pc:sldMk cId="234555709" sldId="281"/>
            <ac:inkMk id="464" creationId="{DFBC3A70-72EF-4A4B-B4F6-EC2582E36A25}"/>
          </ac:inkMkLst>
        </pc:inkChg>
        <pc:inkChg chg="add topLvl">
          <ac:chgData name="Zhang Yifan" userId="c9b86b9a-8bad-4e1d-80e2-8f55c3c19e2c" providerId="ADAL" clId="{9BEFBB74-C0ED-D640-96C8-5B66059E4614}" dt="2021-09-27T18:56:24.215" v="529"/>
          <ac:inkMkLst>
            <pc:docMk/>
            <pc:sldMk cId="234555709" sldId="281"/>
            <ac:inkMk id="466" creationId="{1DE23E53-551A-2348-8FDC-5F95A9B559B8}"/>
          </ac:inkMkLst>
        </pc:inkChg>
        <pc:inkChg chg="add topLvl">
          <ac:chgData name="Zhang Yifan" userId="c9b86b9a-8bad-4e1d-80e2-8f55c3c19e2c" providerId="ADAL" clId="{9BEFBB74-C0ED-D640-96C8-5B66059E4614}" dt="2021-09-27T18:56:24.215" v="529"/>
          <ac:inkMkLst>
            <pc:docMk/>
            <pc:sldMk cId="234555709" sldId="281"/>
            <ac:inkMk id="467" creationId="{4B65FA77-5166-394B-9E9B-4DBEB0A6989B}"/>
          </ac:inkMkLst>
        </pc:inkChg>
        <pc:inkChg chg="add topLvl">
          <ac:chgData name="Zhang Yifan" userId="c9b86b9a-8bad-4e1d-80e2-8f55c3c19e2c" providerId="ADAL" clId="{9BEFBB74-C0ED-D640-96C8-5B66059E4614}" dt="2021-09-27T18:56:24.215" v="529"/>
          <ac:inkMkLst>
            <pc:docMk/>
            <pc:sldMk cId="234555709" sldId="281"/>
            <ac:inkMk id="468" creationId="{EC27C3A1-A290-CE4B-92D1-79F7689AA3B6}"/>
          </ac:inkMkLst>
        </pc:inkChg>
        <pc:inkChg chg="add del topLvl">
          <ac:chgData name="Zhang Yifan" userId="c9b86b9a-8bad-4e1d-80e2-8f55c3c19e2c" providerId="ADAL" clId="{9BEFBB74-C0ED-D640-96C8-5B66059E4614}" dt="2021-09-27T18:56:13.720" v="510"/>
          <ac:inkMkLst>
            <pc:docMk/>
            <pc:sldMk cId="234555709" sldId="281"/>
            <ac:inkMk id="469" creationId="{EFD204ED-882E-CA48-AA8E-3DB1FFABCF54}"/>
          </ac:inkMkLst>
        </pc:inkChg>
        <pc:inkChg chg="add topLvl">
          <ac:chgData name="Zhang Yifan" userId="c9b86b9a-8bad-4e1d-80e2-8f55c3c19e2c" providerId="ADAL" clId="{9BEFBB74-C0ED-D640-96C8-5B66059E4614}" dt="2021-09-27T18:56:24.215" v="529"/>
          <ac:inkMkLst>
            <pc:docMk/>
            <pc:sldMk cId="234555709" sldId="281"/>
            <ac:inkMk id="471" creationId="{24002B03-E11C-7747-B79E-FCA79CD45EC0}"/>
          </ac:inkMkLst>
        </pc:inkChg>
        <pc:inkChg chg="add topLvl">
          <ac:chgData name="Zhang Yifan" userId="c9b86b9a-8bad-4e1d-80e2-8f55c3c19e2c" providerId="ADAL" clId="{9BEFBB74-C0ED-D640-96C8-5B66059E4614}" dt="2021-09-27T18:56:24.215" v="529"/>
          <ac:inkMkLst>
            <pc:docMk/>
            <pc:sldMk cId="234555709" sldId="281"/>
            <ac:inkMk id="472" creationId="{37ACFE75-E9CC-1248-91B7-51873507190C}"/>
          </ac:inkMkLst>
        </pc:inkChg>
        <pc:inkChg chg="add topLvl">
          <ac:chgData name="Zhang Yifan" userId="c9b86b9a-8bad-4e1d-80e2-8f55c3c19e2c" providerId="ADAL" clId="{9BEFBB74-C0ED-D640-96C8-5B66059E4614}" dt="2021-09-27T18:56:24.215" v="529"/>
          <ac:inkMkLst>
            <pc:docMk/>
            <pc:sldMk cId="234555709" sldId="281"/>
            <ac:inkMk id="473" creationId="{862501E1-7EBC-244D-9AE1-FE162B264C18}"/>
          </ac:inkMkLst>
        </pc:inkChg>
        <pc:inkChg chg="add topLvl">
          <ac:chgData name="Zhang Yifan" userId="c9b86b9a-8bad-4e1d-80e2-8f55c3c19e2c" providerId="ADAL" clId="{9BEFBB74-C0ED-D640-96C8-5B66059E4614}" dt="2021-09-27T18:56:24.215" v="529"/>
          <ac:inkMkLst>
            <pc:docMk/>
            <pc:sldMk cId="234555709" sldId="281"/>
            <ac:inkMk id="474" creationId="{70264D89-1D0C-3C44-ADFD-EA0C13EC21D3}"/>
          </ac:inkMkLst>
        </pc:inkChg>
        <pc:inkChg chg="add topLvl">
          <ac:chgData name="Zhang Yifan" userId="c9b86b9a-8bad-4e1d-80e2-8f55c3c19e2c" providerId="ADAL" clId="{9BEFBB74-C0ED-D640-96C8-5B66059E4614}" dt="2021-09-27T18:56:24.215" v="529"/>
          <ac:inkMkLst>
            <pc:docMk/>
            <pc:sldMk cId="234555709" sldId="281"/>
            <ac:inkMk id="475" creationId="{84FF540F-3BC4-0940-A3A7-58C6FFF3ED23}"/>
          </ac:inkMkLst>
        </pc:inkChg>
        <pc:inkChg chg="add topLvl">
          <ac:chgData name="Zhang Yifan" userId="c9b86b9a-8bad-4e1d-80e2-8f55c3c19e2c" providerId="ADAL" clId="{9BEFBB74-C0ED-D640-96C8-5B66059E4614}" dt="2021-09-27T18:56:24.215" v="529"/>
          <ac:inkMkLst>
            <pc:docMk/>
            <pc:sldMk cId="234555709" sldId="281"/>
            <ac:inkMk id="476" creationId="{93D4AD24-4D73-DF43-B5AD-B8BC8AB8408E}"/>
          </ac:inkMkLst>
        </pc:inkChg>
        <pc:inkChg chg="add topLvl">
          <ac:chgData name="Zhang Yifan" userId="c9b86b9a-8bad-4e1d-80e2-8f55c3c19e2c" providerId="ADAL" clId="{9BEFBB74-C0ED-D640-96C8-5B66059E4614}" dt="2021-09-27T18:56:24.215" v="529"/>
          <ac:inkMkLst>
            <pc:docMk/>
            <pc:sldMk cId="234555709" sldId="281"/>
            <ac:inkMk id="477" creationId="{7A0F2C6C-B9BB-6E49-B16A-28C5B24E8EF4}"/>
          </ac:inkMkLst>
        </pc:inkChg>
        <pc:inkChg chg="add topLvl">
          <ac:chgData name="Zhang Yifan" userId="c9b86b9a-8bad-4e1d-80e2-8f55c3c19e2c" providerId="ADAL" clId="{9BEFBB74-C0ED-D640-96C8-5B66059E4614}" dt="2021-09-27T18:56:24.215" v="529"/>
          <ac:inkMkLst>
            <pc:docMk/>
            <pc:sldMk cId="234555709" sldId="281"/>
            <ac:inkMk id="478" creationId="{24479091-04CD-DF4C-98FD-90C76D584B3C}"/>
          </ac:inkMkLst>
        </pc:inkChg>
        <pc:inkChg chg="add topLvl">
          <ac:chgData name="Zhang Yifan" userId="c9b86b9a-8bad-4e1d-80e2-8f55c3c19e2c" providerId="ADAL" clId="{9BEFBB74-C0ED-D640-96C8-5B66059E4614}" dt="2021-09-27T18:56:24.215" v="529"/>
          <ac:inkMkLst>
            <pc:docMk/>
            <pc:sldMk cId="234555709" sldId="281"/>
            <ac:inkMk id="479" creationId="{D53FDCBB-171E-9442-A4F8-DF2EE164F729}"/>
          </ac:inkMkLst>
        </pc:inkChg>
        <pc:inkChg chg="add topLvl">
          <ac:chgData name="Zhang Yifan" userId="c9b86b9a-8bad-4e1d-80e2-8f55c3c19e2c" providerId="ADAL" clId="{9BEFBB74-C0ED-D640-96C8-5B66059E4614}" dt="2021-09-27T18:56:24.215" v="529"/>
          <ac:inkMkLst>
            <pc:docMk/>
            <pc:sldMk cId="234555709" sldId="281"/>
            <ac:inkMk id="480" creationId="{8DB0A04E-95E4-0B40-ABD1-0F30AC2BBBD6}"/>
          </ac:inkMkLst>
        </pc:inkChg>
        <pc:inkChg chg="add topLvl">
          <ac:chgData name="Zhang Yifan" userId="c9b86b9a-8bad-4e1d-80e2-8f55c3c19e2c" providerId="ADAL" clId="{9BEFBB74-C0ED-D640-96C8-5B66059E4614}" dt="2021-09-27T18:56:24.215" v="529"/>
          <ac:inkMkLst>
            <pc:docMk/>
            <pc:sldMk cId="234555709" sldId="281"/>
            <ac:inkMk id="481" creationId="{775A290A-1F57-114F-BE10-41E0C8A85E28}"/>
          </ac:inkMkLst>
        </pc:inkChg>
        <pc:inkChg chg="add">
          <ac:chgData name="Zhang Yifan" userId="c9b86b9a-8bad-4e1d-80e2-8f55c3c19e2c" providerId="ADAL" clId="{9BEFBB74-C0ED-D640-96C8-5B66059E4614}" dt="2021-09-27T18:56:21.094" v="523"/>
          <ac:inkMkLst>
            <pc:docMk/>
            <pc:sldMk cId="234555709" sldId="281"/>
            <ac:inkMk id="483" creationId="{E2E8AE83-7F21-2144-90A4-5946D6BE8FB9}"/>
          </ac:inkMkLst>
        </pc:inkChg>
        <pc:inkChg chg="add">
          <ac:chgData name="Zhang Yifan" userId="c9b86b9a-8bad-4e1d-80e2-8f55c3c19e2c" providerId="ADAL" clId="{9BEFBB74-C0ED-D640-96C8-5B66059E4614}" dt="2021-09-27T18:56:21.360" v="524"/>
          <ac:inkMkLst>
            <pc:docMk/>
            <pc:sldMk cId="234555709" sldId="281"/>
            <ac:inkMk id="484" creationId="{324B57EC-B303-9549-8B5B-87C24A9E5081}"/>
          </ac:inkMkLst>
        </pc:inkChg>
        <pc:inkChg chg="add">
          <ac:chgData name="Zhang Yifan" userId="c9b86b9a-8bad-4e1d-80e2-8f55c3c19e2c" providerId="ADAL" clId="{9BEFBB74-C0ED-D640-96C8-5B66059E4614}" dt="2021-09-27T18:56:21.589" v="525"/>
          <ac:inkMkLst>
            <pc:docMk/>
            <pc:sldMk cId="234555709" sldId="281"/>
            <ac:inkMk id="485" creationId="{C20018AC-E31E-7B47-A592-3B07EBA7A8A3}"/>
          </ac:inkMkLst>
        </pc:inkChg>
        <pc:inkChg chg="add">
          <ac:chgData name="Zhang Yifan" userId="c9b86b9a-8bad-4e1d-80e2-8f55c3c19e2c" providerId="ADAL" clId="{9BEFBB74-C0ED-D640-96C8-5B66059E4614}" dt="2021-09-27T18:56:22.146" v="526"/>
          <ac:inkMkLst>
            <pc:docMk/>
            <pc:sldMk cId="234555709" sldId="281"/>
            <ac:inkMk id="486" creationId="{DA43743A-F8A0-594F-B13C-DD2184BEC66F}"/>
          </ac:inkMkLst>
        </pc:inkChg>
        <pc:inkChg chg="add">
          <ac:chgData name="Zhang Yifan" userId="c9b86b9a-8bad-4e1d-80e2-8f55c3c19e2c" providerId="ADAL" clId="{9BEFBB74-C0ED-D640-96C8-5B66059E4614}" dt="2021-09-27T18:56:23.010" v="527"/>
          <ac:inkMkLst>
            <pc:docMk/>
            <pc:sldMk cId="234555709" sldId="281"/>
            <ac:inkMk id="487" creationId="{D834F731-35CF-6746-9284-02825E7EFBB9}"/>
          </ac:inkMkLst>
        </pc:inkChg>
        <pc:inkChg chg="add">
          <ac:chgData name="Zhang Yifan" userId="c9b86b9a-8bad-4e1d-80e2-8f55c3c19e2c" providerId="ADAL" clId="{9BEFBB74-C0ED-D640-96C8-5B66059E4614}" dt="2021-09-27T18:56:23.412" v="528"/>
          <ac:inkMkLst>
            <pc:docMk/>
            <pc:sldMk cId="234555709" sldId="281"/>
            <ac:inkMk id="488" creationId="{3BEF7BAC-0F24-C548-AEB3-8E4A543B908B}"/>
          </ac:inkMkLst>
        </pc:inkChg>
        <pc:inkChg chg="add">
          <ac:chgData name="Zhang Yifan" userId="c9b86b9a-8bad-4e1d-80e2-8f55c3c19e2c" providerId="ADAL" clId="{9BEFBB74-C0ED-D640-96C8-5B66059E4614}" dt="2021-09-27T18:56:24.554" v="530"/>
          <ac:inkMkLst>
            <pc:docMk/>
            <pc:sldMk cId="234555709" sldId="281"/>
            <ac:inkMk id="490" creationId="{5FE25E94-BA8F-1B44-AAB8-41BF4D34A613}"/>
          </ac:inkMkLst>
        </pc:inkChg>
        <pc:inkChg chg="add">
          <ac:chgData name="Zhang Yifan" userId="c9b86b9a-8bad-4e1d-80e2-8f55c3c19e2c" providerId="ADAL" clId="{9BEFBB74-C0ED-D640-96C8-5B66059E4614}" dt="2021-09-27T18:56:24.791" v="531"/>
          <ac:inkMkLst>
            <pc:docMk/>
            <pc:sldMk cId="234555709" sldId="281"/>
            <ac:inkMk id="491" creationId="{05DA8332-220A-BD49-B0A7-EFABF94B2F71}"/>
          </ac:inkMkLst>
        </pc:inkChg>
        <pc:inkChg chg="add">
          <ac:chgData name="Zhang Yifan" userId="c9b86b9a-8bad-4e1d-80e2-8f55c3c19e2c" providerId="ADAL" clId="{9BEFBB74-C0ED-D640-96C8-5B66059E4614}" dt="2021-09-27T18:56:25.019" v="532"/>
          <ac:inkMkLst>
            <pc:docMk/>
            <pc:sldMk cId="234555709" sldId="281"/>
            <ac:inkMk id="492" creationId="{2571A278-1777-B64F-A073-75C104996BD7}"/>
          </ac:inkMkLst>
        </pc:inkChg>
        <pc:inkChg chg="add">
          <ac:chgData name="Zhang Yifan" userId="c9b86b9a-8bad-4e1d-80e2-8f55c3c19e2c" providerId="ADAL" clId="{9BEFBB74-C0ED-D640-96C8-5B66059E4614}" dt="2021-09-27T18:56:25.914" v="533"/>
          <ac:inkMkLst>
            <pc:docMk/>
            <pc:sldMk cId="234555709" sldId="281"/>
            <ac:inkMk id="493" creationId="{09FA40A1-6737-4B4C-8085-C252A5B6EDB2}"/>
          </ac:inkMkLst>
        </pc:inkChg>
        <pc:inkChg chg="add">
          <ac:chgData name="Zhang Yifan" userId="c9b86b9a-8bad-4e1d-80e2-8f55c3c19e2c" providerId="ADAL" clId="{9BEFBB74-C0ED-D640-96C8-5B66059E4614}" dt="2021-09-27T18:56:26.380" v="534"/>
          <ac:inkMkLst>
            <pc:docMk/>
            <pc:sldMk cId="234555709" sldId="281"/>
            <ac:inkMk id="494" creationId="{32881A31-07BD-B247-9E10-21FF95DA0060}"/>
          </ac:inkMkLst>
        </pc:inkChg>
        <pc:inkChg chg="add">
          <ac:chgData name="Zhang Yifan" userId="c9b86b9a-8bad-4e1d-80e2-8f55c3c19e2c" providerId="ADAL" clId="{9BEFBB74-C0ED-D640-96C8-5B66059E4614}" dt="2021-09-27T18:56:26.637" v="535"/>
          <ac:inkMkLst>
            <pc:docMk/>
            <pc:sldMk cId="234555709" sldId="281"/>
            <ac:inkMk id="495" creationId="{51C3A4AA-FC57-F049-AABD-7AC6924ACA88}"/>
          </ac:inkMkLst>
        </pc:inkChg>
        <pc:inkChg chg="add">
          <ac:chgData name="Zhang Yifan" userId="c9b86b9a-8bad-4e1d-80e2-8f55c3c19e2c" providerId="ADAL" clId="{9BEFBB74-C0ED-D640-96C8-5B66059E4614}" dt="2021-09-27T18:56:26.997" v="536"/>
          <ac:inkMkLst>
            <pc:docMk/>
            <pc:sldMk cId="234555709" sldId="281"/>
            <ac:inkMk id="496" creationId="{448F7BE1-720E-544D-8643-9CB6F3450912}"/>
          </ac:inkMkLst>
        </pc:inkChg>
        <pc:inkChg chg="add">
          <ac:chgData name="Zhang Yifan" userId="c9b86b9a-8bad-4e1d-80e2-8f55c3c19e2c" providerId="ADAL" clId="{9BEFBB74-C0ED-D640-96C8-5B66059E4614}" dt="2021-09-27T18:56:27.239" v="537"/>
          <ac:inkMkLst>
            <pc:docMk/>
            <pc:sldMk cId="234555709" sldId="281"/>
            <ac:inkMk id="497" creationId="{8B2D6E8A-0648-794C-9A19-03E5F8B5541F}"/>
          </ac:inkMkLst>
        </pc:inkChg>
      </pc:sldChg>
      <pc:sldChg chg="addSp delSp add">
        <pc:chgData name="Zhang Yifan" userId="c9b86b9a-8bad-4e1d-80e2-8f55c3c19e2c" providerId="ADAL" clId="{9BEFBB74-C0ED-D640-96C8-5B66059E4614}" dt="2021-09-27T19:03:40.021" v="748"/>
        <pc:sldMkLst>
          <pc:docMk/>
          <pc:sldMk cId="122072807" sldId="282"/>
        </pc:sldMkLst>
        <pc:grpChg chg="add del">
          <ac:chgData name="Zhang Yifan" userId="c9b86b9a-8bad-4e1d-80e2-8f55c3c19e2c" providerId="ADAL" clId="{9BEFBB74-C0ED-D640-96C8-5B66059E4614}" dt="2021-09-27T19:01:33.942" v="684"/>
          <ac:grpSpMkLst>
            <pc:docMk/>
            <pc:sldMk cId="122072807" sldId="282"/>
            <ac:grpSpMk id="4" creationId="{EF34106D-63FC-C842-AE01-0A47604027F8}"/>
          </ac:grpSpMkLst>
        </pc:grpChg>
        <pc:grpChg chg="add">
          <ac:chgData name="Zhang Yifan" userId="c9b86b9a-8bad-4e1d-80e2-8f55c3c19e2c" providerId="ADAL" clId="{9BEFBB74-C0ED-D640-96C8-5B66059E4614}" dt="2021-09-27T19:01:33.942" v="684"/>
          <ac:grpSpMkLst>
            <pc:docMk/>
            <pc:sldMk cId="122072807" sldId="282"/>
            <ac:grpSpMk id="31" creationId="{51303869-0829-D043-B425-38CFE9178DE0}"/>
          </ac:grpSpMkLst>
        </pc:grpChg>
        <pc:grpChg chg="add del">
          <ac:chgData name="Zhang Yifan" userId="c9b86b9a-8bad-4e1d-80e2-8f55c3c19e2c" providerId="ADAL" clId="{9BEFBB74-C0ED-D640-96C8-5B66059E4614}" dt="2021-09-27T19:01:52.184" v="689"/>
          <ac:grpSpMkLst>
            <pc:docMk/>
            <pc:sldMk cId="122072807" sldId="282"/>
            <ac:grpSpMk id="62" creationId="{79346DDE-3C1E-B649-8B3F-484FF1D3F616}"/>
          </ac:grpSpMkLst>
        </pc:grpChg>
        <pc:grpChg chg="add">
          <ac:chgData name="Zhang Yifan" userId="c9b86b9a-8bad-4e1d-80e2-8f55c3c19e2c" providerId="ADAL" clId="{9BEFBB74-C0ED-D640-96C8-5B66059E4614}" dt="2021-09-27T19:01:52.184" v="689"/>
          <ac:grpSpMkLst>
            <pc:docMk/>
            <pc:sldMk cId="122072807" sldId="282"/>
            <ac:grpSpMk id="66" creationId="{C1341F4B-0ECD-EB44-83FB-3477F9230EE0}"/>
          </ac:grpSpMkLst>
        </pc:grpChg>
        <pc:grpChg chg="add">
          <ac:chgData name="Zhang Yifan" userId="c9b86b9a-8bad-4e1d-80e2-8f55c3c19e2c" providerId="ADAL" clId="{9BEFBB74-C0ED-D640-96C8-5B66059E4614}" dt="2021-09-27T19:02:00.952" v="697"/>
          <ac:grpSpMkLst>
            <pc:docMk/>
            <pc:sldMk cId="122072807" sldId="282"/>
            <ac:grpSpMk id="81" creationId="{842FB361-D36C-F244-BB5F-DBFA7BA6BEDC}"/>
          </ac:grpSpMkLst>
        </pc:grpChg>
        <pc:grpChg chg="add del">
          <ac:chgData name="Zhang Yifan" userId="c9b86b9a-8bad-4e1d-80e2-8f55c3c19e2c" providerId="ADAL" clId="{9BEFBB74-C0ED-D640-96C8-5B66059E4614}" dt="2021-09-27T19:02:19.182" v="705"/>
          <ac:grpSpMkLst>
            <pc:docMk/>
            <pc:sldMk cId="122072807" sldId="282"/>
            <ac:grpSpMk id="85" creationId="{A5A5FEEE-4CF2-AB48-93C3-D51C2561B212}"/>
          </ac:grpSpMkLst>
        </pc:grpChg>
        <pc:grpChg chg="add del">
          <ac:chgData name="Zhang Yifan" userId="c9b86b9a-8bad-4e1d-80e2-8f55c3c19e2c" providerId="ADAL" clId="{9BEFBB74-C0ED-D640-96C8-5B66059E4614}" dt="2021-09-27T19:02:18.342" v="704"/>
          <ac:grpSpMkLst>
            <pc:docMk/>
            <pc:sldMk cId="122072807" sldId="282"/>
            <ac:grpSpMk id="87" creationId="{F2D4DB7A-C899-9F4D-86BC-0A791EFCD0DD}"/>
          </ac:grpSpMkLst>
        </pc:grpChg>
        <pc:grpChg chg="add del">
          <ac:chgData name="Zhang Yifan" userId="c9b86b9a-8bad-4e1d-80e2-8f55c3c19e2c" providerId="ADAL" clId="{9BEFBB74-C0ED-D640-96C8-5B66059E4614}" dt="2021-09-27T19:02:23.710" v="709"/>
          <ac:grpSpMkLst>
            <pc:docMk/>
            <pc:sldMk cId="122072807" sldId="282"/>
            <ac:grpSpMk id="90" creationId="{FE993C31-D221-E441-A05E-91D1CD13EA66}"/>
          </ac:grpSpMkLst>
        </pc:grpChg>
        <pc:grpChg chg="add">
          <ac:chgData name="Zhang Yifan" userId="c9b86b9a-8bad-4e1d-80e2-8f55c3c19e2c" providerId="ADAL" clId="{9BEFBB74-C0ED-D640-96C8-5B66059E4614}" dt="2021-09-27T19:02:27.240" v="713"/>
          <ac:grpSpMkLst>
            <pc:docMk/>
            <pc:sldMk cId="122072807" sldId="282"/>
            <ac:grpSpMk id="93" creationId="{C4FC238A-E835-4947-9E90-A0E9D7293C7D}"/>
          </ac:grpSpMkLst>
        </pc:grpChg>
        <pc:grpChg chg="add del">
          <ac:chgData name="Zhang Yifan" userId="c9b86b9a-8bad-4e1d-80e2-8f55c3c19e2c" providerId="ADAL" clId="{9BEFBB74-C0ED-D640-96C8-5B66059E4614}" dt="2021-09-27T19:03:07.533" v="717"/>
          <ac:grpSpMkLst>
            <pc:docMk/>
            <pc:sldMk cId="122072807" sldId="282"/>
            <ac:grpSpMk id="108" creationId="{C5BEDBFF-54D3-5244-9617-5D4220359855}"/>
          </ac:grpSpMkLst>
        </pc:grpChg>
        <pc:grpChg chg="add">
          <ac:chgData name="Zhang Yifan" userId="c9b86b9a-8bad-4e1d-80e2-8f55c3c19e2c" providerId="ADAL" clId="{9BEFBB74-C0ED-D640-96C8-5B66059E4614}" dt="2021-09-27T19:03:15.313" v="729"/>
          <ac:grpSpMkLst>
            <pc:docMk/>
            <pc:sldMk cId="122072807" sldId="282"/>
            <ac:grpSpMk id="120" creationId="{3EFAA2BC-F002-3D41-81DB-348FDFFA0A41}"/>
          </ac:grpSpMkLst>
        </pc:grpChg>
        <pc:grpChg chg="add">
          <ac:chgData name="Zhang Yifan" userId="c9b86b9a-8bad-4e1d-80e2-8f55c3c19e2c" providerId="ADAL" clId="{9BEFBB74-C0ED-D640-96C8-5B66059E4614}" dt="2021-09-27T19:03:35.781" v="739"/>
          <ac:grpSpMkLst>
            <pc:docMk/>
            <pc:sldMk cId="122072807" sldId="282"/>
            <ac:grpSpMk id="130" creationId="{3F93802F-BF29-7840-BFB8-F00D0D4F5BCB}"/>
          </ac:grpSpMkLst>
        </pc:grpChg>
        <pc:grpChg chg="add">
          <ac:chgData name="Zhang Yifan" userId="c9b86b9a-8bad-4e1d-80e2-8f55c3c19e2c" providerId="ADAL" clId="{9BEFBB74-C0ED-D640-96C8-5B66059E4614}" dt="2021-09-27T19:03:40.021" v="748"/>
          <ac:grpSpMkLst>
            <pc:docMk/>
            <pc:sldMk cId="122072807" sldId="282"/>
            <ac:grpSpMk id="139" creationId="{92C25817-554F-5F46-9C42-7B30893A335B}"/>
          </ac:grpSpMkLst>
        </pc:grpChg>
        <pc:inkChg chg="add topLvl">
          <ac:chgData name="Zhang Yifan" userId="c9b86b9a-8bad-4e1d-80e2-8f55c3c19e2c" providerId="ADAL" clId="{9BEFBB74-C0ED-D640-96C8-5B66059E4614}" dt="2021-09-27T19:01:33.942" v="684"/>
          <ac:inkMkLst>
            <pc:docMk/>
            <pc:sldMk cId="122072807" sldId="282"/>
            <ac:inkMk id="2" creationId="{47F52E68-7B22-C240-B5FC-04654390BB87}"/>
          </ac:inkMkLst>
        </pc:inkChg>
        <pc:inkChg chg="add topLvl">
          <ac:chgData name="Zhang Yifan" userId="c9b86b9a-8bad-4e1d-80e2-8f55c3c19e2c" providerId="ADAL" clId="{9BEFBB74-C0ED-D640-96C8-5B66059E4614}" dt="2021-09-27T19:01:33.942" v="684"/>
          <ac:inkMkLst>
            <pc:docMk/>
            <pc:sldMk cId="122072807" sldId="282"/>
            <ac:inkMk id="3" creationId="{0F1039BF-6FF3-7F43-AD99-4912CE92DD94}"/>
          </ac:inkMkLst>
        </pc:inkChg>
        <pc:inkChg chg="add">
          <ac:chgData name="Zhang Yifan" userId="c9b86b9a-8bad-4e1d-80e2-8f55c3c19e2c" providerId="ADAL" clId="{9BEFBB74-C0ED-D640-96C8-5B66059E4614}" dt="2021-09-27T19:01:28.653" v="675"/>
          <ac:inkMkLst>
            <pc:docMk/>
            <pc:sldMk cId="122072807" sldId="282"/>
            <ac:inkMk id="5" creationId="{EF02566A-127B-1E46-96B9-13C673E09415}"/>
          </ac:inkMkLst>
        </pc:inkChg>
        <pc:inkChg chg="add">
          <ac:chgData name="Zhang Yifan" userId="c9b86b9a-8bad-4e1d-80e2-8f55c3c19e2c" providerId="ADAL" clId="{9BEFBB74-C0ED-D640-96C8-5B66059E4614}" dt="2021-09-27T19:01:29.429" v="676"/>
          <ac:inkMkLst>
            <pc:docMk/>
            <pc:sldMk cId="122072807" sldId="282"/>
            <ac:inkMk id="6" creationId="{2FC8B87A-CB08-A941-95E1-671324A4F538}"/>
          </ac:inkMkLst>
        </pc:inkChg>
        <pc:inkChg chg="add">
          <ac:chgData name="Zhang Yifan" userId="c9b86b9a-8bad-4e1d-80e2-8f55c3c19e2c" providerId="ADAL" clId="{9BEFBB74-C0ED-D640-96C8-5B66059E4614}" dt="2021-09-27T19:01:30.092" v="677"/>
          <ac:inkMkLst>
            <pc:docMk/>
            <pc:sldMk cId="122072807" sldId="282"/>
            <ac:inkMk id="7" creationId="{5FDAB9F2-FC50-EA42-B868-A1D0D238666F}"/>
          </ac:inkMkLst>
        </pc:inkChg>
        <pc:inkChg chg="add">
          <ac:chgData name="Zhang Yifan" userId="c9b86b9a-8bad-4e1d-80e2-8f55c3c19e2c" providerId="ADAL" clId="{9BEFBB74-C0ED-D640-96C8-5B66059E4614}" dt="2021-09-27T19:01:30.530" v="678"/>
          <ac:inkMkLst>
            <pc:docMk/>
            <pc:sldMk cId="122072807" sldId="282"/>
            <ac:inkMk id="8" creationId="{54EBE209-EA7A-2249-9578-9F145A9352CA}"/>
          </ac:inkMkLst>
        </pc:inkChg>
        <pc:inkChg chg="add">
          <ac:chgData name="Zhang Yifan" userId="c9b86b9a-8bad-4e1d-80e2-8f55c3c19e2c" providerId="ADAL" clId="{9BEFBB74-C0ED-D640-96C8-5B66059E4614}" dt="2021-09-27T19:01:31.446" v="679"/>
          <ac:inkMkLst>
            <pc:docMk/>
            <pc:sldMk cId="122072807" sldId="282"/>
            <ac:inkMk id="9" creationId="{C96C4293-7A98-F047-BB6A-BBF88F942982}"/>
          </ac:inkMkLst>
        </pc:inkChg>
        <pc:inkChg chg="add">
          <ac:chgData name="Zhang Yifan" userId="c9b86b9a-8bad-4e1d-80e2-8f55c3c19e2c" providerId="ADAL" clId="{9BEFBB74-C0ED-D640-96C8-5B66059E4614}" dt="2021-09-27T19:01:31.671" v="680"/>
          <ac:inkMkLst>
            <pc:docMk/>
            <pc:sldMk cId="122072807" sldId="282"/>
            <ac:inkMk id="22" creationId="{0B792D34-B739-8249-94EF-FEEEB31EBFD4}"/>
          </ac:inkMkLst>
        </pc:inkChg>
        <pc:inkChg chg="add">
          <ac:chgData name="Zhang Yifan" userId="c9b86b9a-8bad-4e1d-80e2-8f55c3c19e2c" providerId="ADAL" clId="{9BEFBB74-C0ED-D640-96C8-5B66059E4614}" dt="2021-09-27T19:01:31.925" v="681"/>
          <ac:inkMkLst>
            <pc:docMk/>
            <pc:sldMk cId="122072807" sldId="282"/>
            <ac:inkMk id="23" creationId="{987ED122-732C-1D41-9E41-3C79E8F1731F}"/>
          </ac:inkMkLst>
        </pc:inkChg>
        <pc:inkChg chg="add">
          <ac:chgData name="Zhang Yifan" userId="c9b86b9a-8bad-4e1d-80e2-8f55c3c19e2c" providerId="ADAL" clId="{9BEFBB74-C0ED-D640-96C8-5B66059E4614}" dt="2021-09-27T19:01:32.586" v="682"/>
          <ac:inkMkLst>
            <pc:docMk/>
            <pc:sldMk cId="122072807" sldId="282"/>
            <ac:inkMk id="24" creationId="{7F1AD751-3418-6F40-9B90-CA1B2811AB00}"/>
          </ac:inkMkLst>
        </pc:inkChg>
        <pc:inkChg chg="add">
          <ac:chgData name="Zhang Yifan" userId="c9b86b9a-8bad-4e1d-80e2-8f55c3c19e2c" providerId="ADAL" clId="{9BEFBB74-C0ED-D640-96C8-5B66059E4614}" dt="2021-09-27T19:01:32.895" v="683"/>
          <ac:inkMkLst>
            <pc:docMk/>
            <pc:sldMk cId="122072807" sldId="282"/>
            <ac:inkMk id="25" creationId="{09C2ED7F-6251-1040-9739-A3E580E15757}"/>
          </ac:inkMkLst>
        </pc:inkChg>
        <pc:inkChg chg="add topLvl">
          <ac:chgData name="Zhang Yifan" userId="c9b86b9a-8bad-4e1d-80e2-8f55c3c19e2c" providerId="ADAL" clId="{9BEFBB74-C0ED-D640-96C8-5B66059E4614}" dt="2021-09-27T19:01:52.184" v="689"/>
          <ac:inkMkLst>
            <pc:docMk/>
            <pc:sldMk cId="122072807" sldId="282"/>
            <ac:inkMk id="46" creationId="{50EB12EE-AE48-C544-9708-23440B50F25A}"/>
          </ac:inkMkLst>
        </pc:inkChg>
        <pc:inkChg chg="add topLvl">
          <ac:chgData name="Zhang Yifan" userId="c9b86b9a-8bad-4e1d-80e2-8f55c3c19e2c" providerId="ADAL" clId="{9BEFBB74-C0ED-D640-96C8-5B66059E4614}" dt="2021-09-27T19:01:52.184" v="689"/>
          <ac:inkMkLst>
            <pc:docMk/>
            <pc:sldMk cId="122072807" sldId="282"/>
            <ac:inkMk id="49" creationId="{00F6D85D-2008-8940-B244-FBEA47093219}"/>
          </ac:inkMkLst>
        </pc:inkChg>
        <pc:inkChg chg="add">
          <ac:chgData name="Zhang Yifan" userId="c9b86b9a-8bad-4e1d-80e2-8f55c3c19e2c" providerId="ADAL" clId="{9BEFBB74-C0ED-D640-96C8-5B66059E4614}" dt="2021-09-27T19:01:51.635" v="688"/>
          <ac:inkMkLst>
            <pc:docMk/>
            <pc:sldMk cId="122072807" sldId="282"/>
            <ac:inkMk id="64" creationId="{922009E5-61AC-424F-A512-22F1316A9D8D}"/>
          </ac:inkMkLst>
        </pc:inkChg>
        <pc:inkChg chg="add">
          <ac:chgData name="Zhang Yifan" userId="c9b86b9a-8bad-4e1d-80e2-8f55c3c19e2c" providerId="ADAL" clId="{9BEFBB74-C0ED-D640-96C8-5B66059E4614}" dt="2021-09-27T19:01:58.146" v="690"/>
          <ac:inkMkLst>
            <pc:docMk/>
            <pc:sldMk cId="122072807" sldId="282"/>
            <ac:inkMk id="68" creationId="{7A80A7A1-918E-3744-9245-DDC89D69AEF8}"/>
          </ac:inkMkLst>
        </pc:inkChg>
        <pc:inkChg chg="add">
          <ac:chgData name="Zhang Yifan" userId="c9b86b9a-8bad-4e1d-80e2-8f55c3c19e2c" providerId="ADAL" clId="{9BEFBB74-C0ED-D640-96C8-5B66059E4614}" dt="2021-09-27T19:01:59.329" v="691"/>
          <ac:inkMkLst>
            <pc:docMk/>
            <pc:sldMk cId="122072807" sldId="282"/>
            <ac:inkMk id="69" creationId="{886DC342-EDCB-A246-8D3B-213E10124878}"/>
          </ac:inkMkLst>
        </pc:inkChg>
        <pc:inkChg chg="add">
          <ac:chgData name="Zhang Yifan" userId="c9b86b9a-8bad-4e1d-80e2-8f55c3c19e2c" providerId="ADAL" clId="{9BEFBB74-C0ED-D640-96C8-5B66059E4614}" dt="2021-09-27T19:01:59.499" v="692"/>
          <ac:inkMkLst>
            <pc:docMk/>
            <pc:sldMk cId="122072807" sldId="282"/>
            <ac:inkMk id="70" creationId="{C315AF0D-DEC8-0842-8173-156184E0AEB6}"/>
          </ac:inkMkLst>
        </pc:inkChg>
        <pc:inkChg chg="add">
          <ac:chgData name="Zhang Yifan" userId="c9b86b9a-8bad-4e1d-80e2-8f55c3c19e2c" providerId="ADAL" clId="{9BEFBB74-C0ED-D640-96C8-5B66059E4614}" dt="2021-09-27T19:01:59.668" v="693"/>
          <ac:inkMkLst>
            <pc:docMk/>
            <pc:sldMk cId="122072807" sldId="282"/>
            <ac:inkMk id="71" creationId="{04FDBCC5-5512-FC47-A1FA-A467738722B4}"/>
          </ac:inkMkLst>
        </pc:inkChg>
        <pc:inkChg chg="add">
          <ac:chgData name="Zhang Yifan" userId="c9b86b9a-8bad-4e1d-80e2-8f55c3c19e2c" providerId="ADAL" clId="{9BEFBB74-C0ED-D640-96C8-5B66059E4614}" dt="2021-09-27T19:01:59.809" v="694"/>
          <ac:inkMkLst>
            <pc:docMk/>
            <pc:sldMk cId="122072807" sldId="282"/>
            <ac:inkMk id="72" creationId="{4BDB9A37-ECA7-E145-BEAE-0CF19E3420CF}"/>
          </ac:inkMkLst>
        </pc:inkChg>
        <pc:inkChg chg="add">
          <ac:chgData name="Zhang Yifan" userId="c9b86b9a-8bad-4e1d-80e2-8f55c3c19e2c" providerId="ADAL" clId="{9BEFBB74-C0ED-D640-96C8-5B66059E4614}" dt="2021-09-27T19:01:59.955" v="695"/>
          <ac:inkMkLst>
            <pc:docMk/>
            <pc:sldMk cId="122072807" sldId="282"/>
            <ac:inkMk id="73" creationId="{6A000F41-1881-0D46-B125-2D0746CF7487}"/>
          </ac:inkMkLst>
        </pc:inkChg>
        <pc:inkChg chg="add">
          <ac:chgData name="Zhang Yifan" userId="c9b86b9a-8bad-4e1d-80e2-8f55c3c19e2c" providerId="ADAL" clId="{9BEFBB74-C0ED-D640-96C8-5B66059E4614}" dt="2021-09-27T19:02:00.091" v="696"/>
          <ac:inkMkLst>
            <pc:docMk/>
            <pc:sldMk cId="122072807" sldId="282"/>
            <ac:inkMk id="80" creationId="{68010B26-6D72-3D4C-AC62-336F5D3AEFCF}"/>
          </ac:inkMkLst>
        </pc:inkChg>
        <pc:inkChg chg="add topLvl">
          <ac:chgData name="Zhang Yifan" userId="c9b86b9a-8bad-4e1d-80e2-8f55c3c19e2c" providerId="ADAL" clId="{9BEFBB74-C0ED-D640-96C8-5B66059E4614}" dt="2021-09-27T19:02:23.710" v="709"/>
          <ac:inkMkLst>
            <pc:docMk/>
            <pc:sldMk cId="122072807" sldId="282"/>
            <ac:inkMk id="82" creationId="{DFA6D999-ED0C-4943-82AA-E8362933D462}"/>
          </ac:inkMkLst>
        </pc:inkChg>
        <pc:inkChg chg="add topLvl">
          <ac:chgData name="Zhang Yifan" userId="c9b86b9a-8bad-4e1d-80e2-8f55c3c19e2c" providerId="ADAL" clId="{9BEFBB74-C0ED-D640-96C8-5B66059E4614}" dt="2021-09-27T19:02:23.710" v="709"/>
          <ac:inkMkLst>
            <pc:docMk/>
            <pc:sldMk cId="122072807" sldId="282"/>
            <ac:inkMk id="83" creationId="{EE48903D-F203-A048-A7D3-22D73704940C}"/>
          </ac:inkMkLst>
        </pc:inkChg>
        <pc:inkChg chg="add del topLvl">
          <ac:chgData name="Zhang Yifan" userId="c9b86b9a-8bad-4e1d-80e2-8f55c3c19e2c" providerId="ADAL" clId="{9BEFBB74-C0ED-D640-96C8-5B66059E4614}" dt="2021-09-27T19:02:19.182" v="705"/>
          <ac:inkMkLst>
            <pc:docMk/>
            <pc:sldMk cId="122072807" sldId="282"/>
            <ac:inkMk id="84" creationId="{8B3BC0E8-7E76-9E44-BAD6-32676E48D3DA}"/>
          </ac:inkMkLst>
        </pc:inkChg>
        <pc:inkChg chg="add del topLvl">
          <ac:chgData name="Zhang Yifan" userId="c9b86b9a-8bad-4e1d-80e2-8f55c3c19e2c" providerId="ADAL" clId="{9BEFBB74-C0ED-D640-96C8-5B66059E4614}" dt="2021-09-27T19:02:18.342" v="704"/>
          <ac:inkMkLst>
            <pc:docMk/>
            <pc:sldMk cId="122072807" sldId="282"/>
            <ac:inkMk id="86" creationId="{F61C9B2B-BC25-1C47-AD95-D1C1DC1EB27C}"/>
          </ac:inkMkLst>
        </pc:inkChg>
        <pc:inkChg chg="add del topLvl">
          <ac:chgData name="Zhang Yifan" userId="c9b86b9a-8bad-4e1d-80e2-8f55c3c19e2c" providerId="ADAL" clId="{9BEFBB74-C0ED-D640-96C8-5B66059E4614}" dt="2021-09-27T19:02:24.211" v="710"/>
          <ac:inkMkLst>
            <pc:docMk/>
            <pc:sldMk cId="122072807" sldId="282"/>
            <ac:inkMk id="88" creationId="{30CDC37A-7A61-BA4F-BD7D-65E7C6EC760A}"/>
          </ac:inkMkLst>
        </pc:inkChg>
        <pc:inkChg chg="add del topLvl">
          <ac:chgData name="Zhang Yifan" userId="c9b86b9a-8bad-4e1d-80e2-8f55c3c19e2c" providerId="ADAL" clId="{9BEFBB74-C0ED-D640-96C8-5B66059E4614}" dt="2021-09-27T19:02:23.710" v="709"/>
          <ac:inkMkLst>
            <pc:docMk/>
            <pc:sldMk cId="122072807" sldId="282"/>
            <ac:inkMk id="89" creationId="{B51D0EA3-0EE1-B044-920E-299CD5634651}"/>
          </ac:inkMkLst>
        </pc:inkChg>
        <pc:inkChg chg="add">
          <ac:chgData name="Zhang Yifan" userId="c9b86b9a-8bad-4e1d-80e2-8f55c3c19e2c" providerId="ADAL" clId="{9BEFBB74-C0ED-D640-96C8-5B66059E4614}" dt="2021-09-27T19:02:25.609" v="711"/>
          <ac:inkMkLst>
            <pc:docMk/>
            <pc:sldMk cId="122072807" sldId="282"/>
            <ac:inkMk id="91" creationId="{88576E76-B873-E342-A5F9-228FC019333B}"/>
          </ac:inkMkLst>
        </pc:inkChg>
        <pc:inkChg chg="add">
          <ac:chgData name="Zhang Yifan" userId="c9b86b9a-8bad-4e1d-80e2-8f55c3c19e2c" providerId="ADAL" clId="{9BEFBB74-C0ED-D640-96C8-5B66059E4614}" dt="2021-09-27T19:02:26.319" v="712"/>
          <ac:inkMkLst>
            <pc:docMk/>
            <pc:sldMk cId="122072807" sldId="282"/>
            <ac:inkMk id="92" creationId="{47EAD410-29E8-A74C-84F4-BD75807A5FAE}"/>
          </ac:inkMkLst>
        </pc:inkChg>
        <pc:inkChg chg="add del topLvl">
          <ac:chgData name="Zhang Yifan" userId="c9b86b9a-8bad-4e1d-80e2-8f55c3c19e2c" providerId="ADAL" clId="{9BEFBB74-C0ED-D640-96C8-5B66059E4614}" dt="2021-09-27T19:03:07.754" v="718"/>
          <ac:inkMkLst>
            <pc:docMk/>
            <pc:sldMk cId="122072807" sldId="282"/>
            <ac:inkMk id="94" creationId="{A97FEC67-313E-A84D-BD8A-23514DDD7847}"/>
          </ac:inkMkLst>
        </pc:inkChg>
        <pc:inkChg chg="add del topLvl">
          <ac:chgData name="Zhang Yifan" userId="c9b86b9a-8bad-4e1d-80e2-8f55c3c19e2c" providerId="ADAL" clId="{9BEFBB74-C0ED-D640-96C8-5B66059E4614}" dt="2021-09-27T19:03:07.533" v="717"/>
          <ac:inkMkLst>
            <pc:docMk/>
            <pc:sldMk cId="122072807" sldId="282"/>
            <ac:inkMk id="102" creationId="{69711C52-1C40-FA4A-98A9-D479A54DA116}"/>
          </ac:inkMkLst>
        </pc:inkChg>
        <pc:inkChg chg="add">
          <ac:chgData name="Zhang Yifan" userId="c9b86b9a-8bad-4e1d-80e2-8f55c3c19e2c" providerId="ADAL" clId="{9BEFBB74-C0ED-D640-96C8-5B66059E4614}" dt="2021-09-27T19:03:10.040" v="719"/>
          <ac:inkMkLst>
            <pc:docMk/>
            <pc:sldMk cId="122072807" sldId="282"/>
            <ac:inkMk id="109" creationId="{2761BC8C-702B-814C-AF28-FC4AEB24E646}"/>
          </ac:inkMkLst>
        </pc:inkChg>
        <pc:inkChg chg="add">
          <ac:chgData name="Zhang Yifan" userId="c9b86b9a-8bad-4e1d-80e2-8f55c3c19e2c" providerId="ADAL" clId="{9BEFBB74-C0ED-D640-96C8-5B66059E4614}" dt="2021-09-27T19:03:10.240" v="720"/>
          <ac:inkMkLst>
            <pc:docMk/>
            <pc:sldMk cId="122072807" sldId="282"/>
            <ac:inkMk id="110" creationId="{ACB954F3-4660-FC45-9EEE-C557BEF119E4}"/>
          </ac:inkMkLst>
        </pc:inkChg>
        <pc:inkChg chg="add">
          <ac:chgData name="Zhang Yifan" userId="c9b86b9a-8bad-4e1d-80e2-8f55c3c19e2c" providerId="ADAL" clId="{9BEFBB74-C0ED-D640-96C8-5B66059E4614}" dt="2021-09-27T19:03:10.470" v="721"/>
          <ac:inkMkLst>
            <pc:docMk/>
            <pc:sldMk cId="122072807" sldId="282"/>
            <ac:inkMk id="111" creationId="{9BFBCE47-9131-E94A-B482-4B801E15EA98}"/>
          </ac:inkMkLst>
        </pc:inkChg>
        <pc:inkChg chg="add">
          <ac:chgData name="Zhang Yifan" userId="c9b86b9a-8bad-4e1d-80e2-8f55c3c19e2c" providerId="ADAL" clId="{9BEFBB74-C0ED-D640-96C8-5B66059E4614}" dt="2021-09-27T19:03:11.051" v="722"/>
          <ac:inkMkLst>
            <pc:docMk/>
            <pc:sldMk cId="122072807" sldId="282"/>
            <ac:inkMk id="112" creationId="{3665CD00-82B2-4440-BC39-B88DE6897CA0}"/>
          </ac:inkMkLst>
        </pc:inkChg>
        <pc:inkChg chg="add">
          <ac:chgData name="Zhang Yifan" userId="c9b86b9a-8bad-4e1d-80e2-8f55c3c19e2c" providerId="ADAL" clId="{9BEFBB74-C0ED-D640-96C8-5B66059E4614}" dt="2021-09-27T19:03:11.758" v="723"/>
          <ac:inkMkLst>
            <pc:docMk/>
            <pc:sldMk cId="122072807" sldId="282"/>
            <ac:inkMk id="113" creationId="{B8BDE026-2F2C-EA47-9773-1C41107C533F}"/>
          </ac:inkMkLst>
        </pc:inkChg>
        <pc:inkChg chg="add">
          <ac:chgData name="Zhang Yifan" userId="c9b86b9a-8bad-4e1d-80e2-8f55c3c19e2c" providerId="ADAL" clId="{9BEFBB74-C0ED-D640-96C8-5B66059E4614}" dt="2021-09-27T19:03:11.893" v="724"/>
          <ac:inkMkLst>
            <pc:docMk/>
            <pc:sldMk cId="122072807" sldId="282"/>
            <ac:inkMk id="114" creationId="{658D4027-E46F-494B-B38B-0C6EBA0C6B12}"/>
          </ac:inkMkLst>
        </pc:inkChg>
        <pc:inkChg chg="add">
          <ac:chgData name="Zhang Yifan" userId="c9b86b9a-8bad-4e1d-80e2-8f55c3c19e2c" providerId="ADAL" clId="{9BEFBB74-C0ED-D640-96C8-5B66059E4614}" dt="2021-09-27T19:03:12.836" v="725"/>
          <ac:inkMkLst>
            <pc:docMk/>
            <pc:sldMk cId="122072807" sldId="282"/>
            <ac:inkMk id="115" creationId="{0F05DCE2-B028-9045-BD3A-9C8EF0001255}"/>
          </ac:inkMkLst>
        </pc:inkChg>
        <pc:inkChg chg="add">
          <ac:chgData name="Zhang Yifan" userId="c9b86b9a-8bad-4e1d-80e2-8f55c3c19e2c" providerId="ADAL" clId="{9BEFBB74-C0ED-D640-96C8-5B66059E4614}" dt="2021-09-27T19:03:13.306" v="726"/>
          <ac:inkMkLst>
            <pc:docMk/>
            <pc:sldMk cId="122072807" sldId="282"/>
            <ac:inkMk id="116" creationId="{9A3EFC8A-8730-3642-BC9A-3424307CDDD0}"/>
          </ac:inkMkLst>
        </pc:inkChg>
        <pc:inkChg chg="add">
          <ac:chgData name="Zhang Yifan" userId="c9b86b9a-8bad-4e1d-80e2-8f55c3c19e2c" providerId="ADAL" clId="{9BEFBB74-C0ED-D640-96C8-5B66059E4614}" dt="2021-09-27T19:03:14.112" v="727"/>
          <ac:inkMkLst>
            <pc:docMk/>
            <pc:sldMk cId="122072807" sldId="282"/>
            <ac:inkMk id="117" creationId="{BA659742-5E2B-034E-821E-693089CA8754}"/>
          </ac:inkMkLst>
        </pc:inkChg>
        <pc:inkChg chg="add">
          <ac:chgData name="Zhang Yifan" userId="c9b86b9a-8bad-4e1d-80e2-8f55c3c19e2c" providerId="ADAL" clId="{9BEFBB74-C0ED-D640-96C8-5B66059E4614}" dt="2021-09-27T19:03:14.467" v="728"/>
          <ac:inkMkLst>
            <pc:docMk/>
            <pc:sldMk cId="122072807" sldId="282"/>
            <ac:inkMk id="119" creationId="{5007E150-7EE6-6E47-AED3-6CB00B3A8C8E}"/>
          </ac:inkMkLst>
        </pc:inkChg>
        <pc:inkChg chg="add">
          <ac:chgData name="Zhang Yifan" userId="c9b86b9a-8bad-4e1d-80e2-8f55c3c19e2c" providerId="ADAL" clId="{9BEFBB74-C0ED-D640-96C8-5B66059E4614}" dt="2021-09-27T19:03:32.510" v="730"/>
          <ac:inkMkLst>
            <pc:docMk/>
            <pc:sldMk cId="122072807" sldId="282"/>
            <ac:inkMk id="121" creationId="{E2D5BE5E-6F4C-C84E-825D-3072E04BC054}"/>
          </ac:inkMkLst>
        </pc:inkChg>
        <pc:inkChg chg="add">
          <ac:chgData name="Zhang Yifan" userId="c9b86b9a-8bad-4e1d-80e2-8f55c3c19e2c" providerId="ADAL" clId="{9BEFBB74-C0ED-D640-96C8-5B66059E4614}" dt="2021-09-27T19:03:32.946" v="731"/>
          <ac:inkMkLst>
            <pc:docMk/>
            <pc:sldMk cId="122072807" sldId="282"/>
            <ac:inkMk id="122" creationId="{D9876EAE-4731-C643-B6CF-E07B06D1993A}"/>
          </ac:inkMkLst>
        </pc:inkChg>
        <pc:inkChg chg="add">
          <ac:chgData name="Zhang Yifan" userId="c9b86b9a-8bad-4e1d-80e2-8f55c3c19e2c" providerId="ADAL" clId="{9BEFBB74-C0ED-D640-96C8-5B66059E4614}" dt="2021-09-27T19:03:33.360" v="732"/>
          <ac:inkMkLst>
            <pc:docMk/>
            <pc:sldMk cId="122072807" sldId="282"/>
            <ac:inkMk id="123" creationId="{CEB9F26F-521A-504F-A668-52DCF5FD62B5}"/>
          </ac:inkMkLst>
        </pc:inkChg>
        <pc:inkChg chg="add">
          <ac:chgData name="Zhang Yifan" userId="c9b86b9a-8bad-4e1d-80e2-8f55c3c19e2c" providerId="ADAL" clId="{9BEFBB74-C0ED-D640-96C8-5B66059E4614}" dt="2021-09-27T19:03:33.557" v="733"/>
          <ac:inkMkLst>
            <pc:docMk/>
            <pc:sldMk cId="122072807" sldId="282"/>
            <ac:inkMk id="124" creationId="{E97AE3F9-7427-7A4F-A01D-E517B9C7FA86}"/>
          </ac:inkMkLst>
        </pc:inkChg>
        <pc:inkChg chg="add">
          <ac:chgData name="Zhang Yifan" userId="c9b86b9a-8bad-4e1d-80e2-8f55c3c19e2c" providerId="ADAL" clId="{9BEFBB74-C0ED-D640-96C8-5B66059E4614}" dt="2021-09-27T19:03:34.103" v="734"/>
          <ac:inkMkLst>
            <pc:docMk/>
            <pc:sldMk cId="122072807" sldId="282"/>
            <ac:inkMk id="125" creationId="{94821BD1-7E0C-0F49-A928-843C7371B587}"/>
          </ac:inkMkLst>
        </pc:inkChg>
        <pc:inkChg chg="add">
          <ac:chgData name="Zhang Yifan" userId="c9b86b9a-8bad-4e1d-80e2-8f55c3c19e2c" providerId="ADAL" clId="{9BEFBB74-C0ED-D640-96C8-5B66059E4614}" dt="2021-09-27T19:03:34.289" v="735"/>
          <ac:inkMkLst>
            <pc:docMk/>
            <pc:sldMk cId="122072807" sldId="282"/>
            <ac:inkMk id="126" creationId="{36C1305E-7643-9444-B49D-DE4B797614C9}"/>
          </ac:inkMkLst>
        </pc:inkChg>
        <pc:inkChg chg="add">
          <ac:chgData name="Zhang Yifan" userId="c9b86b9a-8bad-4e1d-80e2-8f55c3c19e2c" providerId="ADAL" clId="{9BEFBB74-C0ED-D640-96C8-5B66059E4614}" dt="2021-09-27T19:03:34.591" v="736"/>
          <ac:inkMkLst>
            <pc:docMk/>
            <pc:sldMk cId="122072807" sldId="282"/>
            <ac:inkMk id="127" creationId="{6452253E-B6BC-1D4E-A8F5-091056BC65BE}"/>
          </ac:inkMkLst>
        </pc:inkChg>
        <pc:inkChg chg="add">
          <ac:chgData name="Zhang Yifan" userId="c9b86b9a-8bad-4e1d-80e2-8f55c3c19e2c" providerId="ADAL" clId="{9BEFBB74-C0ED-D640-96C8-5B66059E4614}" dt="2021-09-27T19:03:34.798" v="737"/>
          <ac:inkMkLst>
            <pc:docMk/>
            <pc:sldMk cId="122072807" sldId="282"/>
            <ac:inkMk id="128" creationId="{7E9B0993-B989-A346-B993-008F4E1C1EA4}"/>
          </ac:inkMkLst>
        </pc:inkChg>
        <pc:inkChg chg="add">
          <ac:chgData name="Zhang Yifan" userId="c9b86b9a-8bad-4e1d-80e2-8f55c3c19e2c" providerId="ADAL" clId="{9BEFBB74-C0ED-D640-96C8-5B66059E4614}" dt="2021-09-27T19:03:35.101" v="738"/>
          <ac:inkMkLst>
            <pc:docMk/>
            <pc:sldMk cId="122072807" sldId="282"/>
            <ac:inkMk id="129" creationId="{1F8261D8-4472-F947-B45D-35118C7A4AB6}"/>
          </ac:inkMkLst>
        </pc:inkChg>
        <pc:inkChg chg="add">
          <ac:chgData name="Zhang Yifan" userId="c9b86b9a-8bad-4e1d-80e2-8f55c3c19e2c" providerId="ADAL" clId="{9BEFBB74-C0ED-D640-96C8-5B66059E4614}" dt="2021-09-27T19:03:36.731" v="740"/>
          <ac:inkMkLst>
            <pc:docMk/>
            <pc:sldMk cId="122072807" sldId="282"/>
            <ac:inkMk id="131" creationId="{A5B7A8E0-230C-D349-B984-FE34A1A6C0E6}"/>
          </ac:inkMkLst>
        </pc:inkChg>
        <pc:inkChg chg="add">
          <ac:chgData name="Zhang Yifan" userId="c9b86b9a-8bad-4e1d-80e2-8f55c3c19e2c" providerId="ADAL" clId="{9BEFBB74-C0ED-D640-96C8-5B66059E4614}" dt="2021-09-27T19:03:37.143" v="741"/>
          <ac:inkMkLst>
            <pc:docMk/>
            <pc:sldMk cId="122072807" sldId="282"/>
            <ac:inkMk id="132" creationId="{DE9D4B66-4CAF-1B44-A665-196945CE8464}"/>
          </ac:inkMkLst>
        </pc:inkChg>
        <pc:inkChg chg="add">
          <ac:chgData name="Zhang Yifan" userId="c9b86b9a-8bad-4e1d-80e2-8f55c3c19e2c" providerId="ADAL" clId="{9BEFBB74-C0ED-D640-96C8-5B66059E4614}" dt="2021-09-27T19:03:37.544" v="742"/>
          <ac:inkMkLst>
            <pc:docMk/>
            <pc:sldMk cId="122072807" sldId="282"/>
            <ac:inkMk id="133" creationId="{6FD3BBFF-B138-3342-9945-9CC46926A2F8}"/>
          </ac:inkMkLst>
        </pc:inkChg>
        <pc:inkChg chg="add">
          <ac:chgData name="Zhang Yifan" userId="c9b86b9a-8bad-4e1d-80e2-8f55c3c19e2c" providerId="ADAL" clId="{9BEFBB74-C0ED-D640-96C8-5B66059E4614}" dt="2021-09-27T19:03:37.994" v="743"/>
          <ac:inkMkLst>
            <pc:docMk/>
            <pc:sldMk cId="122072807" sldId="282"/>
            <ac:inkMk id="134" creationId="{EFC8830B-197C-5244-A572-6E5312FEA11C}"/>
          </ac:inkMkLst>
        </pc:inkChg>
        <pc:inkChg chg="add">
          <ac:chgData name="Zhang Yifan" userId="c9b86b9a-8bad-4e1d-80e2-8f55c3c19e2c" providerId="ADAL" clId="{9BEFBB74-C0ED-D640-96C8-5B66059E4614}" dt="2021-09-27T19:03:38.415" v="744"/>
          <ac:inkMkLst>
            <pc:docMk/>
            <pc:sldMk cId="122072807" sldId="282"/>
            <ac:inkMk id="135" creationId="{94A689F5-12AA-9349-B583-96E1276E280A}"/>
          </ac:inkMkLst>
        </pc:inkChg>
        <pc:inkChg chg="add">
          <ac:chgData name="Zhang Yifan" userId="c9b86b9a-8bad-4e1d-80e2-8f55c3c19e2c" providerId="ADAL" clId="{9BEFBB74-C0ED-D640-96C8-5B66059E4614}" dt="2021-09-27T19:03:38.734" v="745"/>
          <ac:inkMkLst>
            <pc:docMk/>
            <pc:sldMk cId="122072807" sldId="282"/>
            <ac:inkMk id="136" creationId="{496B904A-1D24-6E4E-A74C-864E125427E9}"/>
          </ac:inkMkLst>
        </pc:inkChg>
        <pc:inkChg chg="add">
          <ac:chgData name="Zhang Yifan" userId="c9b86b9a-8bad-4e1d-80e2-8f55c3c19e2c" providerId="ADAL" clId="{9BEFBB74-C0ED-D640-96C8-5B66059E4614}" dt="2021-09-27T19:03:38.977" v="746"/>
          <ac:inkMkLst>
            <pc:docMk/>
            <pc:sldMk cId="122072807" sldId="282"/>
            <ac:inkMk id="137" creationId="{A09282DB-1663-264E-BDD8-2A5A09EAB0BF}"/>
          </ac:inkMkLst>
        </pc:inkChg>
        <pc:inkChg chg="add">
          <ac:chgData name="Zhang Yifan" userId="c9b86b9a-8bad-4e1d-80e2-8f55c3c19e2c" providerId="ADAL" clId="{9BEFBB74-C0ED-D640-96C8-5B66059E4614}" dt="2021-09-27T19:03:39.488" v="747"/>
          <ac:inkMkLst>
            <pc:docMk/>
            <pc:sldMk cId="122072807" sldId="282"/>
            <ac:inkMk id="138" creationId="{F83024CA-AA91-E14A-BD0B-7AC4C9DF2523}"/>
          </ac:inkMkLst>
        </pc:inkChg>
      </pc:sldChg>
      <pc:sldChg chg="addSp delSp add">
        <pc:chgData name="Zhang Yifan" userId="c9b86b9a-8bad-4e1d-80e2-8f55c3c19e2c" providerId="ADAL" clId="{9BEFBB74-C0ED-D640-96C8-5B66059E4614}" dt="2021-09-27T19:07:22.237" v="881"/>
        <pc:sldMkLst>
          <pc:docMk/>
          <pc:sldMk cId="2385164656" sldId="283"/>
        </pc:sldMkLst>
        <pc:grpChg chg="add">
          <ac:chgData name="Zhang Yifan" userId="c9b86b9a-8bad-4e1d-80e2-8f55c3c19e2c" providerId="ADAL" clId="{9BEFBB74-C0ED-D640-96C8-5B66059E4614}" dt="2021-09-27T19:04:14.804" v="753"/>
          <ac:grpSpMkLst>
            <pc:docMk/>
            <pc:sldMk cId="2385164656" sldId="283"/>
            <ac:grpSpMk id="85" creationId="{BDBAE006-77CA-3F44-95A8-0623CC682DE0}"/>
          </ac:grpSpMkLst>
        </pc:grpChg>
        <pc:grpChg chg="add del">
          <ac:chgData name="Zhang Yifan" userId="c9b86b9a-8bad-4e1d-80e2-8f55c3c19e2c" providerId="ADAL" clId="{9BEFBB74-C0ED-D640-96C8-5B66059E4614}" dt="2021-09-27T19:05:09.664" v="759"/>
          <ac:grpSpMkLst>
            <pc:docMk/>
            <pc:sldMk cId="2385164656" sldId="283"/>
            <ac:grpSpMk id="88" creationId="{67712EC1-B92F-9842-A6C9-3E6A47AF3483}"/>
          </ac:grpSpMkLst>
        </pc:grpChg>
        <pc:grpChg chg="add del">
          <ac:chgData name="Zhang Yifan" userId="c9b86b9a-8bad-4e1d-80e2-8f55c3c19e2c" providerId="ADAL" clId="{9BEFBB74-C0ED-D640-96C8-5B66059E4614}" dt="2021-09-27T19:05:17.236" v="763"/>
          <ac:grpSpMkLst>
            <pc:docMk/>
            <pc:sldMk cId="2385164656" sldId="283"/>
            <ac:grpSpMk id="94" creationId="{7B088D8B-5F44-0147-A02B-258937102A88}"/>
          </ac:grpSpMkLst>
        </pc:grpChg>
        <pc:grpChg chg="add">
          <ac:chgData name="Zhang Yifan" userId="c9b86b9a-8bad-4e1d-80e2-8f55c3c19e2c" providerId="ADAL" clId="{9BEFBB74-C0ED-D640-96C8-5B66059E4614}" dt="2021-09-27T19:05:17.236" v="763"/>
          <ac:grpSpMkLst>
            <pc:docMk/>
            <pc:sldMk cId="2385164656" sldId="283"/>
            <ac:grpSpMk id="141" creationId="{F2AAA636-7A55-AF40-80CA-26F9D742BB67}"/>
          </ac:grpSpMkLst>
        </pc:grpChg>
        <pc:grpChg chg="add del">
          <ac:chgData name="Zhang Yifan" userId="c9b86b9a-8bad-4e1d-80e2-8f55c3c19e2c" providerId="ADAL" clId="{9BEFBB74-C0ED-D640-96C8-5B66059E4614}" dt="2021-09-27T19:05:25.151" v="770"/>
          <ac:grpSpMkLst>
            <pc:docMk/>
            <pc:sldMk cId="2385164656" sldId="283"/>
            <ac:grpSpMk id="144" creationId="{7B94380B-8092-F140-BD76-BCECB9D27CFA}"/>
          </ac:grpSpMkLst>
        </pc:grpChg>
        <pc:grpChg chg="add del">
          <ac:chgData name="Zhang Yifan" userId="c9b86b9a-8bad-4e1d-80e2-8f55c3c19e2c" providerId="ADAL" clId="{9BEFBB74-C0ED-D640-96C8-5B66059E4614}" dt="2021-09-27T19:05:24.667" v="769"/>
          <ac:grpSpMkLst>
            <pc:docMk/>
            <pc:sldMk cId="2385164656" sldId="283"/>
            <ac:grpSpMk id="146" creationId="{C897982A-E552-C34F-B61B-8F9B01310F9E}"/>
          </ac:grpSpMkLst>
        </pc:grpChg>
        <pc:grpChg chg="add">
          <ac:chgData name="Zhang Yifan" userId="c9b86b9a-8bad-4e1d-80e2-8f55c3c19e2c" providerId="ADAL" clId="{9BEFBB74-C0ED-D640-96C8-5B66059E4614}" dt="2021-09-27T19:05:31.259" v="776"/>
          <ac:grpSpMkLst>
            <pc:docMk/>
            <pc:sldMk cId="2385164656" sldId="283"/>
            <ac:grpSpMk id="151" creationId="{BBF188F1-420B-2847-ABC3-EE9D70E4034E}"/>
          </ac:grpSpMkLst>
        </pc:grpChg>
        <pc:grpChg chg="add">
          <ac:chgData name="Zhang Yifan" userId="c9b86b9a-8bad-4e1d-80e2-8f55c3c19e2c" providerId="ADAL" clId="{9BEFBB74-C0ED-D640-96C8-5B66059E4614}" dt="2021-09-27T19:05:38.346" v="786"/>
          <ac:grpSpMkLst>
            <pc:docMk/>
            <pc:sldMk cId="2385164656" sldId="283"/>
            <ac:grpSpMk id="161" creationId="{C7BB591A-106B-A247-94D9-D7FA2C9871FB}"/>
          </ac:grpSpMkLst>
        </pc:grpChg>
        <pc:grpChg chg="add">
          <ac:chgData name="Zhang Yifan" userId="c9b86b9a-8bad-4e1d-80e2-8f55c3c19e2c" providerId="ADAL" clId="{9BEFBB74-C0ED-D640-96C8-5B66059E4614}" dt="2021-09-27T19:05:55.234" v="793"/>
          <ac:grpSpMkLst>
            <pc:docMk/>
            <pc:sldMk cId="2385164656" sldId="283"/>
            <ac:grpSpMk id="165" creationId="{39B3B992-01AE-AD41-AFBB-6B89657E6761}"/>
          </ac:grpSpMkLst>
        </pc:grpChg>
        <pc:grpChg chg="add del">
          <ac:chgData name="Zhang Yifan" userId="c9b86b9a-8bad-4e1d-80e2-8f55c3c19e2c" providerId="ADAL" clId="{9BEFBB74-C0ED-D640-96C8-5B66059E4614}" dt="2021-09-27T19:06:03.321" v="801"/>
          <ac:grpSpMkLst>
            <pc:docMk/>
            <pc:sldMk cId="2385164656" sldId="283"/>
            <ac:grpSpMk id="171" creationId="{C0D48747-3E8B-6B41-BF0B-9D07C865A325}"/>
          </ac:grpSpMkLst>
        </pc:grpChg>
        <pc:grpChg chg="add">
          <ac:chgData name="Zhang Yifan" userId="c9b86b9a-8bad-4e1d-80e2-8f55c3c19e2c" providerId="ADAL" clId="{9BEFBB74-C0ED-D640-96C8-5B66059E4614}" dt="2021-09-27T19:06:03.321" v="801"/>
          <ac:grpSpMkLst>
            <pc:docMk/>
            <pc:sldMk cId="2385164656" sldId="283"/>
            <ac:grpSpMk id="173" creationId="{7E2E4307-8B36-FA4B-BBFE-642E4D345F37}"/>
          </ac:grpSpMkLst>
        </pc:grpChg>
        <pc:grpChg chg="add">
          <ac:chgData name="Zhang Yifan" userId="c9b86b9a-8bad-4e1d-80e2-8f55c3c19e2c" providerId="ADAL" clId="{9BEFBB74-C0ED-D640-96C8-5B66059E4614}" dt="2021-09-27T19:06:12.416" v="805"/>
          <ac:grpSpMkLst>
            <pc:docMk/>
            <pc:sldMk cId="2385164656" sldId="283"/>
            <ac:grpSpMk id="177" creationId="{9B15C267-4C3B-0E49-AC4A-42609DA9A94F}"/>
          </ac:grpSpMkLst>
        </pc:grpChg>
        <pc:grpChg chg="add del">
          <ac:chgData name="Zhang Yifan" userId="c9b86b9a-8bad-4e1d-80e2-8f55c3c19e2c" providerId="ADAL" clId="{9BEFBB74-C0ED-D640-96C8-5B66059E4614}" dt="2021-09-27T19:06:22.284" v="810"/>
          <ac:grpSpMkLst>
            <pc:docMk/>
            <pc:sldMk cId="2385164656" sldId="283"/>
            <ac:grpSpMk id="181" creationId="{102B7BC2-0874-2945-9608-AEDAFD0C0914}"/>
          </ac:grpSpMkLst>
        </pc:grpChg>
        <pc:grpChg chg="add">
          <ac:chgData name="Zhang Yifan" userId="c9b86b9a-8bad-4e1d-80e2-8f55c3c19e2c" providerId="ADAL" clId="{9BEFBB74-C0ED-D640-96C8-5B66059E4614}" dt="2021-09-27T19:06:35.366" v="828"/>
          <ac:grpSpMkLst>
            <pc:docMk/>
            <pc:sldMk cId="2385164656" sldId="283"/>
            <ac:grpSpMk id="197" creationId="{92C5F1C5-E7ED-E84B-B195-96CA9BB2FEAA}"/>
          </ac:grpSpMkLst>
        </pc:grpChg>
        <pc:grpChg chg="add">
          <ac:chgData name="Zhang Yifan" userId="c9b86b9a-8bad-4e1d-80e2-8f55c3c19e2c" providerId="ADAL" clId="{9BEFBB74-C0ED-D640-96C8-5B66059E4614}" dt="2021-09-27T19:06:48.371" v="852"/>
          <ac:grpSpMkLst>
            <pc:docMk/>
            <pc:sldMk cId="2385164656" sldId="283"/>
            <ac:grpSpMk id="221" creationId="{D54C12D4-5264-3D42-80F2-0DC6D7AD1A77}"/>
          </ac:grpSpMkLst>
        </pc:grpChg>
        <pc:grpChg chg="add del">
          <ac:chgData name="Zhang Yifan" userId="c9b86b9a-8bad-4e1d-80e2-8f55c3c19e2c" providerId="ADAL" clId="{9BEFBB74-C0ED-D640-96C8-5B66059E4614}" dt="2021-09-27T19:07:14.173" v="870"/>
          <ac:grpSpMkLst>
            <pc:docMk/>
            <pc:sldMk cId="2385164656" sldId="283"/>
            <ac:grpSpMk id="231" creationId="{9F6F3434-AF3C-1F45-BE11-FEA9CA2ECF20}"/>
          </ac:grpSpMkLst>
        </pc:grpChg>
        <pc:grpChg chg="add">
          <ac:chgData name="Zhang Yifan" userId="c9b86b9a-8bad-4e1d-80e2-8f55c3c19e2c" providerId="ADAL" clId="{9BEFBB74-C0ED-D640-96C8-5B66059E4614}" dt="2021-09-27T19:07:22.237" v="881"/>
          <ac:grpSpMkLst>
            <pc:docMk/>
            <pc:sldMk cId="2385164656" sldId="283"/>
            <ac:grpSpMk id="241" creationId="{6AB08C0D-E0F1-B849-B0B4-E184090F75D7}"/>
          </ac:grpSpMkLst>
        </pc:grpChg>
        <pc:inkChg chg="add">
          <ac:chgData name="Zhang Yifan" userId="c9b86b9a-8bad-4e1d-80e2-8f55c3c19e2c" providerId="ADAL" clId="{9BEFBB74-C0ED-D640-96C8-5B66059E4614}" dt="2021-09-27T19:04:12.010" v="750"/>
          <ac:inkMkLst>
            <pc:docMk/>
            <pc:sldMk cId="2385164656" sldId="283"/>
            <ac:inkMk id="4" creationId="{B0E86220-4E12-1F4D-8988-4D7EF5DDE0C3}"/>
          </ac:inkMkLst>
        </pc:inkChg>
        <pc:inkChg chg="add">
          <ac:chgData name="Zhang Yifan" userId="c9b86b9a-8bad-4e1d-80e2-8f55c3c19e2c" providerId="ADAL" clId="{9BEFBB74-C0ED-D640-96C8-5B66059E4614}" dt="2021-09-27T19:04:13.679" v="751"/>
          <ac:inkMkLst>
            <pc:docMk/>
            <pc:sldMk cId="2385164656" sldId="283"/>
            <ac:inkMk id="62" creationId="{D1E89CFF-E31B-614F-9B79-17440346AEC6}"/>
          </ac:inkMkLst>
        </pc:inkChg>
        <pc:inkChg chg="add">
          <ac:chgData name="Zhang Yifan" userId="c9b86b9a-8bad-4e1d-80e2-8f55c3c19e2c" providerId="ADAL" clId="{9BEFBB74-C0ED-D640-96C8-5B66059E4614}" dt="2021-09-27T19:04:14.234" v="752"/>
          <ac:inkMkLst>
            <pc:docMk/>
            <pc:sldMk cId="2385164656" sldId="283"/>
            <ac:inkMk id="84" creationId="{BAF8141A-F9FC-094C-8D87-EB10E21602E8}"/>
          </ac:inkMkLst>
        </pc:inkChg>
        <pc:inkChg chg="add topLvl">
          <ac:chgData name="Zhang Yifan" userId="c9b86b9a-8bad-4e1d-80e2-8f55c3c19e2c" providerId="ADAL" clId="{9BEFBB74-C0ED-D640-96C8-5B66059E4614}" dt="2021-09-27T19:05:17.236" v="763"/>
          <ac:inkMkLst>
            <pc:docMk/>
            <pc:sldMk cId="2385164656" sldId="283"/>
            <ac:inkMk id="86" creationId="{6AF992E7-3529-7F4D-A714-06FBCC4F455E}"/>
          </ac:inkMkLst>
        </pc:inkChg>
        <pc:inkChg chg="add topLvl">
          <ac:chgData name="Zhang Yifan" userId="c9b86b9a-8bad-4e1d-80e2-8f55c3c19e2c" providerId="ADAL" clId="{9BEFBB74-C0ED-D640-96C8-5B66059E4614}" dt="2021-09-27T19:05:17.236" v="763"/>
          <ac:inkMkLst>
            <pc:docMk/>
            <pc:sldMk cId="2385164656" sldId="283"/>
            <ac:inkMk id="87" creationId="{D07E84BB-1FC3-4543-9A47-D9654E80D71D}"/>
          </ac:inkMkLst>
        </pc:inkChg>
        <pc:inkChg chg="add topLvl">
          <ac:chgData name="Zhang Yifan" userId="c9b86b9a-8bad-4e1d-80e2-8f55c3c19e2c" providerId="ADAL" clId="{9BEFBB74-C0ED-D640-96C8-5B66059E4614}" dt="2021-09-27T19:05:17.236" v="763"/>
          <ac:inkMkLst>
            <pc:docMk/>
            <pc:sldMk cId="2385164656" sldId="283"/>
            <ac:inkMk id="89" creationId="{52EB2001-4B55-6243-B6FD-8CCA3F8DD9D5}"/>
          </ac:inkMkLst>
        </pc:inkChg>
        <pc:inkChg chg="add topLvl">
          <ac:chgData name="Zhang Yifan" userId="c9b86b9a-8bad-4e1d-80e2-8f55c3c19e2c" providerId="ADAL" clId="{9BEFBB74-C0ED-D640-96C8-5B66059E4614}" dt="2021-09-27T19:05:17.236" v="763"/>
          <ac:inkMkLst>
            <pc:docMk/>
            <pc:sldMk cId="2385164656" sldId="283"/>
            <ac:inkMk id="90" creationId="{B8BF84F8-181A-2449-8963-5FE32481E1BA}"/>
          </ac:inkMkLst>
        </pc:inkChg>
        <pc:inkChg chg="add">
          <ac:chgData name="Zhang Yifan" userId="c9b86b9a-8bad-4e1d-80e2-8f55c3c19e2c" providerId="ADAL" clId="{9BEFBB74-C0ED-D640-96C8-5B66059E4614}" dt="2021-09-27T19:05:14.477" v="760"/>
          <ac:inkMkLst>
            <pc:docMk/>
            <pc:sldMk cId="2385164656" sldId="283"/>
            <ac:inkMk id="102" creationId="{81877584-5A5D-D743-8917-6314C307D62D}"/>
          </ac:inkMkLst>
        </pc:inkChg>
        <pc:inkChg chg="add">
          <ac:chgData name="Zhang Yifan" userId="c9b86b9a-8bad-4e1d-80e2-8f55c3c19e2c" providerId="ADAL" clId="{9BEFBB74-C0ED-D640-96C8-5B66059E4614}" dt="2021-09-27T19:05:15.086" v="761"/>
          <ac:inkMkLst>
            <pc:docMk/>
            <pc:sldMk cId="2385164656" sldId="283"/>
            <ac:inkMk id="108" creationId="{2B02C5AA-B9B6-1644-A8D4-7B730B1A7CDD}"/>
          </ac:inkMkLst>
        </pc:inkChg>
        <pc:inkChg chg="del">
          <ac:chgData name="Zhang Yifan" userId="c9b86b9a-8bad-4e1d-80e2-8f55c3c19e2c" providerId="ADAL" clId="{9BEFBB74-C0ED-D640-96C8-5B66059E4614}" dt="2021-09-27T19:05:49.518" v="788"/>
          <ac:inkMkLst>
            <pc:docMk/>
            <pc:sldMk cId="2385164656" sldId="283"/>
            <ac:inkMk id="113" creationId="{B8BDE026-2F2C-EA47-9773-1C41107C533F}"/>
          </ac:inkMkLst>
        </pc:inkChg>
        <pc:inkChg chg="del">
          <ac:chgData name="Zhang Yifan" userId="c9b86b9a-8bad-4e1d-80e2-8f55c3c19e2c" providerId="ADAL" clId="{9BEFBB74-C0ED-D640-96C8-5B66059E4614}" dt="2021-09-27T19:05:49.516" v="787"/>
          <ac:inkMkLst>
            <pc:docMk/>
            <pc:sldMk cId="2385164656" sldId="283"/>
            <ac:inkMk id="114" creationId="{658D4027-E46F-494B-B38B-0C6EBA0C6B12}"/>
          </ac:inkMkLst>
        </pc:inkChg>
        <pc:inkChg chg="del">
          <ac:chgData name="Zhang Yifan" userId="c9b86b9a-8bad-4e1d-80e2-8f55c3c19e2c" providerId="ADAL" clId="{9BEFBB74-C0ED-D640-96C8-5B66059E4614}" dt="2021-09-27T19:05:50.109" v="789"/>
          <ac:inkMkLst>
            <pc:docMk/>
            <pc:sldMk cId="2385164656" sldId="283"/>
            <ac:inkMk id="117" creationId="{BA659742-5E2B-034E-821E-693089CA8754}"/>
          </ac:inkMkLst>
        </pc:inkChg>
        <pc:inkChg chg="add">
          <ac:chgData name="Zhang Yifan" userId="c9b86b9a-8bad-4e1d-80e2-8f55c3c19e2c" providerId="ADAL" clId="{9BEFBB74-C0ED-D640-96C8-5B66059E4614}" dt="2021-09-27T19:05:16.195" v="762"/>
          <ac:inkMkLst>
            <pc:docMk/>
            <pc:sldMk cId="2385164656" sldId="283"/>
            <ac:inkMk id="140" creationId="{6893D87C-AB82-1A43-8BF8-42874EE84A40}"/>
          </ac:inkMkLst>
        </pc:inkChg>
        <pc:inkChg chg="add del topLvl">
          <ac:chgData name="Zhang Yifan" userId="c9b86b9a-8bad-4e1d-80e2-8f55c3c19e2c" providerId="ADAL" clId="{9BEFBB74-C0ED-D640-96C8-5B66059E4614}" dt="2021-09-27T19:05:25.726" v="771"/>
          <ac:inkMkLst>
            <pc:docMk/>
            <pc:sldMk cId="2385164656" sldId="283"/>
            <ac:inkMk id="142" creationId="{5DA6A39D-A269-8D4E-BAF0-B1A2425D1E03}"/>
          </ac:inkMkLst>
        </pc:inkChg>
        <pc:inkChg chg="add del topLvl">
          <ac:chgData name="Zhang Yifan" userId="c9b86b9a-8bad-4e1d-80e2-8f55c3c19e2c" providerId="ADAL" clId="{9BEFBB74-C0ED-D640-96C8-5B66059E4614}" dt="2021-09-27T19:05:25.151" v="770"/>
          <ac:inkMkLst>
            <pc:docMk/>
            <pc:sldMk cId="2385164656" sldId="283"/>
            <ac:inkMk id="143" creationId="{2B6BA850-AAD2-F048-8068-3C28DC51A62D}"/>
          </ac:inkMkLst>
        </pc:inkChg>
        <pc:inkChg chg="add del topLvl">
          <ac:chgData name="Zhang Yifan" userId="c9b86b9a-8bad-4e1d-80e2-8f55c3c19e2c" providerId="ADAL" clId="{9BEFBB74-C0ED-D640-96C8-5B66059E4614}" dt="2021-09-27T19:05:24.667" v="769"/>
          <ac:inkMkLst>
            <pc:docMk/>
            <pc:sldMk cId="2385164656" sldId="283"/>
            <ac:inkMk id="145" creationId="{2D26FA93-7AD4-094B-BA5F-F982AA713DC0}"/>
          </ac:inkMkLst>
        </pc:inkChg>
        <pc:inkChg chg="add">
          <ac:chgData name="Zhang Yifan" userId="c9b86b9a-8bad-4e1d-80e2-8f55c3c19e2c" providerId="ADAL" clId="{9BEFBB74-C0ED-D640-96C8-5B66059E4614}" dt="2021-09-27T19:05:28.103" v="772"/>
          <ac:inkMkLst>
            <pc:docMk/>
            <pc:sldMk cId="2385164656" sldId="283"/>
            <ac:inkMk id="147" creationId="{404A17F5-39DC-1C49-AC7F-B6E65F08E080}"/>
          </ac:inkMkLst>
        </pc:inkChg>
        <pc:inkChg chg="add">
          <ac:chgData name="Zhang Yifan" userId="c9b86b9a-8bad-4e1d-80e2-8f55c3c19e2c" providerId="ADAL" clId="{9BEFBB74-C0ED-D640-96C8-5B66059E4614}" dt="2021-09-27T19:05:28.404" v="773"/>
          <ac:inkMkLst>
            <pc:docMk/>
            <pc:sldMk cId="2385164656" sldId="283"/>
            <ac:inkMk id="148" creationId="{A50DF058-99D8-3E4C-B6EE-11B172C716FA}"/>
          </ac:inkMkLst>
        </pc:inkChg>
        <pc:inkChg chg="add">
          <ac:chgData name="Zhang Yifan" userId="c9b86b9a-8bad-4e1d-80e2-8f55c3c19e2c" providerId="ADAL" clId="{9BEFBB74-C0ED-D640-96C8-5B66059E4614}" dt="2021-09-27T19:05:29.611" v="774"/>
          <ac:inkMkLst>
            <pc:docMk/>
            <pc:sldMk cId="2385164656" sldId="283"/>
            <ac:inkMk id="149" creationId="{1D669927-EE2D-F14F-904C-CAC365965A35}"/>
          </ac:inkMkLst>
        </pc:inkChg>
        <pc:inkChg chg="add">
          <ac:chgData name="Zhang Yifan" userId="c9b86b9a-8bad-4e1d-80e2-8f55c3c19e2c" providerId="ADAL" clId="{9BEFBB74-C0ED-D640-96C8-5B66059E4614}" dt="2021-09-27T19:05:30.200" v="775"/>
          <ac:inkMkLst>
            <pc:docMk/>
            <pc:sldMk cId="2385164656" sldId="283"/>
            <ac:inkMk id="150" creationId="{4BFE0631-5987-E64A-B4C4-3AE00CF38C59}"/>
          </ac:inkMkLst>
        </pc:inkChg>
        <pc:inkChg chg="add">
          <ac:chgData name="Zhang Yifan" userId="c9b86b9a-8bad-4e1d-80e2-8f55c3c19e2c" providerId="ADAL" clId="{9BEFBB74-C0ED-D640-96C8-5B66059E4614}" dt="2021-09-27T19:05:32.571" v="777"/>
          <ac:inkMkLst>
            <pc:docMk/>
            <pc:sldMk cId="2385164656" sldId="283"/>
            <ac:inkMk id="152" creationId="{867E74A4-7C36-D547-99B7-D479654E6777}"/>
          </ac:inkMkLst>
        </pc:inkChg>
        <pc:inkChg chg="add">
          <ac:chgData name="Zhang Yifan" userId="c9b86b9a-8bad-4e1d-80e2-8f55c3c19e2c" providerId="ADAL" clId="{9BEFBB74-C0ED-D640-96C8-5B66059E4614}" dt="2021-09-27T19:05:32.922" v="778"/>
          <ac:inkMkLst>
            <pc:docMk/>
            <pc:sldMk cId="2385164656" sldId="283"/>
            <ac:inkMk id="153" creationId="{49137700-870C-624C-BFF5-0FAEA7462963}"/>
          </ac:inkMkLst>
        </pc:inkChg>
        <pc:inkChg chg="add">
          <ac:chgData name="Zhang Yifan" userId="c9b86b9a-8bad-4e1d-80e2-8f55c3c19e2c" providerId="ADAL" clId="{9BEFBB74-C0ED-D640-96C8-5B66059E4614}" dt="2021-09-27T19:05:33.113" v="779"/>
          <ac:inkMkLst>
            <pc:docMk/>
            <pc:sldMk cId="2385164656" sldId="283"/>
            <ac:inkMk id="154" creationId="{28338CBB-B4FB-2B4E-BAE3-5A493D468E7E}"/>
          </ac:inkMkLst>
        </pc:inkChg>
        <pc:inkChg chg="add">
          <ac:chgData name="Zhang Yifan" userId="c9b86b9a-8bad-4e1d-80e2-8f55c3c19e2c" providerId="ADAL" clId="{9BEFBB74-C0ED-D640-96C8-5B66059E4614}" dt="2021-09-27T19:05:33.913" v="780"/>
          <ac:inkMkLst>
            <pc:docMk/>
            <pc:sldMk cId="2385164656" sldId="283"/>
            <ac:inkMk id="155" creationId="{43AF4418-5BDA-7E44-B537-2790D72613EA}"/>
          </ac:inkMkLst>
        </pc:inkChg>
        <pc:inkChg chg="add">
          <ac:chgData name="Zhang Yifan" userId="c9b86b9a-8bad-4e1d-80e2-8f55c3c19e2c" providerId="ADAL" clId="{9BEFBB74-C0ED-D640-96C8-5B66059E4614}" dt="2021-09-27T19:05:34.670" v="781"/>
          <ac:inkMkLst>
            <pc:docMk/>
            <pc:sldMk cId="2385164656" sldId="283"/>
            <ac:inkMk id="156" creationId="{BF299E8B-062E-C94C-A7FC-A48404DC4823}"/>
          </ac:inkMkLst>
        </pc:inkChg>
        <pc:inkChg chg="add">
          <ac:chgData name="Zhang Yifan" userId="c9b86b9a-8bad-4e1d-80e2-8f55c3c19e2c" providerId="ADAL" clId="{9BEFBB74-C0ED-D640-96C8-5B66059E4614}" dt="2021-09-27T19:05:35.373" v="782"/>
          <ac:inkMkLst>
            <pc:docMk/>
            <pc:sldMk cId="2385164656" sldId="283"/>
            <ac:inkMk id="157" creationId="{796C1D87-D666-124C-A88A-CB66F8467816}"/>
          </ac:inkMkLst>
        </pc:inkChg>
        <pc:inkChg chg="add">
          <ac:chgData name="Zhang Yifan" userId="c9b86b9a-8bad-4e1d-80e2-8f55c3c19e2c" providerId="ADAL" clId="{9BEFBB74-C0ED-D640-96C8-5B66059E4614}" dt="2021-09-27T19:05:36.364" v="783"/>
          <ac:inkMkLst>
            <pc:docMk/>
            <pc:sldMk cId="2385164656" sldId="283"/>
            <ac:inkMk id="158" creationId="{E86DE88B-AEFF-CC49-83A6-E84F67680756}"/>
          </ac:inkMkLst>
        </pc:inkChg>
        <pc:inkChg chg="add">
          <ac:chgData name="Zhang Yifan" userId="c9b86b9a-8bad-4e1d-80e2-8f55c3c19e2c" providerId="ADAL" clId="{9BEFBB74-C0ED-D640-96C8-5B66059E4614}" dt="2021-09-27T19:05:36.548" v="784"/>
          <ac:inkMkLst>
            <pc:docMk/>
            <pc:sldMk cId="2385164656" sldId="283"/>
            <ac:inkMk id="159" creationId="{98C3298E-A36D-0949-8041-9758217A4304}"/>
          </ac:inkMkLst>
        </pc:inkChg>
        <pc:inkChg chg="add">
          <ac:chgData name="Zhang Yifan" userId="c9b86b9a-8bad-4e1d-80e2-8f55c3c19e2c" providerId="ADAL" clId="{9BEFBB74-C0ED-D640-96C8-5B66059E4614}" dt="2021-09-27T19:05:37.498" v="785"/>
          <ac:inkMkLst>
            <pc:docMk/>
            <pc:sldMk cId="2385164656" sldId="283"/>
            <ac:inkMk id="160" creationId="{9E5A0A06-565F-0F42-B51E-538578BE6422}"/>
          </ac:inkMkLst>
        </pc:inkChg>
        <pc:inkChg chg="add">
          <ac:chgData name="Zhang Yifan" userId="c9b86b9a-8bad-4e1d-80e2-8f55c3c19e2c" providerId="ADAL" clId="{9BEFBB74-C0ED-D640-96C8-5B66059E4614}" dt="2021-09-27T19:05:53.420" v="790"/>
          <ac:inkMkLst>
            <pc:docMk/>
            <pc:sldMk cId="2385164656" sldId="283"/>
            <ac:inkMk id="162" creationId="{0F146C6C-5960-6340-A15B-43284E3E8EB8}"/>
          </ac:inkMkLst>
        </pc:inkChg>
        <pc:inkChg chg="add">
          <ac:chgData name="Zhang Yifan" userId="c9b86b9a-8bad-4e1d-80e2-8f55c3c19e2c" providerId="ADAL" clId="{9BEFBB74-C0ED-D640-96C8-5B66059E4614}" dt="2021-09-27T19:05:54.185" v="791"/>
          <ac:inkMkLst>
            <pc:docMk/>
            <pc:sldMk cId="2385164656" sldId="283"/>
            <ac:inkMk id="163" creationId="{90CA932C-901C-7247-A4E8-608E68E91038}"/>
          </ac:inkMkLst>
        </pc:inkChg>
        <pc:inkChg chg="add">
          <ac:chgData name="Zhang Yifan" userId="c9b86b9a-8bad-4e1d-80e2-8f55c3c19e2c" providerId="ADAL" clId="{9BEFBB74-C0ED-D640-96C8-5B66059E4614}" dt="2021-09-27T19:05:54.508" v="792"/>
          <ac:inkMkLst>
            <pc:docMk/>
            <pc:sldMk cId="2385164656" sldId="283"/>
            <ac:inkMk id="164" creationId="{3FBDA71F-61FE-A141-ACB2-61C80E9EAFAE}"/>
          </ac:inkMkLst>
        </pc:inkChg>
        <pc:inkChg chg="add topLvl">
          <ac:chgData name="Zhang Yifan" userId="c9b86b9a-8bad-4e1d-80e2-8f55c3c19e2c" providerId="ADAL" clId="{9BEFBB74-C0ED-D640-96C8-5B66059E4614}" dt="2021-09-27T19:06:03.321" v="801"/>
          <ac:inkMkLst>
            <pc:docMk/>
            <pc:sldMk cId="2385164656" sldId="283"/>
            <ac:inkMk id="166" creationId="{71F99FFF-1072-2C46-A8E3-E79A5A9C4A64}"/>
          </ac:inkMkLst>
        </pc:inkChg>
        <pc:inkChg chg="add topLvl">
          <ac:chgData name="Zhang Yifan" userId="c9b86b9a-8bad-4e1d-80e2-8f55c3c19e2c" providerId="ADAL" clId="{9BEFBB74-C0ED-D640-96C8-5B66059E4614}" dt="2021-09-27T19:06:03.321" v="801"/>
          <ac:inkMkLst>
            <pc:docMk/>
            <pc:sldMk cId="2385164656" sldId="283"/>
            <ac:inkMk id="167" creationId="{E8B25AC6-FBE0-634B-B6A0-34363BBCDFB1}"/>
          </ac:inkMkLst>
        </pc:inkChg>
        <pc:inkChg chg="add topLvl">
          <ac:chgData name="Zhang Yifan" userId="c9b86b9a-8bad-4e1d-80e2-8f55c3c19e2c" providerId="ADAL" clId="{9BEFBB74-C0ED-D640-96C8-5B66059E4614}" dt="2021-09-27T19:06:03.321" v="801"/>
          <ac:inkMkLst>
            <pc:docMk/>
            <pc:sldMk cId="2385164656" sldId="283"/>
            <ac:inkMk id="168" creationId="{56EE454A-288B-1347-A7B8-EAABCB2D97BC}"/>
          </ac:inkMkLst>
        </pc:inkChg>
        <pc:inkChg chg="add topLvl">
          <ac:chgData name="Zhang Yifan" userId="c9b86b9a-8bad-4e1d-80e2-8f55c3c19e2c" providerId="ADAL" clId="{9BEFBB74-C0ED-D640-96C8-5B66059E4614}" dt="2021-09-27T19:06:03.321" v="801"/>
          <ac:inkMkLst>
            <pc:docMk/>
            <pc:sldMk cId="2385164656" sldId="283"/>
            <ac:inkMk id="169" creationId="{90128B63-5E27-8847-9DCB-D8CCF5DDD6B5}"/>
          </ac:inkMkLst>
        </pc:inkChg>
        <pc:inkChg chg="add topLvl">
          <ac:chgData name="Zhang Yifan" userId="c9b86b9a-8bad-4e1d-80e2-8f55c3c19e2c" providerId="ADAL" clId="{9BEFBB74-C0ED-D640-96C8-5B66059E4614}" dt="2021-09-27T19:06:03.321" v="801"/>
          <ac:inkMkLst>
            <pc:docMk/>
            <pc:sldMk cId="2385164656" sldId="283"/>
            <ac:inkMk id="170" creationId="{F96A209F-CB06-294A-B844-33C61CE2105F}"/>
          </ac:inkMkLst>
        </pc:inkChg>
        <pc:inkChg chg="add">
          <ac:chgData name="Zhang Yifan" userId="c9b86b9a-8bad-4e1d-80e2-8f55c3c19e2c" providerId="ADAL" clId="{9BEFBB74-C0ED-D640-96C8-5B66059E4614}" dt="2021-09-27T19:06:02.759" v="800"/>
          <ac:inkMkLst>
            <pc:docMk/>
            <pc:sldMk cId="2385164656" sldId="283"/>
            <ac:inkMk id="172" creationId="{6AB6229C-C248-8741-8794-E7368E81273B}"/>
          </ac:inkMkLst>
        </pc:inkChg>
        <pc:inkChg chg="add">
          <ac:chgData name="Zhang Yifan" userId="c9b86b9a-8bad-4e1d-80e2-8f55c3c19e2c" providerId="ADAL" clId="{9BEFBB74-C0ED-D640-96C8-5B66059E4614}" dt="2021-09-27T19:06:10.395" v="802"/>
          <ac:inkMkLst>
            <pc:docMk/>
            <pc:sldMk cId="2385164656" sldId="283"/>
            <ac:inkMk id="174" creationId="{FB49775E-15C9-734C-A6FE-8EE90462FFEB}"/>
          </ac:inkMkLst>
        </pc:inkChg>
        <pc:inkChg chg="add">
          <ac:chgData name="Zhang Yifan" userId="c9b86b9a-8bad-4e1d-80e2-8f55c3c19e2c" providerId="ADAL" clId="{9BEFBB74-C0ED-D640-96C8-5B66059E4614}" dt="2021-09-27T19:06:11.361" v="803"/>
          <ac:inkMkLst>
            <pc:docMk/>
            <pc:sldMk cId="2385164656" sldId="283"/>
            <ac:inkMk id="175" creationId="{FD579C4A-34F2-4B44-9BF2-C00E9B5A9349}"/>
          </ac:inkMkLst>
        </pc:inkChg>
        <pc:inkChg chg="add">
          <ac:chgData name="Zhang Yifan" userId="c9b86b9a-8bad-4e1d-80e2-8f55c3c19e2c" providerId="ADAL" clId="{9BEFBB74-C0ED-D640-96C8-5B66059E4614}" dt="2021-09-27T19:06:11.562" v="804"/>
          <ac:inkMkLst>
            <pc:docMk/>
            <pc:sldMk cId="2385164656" sldId="283"/>
            <ac:inkMk id="176" creationId="{C3411C90-E10F-C348-B6BD-4929B5D0FBD7}"/>
          </ac:inkMkLst>
        </pc:inkChg>
        <pc:inkChg chg="add del topLvl">
          <ac:chgData name="Zhang Yifan" userId="c9b86b9a-8bad-4e1d-80e2-8f55c3c19e2c" providerId="ADAL" clId="{9BEFBB74-C0ED-D640-96C8-5B66059E4614}" dt="2021-09-27T19:06:23.250" v="812"/>
          <ac:inkMkLst>
            <pc:docMk/>
            <pc:sldMk cId="2385164656" sldId="283"/>
            <ac:inkMk id="178" creationId="{ACB3C0DB-A57A-1347-AF6F-DF1670775CAF}"/>
          </ac:inkMkLst>
        </pc:inkChg>
        <pc:inkChg chg="add del topLvl">
          <ac:chgData name="Zhang Yifan" userId="c9b86b9a-8bad-4e1d-80e2-8f55c3c19e2c" providerId="ADAL" clId="{9BEFBB74-C0ED-D640-96C8-5B66059E4614}" dt="2021-09-27T19:06:22.558" v="811"/>
          <ac:inkMkLst>
            <pc:docMk/>
            <pc:sldMk cId="2385164656" sldId="283"/>
            <ac:inkMk id="179" creationId="{13FC0165-7081-8A4F-A960-B2B4ED3C1F61}"/>
          </ac:inkMkLst>
        </pc:inkChg>
        <pc:inkChg chg="add del topLvl">
          <ac:chgData name="Zhang Yifan" userId="c9b86b9a-8bad-4e1d-80e2-8f55c3c19e2c" providerId="ADAL" clId="{9BEFBB74-C0ED-D640-96C8-5B66059E4614}" dt="2021-09-27T19:06:22.284" v="810"/>
          <ac:inkMkLst>
            <pc:docMk/>
            <pc:sldMk cId="2385164656" sldId="283"/>
            <ac:inkMk id="180" creationId="{0A2447EF-8AFD-B349-A5A7-52A288DB3577}"/>
          </ac:inkMkLst>
        </pc:inkChg>
        <pc:inkChg chg="add">
          <ac:chgData name="Zhang Yifan" userId="c9b86b9a-8bad-4e1d-80e2-8f55c3c19e2c" providerId="ADAL" clId="{9BEFBB74-C0ED-D640-96C8-5B66059E4614}" dt="2021-09-27T19:06:25.149" v="813"/>
          <ac:inkMkLst>
            <pc:docMk/>
            <pc:sldMk cId="2385164656" sldId="283"/>
            <ac:inkMk id="182" creationId="{02ABD126-3F4B-084D-92F9-AC268AEB2C43}"/>
          </ac:inkMkLst>
        </pc:inkChg>
        <pc:inkChg chg="add">
          <ac:chgData name="Zhang Yifan" userId="c9b86b9a-8bad-4e1d-80e2-8f55c3c19e2c" providerId="ADAL" clId="{9BEFBB74-C0ED-D640-96C8-5B66059E4614}" dt="2021-09-27T19:06:25.517" v="814"/>
          <ac:inkMkLst>
            <pc:docMk/>
            <pc:sldMk cId="2385164656" sldId="283"/>
            <ac:inkMk id="183" creationId="{75D0A047-65B6-C84E-A8E0-E5E365D6BBDC}"/>
          </ac:inkMkLst>
        </pc:inkChg>
        <pc:inkChg chg="add">
          <ac:chgData name="Zhang Yifan" userId="c9b86b9a-8bad-4e1d-80e2-8f55c3c19e2c" providerId="ADAL" clId="{9BEFBB74-C0ED-D640-96C8-5B66059E4614}" dt="2021-09-27T19:06:25.707" v="815"/>
          <ac:inkMkLst>
            <pc:docMk/>
            <pc:sldMk cId="2385164656" sldId="283"/>
            <ac:inkMk id="184" creationId="{BA46DA1F-3FE5-6847-8DEB-5B656DF4580F}"/>
          </ac:inkMkLst>
        </pc:inkChg>
        <pc:inkChg chg="add">
          <ac:chgData name="Zhang Yifan" userId="c9b86b9a-8bad-4e1d-80e2-8f55c3c19e2c" providerId="ADAL" clId="{9BEFBB74-C0ED-D640-96C8-5B66059E4614}" dt="2021-09-27T19:06:26.661" v="816"/>
          <ac:inkMkLst>
            <pc:docMk/>
            <pc:sldMk cId="2385164656" sldId="283"/>
            <ac:inkMk id="185" creationId="{147BE276-C38A-CD47-AFCD-AFF14D884731}"/>
          </ac:inkMkLst>
        </pc:inkChg>
        <pc:inkChg chg="add">
          <ac:chgData name="Zhang Yifan" userId="c9b86b9a-8bad-4e1d-80e2-8f55c3c19e2c" providerId="ADAL" clId="{9BEFBB74-C0ED-D640-96C8-5B66059E4614}" dt="2021-09-27T19:06:27.346" v="817"/>
          <ac:inkMkLst>
            <pc:docMk/>
            <pc:sldMk cId="2385164656" sldId="283"/>
            <ac:inkMk id="186" creationId="{6F13FD69-C9A1-A846-948C-F964DB6E8071}"/>
          </ac:inkMkLst>
        </pc:inkChg>
        <pc:inkChg chg="add">
          <ac:chgData name="Zhang Yifan" userId="c9b86b9a-8bad-4e1d-80e2-8f55c3c19e2c" providerId="ADAL" clId="{9BEFBB74-C0ED-D640-96C8-5B66059E4614}" dt="2021-09-27T19:06:28.197" v="818"/>
          <ac:inkMkLst>
            <pc:docMk/>
            <pc:sldMk cId="2385164656" sldId="283"/>
            <ac:inkMk id="187" creationId="{111254B5-6873-0D48-80AF-4D885EBE9C1E}"/>
          </ac:inkMkLst>
        </pc:inkChg>
        <pc:inkChg chg="add">
          <ac:chgData name="Zhang Yifan" userId="c9b86b9a-8bad-4e1d-80e2-8f55c3c19e2c" providerId="ADAL" clId="{9BEFBB74-C0ED-D640-96C8-5B66059E4614}" dt="2021-09-27T19:06:28.821" v="819"/>
          <ac:inkMkLst>
            <pc:docMk/>
            <pc:sldMk cId="2385164656" sldId="283"/>
            <ac:inkMk id="188" creationId="{E6F411AC-F170-B644-93D3-3C4CC0EF4588}"/>
          </ac:inkMkLst>
        </pc:inkChg>
        <pc:inkChg chg="add">
          <ac:chgData name="Zhang Yifan" userId="c9b86b9a-8bad-4e1d-80e2-8f55c3c19e2c" providerId="ADAL" clId="{9BEFBB74-C0ED-D640-96C8-5B66059E4614}" dt="2021-09-27T19:06:29.006" v="820"/>
          <ac:inkMkLst>
            <pc:docMk/>
            <pc:sldMk cId="2385164656" sldId="283"/>
            <ac:inkMk id="189" creationId="{E87D0F3B-E96D-5C41-9263-07D8DC434444}"/>
          </ac:inkMkLst>
        </pc:inkChg>
        <pc:inkChg chg="add">
          <ac:chgData name="Zhang Yifan" userId="c9b86b9a-8bad-4e1d-80e2-8f55c3c19e2c" providerId="ADAL" clId="{9BEFBB74-C0ED-D640-96C8-5B66059E4614}" dt="2021-09-27T19:06:29.163" v="821"/>
          <ac:inkMkLst>
            <pc:docMk/>
            <pc:sldMk cId="2385164656" sldId="283"/>
            <ac:inkMk id="190" creationId="{23CA2090-A117-A148-992A-3B0AA78F7618}"/>
          </ac:inkMkLst>
        </pc:inkChg>
        <pc:inkChg chg="add">
          <ac:chgData name="Zhang Yifan" userId="c9b86b9a-8bad-4e1d-80e2-8f55c3c19e2c" providerId="ADAL" clId="{9BEFBB74-C0ED-D640-96C8-5B66059E4614}" dt="2021-09-27T19:06:29.985" v="822"/>
          <ac:inkMkLst>
            <pc:docMk/>
            <pc:sldMk cId="2385164656" sldId="283"/>
            <ac:inkMk id="191" creationId="{D4612525-8EB3-8144-9888-1691DC89C117}"/>
          </ac:inkMkLst>
        </pc:inkChg>
        <pc:inkChg chg="add">
          <ac:chgData name="Zhang Yifan" userId="c9b86b9a-8bad-4e1d-80e2-8f55c3c19e2c" providerId="ADAL" clId="{9BEFBB74-C0ED-D640-96C8-5B66059E4614}" dt="2021-09-27T19:06:30.441" v="823"/>
          <ac:inkMkLst>
            <pc:docMk/>
            <pc:sldMk cId="2385164656" sldId="283"/>
            <ac:inkMk id="192" creationId="{124EEB8F-85B6-F341-BCA2-48462DB64AE6}"/>
          </ac:inkMkLst>
        </pc:inkChg>
        <pc:inkChg chg="add">
          <ac:chgData name="Zhang Yifan" userId="c9b86b9a-8bad-4e1d-80e2-8f55c3c19e2c" providerId="ADAL" clId="{9BEFBB74-C0ED-D640-96C8-5B66059E4614}" dt="2021-09-27T19:06:30.618" v="824"/>
          <ac:inkMkLst>
            <pc:docMk/>
            <pc:sldMk cId="2385164656" sldId="283"/>
            <ac:inkMk id="193" creationId="{EC328D0E-488B-424D-867B-740140EEFEBA}"/>
          </ac:inkMkLst>
        </pc:inkChg>
        <pc:inkChg chg="add">
          <ac:chgData name="Zhang Yifan" userId="c9b86b9a-8bad-4e1d-80e2-8f55c3c19e2c" providerId="ADAL" clId="{9BEFBB74-C0ED-D640-96C8-5B66059E4614}" dt="2021-09-27T19:06:30.944" v="825"/>
          <ac:inkMkLst>
            <pc:docMk/>
            <pc:sldMk cId="2385164656" sldId="283"/>
            <ac:inkMk id="194" creationId="{C1CED138-DA41-564A-815B-469BBADC3780}"/>
          </ac:inkMkLst>
        </pc:inkChg>
        <pc:inkChg chg="add">
          <ac:chgData name="Zhang Yifan" userId="c9b86b9a-8bad-4e1d-80e2-8f55c3c19e2c" providerId="ADAL" clId="{9BEFBB74-C0ED-D640-96C8-5B66059E4614}" dt="2021-09-27T19:06:32.590" v="826"/>
          <ac:inkMkLst>
            <pc:docMk/>
            <pc:sldMk cId="2385164656" sldId="283"/>
            <ac:inkMk id="195" creationId="{4B1A1179-687A-E940-8375-BDDB31903496}"/>
          </ac:inkMkLst>
        </pc:inkChg>
        <pc:inkChg chg="add">
          <ac:chgData name="Zhang Yifan" userId="c9b86b9a-8bad-4e1d-80e2-8f55c3c19e2c" providerId="ADAL" clId="{9BEFBB74-C0ED-D640-96C8-5B66059E4614}" dt="2021-09-27T19:06:34.359" v="827"/>
          <ac:inkMkLst>
            <pc:docMk/>
            <pc:sldMk cId="2385164656" sldId="283"/>
            <ac:inkMk id="196" creationId="{21C5A2A2-5828-2640-B389-E86035DB9877}"/>
          </ac:inkMkLst>
        </pc:inkChg>
        <pc:inkChg chg="add">
          <ac:chgData name="Zhang Yifan" userId="c9b86b9a-8bad-4e1d-80e2-8f55c3c19e2c" providerId="ADAL" clId="{9BEFBB74-C0ED-D640-96C8-5B66059E4614}" dt="2021-09-27T19:06:37.599" v="829"/>
          <ac:inkMkLst>
            <pc:docMk/>
            <pc:sldMk cId="2385164656" sldId="283"/>
            <ac:inkMk id="198" creationId="{1C50A4C3-9ACF-8246-9C16-50699D062D5C}"/>
          </ac:inkMkLst>
        </pc:inkChg>
        <pc:inkChg chg="add">
          <ac:chgData name="Zhang Yifan" userId="c9b86b9a-8bad-4e1d-80e2-8f55c3c19e2c" providerId="ADAL" clId="{9BEFBB74-C0ED-D640-96C8-5B66059E4614}" dt="2021-09-27T19:06:37.909" v="830"/>
          <ac:inkMkLst>
            <pc:docMk/>
            <pc:sldMk cId="2385164656" sldId="283"/>
            <ac:inkMk id="199" creationId="{CCAD9021-C2CB-594B-94C1-638AA6591736}"/>
          </ac:inkMkLst>
        </pc:inkChg>
        <pc:inkChg chg="add">
          <ac:chgData name="Zhang Yifan" userId="c9b86b9a-8bad-4e1d-80e2-8f55c3c19e2c" providerId="ADAL" clId="{9BEFBB74-C0ED-D640-96C8-5B66059E4614}" dt="2021-09-27T19:06:38.623" v="831"/>
          <ac:inkMkLst>
            <pc:docMk/>
            <pc:sldMk cId="2385164656" sldId="283"/>
            <ac:inkMk id="200" creationId="{991419D1-4476-8F4B-857A-8E10148A8B28}"/>
          </ac:inkMkLst>
        </pc:inkChg>
        <pc:inkChg chg="add">
          <ac:chgData name="Zhang Yifan" userId="c9b86b9a-8bad-4e1d-80e2-8f55c3c19e2c" providerId="ADAL" clId="{9BEFBB74-C0ED-D640-96C8-5B66059E4614}" dt="2021-09-27T19:06:39.165" v="832"/>
          <ac:inkMkLst>
            <pc:docMk/>
            <pc:sldMk cId="2385164656" sldId="283"/>
            <ac:inkMk id="201" creationId="{7AB1E654-E7E8-174A-BCF9-C0B7142AD95C}"/>
          </ac:inkMkLst>
        </pc:inkChg>
        <pc:inkChg chg="add">
          <ac:chgData name="Zhang Yifan" userId="c9b86b9a-8bad-4e1d-80e2-8f55c3c19e2c" providerId="ADAL" clId="{9BEFBB74-C0ED-D640-96C8-5B66059E4614}" dt="2021-09-27T19:06:39.389" v="833"/>
          <ac:inkMkLst>
            <pc:docMk/>
            <pc:sldMk cId="2385164656" sldId="283"/>
            <ac:inkMk id="202" creationId="{8A0DFD23-BD8C-C44A-BEF1-9571A39817A2}"/>
          </ac:inkMkLst>
        </pc:inkChg>
        <pc:inkChg chg="add">
          <ac:chgData name="Zhang Yifan" userId="c9b86b9a-8bad-4e1d-80e2-8f55c3c19e2c" providerId="ADAL" clId="{9BEFBB74-C0ED-D640-96C8-5B66059E4614}" dt="2021-09-27T19:06:39.535" v="834"/>
          <ac:inkMkLst>
            <pc:docMk/>
            <pc:sldMk cId="2385164656" sldId="283"/>
            <ac:inkMk id="203" creationId="{CA337D3E-FD9A-F543-BB8B-B16B5C8DA621}"/>
          </ac:inkMkLst>
        </pc:inkChg>
        <pc:inkChg chg="add">
          <ac:chgData name="Zhang Yifan" userId="c9b86b9a-8bad-4e1d-80e2-8f55c3c19e2c" providerId="ADAL" clId="{9BEFBB74-C0ED-D640-96C8-5B66059E4614}" dt="2021-09-27T19:06:39.745" v="835"/>
          <ac:inkMkLst>
            <pc:docMk/>
            <pc:sldMk cId="2385164656" sldId="283"/>
            <ac:inkMk id="204" creationId="{61841B24-F4B2-5B44-A350-E7B75D5CB065}"/>
          </ac:inkMkLst>
        </pc:inkChg>
        <pc:inkChg chg="add">
          <ac:chgData name="Zhang Yifan" userId="c9b86b9a-8bad-4e1d-80e2-8f55c3c19e2c" providerId="ADAL" clId="{9BEFBB74-C0ED-D640-96C8-5B66059E4614}" dt="2021-09-27T19:06:40.067" v="836"/>
          <ac:inkMkLst>
            <pc:docMk/>
            <pc:sldMk cId="2385164656" sldId="283"/>
            <ac:inkMk id="205" creationId="{FCD768D5-4E0F-5541-A221-3972CF370703}"/>
          </ac:inkMkLst>
        </pc:inkChg>
        <pc:inkChg chg="add">
          <ac:chgData name="Zhang Yifan" userId="c9b86b9a-8bad-4e1d-80e2-8f55c3c19e2c" providerId="ADAL" clId="{9BEFBB74-C0ED-D640-96C8-5B66059E4614}" dt="2021-09-27T19:06:40.412" v="837"/>
          <ac:inkMkLst>
            <pc:docMk/>
            <pc:sldMk cId="2385164656" sldId="283"/>
            <ac:inkMk id="206" creationId="{E1A59D4C-182F-5E4B-9CE6-6FC046623828}"/>
          </ac:inkMkLst>
        </pc:inkChg>
        <pc:inkChg chg="add">
          <ac:chgData name="Zhang Yifan" userId="c9b86b9a-8bad-4e1d-80e2-8f55c3c19e2c" providerId="ADAL" clId="{9BEFBB74-C0ED-D640-96C8-5B66059E4614}" dt="2021-09-27T19:06:40.666" v="838"/>
          <ac:inkMkLst>
            <pc:docMk/>
            <pc:sldMk cId="2385164656" sldId="283"/>
            <ac:inkMk id="207" creationId="{2DD71B0D-531B-AE46-89FE-D90F52065072}"/>
          </ac:inkMkLst>
        </pc:inkChg>
        <pc:inkChg chg="add">
          <ac:chgData name="Zhang Yifan" userId="c9b86b9a-8bad-4e1d-80e2-8f55c3c19e2c" providerId="ADAL" clId="{9BEFBB74-C0ED-D640-96C8-5B66059E4614}" dt="2021-09-27T19:06:41.278" v="839"/>
          <ac:inkMkLst>
            <pc:docMk/>
            <pc:sldMk cId="2385164656" sldId="283"/>
            <ac:inkMk id="208" creationId="{B10AEC1A-4566-1A4D-87CD-851AB40A65A0}"/>
          </ac:inkMkLst>
        </pc:inkChg>
        <pc:inkChg chg="add">
          <ac:chgData name="Zhang Yifan" userId="c9b86b9a-8bad-4e1d-80e2-8f55c3c19e2c" providerId="ADAL" clId="{9BEFBB74-C0ED-D640-96C8-5B66059E4614}" dt="2021-09-27T19:06:41.460" v="840"/>
          <ac:inkMkLst>
            <pc:docMk/>
            <pc:sldMk cId="2385164656" sldId="283"/>
            <ac:inkMk id="209" creationId="{8FB1F6F7-5985-C242-BE49-BAA76989C6D9}"/>
          </ac:inkMkLst>
        </pc:inkChg>
        <pc:inkChg chg="add">
          <ac:chgData name="Zhang Yifan" userId="c9b86b9a-8bad-4e1d-80e2-8f55c3c19e2c" providerId="ADAL" clId="{9BEFBB74-C0ED-D640-96C8-5B66059E4614}" dt="2021-09-27T19:06:41.809" v="841"/>
          <ac:inkMkLst>
            <pc:docMk/>
            <pc:sldMk cId="2385164656" sldId="283"/>
            <ac:inkMk id="210" creationId="{5AFD4B06-312D-284D-AAE4-EBC8B3EBBCC0}"/>
          </ac:inkMkLst>
        </pc:inkChg>
        <pc:inkChg chg="add">
          <ac:chgData name="Zhang Yifan" userId="c9b86b9a-8bad-4e1d-80e2-8f55c3c19e2c" providerId="ADAL" clId="{9BEFBB74-C0ED-D640-96C8-5B66059E4614}" dt="2021-09-27T19:06:42.189" v="842"/>
          <ac:inkMkLst>
            <pc:docMk/>
            <pc:sldMk cId="2385164656" sldId="283"/>
            <ac:inkMk id="211" creationId="{5889BD99-2398-9645-A1BE-C4838872E9BC}"/>
          </ac:inkMkLst>
        </pc:inkChg>
        <pc:inkChg chg="add">
          <ac:chgData name="Zhang Yifan" userId="c9b86b9a-8bad-4e1d-80e2-8f55c3c19e2c" providerId="ADAL" clId="{9BEFBB74-C0ED-D640-96C8-5B66059E4614}" dt="2021-09-27T19:06:42.613" v="843"/>
          <ac:inkMkLst>
            <pc:docMk/>
            <pc:sldMk cId="2385164656" sldId="283"/>
            <ac:inkMk id="212" creationId="{B45783D7-C29B-0842-81D7-0F0F794F48F0}"/>
          </ac:inkMkLst>
        </pc:inkChg>
        <pc:inkChg chg="add">
          <ac:chgData name="Zhang Yifan" userId="c9b86b9a-8bad-4e1d-80e2-8f55c3c19e2c" providerId="ADAL" clId="{9BEFBB74-C0ED-D640-96C8-5B66059E4614}" dt="2021-09-27T19:06:42.807" v="844"/>
          <ac:inkMkLst>
            <pc:docMk/>
            <pc:sldMk cId="2385164656" sldId="283"/>
            <ac:inkMk id="213" creationId="{0C9F51D7-F6A3-2E43-9C67-701F6AB67D30}"/>
          </ac:inkMkLst>
        </pc:inkChg>
        <pc:inkChg chg="add">
          <ac:chgData name="Zhang Yifan" userId="c9b86b9a-8bad-4e1d-80e2-8f55c3c19e2c" providerId="ADAL" clId="{9BEFBB74-C0ED-D640-96C8-5B66059E4614}" dt="2021-09-27T19:06:43.038" v="845"/>
          <ac:inkMkLst>
            <pc:docMk/>
            <pc:sldMk cId="2385164656" sldId="283"/>
            <ac:inkMk id="214" creationId="{A76A2D42-AD7A-EC4F-82F0-582D120793AC}"/>
          </ac:inkMkLst>
        </pc:inkChg>
        <pc:inkChg chg="add">
          <ac:chgData name="Zhang Yifan" userId="c9b86b9a-8bad-4e1d-80e2-8f55c3c19e2c" providerId="ADAL" clId="{9BEFBB74-C0ED-D640-96C8-5B66059E4614}" dt="2021-09-27T19:06:43.447" v="846"/>
          <ac:inkMkLst>
            <pc:docMk/>
            <pc:sldMk cId="2385164656" sldId="283"/>
            <ac:inkMk id="215" creationId="{8499171E-72C6-2F46-A84C-37B9A543783C}"/>
          </ac:inkMkLst>
        </pc:inkChg>
        <pc:inkChg chg="add">
          <ac:chgData name="Zhang Yifan" userId="c9b86b9a-8bad-4e1d-80e2-8f55c3c19e2c" providerId="ADAL" clId="{9BEFBB74-C0ED-D640-96C8-5B66059E4614}" dt="2021-09-27T19:06:44.054" v="847"/>
          <ac:inkMkLst>
            <pc:docMk/>
            <pc:sldMk cId="2385164656" sldId="283"/>
            <ac:inkMk id="216" creationId="{A55BA5BD-4036-D94D-A979-88DD618B41B4}"/>
          </ac:inkMkLst>
        </pc:inkChg>
        <pc:inkChg chg="add">
          <ac:chgData name="Zhang Yifan" userId="c9b86b9a-8bad-4e1d-80e2-8f55c3c19e2c" providerId="ADAL" clId="{9BEFBB74-C0ED-D640-96C8-5B66059E4614}" dt="2021-09-27T19:06:44.591" v="848"/>
          <ac:inkMkLst>
            <pc:docMk/>
            <pc:sldMk cId="2385164656" sldId="283"/>
            <ac:inkMk id="217" creationId="{8BB24A72-D15E-174C-9528-CF959E062437}"/>
          </ac:inkMkLst>
        </pc:inkChg>
        <pc:inkChg chg="add">
          <ac:chgData name="Zhang Yifan" userId="c9b86b9a-8bad-4e1d-80e2-8f55c3c19e2c" providerId="ADAL" clId="{9BEFBB74-C0ED-D640-96C8-5B66059E4614}" dt="2021-09-27T19:06:45.043" v="849"/>
          <ac:inkMkLst>
            <pc:docMk/>
            <pc:sldMk cId="2385164656" sldId="283"/>
            <ac:inkMk id="218" creationId="{024082C9-9075-1447-B03D-D154EC885092}"/>
          </ac:inkMkLst>
        </pc:inkChg>
        <pc:inkChg chg="add">
          <ac:chgData name="Zhang Yifan" userId="c9b86b9a-8bad-4e1d-80e2-8f55c3c19e2c" providerId="ADAL" clId="{9BEFBB74-C0ED-D640-96C8-5B66059E4614}" dt="2021-09-27T19:06:46.108" v="850"/>
          <ac:inkMkLst>
            <pc:docMk/>
            <pc:sldMk cId="2385164656" sldId="283"/>
            <ac:inkMk id="219" creationId="{3E2B4B1E-3F20-0F4F-8CE0-FEB1A1BCBE58}"/>
          </ac:inkMkLst>
        </pc:inkChg>
        <pc:inkChg chg="add">
          <ac:chgData name="Zhang Yifan" userId="c9b86b9a-8bad-4e1d-80e2-8f55c3c19e2c" providerId="ADAL" clId="{9BEFBB74-C0ED-D640-96C8-5B66059E4614}" dt="2021-09-27T19:06:47.635" v="851"/>
          <ac:inkMkLst>
            <pc:docMk/>
            <pc:sldMk cId="2385164656" sldId="283"/>
            <ac:inkMk id="220" creationId="{6AFF1DA1-14E0-8940-9508-2BF223E13B48}"/>
          </ac:inkMkLst>
        </pc:inkChg>
        <pc:inkChg chg="add del">
          <ac:chgData name="Zhang Yifan" userId="c9b86b9a-8bad-4e1d-80e2-8f55c3c19e2c" providerId="ADAL" clId="{9BEFBB74-C0ED-D640-96C8-5B66059E4614}" dt="2021-09-27T19:07:14.150" v="863"/>
          <ac:inkMkLst>
            <pc:docMk/>
            <pc:sldMk cId="2385164656" sldId="283"/>
            <ac:inkMk id="222" creationId="{FDD9C7C9-593A-944C-8522-930C3DF8D6EE}"/>
          </ac:inkMkLst>
        </pc:inkChg>
        <pc:inkChg chg="add del">
          <ac:chgData name="Zhang Yifan" userId="c9b86b9a-8bad-4e1d-80e2-8f55c3c19e2c" providerId="ADAL" clId="{9BEFBB74-C0ED-D640-96C8-5B66059E4614}" dt="2021-09-27T19:07:14.167" v="868"/>
          <ac:inkMkLst>
            <pc:docMk/>
            <pc:sldMk cId="2385164656" sldId="283"/>
            <ac:inkMk id="223" creationId="{1FDF0DAB-D22F-7440-B957-4BA0DB1B6D79}"/>
          </ac:inkMkLst>
        </pc:inkChg>
        <pc:inkChg chg="add del">
          <ac:chgData name="Zhang Yifan" userId="c9b86b9a-8bad-4e1d-80e2-8f55c3c19e2c" providerId="ADAL" clId="{9BEFBB74-C0ED-D640-96C8-5B66059E4614}" dt="2021-09-27T19:07:14.154" v="864"/>
          <ac:inkMkLst>
            <pc:docMk/>
            <pc:sldMk cId="2385164656" sldId="283"/>
            <ac:inkMk id="224" creationId="{EE25E1D5-DA19-344E-9FDE-7845190EB03E}"/>
          </ac:inkMkLst>
        </pc:inkChg>
        <pc:inkChg chg="add del">
          <ac:chgData name="Zhang Yifan" userId="c9b86b9a-8bad-4e1d-80e2-8f55c3c19e2c" providerId="ADAL" clId="{9BEFBB74-C0ED-D640-96C8-5B66059E4614}" dt="2021-09-27T19:07:14.165" v="867"/>
          <ac:inkMkLst>
            <pc:docMk/>
            <pc:sldMk cId="2385164656" sldId="283"/>
            <ac:inkMk id="225" creationId="{7A5F132D-6BE1-4D4D-8441-23F99E092302}"/>
          </ac:inkMkLst>
        </pc:inkChg>
        <pc:inkChg chg="add del">
          <ac:chgData name="Zhang Yifan" userId="c9b86b9a-8bad-4e1d-80e2-8f55c3c19e2c" providerId="ADAL" clId="{9BEFBB74-C0ED-D640-96C8-5B66059E4614}" dt="2021-09-27T19:07:14.159" v="865"/>
          <ac:inkMkLst>
            <pc:docMk/>
            <pc:sldMk cId="2385164656" sldId="283"/>
            <ac:inkMk id="226" creationId="{8DA9641C-FE88-A34D-AA5E-7F6B363366E2}"/>
          </ac:inkMkLst>
        </pc:inkChg>
        <pc:inkChg chg="add del">
          <ac:chgData name="Zhang Yifan" userId="c9b86b9a-8bad-4e1d-80e2-8f55c3c19e2c" providerId="ADAL" clId="{9BEFBB74-C0ED-D640-96C8-5B66059E4614}" dt="2021-09-27T19:07:14.170" v="869"/>
          <ac:inkMkLst>
            <pc:docMk/>
            <pc:sldMk cId="2385164656" sldId="283"/>
            <ac:inkMk id="227" creationId="{29A7DE60-BF74-9343-BABC-6B820DE358CC}"/>
          </ac:inkMkLst>
        </pc:inkChg>
        <pc:inkChg chg="add del topLvl">
          <ac:chgData name="Zhang Yifan" userId="c9b86b9a-8bad-4e1d-80e2-8f55c3c19e2c" providerId="ADAL" clId="{9BEFBB74-C0ED-D640-96C8-5B66059E4614}" dt="2021-09-27T19:07:14.173" v="870"/>
          <ac:inkMkLst>
            <pc:docMk/>
            <pc:sldMk cId="2385164656" sldId="283"/>
            <ac:inkMk id="228" creationId="{AD49E0E5-F0FD-6843-ABA0-494EB0B9D655}"/>
          </ac:inkMkLst>
        </pc:inkChg>
        <pc:inkChg chg="add del">
          <ac:chgData name="Zhang Yifan" userId="c9b86b9a-8bad-4e1d-80e2-8f55c3c19e2c" providerId="ADAL" clId="{9BEFBB74-C0ED-D640-96C8-5B66059E4614}" dt="2021-09-27T19:07:14.162" v="866"/>
          <ac:inkMkLst>
            <pc:docMk/>
            <pc:sldMk cId="2385164656" sldId="283"/>
            <ac:inkMk id="229" creationId="{CABD6AA2-0E62-3145-AE38-48547DF89154}"/>
          </ac:inkMkLst>
        </pc:inkChg>
        <pc:inkChg chg="add del topLvl">
          <ac:chgData name="Zhang Yifan" userId="c9b86b9a-8bad-4e1d-80e2-8f55c3c19e2c" providerId="ADAL" clId="{9BEFBB74-C0ED-D640-96C8-5B66059E4614}" dt="2021-09-27T19:07:14.175" v="871"/>
          <ac:inkMkLst>
            <pc:docMk/>
            <pc:sldMk cId="2385164656" sldId="283"/>
            <ac:inkMk id="230" creationId="{090E148C-B832-974B-B299-1ED6B95F81D8}"/>
          </ac:inkMkLst>
        </pc:inkChg>
        <pc:inkChg chg="add">
          <ac:chgData name="Zhang Yifan" userId="c9b86b9a-8bad-4e1d-80e2-8f55c3c19e2c" providerId="ADAL" clId="{9BEFBB74-C0ED-D640-96C8-5B66059E4614}" dt="2021-09-27T19:07:17.625" v="872"/>
          <ac:inkMkLst>
            <pc:docMk/>
            <pc:sldMk cId="2385164656" sldId="283"/>
            <ac:inkMk id="232" creationId="{D2FA893A-F00B-3045-8AF8-0A49EECC41E0}"/>
          </ac:inkMkLst>
        </pc:inkChg>
        <pc:inkChg chg="add">
          <ac:chgData name="Zhang Yifan" userId="c9b86b9a-8bad-4e1d-80e2-8f55c3c19e2c" providerId="ADAL" clId="{9BEFBB74-C0ED-D640-96C8-5B66059E4614}" dt="2021-09-27T19:07:18.045" v="873"/>
          <ac:inkMkLst>
            <pc:docMk/>
            <pc:sldMk cId="2385164656" sldId="283"/>
            <ac:inkMk id="233" creationId="{9CB89708-CCEB-044D-9012-09B8B99820C6}"/>
          </ac:inkMkLst>
        </pc:inkChg>
        <pc:inkChg chg="add">
          <ac:chgData name="Zhang Yifan" userId="c9b86b9a-8bad-4e1d-80e2-8f55c3c19e2c" providerId="ADAL" clId="{9BEFBB74-C0ED-D640-96C8-5B66059E4614}" dt="2021-09-27T19:07:19.263" v="874"/>
          <ac:inkMkLst>
            <pc:docMk/>
            <pc:sldMk cId="2385164656" sldId="283"/>
            <ac:inkMk id="234" creationId="{ECBCD45D-BC21-9E4F-8159-1EC7C29A565A}"/>
          </ac:inkMkLst>
        </pc:inkChg>
        <pc:inkChg chg="add">
          <ac:chgData name="Zhang Yifan" userId="c9b86b9a-8bad-4e1d-80e2-8f55c3c19e2c" providerId="ADAL" clId="{9BEFBB74-C0ED-D640-96C8-5B66059E4614}" dt="2021-09-27T19:07:19.510" v="875"/>
          <ac:inkMkLst>
            <pc:docMk/>
            <pc:sldMk cId="2385164656" sldId="283"/>
            <ac:inkMk id="235" creationId="{96CBDE03-300C-0248-ADCA-7C48D3852476}"/>
          </ac:inkMkLst>
        </pc:inkChg>
        <pc:inkChg chg="add">
          <ac:chgData name="Zhang Yifan" userId="c9b86b9a-8bad-4e1d-80e2-8f55c3c19e2c" providerId="ADAL" clId="{9BEFBB74-C0ED-D640-96C8-5B66059E4614}" dt="2021-09-27T19:07:19.703" v="876"/>
          <ac:inkMkLst>
            <pc:docMk/>
            <pc:sldMk cId="2385164656" sldId="283"/>
            <ac:inkMk id="236" creationId="{C7B52AE0-3420-9C47-87B8-9FC7E7C5F46A}"/>
          </ac:inkMkLst>
        </pc:inkChg>
        <pc:inkChg chg="add">
          <ac:chgData name="Zhang Yifan" userId="c9b86b9a-8bad-4e1d-80e2-8f55c3c19e2c" providerId="ADAL" clId="{9BEFBB74-C0ED-D640-96C8-5B66059E4614}" dt="2021-09-27T19:07:19.891" v="877"/>
          <ac:inkMkLst>
            <pc:docMk/>
            <pc:sldMk cId="2385164656" sldId="283"/>
            <ac:inkMk id="237" creationId="{113855DA-9089-344D-99DD-B23F14195BB1}"/>
          </ac:inkMkLst>
        </pc:inkChg>
        <pc:inkChg chg="add">
          <ac:chgData name="Zhang Yifan" userId="c9b86b9a-8bad-4e1d-80e2-8f55c3c19e2c" providerId="ADAL" clId="{9BEFBB74-C0ED-D640-96C8-5B66059E4614}" dt="2021-09-27T19:07:20.238" v="878"/>
          <ac:inkMkLst>
            <pc:docMk/>
            <pc:sldMk cId="2385164656" sldId="283"/>
            <ac:inkMk id="238" creationId="{E3E11034-36AA-1642-8582-D1D86C6715E6}"/>
          </ac:inkMkLst>
        </pc:inkChg>
        <pc:inkChg chg="add">
          <ac:chgData name="Zhang Yifan" userId="c9b86b9a-8bad-4e1d-80e2-8f55c3c19e2c" providerId="ADAL" clId="{9BEFBB74-C0ED-D640-96C8-5B66059E4614}" dt="2021-09-27T19:07:20.698" v="879"/>
          <ac:inkMkLst>
            <pc:docMk/>
            <pc:sldMk cId="2385164656" sldId="283"/>
            <ac:inkMk id="239" creationId="{33CD4210-8470-C446-93FB-12FC48189D64}"/>
          </ac:inkMkLst>
        </pc:inkChg>
        <pc:inkChg chg="add">
          <ac:chgData name="Zhang Yifan" userId="c9b86b9a-8bad-4e1d-80e2-8f55c3c19e2c" providerId="ADAL" clId="{9BEFBB74-C0ED-D640-96C8-5B66059E4614}" dt="2021-09-27T19:07:21.337" v="880"/>
          <ac:inkMkLst>
            <pc:docMk/>
            <pc:sldMk cId="2385164656" sldId="283"/>
            <ac:inkMk id="240" creationId="{101045D8-94ED-E843-96EF-8986633CB23A}"/>
          </ac:inkMkLst>
        </pc:inkChg>
      </pc:sldChg>
      <pc:sldChg chg="addSp delSp modSp add">
        <pc:chgData name="Zhang Yifan" userId="c9b86b9a-8bad-4e1d-80e2-8f55c3c19e2c" providerId="ADAL" clId="{9BEFBB74-C0ED-D640-96C8-5B66059E4614}" dt="2021-09-27T19:23:07.194" v="1256"/>
        <pc:sldMkLst>
          <pc:docMk/>
          <pc:sldMk cId="634456784" sldId="284"/>
        </pc:sldMkLst>
        <pc:grpChg chg="add del">
          <ac:chgData name="Zhang Yifan" userId="c9b86b9a-8bad-4e1d-80e2-8f55c3c19e2c" providerId="ADAL" clId="{9BEFBB74-C0ED-D640-96C8-5B66059E4614}" dt="2021-09-27T19:12:11.477" v="1044"/>
          <ac:grpSpMkLst>
            <pc:docMk/>
            <pc:sldMk cId="634456784" sldId="284"/>
            <ac:grpSpMk id="6" creationId="{65ADE1C1-D34D-A049-BA7E-055E1981EDE3}"/>
          </ac:grpSpMkLst>
        </pc:grpChg>
        <pc:grpChg chg="add del">
          <ac:chgData name="Zhang Yifan" userId="c9b86b9a-8bad-4e1d-80e2-8f55c3c19e2c" providerId="ADAL" clId="{9BEFBB74-C0ED-D640-96C8-5B66059E4614}" dt="2021-09-27T19:12:13.898" v="1049"/>
          <ac:grpSpMkLst>
            <pc:docMk/>
            <pc:sldMk cId="634456784" sldId="284"/>
            <ac:grpSpMk id="20" creationId="{30F8A5DA-9DD5-4C43-877B-66354B0B8EA9}"/>
          </ac:grpSpMkLst>
        </pc:grpChg>
        <pc:grpChg chg="add del">
          <ac:chgData name="Zhang Yifan" userId="c9b86b9a-8bad-4e1d-80e2-8f55c3c19e2c" providerId="ADAL" clId="{9BEFBB74-C0ED-D640-96C8-5B66059E4614}" dt="2021-09-27T19:12:20.012" v="1061"/>
          <ac:grpSpMkLst>
            <pc:docMk/>
            <pc:sldMk cId="634456784" sldId="284"/>
            <ac:grpSpMk id="143" creationId="{51C50318-3AAD-7D4B-A832-98905AD4A02D}"/>
          </ac:grpSpMkLst>
        </pc:grpChg>
        <pc:grpChg chg="add">
          <ac:chgData name="Zhang Yifan" userId="c9b86b9a-8bad-4e1d-80e2-8f55c3c19e2c" providerId="ADAL" clId="{9BEFBB74-C0ED-D640-96C8-5B66059E4614}" dt="2021-09-27T19:12:20.012" v="1061"/>
          <ac:grpSpMkLst>
            <pc:docMk/>
            <pc:sldMk cId="634456784" sldId="284"/>
            <ac:grpSpMk id="192" creationId="{7A479927-DDB5-0641-AF81-9CBD001419A5}"/>
          </ac:grpSpMkLst>
        </pc:grpChg>
        <pc:grpChg chg="add del">
          <ac:chgData name="Zhang Yifan" userId="c9b86b9a-8bad-4e1d-80e2-8f55c3c19e2c" providerId="ADAL" clId="{9BEFBB74-C0ED-D640-96C8-5B66059E4614}" dt="2021-09-27T19:13:52.238" v="1080"/>
          <ac:grpSpMkLst>
            <pc:docMk/>
            <pc:sldMk cId="634456784" sldId="284"/>
            <ac:grpSpMk id="195" creationId="{654855EC-9AAE-7C42-A524-CEBD06CFE884}"/>
          </ac:grpSpMkLst>
        </pc:grpChg>
        <pc:grpChg chg="add del">
          <ac:chgData name="Zhang Yifan" userId="c9b86b9a-8bad-4e1d-80e2-8f55c3c19e2c" providerId="ADAL" clId="{9BEFBB74-C0ED-D640-96C8-5B66059E4614}" dt="2021-09-27T19:13:47.868" v="1072"/>
          <ac:grpSpMkLst>
            <pc:docMk/>
            <pc:sldMk cId="634456784" sldId="284"/>
            <ac:grpSpMk id="202" creationId="{B07BDFAB-F81B-7D43-A1F5-DCF8BE2B6D35}"/>
          </ac:grpSpMkLst>
        </pc:grpChg>
        <pc:grpChg chg="add del">
          <ac:chgData name="Zhang Yifan" userId="c9b86b9a-8bad-4e1d-80e2-8f55c3c19e2c" providerId="ADAL" clId="{9BEFBB74-C0ED-D640-96C8-5B66059E4614}" dt="2021-09-27T19:13:55.712" v="1086"/>
          <ac:grpSpMkLst>
            <pc:docMk/>
            <pc:sldMk cId="634456784" sldId="284"/>
            <ac:grpSpMk id="209" creationId="{9BB3FAAD-AD16-D64B-B52C-DDA01E585951}"/>
          </ac:grpSpMkLst>
        </pc:grpChg>
        <pc:grpChg chg="add del">
          <ac:chgData name="Zhang Yifan" userId="c9b86b9a-8bad-4e1d-80e2-8f55c3c19e2c" providerId="ADAL" clId="{9BEFBB74-C0ED-D640-96C8-5B66059E4614}" dt="2021-09-27T19:14:03.415" v="1097"/>
          <ac:grpSpMkLst>
            <pc:docMk/>
            <pc:sldMk cId="634456784" sldId="284"/>
            <ac:grpSpMk id="215" creationId="{7E5699C9-C478-B14E-91E1-5141AA5D9373}"/>
          </ac:grpSpMkLst>
        </pc:grpChg>
        <pc:grpChg chg="add del">
          <ac:chgData name="Zhang Yifan" userId="c9b86b9a-8bad-4e1d-80e2-8f55c3c19e2c" providerId="ADAL" clId="{9BEFBB74-C0ED-D640-96C8-5B66059E4614}" dt="2021-09-27T19:23:07.194" v="1256"/>
          <ac:grpSpMkLst>
            <pc:docMk/>
            <pc:sldMk cId="634456784" sldId="284"/>
            <ac:grpSpMk id="226" creationId="{AF86298F-36A9-484B-B5EF-B572EC9DFC1C}"/>
          </ac:grpSpMkLst>
        </pc:grpChg>
        <pc:grpChg chg="add del">
          <ac:chgData name="Zhang Yifan" userId="c9b86b9a-8bad-4e1d-80e2-8f55c3c19e2c" providerId="ADAL" clId="{9BEFBB74-C0ED-D640-96C8-5B66059E4614}" dt="2021-09-27T19:16:08.072" v="1108"/>
          <ac:grpSpMkLst>
            <pc:docMk/>
            <pc:sldMk cId="634456784" sldId="284"/>
            <ac:grpSpMk id="236" creationId="{50D4C25B-6543-0549-8001-49407C611E20}"/>
          </ac:grpSpMkLst>
        </pc:grpChg>
        <pc:grpChg chg="add del">
          <ac:chgData name="Zhang Yifan" userId="c9b86b9a-8bad-4e1d-80e2-8f55c3c19e2c" providerId="ADAL" clId="{9BEFBB74-C0ED-D640-96C8-5B66059E4614}" dt="2021-09-27T19:16:18.193" v="1126"/>
          <ac:grpSpMkLst>
            <pc:docMk/>
            <pc:sldMk cId="634456784" sldId="284"/>
            <ac:grpSpMk id="247" creationId="{DBC1A6C4-AD48-0144-A5A2-387814A682CD}"/>
          </ac:grpSpMkLst>
        </pc:grpChg>
        <pc:grpChg chg="add">
          <ac:chgData name="Zhang Yifan" userId="c9b86b9a-8bad-4e1d-80e2-8f55c3c19e2c" providerId="ADAL" clId="{9BEFBB74-C0ED-D640-96C8-5B66059E4614}" dt="2021-09-27T19:16:22.500" v="1134"/>
          <ac:grpSpMkLst>
            <pc:docMk/>
            <pc:sldMk cId="634456784" sldId="284"/>
            <ac:grpSpMk id="253" creationId="{9C3BA930-2E28-2346-BBA2-1F2CA98F92ED}"/>
          </ac:grpSpMkLst>
        </pc:grpChg>
        <pc:grpChg chg="add del">
          <ac:chgData name="Zhang Yifan" userId="c9b86b9a-8bad-4e1d-80e2-8f55c3c19e2c" providerId="ADAL" clId="{9BEFBB74-C0ED-D640-96C8-5B66059E4614}" dt="2021-09-27T19:22:41.160" v="1249"/>
          <ac:grpSpMkLst>
            <pc:docMk/>
            <pc:sldMk cId="634456784" sldId="284"/>
            <ac:grpSpMk id="256" creationId="{5F0B02DE-AA47-554C-A511-550279CF0C68}"/>
          </ac:grpSpMkLst>
        </pc:grpChg>
        <pc:grpChg chg="add del">
          <ac:chgData name="Zhang Yifan" userId="c9b86b9a-8bad-4e1d-80e2-8f55c3c19e2c" providerId="ADAL" clId="{9BEFBB74-C0ED-D640-96C8-5B66059E4614}" dt="2021-09-27T19:16:48.564" v="1152"/>
          <ac:grpSpMkLst>
            <pc:docMk/>
            <pc:sldMk cId="634456784" sldId="284"/>
            <ac:grpSpMk id="270" creationId="{EE19175F-81B5-CF45-B41F-98C4AC33FB39}"/>
          </ac:grpSpMkLst>
        </pc:grpChg>
        <pc:grpChg chg="add del">
          <ac:chgData name="Zhang Yifan" userId="c9b86b9a-8bad-4e1d-80e2-8f55c3c19e2c" providerId="ADAL" clId="{9BEFBB74-C0ED-D640-96C8-5B66059E4614}" dt="2021-09-27T19:16:53.651" v="1166"/>
          <ac:grpSpMkLst>
            <pc:docMk/>
            <pc:sldMk cId="634456784" sldId="284"/>
            <ac:grpSpMk id="272" creationId="{90BB50BA-97D9-7C4B-A39F-F6B0CC3DFE3D}"/>
          </ac:grpSpMkLst>
        </pc:grpChg>
        <pc:grpChg chg="add del">
          <ac:chgData name="Zhang Yifan" userId="c9b86b9a-8bad-4e1d-80e2-8f55c3c19e2c" providerId="ADAL" clId="{9BEFBB74-C0ED-D640-96C8-5B66059E4614}" dt="2021-09-27T19:17:05.770" v="1176"/>
          <ac:grpSpMkLst>
            <pc:docMk/>
            <pc:sldMk cId="634456784" sldId="284"/>
            <ac:grpSpMk id="279" creationId="{99F30310-0B44-BB4A-BEC6-C7003FFABA9F}"/>
          </ac:grpSpMkLst>
        </pc:grpChg>
        <pc:grpChg chg="add del">
          <ac:chgData name="Zhang Yifan" userId="c9b86b9a-8bad-4e1d-80e2-8f55c3c19e2c" providerId="ADAL" clId="{9BEFBB74-C0ED-D640-96C8-5B66059E4614}" dt="2021-09-27T19:17:08.789" v="1183"/>
          <ac:grpSpMkLst>
            <pc:docMk/>
            <pc:sldMk cId="634456784" sldId="284"/>
            <ac:grpSpMk id="281" creationId="{38079EFA-EB54-3245-AF7A-795B32449597}"/>
          </ac:grpSpMkLst>
        </pc:grpChg>
        <pc:grpChg chg="add del">
          <ac:chgData name="Zhang Yifan" userId="c9b86b9a-8bad-4e1d-80e2-8f55c3c19e2c" providerId="ADAL" clId="{9BEFBB74-C0ED-D640-96C8-5B66059E4614}" dt="2021-09-27T19:20:47.020" v="1205"/>
          <ac:grpSpMkLst>
            <pc:docMk/>
            <pc:sldMk cId="634456784" sldId="284"/>
            <ac:grpSpMk id="288" creationId="{75FC7273-9C05-9A43-A654-D2EE36D010B3}"/>
          </ac:grpSpMkLst>
        </pc:grpChg>
        <pc:grpChg chg="add del">
          <ac:chgData name="Zhang Yifan" userId="c9b86b9a-8bad-4e1d-80e2-8f55c3c19e2c" providerId="ADAL" clId="{9BEFBB74-C0ED-D640-96C8-5B66059E4614}" dt="2021-09-27T19:20:37.364" v="1189"/>
          <ac:grpSpMkLst>
            <pc:docMk/>
            <pc:sldMk cId="634456784" sldId="284"/>
            <ac:grpSpMk id="293" creationId="{CBC7B429-A696-7F4D-BA1A-59C67B879A1F}"/>
          </ac:grpSpMkLst>
        </pc:grpChg>
        <pc:grpChg chg="add del">
          <ac:chgData name="Zhang Yifan" userId="c9b86b9a-8bad-4e1d-80e2-8f55c3c19e2c" providerId="ADAL" clId="{9BEFBB74-C0ED-D640-96C8-5B66059E4614}" dt="2021-09-27T19:20:48.299" v="1208"/>
          <ac:grpSpMkLst>
            <pc:docMk/>
            <pc:sldMk cId="634456784" sldId="284"/>
            <ac:grpSpMk id="306" creationId="{BFB1EFDA-62E0-A943-B68A-6270C3E86038}"/>
          </ac:grpSpMkLst>
        </pc:grpChg>
        <pc:grpChg chg="add">
          <ac:chgData name="Zhang Yifan" userId="c9b86b9a-8bad-4e1d-80e2-8f55c3c19e2c" providerId="ADAL" clId="{9BEFBB74-C0ED-D640-96C8-5B66059E4614}" dt="2021-09-27T19:20:48.299" v="1208"/>
          <ac:grpSpMkLst>
            <pc:docMk/>
            <pc:sldMk cId="634456784" sldId="284"/>
            <ac:grpSpMk id="309" creationId="{00612887-50D2-F445-9EDE-76EAFD964C6D}"/>
          </ac:grpSpMkLst>
        </pc:grpChg>
        <pc:grpChg chg="add">
          <ac:chgData name="Zhang Yifan" userId="c9b86b9a-8bad-4e1d-80e2-8f55c3c19e2c" providerId="ADAL" clId="{9BEFBB74-C0ED-D640-96C8-5B66059E4614}" dt="2021-09-27T19:20:52.892" v="1213"/>
          <ac:grpSpMkLst>
            <pc:docMk/>
            <pc:sldMk cId="634456784" sldId="284"/>
            <ac:grpSpMk id="312" creationId="{67F6CE95-9A86-A448-94C4-DA0174DFA3E4}"/>
          </ac:grpSpMkLst>
        </pc:grpChg>
        <pc:grpChg chg="add">
          <ac:chgData name="Zhang Yifan" userId="c9b86b9a-8bad-4e1d-80e2-8f55c3c19e2c" providerId="ADAL" clId="{9BEFBB74-C0ED-D640-96C8-5B66059E4614}" dt="2021-09-27T19:23:07.194" v="1256"/>
          <ac:grpSpMkLst>
            <pc:docMk/>
            <pc:sldMk cId="634456784" sldId="284"/>
            <ac:grpSpMk id="316" creationId="{94476ABC-195A-A14F-892B-7EFB1C700B76}"/>
          </ac:grpSpMkLst>
        </pc:grpChg>
        <pc:inkChg chg="add">
          <ac:chgData name="Zhang Yifan" userId="c9b86b9a-8bad-4e1d-80e2-8f55c3c19e2c" providerId="ADAL" clId="{9BEFBB74-C0ED-D640-96C8-5B66059E4614}" dt="2021-09-27T19:11:40.343" v="1029"/>
          <ac:inkMkLst>
            <pc:docMk/>
            <pc:sldMk cId="634456784" sldId="284"/>
            <ac:inkMk id="2" creationId="{E82AE8A2-B265-AC4B-974E-18F6B6546377}"/>
          </ac:inkMkLst>
        </pc:inkChg>
        <pc:inkChg chg="add">
          <ac:chgData name="Zhang Yifan" userId="c9b86b9a-8bad-4e1d-80e2-8f55c3c19e2c" providerId="ADAL" clId="{9BEFBB74-C0ED-D640-96C8-5B66059E4614}" dt="2021-09-27T19:11:42.187" v="1030"/>
          <ac:inkMkLst>
            <pc:docMk/>
            <pc:sldMk cId="634456784" sldId="284"/>
            <ac:inkMk id="3" creationId="{8461208A-4014-5C41-BC7C-273F09D7E0AC}"/>
          </ac:inkMkLst>
        </pc:inkChg>
        <pc:inkChg chg="add topLvl">
          <ac:chgData name="Zhang Yifan" userId="c9b86b9a-8bad-4e1d-80e2-8f55c3c19e2c" providerId="ADAL" clId="{9BEFBB74-C0ED-D640-96C8-5B66059E4614}" dt="2021-09-27T19:12:20.012" v="1061"/>
          <ac:inkMkLst>
            <pc:docMk/>
            <pc:sldMk cId="634456784" sldId="284"/>
            <ac:inkMk id="4" creationId="{7BA5B283-A754-6D43-9A30-588E492298DB}"/>
          </ac:inkMkLst>
        </pc:inkChg>
        <pc:inkChg chg="add topLvl">
          <ac:chgData name="Zhang Yifan" userId="c9b86b9a-8bad-4e1d-80e2-8f55c3c19e2c" providerId="ADAL" clId="{9BEFBB74-C0ED-D640-96C8-5B66059E4614}" dt="2021-09-27T19:12:20.012" v="1061"/>
          <ac:inkMkLst>
            <pc:docMk/>
            <pc:sldMk cId="634456784" sldId="284"/>
            <ac:inkMk id="5" creationId="{7D588608-E1D9-094E-B612-84AC05D6DCE5}"/>
          </ac:inkMkLst>
        </pc:inkChg>
        <pc:inkChg chg="add topLvl">
          <ac:chgData name="Zhang Yifan" userId="c9b86b9a-8bad-4e1d-80e2-8f55c3c19e2c" providerId="ADAL" clId="{9BEFBB74-C0ED-D640-96C8-5B66059E4614}" dt="2021-09-27T19:12:20.012" v="1061"/>
          <ac:inkMkLst>
            <pc:docMk/>
            <pc:sldMk cId="634456784" sldId="284"/>
            <ac:inkMk id="7" creationId="{2D3D4E8C-19F1-6844-8C02-75723A886227}"/>
          </ac:inkMkLst>
        </pc:inkChg>
        <pc:inkChg chg="add topLvl">
          <ac:chgData name="Zhang Yifan" userId="c9b86b9a-8bad-4e1d-80e2-8f55c3c19e2c" providerId="ADAL" clId="{9BEFBB74-C0ED-D640-96C8-5B66059E4614}" dt="2021-09-27T19:12:20.012" v="1061"/>
          <ac:inkMkLst>
            <pc:docMk/>
            <pc:sldMk cId="634456784" sldId="284"/>
            <ac:inkMk id="8" creationId="{799DED4D-731C-6E40-8B64-9C1E1C73A575}"/>
          </ac:inkMkLst>
        </pc:inkChg>
        <pc:inkChg chg="add topLvl">
          <ac:chgData name="Zhang Yifan" userId="c9b86b9a-8bad-4e1d-80e2-8f55c3c19e2c" providerId="ADAL" clId="{9BEFBB74-C0ED-D640-96C8-5B66059E4614}" dt="2021-09-27T19:12:20.012" v="1061"/>
          <ac:inkMkLst>
            <pc:docMk/>
            <pc:sldMk cId="634456784" sldId="284"/>
            <ac:inkMk id="9" creationId="{182F74A0-E58C-FA43-B48F-16C3860A6E9F}"/>
          </ac:inkMkLst>
        </pc:inkChg>
        <pc:inkChg chg="add topLvl">
          <ac:chgData name="Zhang Yifan" userId="c9b86b9a-8bad-4e1d-80e2-8f55c3c19e2c" providerId="ADAL" clId="{9BEFBB74-C0ED-D640-96C8-5B66059E4614}" dt="2021-09-27T19:12:20.012" v="1061"/>
          <ac:inkMkLst>
            <pc:docMk/>
            <pc:sldMk cId="634456784" sldId="284"/>
            <ac:inkMk id="10" creationId="{1C2B6DC3-69DA-9349-BD1F-65AC89359DAB}"/>
          </ac:inkMkLst>
        </pc:inkChg>
        <pc:inkChg chg="add topLvl">
          <ac:chgData name="Zhang Yifan" userId="c9b86b9a-8bad-4e1d-80e2-8f55c3c19e2c" providerId="ADAL" clId="{9BEFBB74-C0ED-D640-96C8-5B66059E4614}" dt="2021-09-27T19:12:20.012" v="1061"/>
          <ac:inkMkLst>
            <pc:docMk/>
            <pc:sldMk cId="634456784" sldId="284"/>
            <ac:inkMk id="11" creationId="{7D043892-077D-0541-B258-13A5A98DC3F8}"/>
          </ac:inkMkLst>
        </pc:inkChg>
        <pc:inkChg chg="add topLvl">
          <ac:chgData name="Zhang Yifan" userId="c9b86b9a-8bad-4e1d-80e2-8f55c3c19e2c" providerId="ADAL" clId="{9BEFBB74-C0ED-D640-96C8-5B66059E4614}" dt="2021-09-27T19:12:20.012" v="1061"/>
          <ac:inkMkLst>
            <pc:docMk/>
            <pc:sldMk cId="634456784" sldId="284"/>
            <ac:inkMk id="12" creationId="{4E3404AA-D561-2247-BC65-D2EDB46C1E63}"/>
          </ac:inkMkLst>
        </pc:inkChg>
        <pc:inkChg chg="add topLvl">
          <ac:chgData name="Zhang Yifan" userId="c9b86b9a-8bad-4e1d-80e2-8f55c3c19e2c" providerId="ADAL" clId="{9BEFBB74-C0ED-D640-96C8-5B66059E4614}" dt="2021-09-27T19:12:20.012" v="1061"/>
          <ac:inkMkLst>
            <pc:docMk/>
            <pc:sldMk cId="634456784" sldId="284"/>
            <ac:inkMk id="13" creationId="{02DDCE51-E3E4-7842-B0CC-4293781A7FD6}"/>
          </ac:inkMkLst>
        </pc:inkChg>
        <pc:inkChg chg="add topLvl">
          <ac:chgData name="Zhang Yifan" userId="c9b86b9a-8bad-4e1d-80e2-8f55c3c19e2c" providerId="ADAL" clId="{9BEFBB74-C0ED-D640-96C8-5B66059E4614}" dt="2021-09-27T19:12:20.012" v="1061"/>
          <ac:inkMkLst>
            <pc:docMk/>
            <pc:sldMk cId="634456784" sldId="284"/>
            <ac:inkMk id="14" creationId="{7B97DB99-73CC-6648-85C4-818E10F932AC}"/>
          </ac:inkMkLst>
        </pc:inkChg>
        <pc:inkChg chg="add topLvl">
          <ac:chgData name="Zhang Yifan" userId="c9b86b9a-8bad-4e1d-80e2-8f55c3c19e2c" providerId="ADAL" clId="{9BEFBB74-C0ED-D640-96C8-5B66059E4614}" dt="2021-09-27T19:12:20.012" v="1061"/>
          <ac:inkMkLst>
            <pc:docMk/>
            <pc:sldMk cId="634456784" sldId="284"/>
            <ac:inkMk id="15" creationId="{D6045122-2753-B54D-B379-D4505E0ED668}"/>
          </ac:inkMkLst>
        </pc:inkChg>
        <pc:inkChg chg="add topLvl">
          <ac:chgData name="Zhang Yifan" userId="c9b86b9a-8bad-4e1d-80e2-8f55c3c19e2c" providerId="ADAL" clId="{9BEFBB74-C0ED-D640-96C8-5B66059E4614}" dt="2021-09-27T19:12:20.012" v="1061"/>
          <ac:inkMkLst>
            <pc:docMk/>
            <pc:sldMk cId="634456784" sldId="284"/>
            <ac:inkMk id="19" creationId="{82A1FEF5-E410-644A-804F-7B244C9992F2}"/>
          </ac:inkMkLst>
        </pc:inkChg>
        <pc:inkChg chg="add topLvl">
          <ac:chgData name="Zhang Yifan" userId="c9b86b9a-8bad-4e1d-80e2-8f55c3c19e2c" providerId="ADAL" clId="{9BEFBB74-C0ED-D640-96C8-5B66059E4614}" dt="2021-09-27T19:12:20.012" v="1061"/>
          <ac:inkMkLst>
            <pc:docMk/>
            <pc:sldMk cId="634456784" sldId="284"/>
            <ac:inkMk id="21" creationId="{1FF8235E-9F71-AC4F-95A7-3EF6D50EA9A9}"/>
          </ac:inkMkLst>
        </pc:inkChg>
        <pc:inkChg chg="add topLvl">
          <ac:chgData name="Zhang Yifan" userId="c9b86b9a-8bad-4e1d-80e2-8f55c3c19e2c" providerId="ADAL" clId="{9BEFBB74-C0ED-D640-96C8-5B66059E4614}" dt="2021-09-27T19:12:20.012" v="1061"/>
          <ac:inkMkLst>
            <pc:docMk/>
            <pc:sldMk cId="634456784" sldId="284"/>
            <ac:inkMk id="22" creationId="{D34258E6-EA13-3343-BDAB-7A077863947C}"/>
          </ac:inkMkLst>
        </pc:inkChg>
        <pc:inkChg chg="add topLvl">
          <ac:chgData name="Zhang Yifan" userId="c9b86b9a-8bad-4e1d-80e2-8f55c3c19e2c" providerId="ADAL" clId="{9BEFBB74-C0ED-D640-96C8-5B66059E4614}" dt="2021-09-27T19:12:20.012" v="1061"/>
          <ac:inkMkLst>
            <pc:docMk/>
            <pc:sldMk cId="634456784" sldId="284"/>
            <ac:inkMk id="23" creationId="{BD2C060E-C55F-034B-9A3A-40AA433A717A}"/>
          </ac:inkMkLst>
        </pc:inkChg>
        <pc:inkChg chg="add topLvl">
          <ac:chgData name="Zhang Yifan" userId="c9b86b9a-8bad-4e1d-80e2-8f55c3c19e2c" providerId="ADAL" clId="{9BEFBB74-C0ED-D640-96C8-5B66059E4614}" dt="2021-09-27T19:12:20.012" v="1061"/>
          <ac:inkMkLst>
            <pc:docMk/>
            <pc:sldMk cId="634456784" sldId="284"/>
            <ac:inkMk id="24" creationId="{D7FE357C-907D-E247-8B7A-EFFE71658294}"/>
          </ac:inkMkLst>
        </pc:inkChg>
        <pc:inkChg chg="add">
          <ac:chgData name="Zhang Yifan" userId="c9b86b9a-8bad-4e1d-80e2-8f55c3c19e2c" providerId="ADAL" clId="{9BEFBB74-C0ED-D640-96C8-5B66059E4614}" dt="2021-09-27T19:12:14.796" v="1050"/>
          <ac:inkMkLst>
            <pc:docMk/>
            <pc:sldMk cId="634456784" sldId="284"/>
            <ac:inkMk id="144" creationId="{352934DD-49E8-9A4F-B1B8-3F0BD3A5AB94}"/>
          </ac:inkMkLst>
        </pc:inkChg>
        <pc:inkChg chg="add">
          <ac:chgData name="Zhang Yifan" userId="c9b86b9a-8bad-4e1d-80e2-8f55c3c19e2c" providerId="ADAL" clId="{9BEFBB74-C0ED-D640-96C8-5B66059E4614}" dt="2021-09-27T19:12:15.267" v="1051"/>
          <ac:inkMkLst>
            <pc:docMk/>
            <pc:sldMk cId="634456784" sldId="284"/>
            <ac:inkMk id="149" creationId="{E0607DFE-FE0A-EA4A-8D6B-9E4CBBDCD456}"/>
          </ac:inkMkLst>
        </pc:inkChg>
        <pc:inkChg chg="add">
          <ac:chgData name="Zhang Yifan" userId="c9b86b9a-8bad-4e1d-80e2-8f55c3c19e2c" providerId="ADAL" clId="{9BEFBB74-C0ED-D640-96C8-5B66059E4614}" dt="2021-09-27T19:12:15.526" v="1052"/>
          <ac:inkMkLst>
            <pc:docMk/>
            <pc:sldMk cId="634456784" sldId="284"/>
            <ac:inkMk id="150" creationId="{EDC23E1D-A52A-194E-BA07-9B8398367E59}"/>
          </ac:inkMkLst>
        </pc:inkChg>
        <pc:inkChg chg="add">
          <ac:chgData name="Zhang Yifan" userId="c9b86b9a-8bad-4e1d-80e2-8f55c3c19e2c" providerId="ADAL" clId="{9BEFBB74-C0ED-D640-96C8-5B66059E4614}" dt="2021-09-27T19:12:15.693" v="1053"/>
          <ac:inkMkLst>
            <pc:docMk/>
            <pc:sldMk cId="634456784" sldId="284"/>
            <ac:inkMk id="151" creationId="{4824112F-47EA-CC47-A21C-F33BC3E09B1F}"/>
          </ac:inkMkLst>
        </pc:inkChg>
        <pc:inkChg chg="add">
          <ac:chgData name="Zhang Yifan" userId="c9b86b9a-8bad-4e1d-80e2-8f55c3c19e2c" providerId="ADAL" clId="{9BEFBB74-C0ED-D640-96C8-5B66059E4614}" dt="2021-09-27T19:12:15.896" v="1054"/>
          <ac:inkMkLst>
            <pc:docMk/>
            <pc:sldMk cId="634456784" sldId="284"/>
            <ac:inkMk id="152" creationId="{3618D99A-491D-7A44-8D0E-B72097DDFFDC}"/>
          </ac:inkMkLst>
        </pc:inkChg>
        <pc:inkChg chg="add">
          <ac:chgData name="Zhang Yifan" userId="c9b86b9a-8bad-4e1d-80e2-8f55c3c19e2c" providerId="ADAL" clId="{9BEFBB74-C0ED-D640-96C8-5B66059E4614}" dt="2021-09-27T19:12:16.198" v="1055"/>
          <ac:inkMkLst>
            <pc:docMk/>
            <pc:sldMk cId="634456784" sldId="284"/>
            <ac:inkMk id="153" creationId="{508F4E2B-F668-A44E-A2A0-AFFCBBA55973}"/>
          </ac:inkMkLst>
        </pc:inkChg>
        <pc:inkChg chg="add">
          <ac:chgData name="Zhang Yifan" userId="c9b86b9a-8bad-4e1d-80e2-8f55c3c19e2c" providerId="ADAL" clId="{9BEFBB74-C0ED-D640-96C8-5B66059E4614}" dt="2021-09-27T19:12:16.506" v="1056"/>
          <ac:inkMkLst>
            <pc:docMk/>
            <pc:sldMk cId="634456784" sldId="284"/>
            <ac:inkMk id="170" creationId="{D9DB89ED-3D9F-E344-BEE6-384DCA8D62C1}"/>
          </ac:inkMkLst>
        </pc:inkChg>
        <pc:inkChg chg="add">
          <ac:chgData name="Zhang Yifan" userId="c9b86b9a-8bad-4e1d-80e2-8f55c3c19e2c" providerId="ADAL" clId="{9BEFBB74-C0ED-D640-96C8-5B66059E4614}" dt="2021-09-27T19:12:17.232" v="1057"/>
          <ac:inkMkLst>
            <pc:docMk/>
            <pc:sldMk cId="634456784" sldId="284"/>
            <ac:inkMk id="181" creationId="{92DCEE7A-D6A7-1645-AF5D-0C9B9976F86C}"/>
          </ac:inkMkLst>
        </pc:inkChg>
        <pc:inkChg chg="add">
          <ac:chgData name="Zhang Yifan" userId="c9b86b9a-8bad-4e1d-80e2-8f55c3c19e2c" providerId="ADAL" clId="{9BEFBB74-C0ED-D640-96C8-5B66059E4614}" dt="2021-09-27T19:12:18.002" v="1058"/>
          <ac:inkMkLst>
            <pc:docMk/>
            <pc:sldMk cId="634456784" sldId="284"/>
            <ac:inkMk id="182" creationId="{5F7A5B55-6447-F748-8779-D5C561E9AC74}"/>
          </ac:inkMkLst>
        </pc:inkChg>
        <pc:inkChg chg="add">
          <ac:chgData name="Zhang Yifan" userId="c9b86b9a-8bad-4e1d-80e2-8f55c3c19e2c" providerId="ADAL" clId="{9BEFBB74-C0ED-D640-96C8-5B66059E4614}" dt="2021-09-27T19:12:18.893" v="1059"/>
          <ac:inkMkLst>
            <pc:docMk/>
            <pc:sldMk cId="634456784" sldId="284"/>
            <ac:inkMk id="183" creationId="{5F2FCB18-D5D5-C649-BE19-0E4240086896}"/>
          </ac:inkMkLst>
        </pc:inkChg>
        <pc:inkChg chg="del">
          <ac:chgData name="Zhang Yifan" userId="c9b86b9a-8bad-4e1d-80e2-8f55c3c19e2c" providerId="ADAL" clId="{9BEFBB74-C0ED-D640-96C8-5B66059E4614}" dt="2021-09-27T19:11:36.346" v="1027"/>
          <ac:inkMkLst>
            <pc:docMk/>
            <pc:sldMk cId="634456784" sldId="284"/>
            <ac:inkMk id="189" creationId="{D0AF1C72-90BD-634F-8BC6-3AEAE886E5B9}"/>
          </ac:inkMkLst>
        </pc:inkChg>
        <pc:inkChg chg="del">
          <ac:chgData name="Zhang Yifan" userId="c9b86b9a-8bad-4e1d-80e2-8f55c3c19e2c" providerId="ADAL" clId="{9BEFBB74-C0ED-D640-96C8-5B66059E4614}" dt="2021-09-27T19:11:37.113" v="1028"/>
          <ac:inkMkLst>
            <pc:docMk/>
            <pc:sldMk cId="634456784" sldId="284"/>
            <ac:inkMk id="190" creationId="{844C1302-698E-8E45-B762-54B11422F8E1}"/>
          </ac:inkMkLst>
        </pc:inkChg>
        <pc:inkChg chg="add">
          <ac:chgData name="Zhang Yifan" userId="c9b86b9a-8bad-4e1d-80e2-8f55c3c19e2c" providerId="ADAL" clId="{9BEFBB74-C0ED-D640-96C8-5B66059E4614}" dt="2021-09-27T19:12:19.189" v="1060"/>
          <ac:inkMkLst>
            <pc:docMk/>
            <pc:sldMk cId="634456784" sldId="284"/>
            <ac:inkMk id="191" creationId="{53ADFA77-58B6-0147-BC1A-C2C379E96DC1}"/>
          </ac:inkMkLst>
        </pc:inkChg>
        <pc:inkChg chg="add topLvl">
          <ac:chgData name="Zhang Yifan" userId="c9b86b9a-8bad-4e1d-80e2-8f55c3c19e2c" providerId="ADAL" clId="{9BEFBB74-C0ED-D640-96C8-5B66059E4614}" dt="2021-09-27T19:23:07.194" v="1256"/>
          <ac:inkMkLst>
            <pc:docMk/>
            <pc:sldMk cId="634456784" sldId="284"/>
            <ac:inkMk id="193" creationId="{C5B76162-B755-DC44-B835-33202684E7FF}"/>
          </ac:inkMkLst>
        </pc:inkChg>
        <pc:inkChg chg="add topLvl">
          <ac:chgData name="Zhang Yifan" userId="c9b86b9a-8bad-4e1d-80e2-8f55c3c19e2c" providerId="ADAL" clId="{9BEFBB74-C0ED-D640-96C8-5B66059E4614}" dt="2021-09-27T19:23:07.194" v="1256"/>
          <ac:inkMkLst>
            <pc:docMk/>
            <pc:sldMk cId="634456784" sldId="284"/>
            <ac:inkMk id="194" creationId="{C907124A-333E-1C45-9E4B-3996C15CBA7F}"/>
          </ac:inkMkLst>
        </pc:inkChg>
        <pc:inkChg chg="add topLvl">
          <ac:chgData name="Zhang Yifan" userId="c9b86b9a-8bad-4e1d-80e2-8f55c3c19e2c" providerId="ADAL" clId="{9BEFBB74-C0ED-D640-96C8-5B66059E4614}" dt="2021-09-27T19:23:07.194" v="1256"/>
          <ac:inkMkLst>
            <pc:docMk/>
            <pc:sldMk cId="634456784" sldId="284"/>
            <ac:inkMk id="196" creationId="{936943F1-B504-A64F-B8F2-1A473F65E890}"/>
          </ac:inkMkLst>
        </pc:inkChg>
        <pc:inkChg chg="add topLvl">
          <ac:chgData name="Zhang Yifan" userId="c9b86b9a-8bad-4e1d-80e2-8f55c3c19e2c" providerId="ADAL" clId="{9BEFBB74-C0ED-D640-96C8-5B66059E4614}" dt="2021-09-27T19:23:07.194" v="1256"/>
          <ac:inkMkLst>
            <pc:docMk/>
            <pc:sldMk cId="634456784" sldId="284"/>
            <ac:inkMk id="197" creationId="{D527884D-89BA-7243-87B6-60539D06E935}"/>
          </ac:inkMkLst>
        </pc:inkChg>
        <pc:inkChg chg="add topLvl">
          <ac:chgData name="Zhang Yifan" userId="c9b86b9a-8bad-4e1d-80e2-8f55c3c19e2c" providerId="ADAL" clId="{9BEFBB74-C0ED-D640-96C8-5B66059E4614}" dt="2021-09-27T19:23:07.194" v="1256"/>
          <ac:inkMkLst>
            <pc:docMk/>
            <pc:sldMk cId="634456784" sldId="284"/>
            <ac:inkMk id="198" creationId="{2B9A0383-19C0-C941-81DE-DCF637CA214A}"/>
          </ac:inkMkLst>
        </pc:inkChg>
        <pc:inkChg chg="add topLvl">
          <ac:chgData name="Zhang Yifan" userId="c9b86b9a-8bad-4e1d-80e2-8f55c3c19e2c" providerId="ADAL" clId="{9BEFBB74-C0ED-D640-96C8-5B66059E4614}" dt="2021-09-27T19:23:07.194" v="1256"/>
          <ac:inkMkLst>
            <pc:docMk/>
            <pc:sldMk cId="634456784" sldId="284"/>
            <ac:inkMk id="199" creationId="{9BCD119C-6D75-6E42-B3F9-E46F1AFB08C9}"/>
          </ac:inkMkLst>
        </pc:inkChg>
        <pc:inkChg chg="add del topLvl">
          <ac:chgData name="Zhang Yifan" userId="c9b86b9a-8bad-4e1d-80e2-8f55c3c19e2c" providerId="ADAL" clId="{9BEFBB74-C0ED-D640-96C8-5B66059E4614}" dt="2021-09-27T19:13:48.100" v="1073"/>
          <ac:inkMkLst>
            <pc:docMk/>
            <pc:sldMk cId="634456784" sldId="284"/>
            <ac:inkMk id="200" creationId="{3D46B5E6-E873-1F48-9478-E306C525F26D}"/>
          </ac:inkMkLst>
        </pc:inkChg>
        <pc:inkChg chg="add del topLvl">
          <ac:chgData name="Zhang Yifan" userId="c9b86b9a-8bad-4e1d-80e2-8f55c3c19e2c" providerId="ADAL" clId="{9BEFBB74-C0ED-D640-96C8-5B66059E4614}" dt="2021-09-27T19:13:47.868" v="1072"/>
          <ac:inkMkLst>
            <pc:docMk/>
            <pc:sldMk cId="634456784" sldId="284"/>
            <ac:inkMk id="201" creationId="{A1AA1250-1C70-F943-9DEF-D6ED40E6F526}"/>
          </ac:inkMkLst>
        </pc:inkChg>
        <pc:inkChg chg="add topLvl">
          <ac:chgData name="Zhang Yifan" userId="c9b86b9a-8bad-4e1d-80e2-8f55c3c19e2c" providerId="ADAL" clId="{9BEFBB74-C0ED-D640-96C8-5B66059E4614}" dt="2021-09-27T19:23:07.194" v="1256"/>
          <ac:inkMkLst>
            <pc:docMk/>
            <pc:sldMk cId="634456784" sldId="284"/>
            <ac:inkMk id="203" creationId="{F3AA78F7-0866-014F-91F7-5F704CFDAB09}"/>
          </ac:inkMkLst>
        </pc:inkChg>
        <pc:inkChg chg="add topLvl">
          <ac:chgData name="Zhang Yifan" userId="c9b86b9a-8bad-4e1d-80e2-8f55c3c19e2c" providerId="ADAL" clId="{9BEFBB74-C0ED-D640-96C8-5B66059E4614}" dt="2021-09-27T19:23:07.194" v="1256"/>
          <ac:inkMkLst>
            <pc:docMk/>
            <pc:sldMk cId="634456784" sldId="284"/>
            <ac:inkMk id="204" creationId="{B74086D1-1E39-5E4F-BC10-AB8F43BA4BB7}"/>
          </ac:inkMkLst>
        </pc:inkChg>
        <pc:inkChg chg="add topLvl">
          <ac:chgData name="Zhang Yifan" userId="c9b86b9a-8bad-4e1d-80e2-8f55c3c19e2c" providerId="ADAL" clId="{9BEFBB74-C0ED-D640-96C8-5B66059E4614}" dt="2021-09-27T19:23:07.194" v="1256"/>
          <ac:inkMkLst>
            <pc:docMk/>
            <pc:sldMk cId="634456784" sldId="284"/>
            <ac:inkMk id="205" creationId="{4A0F5F8C-DC60-0A4B-9938-EA040B58D337}"/>
          </ac:inkMkLst>
        </pc:inkChg>
        <pc:inkChg chg="add topLvl">
          <ac:chgData name="Zhang Yifan" userId="c9b86b9a-8bad-4e1d-80e2-8f55c3c19e2c" providerId="ADAL" clId="{9BEFBB74-C0ED-D640-96C8-5B66059E4614}" dt="2021-09-27T19:23:07.194" v="1256"/>
          <ac:inkMkLst>
            <pc:docMk/>
            <pc:sldMk cId="634456784" sldId="284"/>
            <ac:inkMk id="206" creationId="{0D217159-0A94-044B-A016-447C48D30409}"/>
          </ac:inkMkLst>
        </pc:inkChg>
        <pc:inkChg chg="add topLvl">
          <ac:chgData name="Zhang Yifan" userId="c9b86b9a-8bad-4e1d-80e2-8f55c3c19e2c" providerId="ADAL" clId="{9BEFBB74-C0ED-D640-96C8-5B66059E4614}" dt="2021-09-27T19:23:07.194" v="1256"/>
          <ac:inkMkLst>
            <pc:docMk/>
            <pc:sldMk cId="634456784" sldId="284"/>
            <ac:inkMk id="207" creationId="{7B5DD4C3-6A58-ED4E-8828-9F2CADF88725}"/>
          </ac:inkMkLst>
        </pc:inkChg>
        <pc:inkChg chg="add topLvl">
          <ac:chgData name="Zhang Yifan" userId="c9b86b9a-8bad-4e1d-80e2-8f55c3c19e2c" providerId="ADAL" clId="{9BEFBB74-C0ED-D640-96C8-5B66059E4614}" dt="2021-09-27T19:23:07.194" v="1256"/>
          <ac:inkMkLst>
            <pc:docMk/>
            <pc:sldMk cId="634456784" sldId="284"/>
            <ac:inkMk id="208" creationId="{4DB8DA2F-F25B-0147-93FC-7BE6F9606CA9}"/>
          </ac:inkMkLst>
        </pc:inkChg>
        <pc:inkChg chg="add topLvl">
          <ac:chgData name="Zhang Yifan" userId="c9b86b9a-8bad-4e1d-80e2-8f55c3c19e2c" providerId="ADAL" clId="{9BEFBB74-C0ED-D640-96C8-5B66059E4614}" dt="2021-09-27T19:23:07.194" v="1256"/>
          <ac:inkMkLst>
            <pc:docMk/>
            <pc:sldMk cId="634456784" sldId="284"/>
            <ac:inkMk id="210" creationId="{66E976B0-0AC1-6C4B-9505-9623B3746C2B}"/>
          </ac:inkMkLst>
        </pc:inkChg>
        <pc:inkChg chg="add topLvl">
          <ac:chgData name="Zhang Yifan" userId="c9b86b9a-8bad-4e1d-80e2-8f55c3c19e2c" providerId="ADAL" clId="{9BEFBB74-C0ED-D640-96C8-5B66059E4614}" dt="2021-09-27T19:23:07.194" v="1256"/>
          <ac:inkMkLst>
            <pc:docMk/>
            <pc:sldMk cId="634456784" sldId="284"/>
            <ac:inkMk id="211" creationId="{8B3CFF0F-9225-FC4E-AD48-CC447726B4ED}"/>
          </ac:inkMkLst>
        </pc:inkChg>
        <pc:inkChg chg="add topLvl">
          <ac:chgData name="Zhang Yifan" userId="c9b86b9a-8bad-4e1d-80e2-8f55c3c19e2c" providerId="ADAL" clId="{9BEFBB74-C0ED-D640-96C8-5B66059E4614}" dt="2021-09-27T19:23:07.194" v="1256"/>
          <ac:inkMkLst>
            <pc:docMk/>
            <pc:sldMk cId="634456784" sldId="284"/>
            <ac:inkMk id="212" creationId="{8AF9045F-F3F3-5145-B9ED-7CA43E39633F}"/>
          </ac:inkMkLst>
        </pc:inkChg>
        <pc:inkChg chg="add topLvl">
          <ac:chgData name="Zhang Yifan" userId="c9b86b9a-8bad-4e1d-80e2-8f55c3c19e2c" providerId="ADAL" clId="{9BEFBB74-C0ED-D640-96C8-5B66059E4614}" dt="2021-09-27T19:23:07.194" v="1256"/>
          <ac:inkMkLst>
            <pc:docMk/>
            <pc:sldMk cId="634456784" sldId="284"/>
            <ac:inkMk id="213" creationId="{C6290DD1-8EAB-C34A-A630-7879BDAF23C5}"/>
          </ac:inkMkLst>
        </pc:inkChg>
        <pc:inkChg chg="add topLvl">
          <ac:chgData name="Zhang Yifan" userId="c9b86b9a-8bad-4e1d-80e2-8f55c3c19e2c" providerId="ADAL" clId="{9BEFBB74-C0ED-D640-96C8-5B66059E4614}" dt="2021-09-27T19:23:07.194" v="1256"/>
          <ac:inkMkLst>
            <pc:docMk/>
            <pc:sldMk cId="634456784" sldId="284"/>
            <ac:inkMk id="214" creationId="{F10105BB-511C-0F4F-8B60-1F9B1A1AF613}"/>
          </ac:inkMkLst>
        </pc:inkChg>
        <pc:inkChg chg="add topLvl">
          <ac:chgData name="Zhang Yifan" userId="c9b86b9a-8bad-4e1d-80e2-8f55c3c19e2c" providerId="ADAL" clId="{9BEFBB74-C0ED-D640-96C8-5B66059E4614}" dt="2021-09-27T19:23:07.194" v="1256"/>
          <ac:inkMkLst>
            <pc:docMk/>
            <pc:sldMk cId="634456784" sldId="284"/>
            <ac:inkMk id="216" creationId="{F3CA04DD-4F24-934E-822F-6557D52F83F0}"/>
          </ac:inkMkLst>
        </pc:inkChg>
        <pc:inkChg chg="add topLvl">
          <ac:chgData name="Zhang Yifan" userId="c9b86b9a-8bad-4e1d-80e2-8f55c3c19e2c" providerId="ADAL" clId="{9BEFBB74-C0ED-D640-96C8-5B66059E4614}" dt="2021-09-27T19:23:07.194" v="1256"/>
          <ac:inkMkLst>
            <pc:docMk/>
            <pc:sldMk cId="634456784" sldId="284"/>
            <ac:inkMk id="217" creationId="{337C78AB-AE4F-164A-ADF0-6870F81858C5}"/>
          </ac:inkMkLst>
        </pc:inkChg>
        <pc:inkChg chg="add topLvl">
          <ac:chgData name="Zhang Yifan" userId="c9b86b9a-8bad-4e1d-80e2-8f55c3c19e2c" providerId="ADAL" clId="{9BEFBB74-C0ED-D640-96C8-5B66059E4614}" dt="2021-09-27T19:23:07.194" v="1256"/>
          <ac:inkMkLst>
            <pc:docMk/>
            <pc:sldMk cId="634456784" sldId="284"/>
            <ac:inkMk id="218" creationId="{4EEA9B88-59C9-4146-98A2-681590BE5716}"/>
          </ac:inkMkLst>
        </pc:inkChg>
        <pc:inkChg chg="add topLvl">
          <ac:chgData name="Zhang Yifan" userId="c9b86b9a-8bad-4e1d-80e2-8f55c3c19e2c" providerId="ADAL" clId="{9BEFBB74-C0ED-D640-96C8-5B66059E4614}" dt="2021-09-27T19:23:07.194" v="1256"/>
          <ac:inkMkLst>
            <pc:docMk/>
            <pc:sldMk cId="634456784" sldId="284"/>
            <ac:inkMk id="219" creationId="{8FC3BE7C-BCC8-614C-96A5-70D18CBFB69F}"/>
          </ac:inkMkLst>
        </pc:inkChg>
        <pc:inkChg chg="add topLvl">
          <ac:chgData name="Zhang Yifan" userId="c9b86b9a-8bad-4e1d-80e2-8f55c3c19e2c" providerId="ADAL" clId="{9BEFBB74-C0ED-D640-96C8-5B66059E4614}" dt="2021-09-27T19:23:07.194" v="1256"/>
          <ac:inkMkLst>
            <pc:docMk/>
            <pc:sldMk cId="634456784" sldId="284"/>
            <ac:inkMk id="220" creationId="{0CF11AD7-D040-254F-A07D-9FC53EAA0C27}"/>
          </ac:inkMkLst>
        </pc:inkChg>
        <pc:inkChg chg="add topLvl">
          <ac:chgData name="Zhang Yifan" userId="c9b86b9a-8bad-4e1d-80e2-8f55c3c19e2c" providerId="ADAL" clId="{9BEFBB74-C0ED-D640-96C8-5B66059E4614}" dt="2021-09-27T19:23:07.194" v="1256"/>
          <ac:inkMkLst>
            <pc:docMk/>
            <pc:sldMk cId="634456784" sldId="284"/>
            <ac:inkMk id="221" creationId="{CCDBB127-8643-4943-8A9C-1AAE2007A860}"/>
          </ac:inkMkLst>
        </pc:inkChg>
        <pc:inkChg chg="add topLvl">
          <ac:chgData name="Zhang Yifan" userId="c9b86b9a-8bad-4e1d-80e2-8f55c3c19e2c" providerId="ADAL" clId="{9BEFBB74-C0ED-D640-96C8-5B66059E4614}" dt="2021-09-27T19:23:07.194" v="1256"/>
          <ac:inkMkLst>
            <pc:docMk/>
            <pc:sldMk cId="634456784" sldId="284"/>
            <ac:inkMk id="222" creationId="{B2B80D91-1117-4747-B6E0-8450DBD9A7FD}"/>
          </ac:inkMkLst>
        </pc:inkChg>
        <pc:inkChg chg="add topLvl">
          <ac:chgData name="Zhang Yifan" userId="c9b86b9a-8bad-4e1d-80e2-8f55c3c19e2c" providerId="ADAL" clId="{9BEFBB74-C0ED-D640-96C8-5B66059E4614}" dt="2021-09-27T19:23:07.194" v="1256"/>
          <ac:inkMkLst>
            <pc:docMk/>
            <pc:sldMk cId="634456784" sldId="284"/>
            <ac:inkMk id="223" creationId="{8D306827-FA61-0C4B-8F20-70A4519B13C9}"/>
          </ac:inkMkLst>
        </pc:inkChg>
        <pc:inkChg chg="add topLvl">
          <ac:chgData name="Zhang Yifan" userId="c9b86b9a-8bad-4e1d-80e2-8f55c3c19e2c" providerId="ADAL" clId="{9BEFBB74-C0ED-D640-96C8-5B66059E4614}" dt="2021-09-27T19:23:07.194" v="1256"/>
          <ac:inkMkLst>
            <pc:docMk/>
            <pc:sldMk cId="634456784" sldId="284"/>
            <ac:inkMk id="224" creationId="{B5DB41EC-2E25-AE46-BBF8-4BECB572CF7B}"/>
          </ac:inkMkLst>
        </pc:inkChg>
        <pc:inkChg chg="add del">
          <ac:chgData name="Zhang Yifan" userId="c9b86b9a-8bad-4e1d-80e2-8f55c3c19e2c" providerId="ADAL" clId="{9BEFBB74-C0ED-D640-96C8-5B66059E4614}" dt="2021-09-27T19:22:43.119" v="1250"/>
          <ac:inkMkLst>
            <pc:docMk/>
            <pc:sldMk cId="634456784" sldId="284"/>
            <ac:inkMk id="225" creationId="{7299D58D-54E7-0346-B36D-DDE393B0D163}"/>
          </ac:inkMkLst>
        </pc:inkChg>
        <pc:inkChg chg="add topLvl">
          <ac:chgData name="Zhang Yifan" userId="c9b86b9a-8bad-4e1d-80e2-8f55c3c19e2c" providerId="ADAL" clId="{9BEFBB74-C0ED-D640-96C8-5B66059E4614}" dt="2021-09-27T19:16:18.193" v="1126"/>
          <ac:inkMkLst>
            <pc:docMk/>
            <pc:sldMk cId="634456784" sldId="284"/>
            <ac:inkMk id="227" creationId="{B04A320E-2486-3244-9BBF-8B1FE1A1E3F9}"/>
          </ac:inkMkLst>
        </pc:inkChg>
        <pc:inkChg chg="add topLvl">
          <ac:chgData name="Zhang Yifan" userId="c9b86b9a-8bad-4e1d-80e2-8f55c3c19e2c" providerId="ADAL" clId="{9BEFBB74-C0ED-D640-96C8-5B66059E4614}" dt="2021-09-27T19:16:18.193" v="1126"/>
          <ac:inkMkLst>
            <pc:docMk/>
            <pc:sldMk cId="634456784" sldId="284"/>
            <ac:inkMk id="228" creationId="{C8D9C96E-E1E8-204D-9E78-253C5C09E0C9}"/>
          </ac:inkMkLst>
        </pc:inkChg>
        <pc:inkChg chg="add del topLvl">
          <ac:chgData name="Zhang Yifan" userId="c9b86b9a-8bad-4e1d-80e2-8f55c3c19e2c" providerId="ADAL" clId="{9BEFBB74-C0ED-D640-96C8-5B66059E4614}" dt="2021-09-27T19:16:10.286" v="1114"/>
          <ac:inkMkLst>
            <pc:docMk/>
            <pc:sldMk cId="634456784" sldId="284"/>
            <ac:inkMk id="229" creationId="{0D9EECA1-17FF-D94A-9713-DF62464C96E5}"/>
          </ac:inkMkLst>
        </pc:inkChg>
        <pc:inkChg chg="add del topLvl">
          <ac:chgData name="Zhang Yifan" userId="c9b86b9a-8bad-4e1d-80e2-8f55c3c19e2c" providerId="ADAL" clId="{9BEFBB74-C0ED-D640-96C8-5B66059E4614}" dt="2021-09-27T19:16:09.203" v="1113"/>
          <ac:inkMkLst>
            <pc:docMk/>
            <pc:sldMk cId="634456784" sldId="284"/>
            <ac:inkMk id="230" creationId="{2127EED9-CA7E-5640-A8AA-2067F5C24CE7}"/>
          </ac:inkMkLst>
        </pc:inkChg>
        <pc:inkChg chg="add del topLvl">
          <ac:chgData name="Zhang Yifan" userId="c9b86b9a-8bad-4e1d-80e2-8f55c3c19e2c" providerId="ADAL" clId="{9BEFBB74-C0ED-D640-96C8-5B66059E4614}" dt="2021-09-27T19:16:08.942" v="1112"/>
          <ac:inkMkLst>
            <pc:docMk/>
            <pc:sldMk cId="634456784" sldId="284"/>
            <ac:inkMk id="231" creationId="{47CD1C8B-2B40-014D-8816-4A4E85749B98}"/>
          </ac:inkMkLst>
        </pc:inkChg>
        <pc:inkChg chg="add del topLvl">
          <ac:chgData name="Zhang Yifan" userId="c9b86b9a-8bad-4e1d-80e2-8f55c3c19e2c" providerId="ADAL" clId="{9BEFBB74-C0ED-D640-96C8-5B66059E4614}" dt="2021-09-27T19:16:08.664" v="1111"/>
          <ac:inkMkLst>
            <pc:docMk/>
            <pc:sldMk cId="634456784" sldId="284"/>
            <ac:inkMk id="232" creationId="{00E67613-94C8-B048-B42A-45DC8078E7C9}"/>
          </ac:inkMkLst>
        </pc:inkChg>
        <pc:inkChg chg="add del topLvl">
          <ac:chgData name="Zhang Yifan" userId="c9b86b9a-8bad-4e1d-80e2-8f55c3c19e2c" providerId="ADAL" clId="{9BEFBB74-C0ED-D640-96C8-5B66059E4614}" dt="2021-09-27T19:16:08.459" v="1110"/>
          <ac:inkMkLst>
            <pc:docMk/>
            <pc:sldMk cId="634456784" sldId="284"/>
            <ac:inkMk id="233" creationId="{803CA735-F353-BE4B-A8EC-3BC936859240}"/>
          </ac:inkMkLst>
        </pc:inkChg>
        <pc:inkChg chg="add del topLvl">
          <ac:chgData name="Zhang Yifan" userId="c9b86b9a-8bad-4e1d-80e2-8f55c3c19e2c" providerId="ADAL" clId="{9BEFBB74-C0ED-D640-96C8-5B66059E4614}" dt="2021-09-27T19:16:08.260" v="1109"/>
          <ac:inkMkLst>
            <pc:docMk/>
            <pc:sldMk cId="634456784" sldId="284"/>
            <ac:inkMk id="234" creationId="{EF009780-CFA0-7343-8BB6-10721B12A87F}"/>
          </ac:inkMkLst>
        </pc:inkChg>
        <pc:inkChg chg="add del topLvl">
          <ac:chgData name="Zhang Yifan" userId="c9b86b9a-8bad-4e1d-80e2-8f55c3c19e2c" providerId="ADAL" clId="{9BEFBB74-C0ED-D640-96C8-5B66059E4614}" dt="2021-09-27T19:16:08.072" v="1108"/>
          <ac:inkMkLst>
            <pc:docMk/>
            <pc:sldMk cId="634456784" sldId="284"/>
            <ac:inkMk id="235" creationId="{E8EE4613-5560-3E41-A3C0-436168B11EF0}"/>
          </ac:inkMkLst>
        </pc:inkChg>
        <pc:inkChg chg="add topLvl">
          <ac:chgData name="Zhang Yifan" userId="c9b86b9a-8bad-4e1d-80e2-8f55c3c19e2c" providerId="ADAL" clId="{9BEFBB74-C0ED-D640-96C8-5B66059E4614}" dt="2021-09-27T19:16:18.193" v="1126"/>
          <ac:inkMkLst>
            <pc:docMk/>
            <pc:sldMk cId="634456784" sldId="284"/>
            <ac:inkMk id="237" creationId="{B79BD749-637E-B545-BCFB-CBE0D460169E}"/>
          </ac:inkMkLst>
        </pc:inkChg>
        <pc:inkChg chg="add topLvl">
          <ac:chgData name="Zhang Yifan" userId="c9b86b9a-8bad-4e1d-80e2-8f55c3c19e2c" providerId="ADAL" clId="{9BEFBB74-C0ED-D640-96C8-5B66059E4614}" dt="2021-09-27T19:16:18.193" v="1126"/>
          <ac:inkMkLst>
            <pc:docMk/>
            <pc:sldMk cId="634456784" sldId="284"/>
            <ac:inkMk id="238" creationId="{0C802273-C107-BB4E-9573-E00BD59B45F2}"/>
          </ac:inkMkLst>
        </pc:inkChg>
        <pc:inkChg chg="add topLvl">
          <ac:chgData name="Zhang Yifan" userId="c9b86b9a-8bad-4e1d-80e2-8f55c3c19e2c" providerId="ADAL" clId="{9BEFBB74-C0ED-D640-96C8-5B66059E4614}" dt="2021-09-27T19:16:18.193" v="1126"/>
          <ac:inkMkLst>
            <pc:docMk/>
            <pc:sldMk cId="634456784" sldId="284"/>
            <ac:inkMk id="239" creationId="{1930231F-5E33-BD45-9551-6712B54E4A88}"/>
          </ac:inkMkLst>
        </pc:inkChg>
        <pc:inkChg chg="add topLvl">
          <ac:chgData name="Zhang Yifan" userId="c9b86b9a-8bad-4e1d-80e2-8f55c3c19e2c" providerId="ADAL" clId="{9BEFBB74-C0ED-D640-96C8-5B66059E4614}" dt="2021-09-27T19:16:18.193" v="1126"/>
          <ac:inkMkLst>
            <pc:docMk/>
            <pc:sldMk cId="634456784" sldId="284"/>
            <ac:inkMk id="240" creationId="{8AA66279-60C1-3A41-8220-B4F3DC155615}"/>
          </ac:inkMkLst>
        </pc:inkChg>
        <pc:inkChg chg="add topLvl">
          <ac:chgData name="Zhang Yifan" userId="c9b86b9a-8bad-4e1d-80e2-8f55c3c19e2c" providerId="ADAL" clId="{9BEFBB74-C0ED-D640-96C8-5B66059E4614}" dt="2021-09-27T19:16:18.193" v="1126"/>
          <ac:inkMkLst>
            <pc:docMk/>
            <pc:sldMk cId="634456784" sldId="284"/>
            <ac:inkMk id="241" creationId="{5F3C0190-EF0C-3842-81C1-0BD2D07E6E76}"/>
          </ac:inkMkLst>
        </pc:inkChg>
        <pc:inkChg chg="add topLvl">
          <ac:chgData name="Zhang Yifan" userId="c9b86b9a-8bad-4e1d-80e2-8f55c3c19e2c" providerId="ADAL" clId="{9BEFBB74-C0ED-D640-96C8-5B66059E4614}" dt="2021-09-27T19:16:18.193" v="1126"/>
          <ac:inkMkLst>
            <pc:docMk/>
            <pc:sldMk cId="634456784" sldId="284"/>
            <ac:inkMk id="242" creationId="{34780550-1A73-6C47-877A-27DD5C1C6168}"/>
          </ac:inkMkLst>
        </pc:inkChg>
        <pc:inkChg chg="add topLvl">
          <ac:chgData name="Zhang Yifan" userId="c9b86b9a-8bad-4e1d-80e2-8f55c3c19e2c" providerId="ADAL" clId="{9BEFBB74-C0ED-D640-96C8-5B66059E4614}" dt="2021-09-27T19:16:18.193" v="1126"/>
          <ac:inkMkLst>
            <pc:docMk/>
            <pc:sldMk cId="634456784" sldId="284"/>
            <ac:inkMk id="243" creationId="{ECB49979-1995-534F-8362-A4D5D426346D}"/>
          </ac:inkMkLst>
        </pc:inkChg>
        <pc:inkChg chg="add del topLvl">
          <ac:chgData name="Zhang Yifan" userId="c9b86b9a-8bad-4e1d-80e2-8f55c3c19e2c" providerId="ADAL" clId="{9BEFBB74-C0ED-D640-96C8-5B66059E4614}" dt="2021-09-27T19:16:18.776" v="1128"/>
          <ac:inkMkLst>
            <pc:docMk/>
            <pc:sldMk cId="634456784" sldId="284"/>
            <ac:inkMk id="244" creationId="{AF813D7A-0F30-424E-8912-B73285918B9F}"/>
          </ac:inkMkLst>
        </pc:inkChg>
        <pc:inkChg chg="add del topLvl">
          <ac:chgData name="Zhang Yifan" userId="c9b86b9a-8bad-4e1d-80e2-8f55c3c19e2c" providerId="ADAL" clId="{9BEFBB74-C0ED-D640-96C8-5B66059E4614}" dt="2021-09-27T19:16:18.360" v="1127"/>
          <ac:inkMkLst>
            <pc:docMk/>
            <pc:sldMk cId="634456784" sldId="284"/>
            <ac:inkMk id="245" creationId="{8ACECFFE-A377-7A42-A465-5426D53415AD}"/>
          </ac:inkMkLst>
        </pc:inkChg>
        <pc:inkChg chg="add del topLvl">
          <ac:chgData name="Zhang Yifan" userId="c9b86b9a-8bad-4e1d-80e2-8f55c3c19e2c" providerId="ADAL" clId="{9BEFBB74-C0ED-D640-96C8-5B66059E4614}" dt="2021-09-27T19:16:18.193" v="1126"/>
          <ac:inkMkLst>
            <pc:docMk/>
            <pc:sldMk cId="634456784" sldId="284"/>
            <ac:inkMk id="246" creationId="{91F64DFA-3AC6-104B-9422-0A8A6C2B13D7}"/>
          </ac:inkMkLst>
        </pc:inkChg>
        <pc:inkChg chg="add">
          <ac:chgData name="Zhang Yifan" userId="c9b86b9a-8bad-4e1d-80e2-8f55c3c19e2c" providerId="ADAL" clId="{9BEFBB74-C0ED-D640-96C8-5B66059E4614}" dt="2021-09-27T19:16:20.252" v="1129"/>
          <ac:inkMkLst>
            <pc:docMk/>
            <pc:sldMk cId="634456784" sldId="284"/>
            <ac:inkMk id="248" creationId="{67C3EB1E-D920-804B-B395-0C655BE3022D}"/>
          </ac:inkMkLst>
        </pc:inkChg>
        <pc:inkChg chg="add">
          <ac:chgData name="Zhang Yifan" userId="c9b86b9a-8bad-4e1d-80e2-8f55c3c19e2c" providerId="ADAL" clId="{9BEFBB74-C0ED-D640-96C8-5B66059E4614}" dt="2021-09-27T19:16:20.525" v="1130"/>
          <ac:inkMkLst>
            <pc:docMk/>
            <pc:sldMk cId="634456784" sldId="284"/>
            <ac:inkMk id="249" creationId="{A7ACB4BA-2D69-6043-AEAA-4A6C9E3E77FE}"/>
          </ac:inkMkLst>
        </pc:inkChg>
        <pc:inkChg chg="add">
          <ac:chgData name="Zhang Yifan" userId="c9b86b9a-8bad-4e1d-80e2-8f55c3c19e2c" providerId="ADAL" clId="{9BEFBB74-C0ED-D640-96C8-5B66059E4614}" dt="2021-09-27T19:16:20.947" v="1131"/>
          <ac:inkMkLst>
            <pc:docMk/>
            <pc:sldMk cId="634456784" sldId="284"/>
            <ac:inkMk id="250" creationId="{4907BA93-56B1-4345-961D-8402C9A487AF}"/>
          </ac:inkMkLst>
        </pc:inkChg>
        <pc:inkChg chg="add">
          <ac:chgData name="Zhang Yifan" userId="c9b86b9a-8bad-4e1d-80e2-8f55c3c19e2c" providerId="ADAL" clId="{9BEFBB74-C0ED-D640-96C8-5B66059E4614}" dt="2021-09-27T19:16:21.447" v="1132"/>
          <ac:inkMkLst>
            <pc:docMk/>
            <pc:sldMk cId="634456784" sldId="284"/>
            <ac:inkMk id="251" creationId="{B9EB7345-F3B9-524A-92A5-6233EEF0FF18}"/>
          </ac:inkMkLst>
        </pc:inkChg>
        <pc:inkChg chg="add">
          <ac:chgData name="Zhang Yifan" userId="c9b86b9a-8bad-4e1d-80e2-8f55c3c19e2c" providerId="ADAL" clId="{9BEFBB74-C0ED-D640-96C8-5B66059E4614}" dt="2021-09-27T19:16:21.832" v="1133"/>
          <ac:inkMkLst>
            <pc:docMk/>
            <pc:sldMk cId="634456784" sldId="284"/>
            <ac:inkMk id="252" creationId="{93CFB005-AA6C-7D47-8A6D-52C52B18C062}"/>
          </ac:inkMkLst>
        </pc:inkChg>
        <pc:inkChg chg="add del topLvl">
          <ac:chgData name="Zhang Yifan" userId="c9b86b9a-8bad-4e1d-80e2-8f55c3c19e2c" providerId="ADAL" clId="{9BEFBB74-C0ED-D640-96C8-5B66059E4614}" dt="2021-09-27T19:22:41.160" v="1249"/>
          <ac:inkMkLst>
            <pc:docMk/>
            <pc:sldMk cId="634456784" sldId="284"/>
            <ac:inkMk id="254" creationId="{88A67D19-2EA6-BA43-923C-57539C4A8A23}"/>
          </ac:inkMkLst>
        </pc:inkChg>
        <pc:inkChg chg="add topLvl">
          <ac:chgData name="Zhang Yifan" userId="c9b86b9a-8bad-4e1d-80e2-8f55c3c19e2c" providerId="ADAL" clId="{9BEFBB74-C0ED-D640-96C8-5B66059E4614}" dt="2021-09-27T19:22:41.160" v="1249"/>
          <ac:inkMkLst>
            <pc:docMk/>
            <pc:sldMk cId="634456784" sldId="284"/>
            <ac:inkMk id="255" creationId="{D8C164B4-A463-4F47-9C95-412B028FF45E}"/>
          </ac:inkMkLst>
        </pc:inkChg>
        <pc:inkChg chg="add del topLvl">
          <ac:chgData name="Zhang Yifan" userId="c9b86b9a-8bad-4e1d-80e2-8f55c3c19e2c" providerId="ADAL" clId="{9BEFBB74-C0ED-D640-96C8-5B66059E4614}" dt="2021-09-27T19:16:53.617" v="1157"/>
          <ac:inkMkLst>
            <pc:docMk/>
            <pc:sldMk cId="634456784" sldId="284"/>
            <ac:inkMk id="257" creationId="{E0589449-5A15-6540-8364-651AAA5265DE}"/>
          </ac:inkMkLst>
        </pc:inkChg>
        <pc:inkChg chg="add del topLvl">
          <ac:chgData name="Zhang Yifan" userId="c9b86b9a-8bad-4e1d-80e2-8f55c3c19e2c" providerId="ADAL" clId="{9BEFBB74-C0ED-D640-96C8-5B66059E4614}" dt="2021-09-27T19:16:53.622" v="1158"/>
          <ac:inkMkLst>
            <pc:docMk/>
            <pc:sldMk cId="634456784" sldId="284"/>
            <ac:inkMk id="258" creationId="{3A2131D1-8589-4642-9C32-D1ECB05BA5F8}"/>
          </ac:inkMkLst>
        </pc:inkChg>
        <pc:inkChg chg="add del topLvl">
          <ac:chgData name="Zhang Yifan" userId="c9b86b9a-8bad-4e1d-80e2-8f55c3c19e2c" providerId="ADAL" clId="{9BEFBB74-C0ED-D640-96C8-5B66059E4614}" dt="2021-09-27T19:16:53.636" v="1161"/>
          <ac:inkMkLst>
            <pc:docMk/>
            <pc:sldMk cId="634456784" sldId="284"/>
            <ac:inkMk id="259" creationId="{67B7B35A-23D5-8346-9B92-F804D2B5B3BA}"/>
          </ac:inkMkLst>
        </pc:inkChg>
        <pc:inkChg chg="add del topLvl">
          <ac:chgData name="Zhang Yifan" userId="c9b86b9a-8bad-4e1d-80e2-8f55c3c19e2c" providerId="ADAL" clId="{9BEFBB74-C0ED-D640-96C8-5B66059E4614}" dt="2021-09-27T19:16:53.643" v="1163"/>
          <ac:inkMkLst>
            <pc:docMk/>
            <pc:sldMk cId="634456784" sldId="284"/>
            <ac:inkMk id="260" creationId="{18DBDA23-BE36-9740-A73D-C25321AFAA67}"/>
          </ac:inkMkLst>
        </pc:inkChg>
        <pc:inkChg chg="add del topLvl">
          <ac:chgData name="Zhang Yifan" userId="c9b86b9a-8bad-4e1d-80e2-8f55c3c19e2c" providerId="ADAL" clId="{9BEFBB74-C0ED-D640-96C8-5B66059E4614}" dt="2021-09-27T19:16:53.646" v="1164"/>
          <ac:inkMkLst>
            <pc:docMk/>
            <pc:sldMk cId="634456784" sldId="284"/>
            <ac:inkMk id="261" creationId="{41205187-1932-EA4F-8CA2-313639D0EDD4}"/>
          </ac:inkMkLst>
        </pc:inkChg>
        <pc:inkChg chg="add del topLvl">
          <ac:chgData name="Zhang Yifan" userId="c9b86b9a-8bad-4e1d-80e2-8f55c3c19e2c" providerId="ADAL" clId="{9BEFBB74-C0ED-D640-96C8-5B66059E4614}" dt="2021-09-27T19:16:53.648" v="1165"/>
          <ac:inkMkLst>
            <pc:docMk/>
            <pc:sldMk cId="634456784" sldId="284"/>
            <ac:inkMk id="262" creationId="{C66A69E5-509E-1E42-A80E-936193C3D335}"/>
          </ac:inkMkLst>
        </pc:inkChg>
        <pc:inkChg chg="add del topLvl">
          <ac:chgData name="Zhang Yifan" userId="c9b86b9a-8bad-4e1d-80e2-8f55c3c19e2c" providerId="ADAL" clId="{9BEFBB74-C0ED-D640-96C8-5B66059E4614}" dt="2021-09-27T19:16:53.640" v="1162"/>
          <ac:inkMkLst>
            <pc:docMk/>
            <pc:sldMk cId="634456784" sldId="284"/>
            <ac:inkMk id="263" creationId="{CC478200-FA2C-AB48-9D76-ACC2F8E4840E}"/>
          </ac:inkMkLst>
        </pc:inkChg>
        <pc:inkChg chg="add del topLvl">
          <ac:chgData name="Zhang Yifan" userId="c9b86b9a-8bad-4e1d-80e2-8f55c3c19e2c" providerId="ADAL" clId="{9BEFBB74-C0ED-D640-96C8-5B66059E4614}" dt="2021-09-27T19:16:53.610" v="1156"/>
          <ac:inkMkLst>
            <pc:docMk/>
            <pc:sldMk cId="634456784" sldId="284"/>
            <ac:inkMk id="264" creationId="{831B5337-D5D0-D448-9522-43B0690000D7}"/>
          </ac:inkMkLst>
        </pc:inkChg>
        <pc:inkChg chg="add del topLvl">
          <ac:chgData name="Zhang Yifan" userId="c9b86b9a-8bad-4e1d-80e2-8f55c3c19e2c" providerId="ADAL" clId="{9BEFBB74-C0ED-D640-96C8-5B66059E4614}" dt="2021-09-27T19:16:53.628" v="1159"/>
          <ac:inkMkLst>
            <pc:docMk/>
            <pc:sldMk cId="634456784" sldId="284"/>
            <ac:inkMk id="265" creationId="{0A390307-0547-8C4D-93AA-B692DF8A755D}"/>
          </ac:inkMkLst>
        </pc:inkChg>
        <pc:inkChg chg="add del topLvl">
          <ac:chgData name="Zhang Yifan" userId="c9b86b9a-8bad-4e1d-80e2-8f55c3c19e2c" providerId="ADAL" clId="{9BEFBB74-C0ED-D640-96C8-5B66059E4614}" dt="2021-09-27T19:16:53.633" v="1160"/>
          <ac:inkMkLst>
            <pc:docMk/>
            <pc:sldMk cId="634456784" sldId="284"/>
            <ac:inkMk id="266" creationId="{186B1A4C-AB0B-D347-91D2-2FB980F2F1D5}"/>
          </ac:inkMkLst>
        </pc:inkChg>
        <pc:inkChg chg="add del topLvl">
          <ac:chgData name="Zhang Yifan" userId="c9b86b9a-8bad-4e1d-80e2-8f55c3c19e2c" providerId="ADAL" clId="{9BEFBB74-C0ED-D640-96C8-5B66059E4614}" dt="2021-09-27T19:16:53.651" v="1166"/>
          <ac:inkMkLst>
            <pc:docMk/>
            <pc:sldMk cId="634456784" sldId="284"/>
            <ac:inkMk id="267" creationId="{720F6596-8186-E941-92F6-B8CDC33671DD}"/>
          </ac:inkMkLst>
        </pc:inkChg>
        <pc:inkChg chg="add del topLvl">
          <ac:chgData name="Zhang Yifan" userId="c9b86b9a-8bad-4e1d-80e2-8f55c3c19e2c" providerId="ADAL" clId="{9BEFBB74-C0ED-D640-96C8-5B66059E4614}" dt="2021-09-27T19:16:48.721" v="1153"/>
          <ac:inkMkLst>
            <pc:docMk/>
            <pc:sldMk cId="634456784" sldId="284"/>
            <ac:inkMk id="268" creationId="{25C4CB81-E540-AC4B-9FF6-87CC17616043}"/>
          </ac:inkMkLst>
        </pc:inkChg>
        <pc:inkChg chg="add del topLvl">
          <ac:chgData name="Zhang Yifan" userId="c9b86b9a-8bad-4e1d-80e2-8f55c3c19e2c" providerId="ADAL" clId="{9BEFBB74-C0ED-D640-96C8-5B66059E4614}" dt="2021-09-27T19:16:48.564" v="1152"/>
          <ac:inkMkLst>
            <pc:docMk/>
            <pc:sldMk cId="634456784" sldId="284"/>
            <ac:inkMk id="269" creationId="{6D960E7C-BC52-8543-A0B7-62D41AC61EAD}"/>
          </ac:inkMkLst>
        </pc:inkChg>
        <pc:inkChg chg="add del topLvl">
          <ac:chgData name="Zhang Yifan" userId="c9b86b9a-8bad-4e1d-80e2-8f55c3c19e2c" providerId="ADAL" clId="{9BEFBB74-C0ED-D640-96C8-5B66059E4614}" dt="2021-09-27T19:16:53.653" v="1167"/>
          <ac:inkMkLst>
            <pc:docMk/>
            <pc:sldMk cId="634456784" sldId="284"/>
            <ac:inkMk id="271" creationId="{EA5F6E4A-CFEE-2642-95E0-CCC0236A361A}"/>
          </ac:inkMkLst>
        </pc:inkChg>
        <pc:inkChg chg="add mod topLvl">
          <ac:chgData name="Zhang Yifan" userId="c9b86b9a-8bad-4e1d-80e2-8f55c3c19e2c" providerId="ADAL" clId="{9BEFBB74-C0ED-D640-96C8-5B66059E4614}" dt="2021-09-27T19:22:36.633" v="1248" actId="1076"/>
          <ac:inkMkLst>
            <pc:docMk/>
            <pc:sldMk cId="634456784" sldId="284"/>
            <ac:inkMk id="273" creationId="{2CDCB1BA-F6EE-1841-A0E6-D600C90EFEB6}"/>
          </ac:inkMkLst>
        </pc:inkChg>
        <pc:inkChg chg="add mod topLvl">
          <ac:chgData name="Zhang Yifan" userId="c9b86b9a-8bad-4e1d-80e2-8f55c3c19e2c" providerId="ADAL" clId="{9BEFBB74-C0ED-D640-96C8-5B66059E4614}" dt="2021-09-27T19:22:36.633" v="1248" actId="1076"/>
          <ac:inkMkLst>
            <pc:docMk/>
            <pc:sldMk cId="634456784" sldId="284"/>
            <ac:inkMk id="274" creationId="{79200DA4-AF57-D94C-A182-F272701A8AD3}"/>
          </ac:inkMkLst>
        </pc:inkChg>
        <pc:inkChg chg="add mod topLvl">
          <ac:chgData name="Zhang Yifan" userId="c9b86b9a-8bad-4e1d-80e2-8f55c3c19e2c" providerId="ADAL" clId="{9BEFBB74-C0ED-D640-96C8-5B66059E4614}" dt="2021-09-27T19:22:36.633" v="1248" actId="1076"/>
          <ac:inkMkLst>
            <pc:docMk/>
            <pc:sldMk cId="634456784" sldId="284"/>
            <ac:inkMk id="275" creationId="{501CC816-B21A-824F-866F-C8CC47E0722B}"/>
          </ac:inkMkLst>
        </pc:inkChg>
        <pc:inkChg chg="add mod topLvl">
          <ac:chgData name="Zhang Yifan" userId="c9b86b9a-8bad-4e1d-80e2-8f55c3c19e2c" providerId="ADAL" clId="{9BEFBB74-C0ED-D640-96C8-5B66059E4614}" dt="2021-09-27T19:22:36.633" v="1248" actId="1076"/>
          <ac:inkMkLst>
            <pc:docMk/>
            <pc:sldMk cId="634456784" sldId="284"/>
            <ac:inkMk id="276" creationId="{A1EE9E09-1765-AC44-A9F7-5BB36C748BCA}"/>
          </ac:inkMkLst>
        </pc:inkChg>
        <pc:inkChg chg="add mod topLvl">
          <ac:chgData name="Zhang Yifan" userId="c9b86b9a-8bad-4e1d-80e2-8f55c3c19e2c" providerId="ADAL" clId="{9BEFBB74-C0ED-D640-96C8-5B66059E4614}" dt="2021-09-27T19:22:36.633" v="1248" actId="1076"/>
          <ac:inkMkLst>
            <pc:docMk/>
            <pc:sldMk cId="634456784" sldId="284"/>
            <ac:inkMk id="277" creationId="{0465BD48-4236-CF4B-BA9D-21A1C67449CE}"/>
          </ac:inkMkLst>
        </pc:inkChg>
        <pc:inkChg chg="add mod topLvl">
          <ac:chgData name="Zhang Yifan" userId="c9b86b9a-8bad-4e1d-80e2-8f55c3c19e2c" providerId="ADAL" clId="{9BEFBB74-C0ED-D640-96C8-5B66059E4614}" dt="2021-09-27T19:22:36.633" v="1248" actId="1076"/>
          <ac:inkMkLst>
            <pc:docMk/>
            <pc:sldMk cId="634456784" sldId="284"/>
            <ac:inkMk id="278" creationId="{781E0BB0-7ACE-584E-8633-9B4C064DDC8B}"/>
          </ac:inkMkLst>
        </pc:inkChg>
        <pc:inkChg chg="add mod topLvl">
          <ac:chgData name="Zhang Yifan" userId="c9b86b9a-8bad-4e1d-80e2-8f55c3c19e2c" providerId="ADAL" clId="{9BEFBB74-C0ED-D640-96C8-5B66059E4614}" dt="2021-09-27T19:22:36.633" v="1248" actId="1076"/>
          <ac:inkMkLst>
            <pc:docMk/>
            <pc:sldMk cId="634456784" sldId="284"/>
            <ac:inkMk id="280" creationId="{FBE279F5-E521-9E4E-9D65-5829EF00AECB}"/>
          </ac:inkMkLst>
        </pc:inkChg>
        <pc:inkChg chg="add mod topLvl">
          <ac:chgData name="Zhang Yifan" userId="c9b86b9a-8bad-4e1d-80e2-8f55c3c19e2c" providerId="ADAL" clId="{9BEFBB74-C0ED-D640-96C8-5B66059E4614}" dt="2021-09-27T19:22:36.633" v="1248" actId="1076"/>
          <ac:inkMkLst>
            <pc:docMk/>
            <pc:sldMk cId="634456784" sldId="284"/>
            <ac:inkMk id="282" creationId="{0C8B3006-F44B-C141-90FE-74258BAE069E}"/>
          </ac:inkMkLst>
        </pc:inkChg>
        <pc:inkChg chg="add mod topLvl">
          <ac:chgData name="Zhang Yifan" userId="c9b86b9a-8bad-4e1d-80e2-8f55c3c19e2c" providerId="ADAL" clId="{9BEFBB74-C0ED-D640-96C8-5B66059E4614}" dt="2021-09-27T19:22:36.633" v="1248" actId="1076"/>
          <ac:inkMkLst>
            <pc:docMk/>
            <pc:sldMk cId="634456784" sldId="284"/>
            <ac:inkMk id="283" creationId="{D27E7D71-8F9B-A644-A9B0-E879358AC9F6}"/>
          </ac:inkMkLst>
        </pc:inkChg>
        <pc:inkChg chg="add mod topLvl">
          <ac:chgData name="Zhang Yifan" userId="c9b86b9a-8bad-4e1d-80e2-8f55c3c19e2c" providerId="ADAL" clId="{9BEFBB74-C0ED-D640-96C8-5B66059E4614}" dt="2021-09-27T19:22:36.633" v="1248" actId="1076"/>
          <ac:inkMkLst>
            <pc:docMk/>
            <pc:sldMk cId="634456784" sldId="284"/>
            <ac:inkMk id="284" creationId="{29896DE9-0B66-FF46-8E15-099788A19202}"/>
          </ac:inkMkLst>
        </pc:inkChg>
        <pc:inkChg chg="add mod topLvl">
          <ac:chgData name="Zhang Yifan" userId="c9b86b9a-8bad-4e1d-80e2-8f55c3c19e2c" providerId="ADAL" clId="{9BEFBB74-C0ED-D640-96C8-5B66059E4614}" dt="2021-09-27T19:22:36.633" v="1248" actId="1076"/>
          <ac:inkMkLst>
            <pc:docMk/>
            <pc:sldMk cId="634456784" sldId="284"/>
            <ac:inkMk id="285" creationId="{26D74BD8-471F-A14E-9CD3-2B0B434F696D}"/>
          </ac:inkMkLst>
        </pc:inkChg>
        <pc:inkChg chg="add del topLvl">
          <ac:chgData name="Zhang Yifan" userId="c9b86b9a-8bad-4e1d-80e2-8f55c3c19e2c" providerId="ADAL" clId="{9BEFBB74-C0ED-D640-96C8-5B66059E4614}" dt="2021-09-27T19:20:49.999" v="1210"/>
          <ac:inkMkLst>
            <pc:docMk/>
            <pc:sldMk cId="634456784" sldId="284"/>
            <ac:inkMk id="286" creationId="{BC2548B5-F6C9-B44A-BF3E-4DD9809E2C51}"/>
          </ac:inkMkLst>
        </pc:inkChg>
        <pc:inkChg chg="add del topLvl">
          <ac:chgData name="Zhang Yifan" userId="c9b86b9a-8bad-4e1d-80e2-8f55c3c19e2c" providerId="ADAL" clId="{9BEFBB74-C0ED-D640-96C8-5B66059E4614}" dt="2021-09-27T19:20:49.990" v="1209"/>
          <ac:inkMkLst>
            <pc:docMk/>
            <pc:sldMk cId="634456784" sldId="284"/>
            <ac:inkMk id="287" creationId="{0A1E9DA2-1FB4-274F-9086-E1A83EA73DF4}"/>
          </ac:inkMkLst>
        </pc:inkChg>
        <pc:inkChg chg="add del topLvl">
          <ac:chgData name="Zhang Yifan" userId="c9b86b9a-8bad-4e1d-80e2-8f55c3c19e2c" providerId="ADAL" clId="{9BEFBB74-C0ED-D640-96C8-5B66059E4614}" dt="2021-09-27T19:20:39.541" v="1192"/>
          <ac:inkMkLst>
            <pc:docMk/>
            <pc:sldMk cId="634456784" sldId="284"/>
            <ac:inkMk id="289" creationId="{6A63F2C7-8704-1349-95C9-1A6B4C7E9808}"/>
          </ac:inkMkLst>
        </pc:inkChg>
        <pc:inkChg chg="add del topLvl">
          <ac:chgData name="Zhang Yifan" userId="c9b86b9a-8bad-4e1d-80e2-8f55c3c19e2c" providerId="ADAL" clId="{9BEFBB74-C0ED-D640-96C8-5B66059E4614}" dt="2021-09-27T19:20:38.982" v="1191"/>
          <ac:inkMkLst>
            <pc:docMk/>
            <pc:sldMk cId="634456784" sldId="284"/>
            <ac:inkMk id="290" creationId="{F6AEB739-DD95-B047-8951-7BA1EE80FCA3}"/>
          </ac:inkMkLst>
        </pc:inkChg>
        <pc:inkChg chg="add del topLvl">
          <ac:chgData name="Zhang Yifan" userId="c9b86b9a-8bad-4e1d-80e2-8f55c3c19e2c" providerId="ADAL" clId="{9BEFBB74-C0ED-D640-96C8-5B66059E4614}" dt="2021-09-27T19:20:37.515" v="1190"/>
          <ac:inkMkLst>
            <pc:docMk/>
            <pc:sldMk cId="634456784" sldId="284"/>
            <ac:inkMk id="291" creationId="{9773A00B-0141-784E-A7E2-A89281C91EAA}"/>
          </ac:inkMkLst>
        </pc:inkChg>
        <pc:inkChg chg="add del topLvl">
          <ac:chgData name="Zhang Yifan" userId="c9b86b9a-8bad-4e1d-80e2-8f55c3c19e2c" providerId="ADAL" clId="{9BEFBB74-C0ED-D640-96C8-5B66059E4614}" dt="2021-09-27T19:20:37.364" v="1189"/>
          <ac:inkMkLst>
            <pc:docMk/>
            <pc:sldMk cId="634456784" sldId="284"/>
            <ac:inkMk id="292" creationId="{DA7C2AC3-142C-294B-9727-078807A33F2E}"/>
          </ac:inkMkLst>
        </pc:inkChg>
        <pc:inkChg chg="add mod topLvl">
          <ac:chgData name="Zhang Yifan" userId="c9b86b9a-8bad-4e1d-80e2-8f55c3c19e2c" providerId="ADAL" clId="{9BEFBB74-C0ED-D640-96C8-5B66059E4614}" dt="2021-09-27T19:22:36.633" v="1248" actId="1076"/>
          <ac:inkMkLst>
            <pc:docMk/>
            <pc:sldMk cId="634456784" sldId="284"/>
            <ac:inkMk id="294" creationId="{AA75CD80-FA1B-CE44-9A8C-BFBF1F2A25FD}"/>
          </ac:inkMkLst>
        </pc:inkChg>
        <pc:inkChg chg="add mod topLvl">
          <ac:chgData name="Zhang Yifan" userId="c9b86b9a-8bad-4e1d-80e2-8f55c3c19e2c" providerId="ADAL" clId="{9BEFBB74-C0ED-D640-96C8-5B66059E4614}" dt="2021-09-27T19:22:36.633" v="1248" actId="1076"/>
          <ac:inkMkLst>
            <pc:docMk/>
            <pc:sldMk cId="634456784" sldId="284"/>
            <ac:inkMk id="295" creationId="{ABD7FBA9-D570-9240-BBAE-E7D710A63F23}"/>
          </ac:inkMkLst>
        </pc:inkChg>
        <pc:inkChg chg="add mod topLvl">
          <ac:chgData name="Zhang Yifan" userId="c9b86b9a-8bad-4e1d-80e2-8f55c3c19e2c" providerId="ADAL" clId="{9BEFBB74-C0ED-D640-96C8-5B66059E4614}" dt="2021-09-27T19:22:36.633" v="1248" actId="1076"/>
          <ac:inkMkLst>
            <pc:docMk/>
            <pc:sldMk cId="634456784" sldId="284"/>
            <ac:inkMk id="296" creationId="{62A35561-5B39-5F4C-A83A-10022AB485D0}"/>
          </ac:inkMkLst>
        </pc:inkChg>
        <pc:inkChg chg="add mod topLvl">
          <ac:chgData name="Zhang Yifan" userId="c9b86b9a-8bad-4e1d-80e2-8f55c3c19e2c" providerId="ADAL" clId="{9BEFBB74-C0ED-D640-96C8-5B66059E4614}" dt="2021-09-27T19:22:36.633" v="1248" actId="1076"/>
          <ac:inkMkLst>
            <pc:docMk/>
            <pc:sldMk cId="634456784" sldId="284"/>
            <ac:inkMk id="297" creationId="{FCF823F9-DE39-CE4D-AD36-E0D69D86EEDB}"/>
          </ac:inkMkLst>
        </pc:inkChg>
        <pc:inkChg chg="add mod topLvl">
          <ac:chgData name="Zhang Yifan" userId="c9b86b9a-8bad-4e1d-80e2-8f55c3c19e2c" providerId="ADAL" clId="{9BEFBB74-C0ED-D640-96C8-5B66059E4614}" dt="2021-09-27T19:22:36.633" v="1248" actId="1076"/>
          <ac:inkMkLst>
            <pc:docMk/>
            <pc:sldMk cId="634456784" sldId="284"/>
            <ac:inkMk id="298" creationId="{806E8B9D-FCFC-7642-BC09-74F357EA018D}"/>
          </ac:inkMkLst>
        </pc:inkChg>
        <pc:inkChg chg="add mod topLvl">
          <ac:chgData name="Zhang Yifan" userId="c9b86b9a-8bad-4e1d-80e2-8f55c3c19e2c" providerId="ADAL" clId="{9BEFBB74-C0ED-D640-96C8-5B66059E4614}" dt="2021-09-27T19:22:36.633" v="1248" actId="1076"/>
          <ac:inkMkLst>
            <pc:docMk/>
            <pc:sldMk cId="634456784" sldId="284"/>
            <ac:inkMk id="299" creationId="{0A1FBB6C-6E05-D841-B281-934B8DF44908}"/>
          </ac:inkMkLst>
        </pc:inkChg>
        <pc:inkChg chg="add mod topLvl">
          <ac:chgData name="Zhang Yifan" userId="c9b86b9a-8bad-4e1d-80e2-8f55c3c19e2c" providerId="ADAL" clId="{9BEFBB74-C0ED-D640-96C8-5B66059E4614}" dt="2021-09-27T19:22:36.633" v="1248" actId="1076"/>
          <ac:inkMkLst>
            <pc:docMk/>
            <pc:sldMk cId="634456784" sldId="284"/>
            <ac:inkMk id="300" creationId="{63BA3EE5-C7AB-E34F-BE9B-69CA41AF0D80}"/>
          </ac:inkMkLst>
        </pc:inkChg>
        <pc:inkChg chg="add mod topLvl">
          <ac:chgData name="Zhang Yifan" userId="c9b86b9a-8bad-4e1d-80e2-8f55c3c19e2c" providerId="ADAL" clId="{9BEFBB74-C0ED-D640-96C8-5B66059E4614}" dt="2021-09-27T19:22:36.633" v="1248" actId="1076"/>
          <ac:inkMkLst>
            <pc:docMk/>
            <pc:sldMk cId="634456784" sldId="284"/>
            <ac:inkMk id="301" creationId="{61F01351-D931-014C-8DBC-788DE278643C}"/>
          </ac:inkMkLst>
        </pc:inkChg>
        <pc:inkChg chg="add mod topLvl">
          <ac:chgData name="Zhang Yifan" userId="c9b86b9a-8bad-4e1d-80e2-8f55c3c19e2c" providerId="ADAL" clId="{9BEFBB74-C0ED-D640-96C8-5B66059E4614}" dt="2021-09-27T19:22:36.633" v="1248" actId="1076"/>
          <ac:inkMkLst>
            <pc:docMk/>
            <pc:sldMk cId="634456784" sldId="284"/>
            <ac:inkMk id="302" creationId="{353DD19B-E748-B447-A4A3-9FC9D1B5049F}"/>
          </ac:inkMkLst>
        </pc:inkChg>
        <pc:inkChg chg="add mod topLvl">
          <ac:chgData name="Zhang Yifan" userId="c9b86b9a-8bad-4e1d-80e2-8f55c3c19e2c" providerId="ADAL" clId="{9BEFBB74-C0ED-D640-96C8-5B66059E4614}" dt="2021-09-27T19:22:36.633" v="1248" actId="1076"/>
          <ac:inkMkLst>
            <pc:docMk/>
            <pc:sldMk cId="634456784" sldId="284"/>
            <ac:inkMk id="303" creationId="{72FBB943-B218-504E-AE50-635C7D96D572}"/>
          </ac:inkMkLst>
        </pc:inkChg>
        <pc:inkChg chg="add mod topLvl">
          <ac:chgData name="Zhang Yifan" userId="c9b86b9a-8bad-4e1d-80e2-8f55c3c19e2c" providerId="ADAL" clId="{9BEFBB74-C0ED-D640-96C8-5B66059E4614}" dt="2021-09-27T19:22:36.633" v="1248" actId="1076"/>
          <ac:inkMkLst>
            <pc:docMk/>
            <pc:sldMk cId="634456784" sldId="284"/>
            <ac:inkMk id="304" creationId="{66A675BB-C82A-474C-807D-3E0C048FC57E}"/>
          </ac:inkMkLst>
        </pc:inkChg>
        <pc:inkChg chg="add mod topLvl">
          <ac:chgData name="Zhang Yifan" userId="c9b86b9a-8bad-4e1d-80e2-8f55c3c19e2c" providerId="ADAL" clId="{9BEFBB74-C0ED-D640-96C8-5B66059E4614}" dt="2021-09-27T19:22:36.633" v="1248" actId="1076"/>
          <ac:inkMkLst>
            <pc:docMk/>
            <pc:sldMk cId="634456784" sldId="284"/>
            <ac:inkMk id="305" creationId="{E9F06976-8EB4-5F4F-A7A9-ECFFA9D582D6}"/>
          </ac:inkMkLst>
        </pc:inkChg>
        <pc:inkChg chg="add mod">
          <ac:chgData name="Zhang Yifan" userId="c9b86b9a-8bad-4e1d-80e2-8f55c3c19e2c" providerId="ADAL" clId="{9BEFBB74-C0ED-D640-96C8-5B66059E4614}" dt="2021-09-27T19:22:36.633" v="1248" actId="1076"/>
          <ac:inkMkLst>
            <pc:docMk/>
            <pc:sldMk cId="634456784" sldId="284"/>
            <ac:inkMk id="307" creationId="{4F8E171A-BC5D-E143-A8DF-F2B1B8CF5480}"/>
          </ac:inkMkLst>
        </pc:inkChg>
        <pc:inkChg chg="add mod">
          <ac:chgData name="Zhang Yifan" userId="c9b86b9a-8bad-4e1d-80e2-8f55c3c19e2c" providerId="ADAL" clId="{9BEFBB74-C0ED-D640-96C8-5B66059E4614}" dt="2021-09-27T19:22:36.633" v="1248" actId="1076"/>
          <ac:inkMkLst>
            <pc:docMk/>
            <pc:sldMk cId="634456784" sldId="284"/>
            <ac:inkMk id="308" creationId="{A219B90B-5407-9E4A-A46C-FB7652A2AB1A}"/>
          </ac:inkMkLst>
        </pc:inkChg>
        <pc:inkChg chg="add mod">
          <ac:chgData name="Zhang Yifan" userId="c9b86b9a-8bad-4e1d-80e2-8f55c3c19e2c" providerId="ADAL" clId="{9BEFBB74-C0ED-D640-96C8-5B66059E4614}" dt="2021-09-27T19:22:36.633" v="1248" actId="1076"/>
          <ac:inkMkLst>
            <pc:docMk/>
            <pc:sldMk cId="634456784" sldId="284"/>
            <ac:inkMk id="310" creationId="{8F0E0A75-B94E-CA40-854A-05C45600341C}"/>
          </ac:inkMkLst>
        </pc:inkChg>
        <pc:inkChg chg="add mod">
          <ac:chgData name="Zhang Yifan" userId="c9b86b9a-8bad-4e1d-80e2-8f55c3c19e2c" providerId="ADAL" clId="{9BEFBB74-C0ED-D640-96C8-5B66059E4614}" dt="2021-09-27T19:22:36.633" v="1248" actId="1076"/>
          <ac:inkMkLst>
            <pc:docMk/>
            <pc:sldMk cId="634456784" sldId="284"/>
            <ac:inkMk id="311" creationId="{433CCCD6-2EB2-8E48-9534-770F718399B3}"/>
          </ac:inkMkLst>
        </pc:inkChg>
        <pc:inkChg chg="add">
          <ac:chgData name="Zhang Yifan" userId="c9b86b9a-8bad-4e1d-80e2-8f55c3c19e2c" providerId="ADAL" clId="{9BEFBB74-C0ED-D640-96C8-5B66059E4614}" dt="2021-09-27T19:23:05.507" v="1253"/>
          <ac:inkMkLst>
            <pc:docMk/>
            <pc:sldMk cId="634456784" sldId="284"/>
            <ac:inkMk id="313" creationId="{9A945B67-9DC0-F248-8B41-DDB02784024C}"/>
          </ac:inkMkLst>
        </pc:inkChg>
        <pc:inkChg chg="add">
          <ac:chgData name="Zhang Yifan" userId="c9b86b9a-8bad-4e1d-80e2-8f55c3c19e2c" providerId="ADAL" clId="{9BEFBB74-C0ED-D640-96C8-5B66059E4614}" dt="2021-09-27T19:23:06.327" v="1254"/>
          <ac:inkMkLst>
            <pc:docMk/>
            <pc:sldMk cId="634456784" sldId="284"/>
            <ac:inkMk id="314" creationId="{21462F88-3D33-774D-8283-88069985F890}"/>
          </ac:inkMkLst>
        </pc:inkChg>
        <pc:inkChg chg="add">
          <ac:chgData name="Zhang Yifan" userId="c9b86b9a-8bad-4e1d-80e2-8f55c3c19e2c" providerId="ADAL" clId="{9BEFBB74-C0ED-D640-96C8-5B66059E4614}" dt="2021-09-27T19:23:06.559" v="1255"/>
          <ac:inkMkLst>
            <pc:docMk/>
            <pc:sldMk cId="634456784" sldId="284"/>
            <ac:inkMk id="315" creationId="{A948196A-D78A-B64E-8273-9BD54398F252}"/>
          </ac:inkMkLst>
        </pc:inkChg>
      </pc:sldChg>
      <pc:sldChg chg="addSp delSp add del">
        <pc:chgData name="Zhang Yifan" userId="c9b86b9a-8bad-4e1d-80e2-8f55c3c19e2c" providerId="ADAL" clId="{9BEFBB74-C0ED-D640-96C8-5B66059E4614}" dt="2021-09-27T19:27:33.556" v="1353" actId="2696"/>
        <pc:sldMkLst>
          <pc:docMk/>
          <pc:sldMk cId="1185870173" sldId="285"/>
        </pc:sldMkLst>
        <pc:grpChg chg="add del">
          <ac:chgData name="Zhang Yifan" userId="c9b86b9a-8bad-4e1d-80e2-8f55c3c19e2c" providerId="ADAL" clId="{9BEFBB74-C0ED-D640-96C8-5B66059E4614}" dt="2021-09-27T19:24:34.245" v="1278"/>
          <ac:grpSpMkLst>
            <pc:docMk/>
            <pc:sldMk cId="1185870173" sldId="285"/>
            <ac:grpSpMk id="190" creationId="{F2820E90-BCA9-7E42-8F8E-051BD4F918C3}"/>
          </ac:grpSpMkLst>
        </pc:grpChg>
        <pc:grpChg chg="add del">
          <ac:chgData name="Zhang Yifan" userId="c9b86b9a-8bad-4e1d-80e2-8f55c3c19e2c" providerId="ADAL" clId="{9BEFBB74-C0ED-D640-96C8-5B66059E4614}" dt="2021-09-27T19:24:44.802" v="1290"/>
          <ac:grpSpMkLst>
            <pc:docMk/>
            <pc:sldMk cId="1185870173" sldId="285"/>
            <ac:grpSpMk id="234" creationId="{1AD4559D-54CB-B84C-9B90-87C17CD95E4F}"/>
          </ac:grpSpMkLst>
        </pc:grpChg>
        <pc:grpChg chg="add">
          <ac:chgData name="Zhang Yifan" userId="c9b86b9a-8bad-4e1d-80e2-8f55c3c19e2c" providerId="ADAL" clId="{9BEFBB74-C0ED-D640-96C8-5B66059E4614}" dt="2021-09-27T19:24:44.802" v="1290"/>
          <ac:grpSpMkLst>
            <pc:docMk/>
            <pc:sldMk cId="1185870173" sldId="285"/>
            <ac:grpSpMk id="260" creationId="{B79AB056-D022-024E-A123-9C0920322A02}"/>
          </ac:grpSpMkLst>
        </pc:grpChg>
        <pc:grpChg chg="add del">
          <ac:chgData name="Zhang Yifan" userId="c9b86b9a-8bad-4e1d-80e2-8f55c3c19e2c" providerId="ADAL" clId="{9BEFBB74-C0ED-D640-96C8-5B66059E4614}" dt="2021-09-27T19:24:56.110" v="1311"/>
          <ac:grpSpMkLst>
            <pc:docMk/>
            <pc:sldMk cId="1185870173" sldId="285"/>
            <ac:grpSpMk id="281" creationId="{5778B236-4588-2541-9EC7-CB8FE4C0ECF1}"/>
          </ac:grpSpMkLst>
        </pc:grpChg>
        <pc:grpChg chg="add del">
          <ac:chgData name="Zhang Yifan" userId="c9b86b9a-8bad-4e1d-80e2-8f55c3c19e2c" providerId="ADAL" clId="{9BEFBB74-C0ED-D640-96C8-5B66059E4614}" dt="2021-09-27T19:25:01.986" v="1318"/>
          <ac:grpSpMkLst>
            <pc:docMk/>
            <pc:sldMk cId="1185870173" sldId="285"/>
            <ac:grpSpMk id="292" creationId="{C9621EB3-C7E2-9349-AAEE-C7AB8F60547F}"/>
          </ac:grpSpMkLst>
        </pc:grpChg>
        <pc:grpChg chg="add del">
          <ac:chgData name="Zhang Yifan" userId="c9b86b9a-8bad-4e1d-80e2-8f55c3c19e2c" providerId="ADAL" clId="{9BEFBB74-C0ED-D640-96C8-5B66059E4614}" dt="2021-09-27T19:25:12.429" v="1327"/>
          <ac:grpSpMkLst>
            <pc:docMk/>
            <pc:sldMk cId="1185870173" sldId="285"/>
            <ac:grpSpMk id="321" creationId="{ABF2D83E-AE91-1144-8E8F-79F676C4BD59}"/>
          </ac:grpSpMkLst>
        </pc:grpChg>
        <pc:grpChg chg="add del">
          <ac:chgData name="Zhang Yifan" userId="c9b86b9a-8bad-4e1d-80e2-8f55c3c19e2c" providerId="ADAL" clId="{9BEFBB74-C0ED-D640-96C8-5B66059E4614}" dt="2021-09-27T19:25:19.522" v="1334"/>
          <ac:grpSpMkLst>
            <pc:docMk/>
            <pc:sldMk cId="1185870173" sldId="285"/>
            <ac:grpSpMk id="330" creationId="{B73EC88C-0158-C543-91F9-A4725A420D23}"/>
          </ac:grpSpMkLst>
        </pc:grpChg>
        <pc:grpChg chg="add">
          <ac:chgData name="Zhang Yifan" userId="c9b86b9a-8bad-4e1d-80e2-8f55c3c19e2c" providerId="ADAL" clId="{9BEFBB74-C0ED-D640-96C8-5B66059E4614}" dt="2021-09-27T19:25:19.522" v="1334"/>
          <ac:grpSpMkLst>
            <pc:docMk/>
            <pc:sldMk cId="1185870173" sldId="285"/>
            <ac:grpSpMk id="337" creationId="{77737224-BAEE-9046-993E-C634010611B1}"/>
          </ac:grpSpMkLst>
        </pc:grpChg>
        <pc:inkChg chg="del">
          <ac:chgData name="Zhang Yifan" userId="c9b86b9a-8bad-4e1d-80e2-8f55c3c19e2c" providerId="ADAL" clId="{9BEFBB74-C0ED-D640-96C8-5B66059E4614}" dt="2021-09-27T19:23:36.760" v="1258"/>
          <ac:inkMkLst>
            <pc:docMk/>
            <pc:sldMk cId="1185870173" sldId="285"/>
            <ac:inkMk id="2" creationId="{E82AE8A2-B265-AC4B-974E-18F6B6546377}"/>
          </ac:inkMkLst>
        </pc:inkChg>
        <pc:inkChg chg="del">
          <ac:chgData name="Zhang Yifan" userId="c9b86b9a-8bad-4e1d-80e2-8f55c3c19e2c" providerId="ADAL" clId="{9BEFBB74-C0ED-D640-96C8-5B66059E4614}" dt="2021-09-27T19:23:37.441" v="1259"/>
          <ac:inkMkLst>
            <pc:docMk/>
            <pc:sldMk cId="1185870173" sldId="285"/>
            <ac:inkMk id="3" creationId="{8461208A-4014-5C41-BC7C-273F09D7E0AC}"/>
          </ac:inkMkLst>
        </pc:inkChg>
        <pc:inkChg chg="add">
          <ac:chgData name="Zhang Yifan" userId="c9b86b9a-8bad-4e1d-80e2-8f55c3c19e2c" providerId="ADAL" clId="{9BEFBB74-C0ED-D640-96C8-5B66059E4614}" dt="2021-09-27T19:23:40.154" v="1260"/>
          <ac:inkMkLst>
            <pc:docMk/>
            <pc:sldMk cId="1185870173" sldId="285"/>
            <ac:inkMk id="6" creationId="{D9F5EE9E-C11B-684A-9414-05C8BCCF5ABA}"/>
          </ac:inkMkLst>
        </pc:inkChg>
        <pc:inkChg chg="add">
          <ac:chgData name="Zhang Yifan" userId="c9b86b9a-8bad-4e1d-80e2-8f55c3c19e2c" providerId="ADAL" clId="{9BEFBB74-C0ED-D640-96C8-5B66059E4614}" dt="2021-09-27T19:23:41.626" v="1261"/>
          <ac:inkMkLst>
            <pc:docMk/>
            <pc:sldMk cId="1185870173" sldId="285"/>
            <ac:inkMk id="20" creationId="{855199C8-0537-A44E-B81F-F43C363736EB}"/>
          </ac:inkMkLst>
        </pc:inkChg>
        <pc:inkChg chg="add topLvl">
          <ac:chgData name="Zhang Yifan" userId="c9b86b9a-8bad-4e1d-80e2-8f55c3c19e2c" providerId="ADAL" clId="{9BEFBB74-C0ED-D640-96C8-5B66059E4614}" dt="2021-09-27T19:24:44.802" v="1290"/>
          <ac:inkMkLst>
            <pc:docMk/>
            <pc:sldMk cId="1185870173" sldId="285"/>
            <ac:inkMk id="143" creationId="{E92EBE67-0EA3-5C45-8018-A6E3D5F9E6A5}"/>
          </ac:inkMkLst>
        </pc:inkChg>
        <pc:inkChg chg="add topLvl">
          <ac:chgData name="Zhang Yifan" userId="c9b86b9a-8bad-4e1d-80e2-8f55c3c19e2c" providerId="ADAL" clId="{9BEFBB74-C0ED-D640-96C8-5B66059E4614}" dt="2021-09-27T19:24:44.802" v="1290"/>
          <ac:inkMkLst>
            <pc:docMk/>
            <pc:sldMk cId="1185870173" sldId="285"/>
            <ac:inkMk id="189" creationId="{75DB2B27-33CF-7C41-B885-BB2A8EF9B7FC}"/>
          </ac:inkMkLst>
        </pc:inkChg>
        <pc:inkChg chg="add topLvl">
          <ac:chgData name="Zhang Yifan" userId="c9b86b9a-8bad-4e1d-80e2-8f55c3c19e2c" providerId="ADAL" clId="{9BEFBB74-C0ED-D640-96C8-5B66059E4614}" dt="2021-09-27T19:24:44.802" v="1290"/>
          <ac:inkMkLst>
            <pc:docMk/>
            <pc:sldMk cId="1185870173" sldId="285"/>
            <ac:inkMk id="195" creationId="{30FDBFF9-B7C2-D04B-8392-8338D9BF3A60}"/>
          </ac:inkMkLst>
        </pc:inkChg>
        <pc:inkChg chg="add topLvl">
          <ac:chgData name="Zhang Yifan" userId="c9b86b9a-8bad-4e1d-80e2-8f55c3c19e2c" providerId="ADAL" clId="{9BEFBB74-C0ED-D640-96C8-5B66059E4614}" dt="2021-09-27T19:24:44.802" v="1290"/>
          <ac:inkMkLst>
            <pc:docMk/>
            <pc:sldMk cId="1185870173" sldId="285"/>
            <ac:inkMk id="200" creationId="{A3A57209-7AEC-A545-A02B-2344B2DE08C0}"/>
          </ac:inkMkLst>
        </pc:inkChg>
        <pc:inkChg chg="add topLvl">
          <ac:chgData name="Zhang Yifan" userId="c9b86b9a-8bad-4e1d-80e2-8f55c3c19e2c" providerId="ADAL" clId="{9BEFBB74-C0ED-D640-96C8-5B66059E4614}" dt="2021-09-27T19:24:44.802" v="1290"/>
          <ac:inkMkLst>
            <pc:docMk/>
            <pc:sldMk cId="1185870173" sldId="285"/>
            <ac:inkMk id="201" creationId="{4CB81554-0762-804D-A4AB-2A072DCFE354}"/>
          </ac:inkMkLst>
        </pc:inkChg>
        <pc:inkChg chg="add topLvl">
          <ac:chgData name="Zhang Yifan" userId="c9b86b9a-8bad-4e1d-80e2-8f55c3c19e2c" providerId="ADAL" clId="{9BEFBB74-C0ED-D640-96C8-5B66059E4614}" dt="2021-09-27T19:24:44.802" v="1290"/>
          <ac:inkMkLst>
            <pc:docMk/>
            <pc:sldMk cId="1185870173" sldId="285"/>
            <ac:inkMk id="202" creationId="{C8BD50E3-59D8-B94C-90C5-B79F665E92C1}"/>
          </ac:inkMkLst>
        </pc:inkChg>
        <pc:inkChg chg="add topLvl">
          <ac:chgData name="Zhang Yifan" userId="c9b86b9a-8bad-4e1d-80e2-8f55c3c19e2c" providerId="ADAL" clId="{9BEFBB74-C0ED-D640-96C8-5B66059E4614}" dt="2021-09-27T19:24:44.802" v="1290"/>
          <ac:inkMkLst>
            <pc:docMk/>
            <pc:sldMk cId="1185870173" sldId="285"/>
            <ac:inkMk id="209" creationId="{9DE8724A-8A0F-F54A-8AFE-F75D4246BEDA}"/>
          </ac:inkMkLst>
        </pc:inkChg>
        <pc:inkChg chg="add topLvl">
          <ac:chgData name="Zhang Yifan" userId="c9b86b9a-8bad-4e1d-80e2-8f55c3c19e2c" providerId="ADAL" clId="{9BEFBB74-C0ED-D640-96C8-5B66059E4614}" dt="2021-09-27T19:24:44.802" v="1290"/>
          <ac:inkMkLst>
            <pc:docMk/>
            <pc:sldMk cId="1185870173" sldId="285"/>
            <ac:inkMk id="215" creationId="{43C8582C-1571-174A-80DF-44182F4290CD}"/>
          </ac:inkMkLst>
        </pc:inkChg>
        <pc:inkChg chg="add topLvl">
          <ac:chgData name="Zhang Yifan" userId="c9b86b9a-8bad-4e1d-80e2-8f55c3c19e2c" providerId="ADAL" clId="{9BEFBB74-C0ED-D640-96C8-5B66059E4614}" dt="2021-09-27T19:24:44.802" v="1290"/>
          <ac:inkMkLst>
            <pc:docMk/>
            <pc:sldMk cId="1185870173" sldId="285"/>
            <ac:inkMk id="225" creationId="{43EAEB32-3305-DB4F-857F-275733FB8C97}"/>
          </ac:inkMkLst>
        </pc:inkChg>
        <pc:inkChg chg="add topLvl">
          <ac:chgData name="Zhang Yifan" userId="c9b86b9a-8bad-4e1d-80e2-8f55c3c19e2c" providerId="ADAL" clId="{9BEFBB74-C0ED-D640-96C8-5B66059E4614}" dt="2021-09-27T19:24:44.802" v="1290"/>
          <ac:inkMkLst>
            <pc:docMk/>
            <pc:sldMk cId="1185870173" sldId="285"/>
            <ac:inkMk id="226" creationId="{BD1CB877-324A-3542-BF2C-4885A2BFCFBA}"/>
          </ac:inkMkLst>
        </pc:inkChg>
        <pc:inkChg chg="add topLvl">
          <ac:chgData name="Zhang Yifan" userId="c9b86b9a-8bad-4e1d-80e2-8f55c3c19e2c" providerId="ADAL" clId="{9BEFBB74-C0ED-D640-96C8-5B66059E4614}" dt="2021-09-27T19:24:44.802" v="1290"/>
          <ac:inkMkLst>
            <pc:docMk/>
            <pc:sldMk cId="1185870173" sldId="285"/>
            <ac:inkMk id="229" creationId="{442F4A89-898F-0043-AD30-1E59D0714054}"/>
          </ac:inkMkLst>
        </pc:inkChg>
        <pc:inkChg chg="add topLvl">
          <ac:chgData name="Zhang Yifan" userId="c9b86b9a-8bad-4e1d-80e2-8f55c3c19e2c" providerId="ADAL" clId="{9BEFBB74-C0ED-D640-96C8-5B66059E4614}" dt="2021-09-27T19:24:44.802" v="1290"/>
          <ac:inkMkLst>
            <pc:docMk/>
            <pc:sldMk cId="1185870173" sldId="285"/>
            <ac:inkMk id="230" creationId="{2ED47037-930D-A74C-8475-A40A9D16A408}"/>
          </ac:inkMkLst>
        </pc:inkChg>
        <pc:inkChg chg="add topLvl">
          <ac:chgData name="Zhang Yifan" userId="c9b86b9a-8bad-4e1d-80e2-8f55c3c19e2c" providerId="ADAL" clId="{9BEFBB74-C0ED-D640-96C8-5B66059E4614}" dt="2021-09-27T19:24:44.802" v="1290"/>
          <ac:inkMkLst>
            <pc:docMk/>
            <pc:sldMk cId="1185870173" sldId="285"/>
            <ac:inkMk id="231" creationId="{DD5DC1F9-AC3F-DA4D-BB66-B686BDDBD79E}"/>
          </ac:inkMkLst>
        </pc:inkChg>
        <pc:inkChg chg="add topLvl">
          <ac:chgData name="Zhang Yifan" userId="c9b86b9a-8bad-4e1d-80e2-8f55c3c19e2c" providerId="ADAL" clId="{9BEFBB74-C0ED-D640-96C8-5B66059E4614}" dt="2021-09-27T19:24:44.802" v="1290"/>
          <ac:inkMkLst>
            <pc:docMk/>
            <pc:sldMk cId="1185870173" sldId="285"/>
            <ac:inkMk id="232" creationId="{BD421995-5B5E-5849-8EE1-6732A759E5BF}"/>
          </ac:inkMkLst>
        </pc:inkChg>
        <pc:inkChg chg="add topLvl">
          <ac:chgData name="Zhang Yifan" userId="c9b86b9a-8bad-4e1d-80e2-8f55c3c19e2c" providerId="ADAL" clId="{9BEFBB74-C0ED-D640-96C8-5B66059E4614}" dt="2021-09-27T19:24:44.802" v="1290"/>
          <ac:inkMkLst>
            <pc:docMk/>
            <pc:sldMk cId="1185870173" sldId="285"/>
            <ac:inkMk id="233" creationId="{33CBF7C2-F3E1-774F-9A27-8B318820A548}"/>
          </ac:inkMkLst>
        </pc:inkChg>
        <pc:inkChg chg="add">
          <ac:chgData name="Zhang Yifan" userId="c9b86b9a-8bad-4e1d-80e2-8f55c3c19e2c" providerId="ADAL" clId="{9BEFBB74-C0ED-D640-96C8-5B66059E4614}" dt="2021-09-27T19:24:39.599" v="1279"/>
          <ac:inkMkLst>
            <pc:docMk/>
            <pc:sldMk cId="1185870173" sldId="285"/>
            <ac:inkMk id="235" creationId="{B96B70CE-CD82-804D-9683-AE5B6C059114}"/>
          </ac:inkMkLst>
        </pc:inkChg>
        <pc:inkChg chg="add">
          <ac:chgData name="Zhang Yifan" userId="c9b86b9a-8bad-4e1d-80e2-8f55c3c19e2c" providerId="ADAL" clId="{9BEFBB74-C0ED-D640-96C8-5B66059E4614}" dt="2021-09-27T19:24:39.823" v="1280"/>
          <ac:inkMkLst>
            <pc:docMk/>
            <pc:sldMk cId="1185870173" sldId="285"/>
            <ac:inkMk id="236" creationId="{7454A45A-E4C7-E946-AAE3-ED2D259F3D03}"/>
          </ac:inkMkLst>
        </pc:inkChg>
        <pc:inkChg chg="add">
          <ac:chgData name="Zhang Yifan" userId="c9b86b9a-8bad-4e1d-80e2-8f55c3c19e2c" providerId="ADAL" clId="{9BEFBB74-C0ED-D640-96C8-5B66059E4614}" dt="2021-09-27T19:24:39.985" v="1281"/>
          <ac:inkMkLst>
            <pc:docMk/>
            <pc:sldMk cId="1185870173" sldId="285"/>
            <ac:inkMk id="244" creationId="{D216E17C-3481-1441-A93B-054E5DDB8D47}"/>
          </ac:inkMkLst>
        </pc:inkChg>
        <pc:inkChg chg="add">
          <ac:chgData name="Zhang Yifan" userId="c9b86b9a-8bad-4e1d-80e2-8f55c3c19e2c" providerId="ADAL" clId="{9BEFBB74-C0ED-D640-96C8-5B66059E4614}" dt="2021-09-27T19:24:40.850" v="1282"/>
          <ac:inkMkLst>
            <pc:docMk/>
            <pc:sldMk cId="1185870173" sldId="285"/>
            <ac:inkMk id="245" creationId="{C8AA03A6-F2B0-FF4B-8701-7620593F3A7A}"/>
          </ac:inkMkLst>
        </pc:inkChg>
        <pc:inkChg chg="add">
          <ac:chgData name="Zhang Yifan" userId="c9b86b9a-8bad-4e1d-80e2-8f55c3c19e2c" providerId="ADAL" clId="{9BEFBB74-C0ED-D640-96C8-5B66059E4614}" dt="2021-09-27T19:24:41.276" v="1283"/>
          <ac:inkMkLst>
            <pc:docMk/>
            <pc:sldMk cId="1185870173" sldId="285"/>
            <ac:inkMk id="246" creationId="{3E41B34A-1918-F241-9AD4-4A7A949A3787}"/>
          </ac:inkMkLst>
        </pc:inkChg>
        <pc:inkChg chg="add">
          <ac:chgData name="Zhang Yifan" userId="c9b86b9a-8bad-4e1d-80e2-8f55c3c19e2c" providerId="ADAL" clId="{9BEFBB74-C0ED-D640-96C8-5B66059E4614}" dt="2021-09-27T19:24:41.510" v="1284"/>
          <ac:inkMkLst>
            <pc:docMk/>
            <pc:sldMk cId="1185870173" sldId="285"/>
            <ac:inkMk id="247" creationId="{AEB612A3-84D7-B446-A420-5D5B45CCBA7E}"/>
          </ac:inkMkLst>
        </pc:inkChg>
        <pc:inkChg chg="add">
          <ac:chgData name="Zhang Yifan" userId="c9b86b9a-8bad-4e1d-80e2-8f55c3c19e2c" providerId="ADAL" clId="{9BEFBB74-C0ED-D640-96C8-5B66059E4614}" dt="2021-09-27T19:24:42.351" v="1285"/>
          <ac:inkMkLst>
            <pc:docMk/>
            <pc:sldMk cId="1185870173" sldId="285"/>
            <ac:inkMk id="254" creationId="{FCD2C968-3C9C-0641-A4CD-5822CD79EC1B}"/>
          </ac:inkMkLst>
        </pc:inkChg>
        <pc:inkChg chg="add">
          <ac:chgData name="Zhang Yifan" userId="c9b86b9a-8bad-4e1d-80e2-8f55c3c19e2c" providerId="ADAL" clId="{9BEFBB74-C0ED-D640-96C8-5B66059E4614}" dt="2021-09-27T19:24:42.758" v="1286"/>
          <ac:inkMkLst>
            <pc:docMk/>
            <pc:sldMk cId="1185870173" sldId="285"/>
            <ac:inkMk id="256" creationId="{0FD13B7D-4C86-3B48-B8EF-15DBD2337461}"/>
          </ac:inkMkLst>
        </pc:inkChg>
        <pc:inkChg chg="add">
          <ac:chgData name="Zhang Yifan" userId="c9b86b9a-8bad-4e1d-80e2-8f55c3c19e2c" providerId="ADAL" clId="{9BEFBB74-C0ED-D640-96C8-5B66059E4614}" dt="2021-09-27T19:24:42.958" v="1287"/>
          <ac:inkMkLst>
            <pc:docMk/>
            <pc:sldMk cId="1185870173" sldId="285"/>
            <ac:inkMk id="257" creationId="{779A70E0-43BA-4D4F-8B21-16A5A86F17B1}"/>
          </ac:inkMkLst>
        </pc:inkChg>
        <pc:inkChg chg="add">
          <ac:chgData name="Zhang Yifan" userId="c9b86b9a-8bad-4e1d-80e2-8f55c3c19e2c" providerId="ADAL" clId="{9BEFBB74-C0ED-D640-96C8-5B66059E4614}" dt="2021-09-27T19:24:43.724" v="1288"/>
          <ac:inkMkLst>
            <pc:docMk/>
            <pc:sldMk cId="1185870173" sldId="285"/>
            <ac:inkMk id="258" creationId="{63ABD50F-6B54-9341-AABA-3B8067F4739E}"/>
          </ac:inkMkLst>
        </pc:inkChg>
        <pc:inkChg chg="add">
          <ac:chgData name="Zhang Yifan" userId="c9b86b9a-8bad-4e1d-80e2-8f55c3c19e2c" providerId="ADAL" clId="{9BEFBB74-C0ED-D640-96C8-5B66059E4614}" dt="2021-09-27T19:24:43.880" v="1289"/>
          <ac:inkMkLst>
            <pc:docMk/>
            <pc:sldMk cId="1185870173" sldId="285"/>
            <ac:inkMk id="259" creationId="{2453DF39-EADC-2F4D-8547-086894BBA942}"/>
          </ac:inkMkLst>
        </pc:inkChg>
        <pc:inkChg chg="add topLvl">
          <ac:chgData name="Zhang Yifan" userId="c9b86b9a-8bad-4e1d-80e2-8f55c3c19e2c" providerId="ADAL" clId="{9BEFBB74-C0ED-D640-96C8-5B66059E4614}" dt="2021-09-27T19:25:19.522" v="1334"/>
          <ac:inkMkLst>
            <pc:docMk/>
            <pc:sldMk cId="1185870173" sldId="285"/>
            <ac:inkMk id="261" creationId="{8BFBA123-DC7C-4E44-BDE3-AF6D53B43BA9}"/>
          </ac:inkMkLst>
        </pc:inkChg>
        <pc:inkChg chg="add topLvl">
          <ac:chgData name="Zhang Yifan" userId="c9b86b9a-8bad-4e1d-80e2-8f55c3c19e2c" providerId="ADAL" clId="{9BEFBB74-C0ED-D640-96C8-5B66059E4614}" dt="2021-09-27T19:25:19.522" v="1334"/>
          <ac:inkMkLst>
            <pc:docMk/>
            <pc:sldMk cId="1185870173" sldId="285"/>
            <ac:inkMk id="262" creationId="{36AEB563-3CA4-FF4B-9B56-D8FACA38EF4F}"/>
          </ac:inkMkLst>
        </pc:inkChg>
        <pc:inkChg chg="add topLvl">
          <ac:chgData name="Zhang Yifan" userId="c9b86b9a-8bad-4e1d-80e2-8f55c3c19e2c" providerId="ADAL" clId="{9BEFBB74-C0ED-D640-96C8-5B66059E4614}" dt="2021-09-27T19:25:19.522" v="1334"/>
          <ac:inkMkLst>
            <pc:docMk/>
            <pc:sldMk cId="1185870173" sldId="285"/>
            <ac:inkMk id="263" creationId="{BE0CDAAD-193E-9048-9155-A70F40A48E10}"/>
          </ac:inkMkLst>
        </pc:inkChg>
        <pc:inkChg chg="add topLvl">
          <ac:chgData name="Zhang Yifan" userId="c9b86b9a-8bad-4e1d-80e2-8f55c3c19e2c" providerId="ADAL" clId="{9BEFBB74-C0ED-D640-96C8-5B66059E4614}" dt="2021-09-27T19:25:19.522" v="1334"/>
          <ac:inkMkLst>
            <pc:docMk/>
            <pc:sldMk cId="1185870173" sldId="285"/>
            <ac:inkMk id="264" creationId="{65F647D7-0DAD-4D45-A420-559CFD654EE6}"/>
          </ac:inkMkLst>
        </pc:inkChg>
        <pc:inkChg chg="add topLvl">
          <ac:chgData name="Zhang Yifan" userId="c9b86b9a-8bad-4e1d-80e2-8f55c3c19e2c" providerId="ADAL" clId="{9BEFBB74-C0ED-D640-96C8-5B66059E4614}" dt="2021-09-27T19:25:19.522" v="1334"/>
          <ac:inkMkLst>
            <pc:docMk/>
            <pc:sldMk cId="1185870173" sldId="285"/>
            <ac:inkMk id="265" creationId="{48FFD2F8-A27F-794D-94A6-7E0F0F1CAC5B}"/>
          </ac:inkMkLst>
        </pc:inkChg>
        <pc:inkChg chg="add topLvl">
          <ac:chgData name="Zhang Yifan" userId="c9b86b9a-8bad-4e1d-80e2-8f55c3c19e2c" providerId="ADAL" clId="{9BEFBB74-C0ED-D640-96C8-5B66059E4614}" dt="2021-09-27T19:25:19.522" v="1334"/>
          <ac:inkMkLst>
            <pc:docMk/>
            <pc:sldMk cId="1185870173" sldId="285"/>
            <ac:inkMk id="266" creationId="{09777E8D-449B-8843-8C08-DBFFC0E97B24}"/>
          </ac:inkMkLst>
        </pc:inkChg>
        <pc:inkChg chg="add topLvl">
          <ac:chgData name="Zhang Yifan" userId="c9b86b9a-8bad-4e1d-80e2-8f55c3c19e2c" providerId="ADAL" clId="{9BEFBB74-C0ED-D640-96C8-5B66059E4614}" dt="2021-09-27T19:25:19.522" v="1334"/>
          <ac:inkMkLst>
            <pc:docMk/>
            <pc:sldMk cId="1185870173" sldId="285"/>
            <ac:inkMk id="267" creationId="{2A4CC75C-DE5F-7C44-AB45-1E2FB0EF6637}"/>
          </ac:inkMkLst>
        </pc:inkChg>
        <pc:inkChg chg="add topLvl">
          <ac:chgData name="Zhang Yifan" userId="c9b86b9a-8bad-4e1d-80e2-8f55c3c19e2c" providerId="ADAL" clId="{9BEFBB74-C0ED-D640-96C8-5B66059E4614}" dt="2021-09-27T19:25:19.522" v="1334"/>
          <ac:inkMkLst>
            <pc:docMk/>
            <pc:sldMk cId="1185870173" sldId="285"/>
            <ac:inkMk id="268" creationId="{46BF7322-1F98-FF4B-B1DB-979D0B8CDCA7}"/>
          </ac:inkMkLst>
        </pc:inkChg>
        <pc:inkChg chg="add topLvl">
          <ac:chgData name="Zhang Yifan" userId="c9b86b9a-8bad-4e1d-80e2-8f55c3c19e2c" providerId="ADAL" clId="{9BEFBB74-C0ED-D640-96C8-5B66059E4614}" dt="2021-09-27T19:25:19.522" v="1334"/>
          <ac:inkMkLst>
            <pc:docMk/>
            <pc:sldMk cId="1185870173" sldId="285"/>
            <ac:inkMk id="269" creationId="{B8B50B99-74D2-594E-89A8-9BBC94E0D199}"/>
          </ac:inkMkLst>
        </pc:inkChg>
        <pc:inkChg chg="add topLvl">
          <ac:chgData name="Zhang Yifan" userId="c9b86b9a-8bad-4e1d-80e2-8f55c3c19e2c" providerId="ADAL" clId="{9BEFBB74-C0ED-D640-96C8-5B66059E4614}" dt="2021-09-27T19:25:19.522" v="1334"/>
          <ac:inkMkLst>
            <pc:docMk/>
            <pc:sldMk cId="1185870173" sldId="285"/>
            <ac:inkMk id="270" creationId="{4EEB1492-C059-624E-B742-F7921183CE87}"/>
          </ac:inkMkLst>
        </pc:inkChg>
        <pc:inkChg chg="add topLvl">
          <ac:chgData name="Zhang Yifan" userId="c9b86b9a-8bad-4e1d-80e2-8f55c3c19e2c" providerId="ADAL" clId="{9BEFBB74-C0ED-D640-96C8-5B66059E4614}" dt="2021-09-27T19:25:19.522" v="1334"/>
          <ac:inkMkLst>
            <pc:docMk/>
            <pc:sldMk cId="1185870173" sldId="285"/>
            <ac:inkMk id="271" creationId="{E8F68CA2-A7F8-9C4B-9E21-8D5F58AA2A7B}"/>
          </ac:inkMkLst>
        </pc:inkChg>
        <pc:inkChg chg="add topLvl">
          <ac:chgData name="Zhang Yifan" userId="c9b86b9a-8bad-4e1d-80e2-8f55c3c19e2c" providerId="ADAL" clId="{9BEFBB74-C0ED-D640-96C8-5B66059E4614}" dt="2021-09-27T19:25:19.522" v="1334"/>
          <ac:inkMkLst>
            <pc:docMk/>
            <pc:sldMk cId="1185870173" sldId="285"/>
            <ac:inkMk id="272" creationId="{CE343161-28AA-9648-A5E2-061A724056D1}"/>
          </ac:inkMkLst>
        </pc:inkChg>
        <pc:inkChg chg="add topLvl">
          <ac:chgData name="Zhang Yifan" userId="c9b86b9a-8bad-4e1d-80e2-8f55c3c19e2c" providerId="ADAL" clId="{9BEFBB74-C0ED-D640-96C8-5B66059E4614}" dt="2021-09-27T19:25:19.522" v="1334"/>
          <ac:inkMkLst>
            <pc:docMk/>
            <pc:sldMk cId="1185870173" sldId="285"/>
            <ac:inkMk id="279" creationId="{6DD51FAD-0928-0844-BA01-1B9773E785BC}"/>
          </ac:inkMkLst>
        </pc:inkChg>
        <pc:inkChg chg="add topLvl">
          <ac:chgData name="Zhang Yifan" userId="c9b86b9a-8bad-4e1d-80e2-8f55c3c19e2c" providerId="ADAL" clId="{9BEFBB74-C0ED-D640-96C8-5B66059E4614}" dt="2021-09-27T19:25:19.522" v="1334"/>
          <ac:inkMkLst>
            <pc:docMk/>
            <pc:sldMk cId="1185870173" sldId="285"/>
            <ac:inkMk id="286" creationId="{C0A47F82-12CE-7643-91AB-88B770C813B9}"/>
          </ac:inkMkLst>
        </pc:inkChg>
        <pc:inkChg chg="add topLvl">
          <ac:chgData name="Zhang Yifan" userId="c9b86b9a-8bad-4e1d-80e2-8f55c3c19e2c" providerId="ADAL" clId="{9BEFBB74-C0ED-D640-96C8-5B66059E4614}" dt="2021-09-27T19:25:19.522" v="1334"/>
          <ac:inkMkLst>
            <pc:docMk/>
            <pc:sldMk cId="1185870173" sldId="285"/>
            <ac:inkMk id="287" creationId="{E74EEC2A-6CB4-0C4F-A859-A05D894E58C1}"/>
          </ac:inkMkLst>
        </pc:inkChg>
        <pc:inkChg chg="add topLvl">
          <ac:chgData name="Zhang Yifan" userId="c9b86b9a-8bad-4e1d-80e2-8f55c3c19e2c" providerId="ADAL" clId="{9BEFBB74-C0ED-D640-96C8-5B66059E4614}" dt="2021-09-27T19:25:19.522" v="1334"/>
          <ac:inkMkLst>
            <pc:docMk/>
            <pc:sldMk cId="1185870173" sldId="285"/>
            <ac:inkMk id="288" creationId="{0010A9E1-086A-B74A-84A3-4E9960274EC4}"/>
          </ac:inkMkLst>
        </pc:inkChg>
        <pc:inkChg chg="add topLvl">
          <ac:chgData name="Zhang Yifan" userId="c9b86b9a-8bad-4e1d-80e2-8f55c3c19e2c" providerId="ADAL" clId="{9BEFBB74-C0ED-D640-96C8-5B66059E4614}" dt="2021-09-27T19:25:19.522" v="1334"/>
          <ac:inkMkLst>
            <pc:docMk/>
            <pc:sldMk cId="1185870173" sldId="285"/>
            <ac:inkMk id="289" creationId="{A12DAB5D-DB9A-6E4D-8438-81A6FCC3081D}"/>
          </ac:inkMkLst>
        </pc:inkChg>
        <pc:inkChg chg="add topLvl">
          <ac:chgData name="Zhang Yifan" userId="c9b86b9a-8bad-4e1d-80e2-8f55c3c19e2c" providerId="ADAL" clId="{9BEFBB74-C0ED-D640-96C8-5B66059E4614}" dt="2021-09-27T19:25:19.522" v="1334"/>
          <ac:inkMkLst>
            <pc:docMk/>
            <pc:sldMk cId="1185870173" sldId="285"/>
            <ac:inkMk id="290" creationId="{E93CA3FD-7E91-0245-BB13-642DBD3382E9}"/>
          </ac:inkMkLst>
        </pc:inkChg>
        <pc:inkChg chg="add topLvl">
          <ac:chgData name="Zhang Yifan" userId="c9b86b9a-8bad-4e1d-80e2-8f55c3c19e2c" providerId="ADAL" clId="{9BEFBB74-C0ED-D640-96C8-5B66059E4614}" dt="2021-09-27T19:25:19.522" v="1334"/>
          <ac:inkMkLst>
            <pc:docMk/>
            <pc:sldMk cId="1185870173" sldId="285"/>
            <ac:inkMk id="291" creationId="{7B3A2824-DE8E-A946-8DC4-FF3D564CFD07}"/>
          </ac:inkMkLst>
        </pc:inkChg>
        <pc:inkChg chg="add topLvl">
          <ac:chgData name="Zhang Yifan" userId="c9b86b9a-8bad-4e1d-80e2-8f55c3c19e2c" providerId="ADAL" clId="{9BEFBB74-C0ED-D640-96C8-5B66059E4614}" dt="2021-09-27T19:25:19.522" v="1334"/>
          <ac:inkMkLst>
            <pc:docMk/>
            <pc:sldMk cId="1185870173" sldId="285"/>
            <ac:inkMk id="293" creationId="{6AFCB572-636C-5F42-9FF1-18E17F0BB522}"/>
          </ac:inkMkLst>
        </pc:inkChg>
        <pc:inkChg chg="add topLvl">
          <ac:chgData name="Zhang Yifan" userId="c9b86b9a-8bad-4e1d-80e2-8f55c3c19e2c" providerId="ADAL" clId="{9BEFBB74-C0ED-D640-96C8-5B66059E4614}" dt="2021-09-27T19:25:19.522" v="1334"/>
          <ac:inkMkLst>
            <pc:docMk/>
            <pc:sldMk cId="1185870173" sldId="285"/>
            <ac:inkMk id="306" creationId="{742E46A2-52F7-6D4D-AE44-CDAA2615BC8C}"/>
          </ac:inkMkLst>
        </pc:inkChg>
        <pc:inkChg chg="add topLvl">
          <ac:chgData name="Zhang Yifan" userId="c9b86b9a-8bad-4e1d-80e2-8f55c3c19e2c" providerId="ADAL" clId="{9BEFBB74-C0ED-D640-96C8-5B66059E4614}" dt="2021-09-27T19:25:19.522" v="1334"/>
          <ac:inkMkLst>
            <pc:docMk/>
            <pc:sldMk cId="1185870173" sldId="285"/>
            <ac:inkMk id="317" creationId="{8159CB2B-9033-4948-B6B6-9232AD0B2FB0}"/>
          </ac:inkMkLst>
        </pc:inkChg>
        <pc:inkChg chg="add topLvl">
          <ac:chgData name="Zhang Yifan" userId="c9b86b9a-8bad-4e1d-80e2-8f55c3c19e2c" providerId="ADAL" clId="{9BEFBB74-C0ED-D640-96C8-5B66059E4614}" dt="2021-09-27T19:25:19.522" v="1334"/>
          <ac:inkMkLst>
            <pc:docMk/>
            <pc:sldMk cId="1185870173" sldId="285"/>
            <ac:inkMk id="318" creationId="{25C7B173-6CF5-8E46-98AF-137C07508C3E}"/>
          </ac:inkMkLst>
        </pc:inkChg>
        <pc:inkChg chg="add topLvl">
          <ac:chgData name="Zhang Yifan" userId="c9b86b9a-8bad-4e1d-80e2-8f55c3c19e2c" providerId="ADAL" clId="{9BEFBB74-C0ED-D640-96C8-5B66059E4614}" dt="2021-09-27T19:25:19.522" v="1334"/>
          <ac:inkMkLst>
            <pc:docMk/>
            <pc:sldMk cId="1185870173" sldId="285"/>
            <ac:inkMk id="319" creationId="{326BCD29-011E-0B49-B9E0-5BCC6F271447}"/>
          </ac:inkMkLst>
        </pc:inkChg>
        <pc:inkChg chg="add topLvl">
          <ac:chgData name="Zhang Yifan" userId="c9b86b9a-8bad-4e1d-80e2-8f55c3c19e2c" providerId="ADAL" clId="{9BEFBB74-C0ED-D640-96C8-5B66059E4614}" dt="2021-09-27T19:25:19.522" v="1334"/>
          <ac:inkMkLst>
            <pc:docMk/>
            <pc:sldMk cId="1185870173" sldId="285"/>
            <ac:inkMk id="320" creationId="{5946B2C6-B6E0-8247-81A0-B26DF9FC379C}"/>
          </ac:inkMkLst>
        </pc:inkChg>
        <pc:inkChg chg="add del topLvl">
          <ac:chgData name="Zhang Yifan" userId="c9b86b9a-8bad-4e1d-80e2-8f55c3c19e2c" providerId="ADAL" clId="{9BEFBB74-C0ED-D640-96C8-5B66059E4614}" dt="2021-09-27T19:25:24.422" v="1348"/>
          <ac:inkMkLst>
            <pc:docMk/>
            <pc:sldMk cId="1185870173" sldId="285"/>
            <ac:inkMk id="322" creationId="{B55E3E75-28EB-7246-A78D-FD115877420B}"/>
          </ac:inkMkLst>
        </pc:inkChg>
        <pc:inkChg chg="add del topLvl">
          <ac:chgData name="Zhang Yifan" userId="c9b86b9a-8bad-4e1d-80e2-8f55c3c19e2c" providerId="ADAL" clId="{9BEFBB74-C0ED-D640-96C8-5B66059E4614}" dt="2021-09-27T19:25:24.332" v="1335"/>
          <ac:inkMkLst>
            <pc:docMk/>
            <pc:sldMk cId="1185870173" sldId="285"/>
            <ac:inkMk id="323" creationId="{63F1D19D-BFF0-6448-A934-E6EC27E3BA8B}"/>
          </ac:inkMkLst>
        </pc:inkChg>
        <pc:inkChg chg="add del topLvl">
          <ac:chgData name="Zhang Yifan" userId="c9b86b9a-8bad-4e1d-80e2-8f55c3c19e2c" providerId="ADAL" clId="{9BEFBB74-C0ED-D640-96C8-5B66059E4614}" dt="2021-09-27T19:25:24.362" v="1338"/>
          <ac:inkMkLst>
            <pc:docMk/>
            <pc:sldMk cId="1185870173" sldId="285"/>
            <ac:inkMk id="324" creationId="{1016B176-8EF7-114B-B909-E8E92BDD22FC}"/>
          </ac:inkMkLst>
        </pc:inkChg>
        <pc:inkChg chg="add del topLvl">
          <ac:chgData name="Zhang Yifan" userId="c9b86b9a-8bad-4e1d-80e2-8f55c3c19e2c" providerId="ADAL" clId="{9BEFBB74-C0ED-D640-96C8-5B66059E4614}" dt="2021-09-27T19:25:24.388" v="1342"/>
          <ac:inkMkLst>
            <pc:docMk/>
            <pc:sldMk cId="1185870173" sldId="285"/>
            <ac:inkMk id="325" creationId="{151C1DAB-DFFA-464D-83ED-66D4EFECF427}"/>
          </ac:inkMkLst>
        </pc:inkChg>
        <pc:inkChg chg="add del topLvl">
          <ac:chgData name="Zhang Yifan" userId="c9b86b9a-8bad-4e1d-80e2-8f55c3c19e2c" providerId="ADAL" clId="{9BEFBB74-C0ED-D640-96C8-5B66059E4614}" dt="2021-09-27T19:25:24.394" v="1343"/>
          <ac:inkMkLst>
            <pc:docMk/>
            <pc:sldMk cId="1185870173" sldId="285"/>
            <ac:inkMk id="326" creationId="{0DB67288-22E9-2946-B3FF-6CED0B7FD6BB}"/>
          </ac:inkMkLst>
        </pc:inkChg>
        <pc:inkChg chg="add del topLvl">
          <ac:chgData name="Zhang Yifan" userId="c9b86b9a-8bad-4e1d-80e2-8f55c3c19e2c" providerId="ADAL" clId="{9BEFBB74-C0ED-D640-96C8-5B66059E4614}" dt="2021-09-27T19:25:24.400" v="1344"/>
          <ac:inkMkLst>
            <pc:docMk/>
            <pc:sldMk cId="1185870173" sldId="285"/>
            <ac:inkMk id="327" creationId="{D176F59A-CF5D-3E48-8D09-1AB10F360F81}"/>
          </ac:inkMkLst>
        </pc:inkChg>
        <pc:inkChg chg="add del topLvl">
          <ac:chgData name="Zhang Yifan" userId="c9b86b9a-8bad-4e1d-80e2-8f55c3c19e2c" providerId="ADAL" clId="{9BEFBB74-C0ED-D640-96C8-5B66059E4614}" dt="2021-09-27T19:25:24.405" v="1345"/>
          <ac:inkMkLst>
            <pc:docMk/>
            <pc:sldMk cId="1185870173" sldId="285"/>
            <ac:inkMk id="328" creationId="{9CA04174-BB73-6148-82BF-32151EFC346F}"/>
          </ac:inkMkLst>
        </pc:inkChg>
        <pc:inkChg chg="add del topLvl">
          <ac:chgData name="Zhang Yifan" userId="c9b86b9a-8bad-4e1d-80e2-8f55c3c19e2c" providerId="ADAL" clId="{9BEFBB74-C0ED-D640-96C8-5B66059E4614}" dt="2021-09-27T19:25:24.416" v="1347"/>
          <ac:inkMkLst>
            <pc:docMk/>
            <pc:sldMk cId="1185870173" sldId="285"/>
            <ac:inkMk id="329" creationId="{A17A0A47-91AD-2B43-92E1-52E5C3B4CFCE}"/>
          </ac:inkMkLst>
        </pc:inkChg>
        <pc:inkChg chg="add del">
          <ac:chgData name="Zhang Yifan" userId="c9b86b9a-8bad-4e1d-80e2-8f55c3c19e2c" providerId="ADAL" clId="{9BEFBB74-C0ED-D640-96C8-5B66059E4614}" dt="2021-09-27T19:25:24.343" v="1336"/>
          <ac:inkMkLst>
            <pc:docMk/>
            <pc:sldMk cId="1185870173" sldId="285"/>
            <ac:inkMk id="331" creationId="{D7A20717-8494-B64D-A20E-FCFA2B7F6919}"/>
          </ac:inkMkLst>
        </pc:inkChg>
        <pc:inkChg chg="add del">
          <ac:chgData name="Zhang Yifan" userId="c9b86b9a-8bad-4e1d-80e2-8f55c3c19e2c" providerId="ADAL" clId="{9BEFBB74-C0ED-D640-96C8-5B66059E4614}" dt="2021-09-27T19:25:24.353" v="1337"/>
          <ac:inkMkLst>
            <pc:docMk/>
            <pc:sldMk cId="1185870173" sldId="285"/>
            <ac:inkMk id="332" creationId="{1D50E04C-3A24-3248-B242-5D321FB16B07}"/>
          </ac:inkMkLst>
        </pc:inkChg>
        <pc:inkChg chg="add del">
          <ac:chgData name="Zhang Yifan" userId="c9b86b9a-8bad-4e1d-80e2-8f55c3c19e2c" providerId="ADAL" clId="{9BEFBB74-C0ED-D640-96C8-5B66059E4614}" dt="2021-09-27T19:25:24.370" v="1339"/>
          <ac:inkMkLst>
            <pc:docMk/>
            <pc:sldMk cId="1185870173" sldId="285"/>
            <ac:inkMk id="333" creationId="{8E8E70C1-0A53-A440-BB78-0C2C33155B92}"/>
          </ac:inkMkLst>
        </pc:inkChg>
        <pc:inkChg chg="add del">
          <ac:chgData name="Zhang Yifan" userId="c9b86b9a-8bad-4e1d-80e2-8f55c3c19e2c" providerId="ADAL" clId="{9BEFBB74-C0ED-D640-96C8-5B66059E4614}" dt="2021-09-27T19:25:24.376" v="1340"/>
          <ac:inkMkLst>
            <pc:docMk/>
            <pc:sldMk cId="1185870173" sldId="285"/>
            <ac:inkMk id="334" creationId="{73636FBF-F551-8942-9AEF-94B0531E029A}"/>
          </ac:inkMkLst>
        </pc:inkChg>
        <pc:inkChg chg="add del">
          <ac:chgData name="Zhang Yifan" userId="c9b86b9a-8bad-4e1d-80e2-8f55c3c19e2c" providerId="ADAL" clId="{9BEFBB74-C0ED-D640-96C8-5B66059E4614}" dt="2021-09-27T19:25:24.411" v="1346"/>
          <ac:inkMkLst>
            <pc:docMk/>
            <pc:sldMk cId="1185870173" sldId="285"/>
            <ac:inkMk id="335" creationId="{8E3A604B-4C96-844F-BE8F-81ADF6187CBD}"/>
          </ac:inkMkLst>
        </pc:inkChg>
        <pc:inkChg chg="add del">
          <ac:chgData name="Zhang Yifan" userId="c9b86b9a-8bad-4e1d-80e2-8f55c3c19e2c" providerId="ADAL" clId="{9BEFBB74-C0ED-D640-96C8-5B66059E4614}" dt="2021-09-27T19:25:24.382" v="1341"/>
          <ac:inkMkLst>
            <pc:docMk/>
            <pc:sldMk cId="1185870173" sldId="285"/>
            <ac:inkMk id="336" creationId="{3785F672-9784-0D4A-AC04-99415D375E68}"/>
          </ac:inkMkLst>
        </pc:inkChg>
      </pc:sldChg>
      <pc:sldChg chg="addSp delSp add del">
        <pc:chgData name="Zhang Yifan" userId="c9b86b9a-8bad-4e1d-80e2-8f55c3c19e2c" providerId="ADAL" clId="{9BEFBB74-C0ED-D640-96C8-5B66059E4614}" dt="2021-09-27T19:22:27.512" v="1247" actId="2696"/>
        <pc:sldMkLst>
          <pc:docMk/>
          <pc:sldMk cId="1977305321" sldId="285"/>
        </pc:sldMkLst>
        <pc:grpChg chg="add del">
          <ac:chgData name="Zhang Yifan" userId="c9b86b9a-8bad-4e1d-80e2-8f55c3c19e2c" providerId="ADAL" clId="{9BEFBB74-C0ED-D640-96C8-5B66059E4614}" dt="2021-09-27T19:21:41.420" v="1218"/>
          <ac:grpSpMkLst>
            <pc:docMk/>
            <pc:sldMk cId="1977305321" sldId="285"/>
            <ac:grpSpMk id="143" creationId="{A71386D8-0486-064D-8F85-23515D6722D0}"/>
          </ac:grpSpMkLst>
        </pc:grpChg>
        <pc:grpChg chg="add del">
          <ac:chgData name="Zhang Yifan" userId="c9b86b9a-8bad-4e1d-80e2-8f55c3c19e2c" providerId="ADAL" clId="{9BEFBB74-C0ED-D640-96C8-5B66059E4614}" dt="2021-09-27T19:22:00.008" v="1246"/>
          <ac:grpSpMkLst>
            <pc:docMk/>
            <pc:sldMk cId="1977305321" sldId="285"/>
            <ac:grpSpMk id="246" creationId="{4D144BD7-2843-B24F-88D1-C50DEAC4A5AF}"/>
          </ac:grpSpMkLst>
        </pc:grpChg>
        <pc:grpChg chg="add">
          <ac:chgData name="Zhang Yifan" userId="c9b86b9a-8bad-4e1d-80e2-8f55c3c19e2c" providerId="ADAL" clId="{9BEFBB74-C0ED-D640-96C8-5B66059E4614}" dt="2021-09-27T19:22:00.008" v="1246"/>
          <ac:grpSpMkLst>
            <pc:docMk/>
            <pc:sldMk cId="1977305321" sldId="285"/>
            <ac:grpSpMk id="264" creationId="{EF55862E-C061-0845-8E0C-73D1BD31DF4B}"/>
          </ac:grpSpMkLst>
        </pc:grpChg>
        <pc:inkChg chg="add topLvl">
          <ac:chgData name="Zhang Yifan" userId="c9b86b9a-8bad-4e1d-80e2-8f55c3c19e2c" providerId="ADAL" clId="{9BEFBB74-C0ED-D640-96C8-5B66059E4614}" dt="2021-09-27T19:21:41.420" v="1218"/>
          <ac:inkMkLst>
            <pc:docMk/>
            <pc:sldMk cId="1977305321" sldId="285"/>
            <ac:inkMk id="6" creationId="{587CC5E7-8CDE-644F-A2DD-16292258F67B}"/>
          </ac:inkMkLst>
        </pc:inkChg>
        <pc:inkChg chg="add del topLvl">
          <ac:chgData name="Zhang Yifan" userId="c9b86b9a-8bad-4e1d-80e2-8f55c3c19e2c" providerId="ADAL" clId="{9BEFBB74-C0ED-D640-96C8-5B66059E4614}" dt="2021-09-27T19:21:41.420" v="1218"/>
          <ac:inkMkLst>
            <pc:docMk/>
            <pc:sldMk cId="1977305321" sldId="285"/>
            <ac:inkMk id="20" creationId="{4C5B3804-E48D-124A-AA8F-36C2F3765BF1}"/>
          </ac:inkMkLst>
        </pc:inkChg>
        <pc:inkChg chg="add topLvl">
          <ac:chgData name="Zhang Yifan" userId="c9b86b9a-8bad-4e1d-80e2-8f55c3c19e2c" providerId="ADAL" clId="{9BEFBB74-C0ED-D640-96C8-5B66059E4614}" dt="2021-09-27T19:22:00.008" v="1246"/>
          <ac:inkMkLst>
            <pc:docMk/>
            <pc:sldMk cId="1977305321" sldId="285"/>
            <ac:inkMk id="189" creationId="{C7EE7067-8BFA-5640-A723-5DD2DD8ED723}"/>
          </ac:inkMkLst>
        </pc:inkChg>
        <pc:inkChg chg="add topLvl">
          <ac:chgData name="Zhang Yifan" userId="c9b86b9a-8bad-4e1d-80e2-8f55c3c19e2c" providerId="ADAL" clId="{9BEFBB74-C0ED-D640-96C8-5B66059E4614}" dt="2021-09-27T19:22:00.008" v="1246"/>
          <ac:inkMkLst>
            <pc:docMk/>
            <pc:sldMk cId="1977305321" sldId="285"/>
            <ac:inkMk id="190" creationId="{5B8EF0D6-0BC3-BF46-A79B-E5F92D1685CE}"/>
          </ac:inkMkLst>
        </pc:inkChg>
        <pc:inkChg chg="add topLvl">
          <ac:chgData name="Zhang Yifan" userId="c9b86b9a-8bad-4e1d-80e2-8f55c3c19e2c" providerId="ADAL" clId="{9BEFBB74-C0ED-D640-96C8-5B66059E4614}" dt="2021-09-27T19:22:00.008" v="1246"/>
          <ac:inkMkLst>
            <pc:docMk/>
            <pc:sldMk cId="1977305321" sldId="285"/>
            <ac:inkMk id="195" creationId="{EECC8E48-A351-0544-A390-00980F8A8E4C}"/>
          </ac:inkMkLst>
        </pc:inkChg>
        <pc:inkChg chg="add topLvl">
          <ac:chgData name="Zhang Yifan" userId="c9b86b9a-8bad-4e1d-80e2-8f55c3c19e2c" providerId="ADAL" clId="{9BEFBB74-C0ED-D640-96C8-5B66059E4614}" dt="2021-09-27T19:22:00.008" v="1246"/>
          <ac:inkMkLst>
            <pc:docMk/>
            <pc:sldMk cId="1977305321" sldId="285"/>
            <ac:inkMk id="200" creationId="{92A9B583-818D-2C4D-9A4B-6BE76653DCFD}"/>
          </ac:inkMkLst>
        </pc:inkChg>
        <pc:inkChg chg="add topLvl">
          <ac:chgData name="Zhang Yifan" userId="c9b86b9a-8bad-4e1d-80e2-8f55c3c19e2c" providerId="ADAL" clId="{9BEFBB74-C0ED-D640-96C8-5B66059E4614}" dt="2021-09-27T19:22:00.008" v="1246"/>
          <ac:inkMkLst>
            <pc:docMk/>
            <pc:sldMk cId="1977305321" sldId="285"/>
            <ac:inkMk id="201" creationId="{95060DAF-73F9-6B49-9585-9091BE69B6E7}"/>
          </ac:inkMkLst>
        </pc:inkChg>
        <pc:inkChg chg="add topLvl">
          <ac:chgData name="Zhang Yifan" userId="c9b86b9a-8bad-4e1d-80e2-8f55c3c19e2c" providerId="ADAL" clId="{9BEFBB74-C0ED-D640-96C8-5B66059E4614}" dt="2021-09-27T19:22:00.008" v="1246"/>
          <ac:inkMkLst>
            <pc:docMk/>
            <pc:sldMk cId="1977305321" sldId="285"/>
            <ac:inkMk id="202" creationId="{8168D208-C103-7143-B97B-13EF9BC3461D}"/>
          </ac:inkMkLst>
        </pc:inkChg>
        <pc:inkChg chg="add topLvl">
          <ac:chgData name="Zhang Yifan" userId="c9b86b9a-8bad-4e1d-80e2-8f55c3c19e2c" providerId="ADAL" clId="{9BEFBB74-C0ED-D640-96C8-5B66059E4614}" dt="2021-09-27T19:22:00.008" v="1246"/>
          <ac:inkMkLst>
            <pc:docMk/>
            <pc:sldMk cId="1977305321" sldId="285"/>
            <ac:inkMk id="209" creationId="{7C5E3063-2027-E64D-883E-1D415492BFE5}"/>
          </ac:inkMkLst>
        </pc:inkChg>
        <pc:inkChg chg="add topLvl">
          <ac:chgData name="Zhang Yifan" userId="c9b86b9a-8bad-4e1d-80e2-8f55c3c19e2c" providerId="ADAL" clId="{9BEFBB74-C0ED-D640-96C8-5B66059E4614}" dt="2021-09-27T19:22:00.008" v="1246"/>
          <ac:inkMkLst>
            <pc:docMk/>
            <pc:sldMk cId="1977305321" sldId="285"/>
            <ac:inkMk id="215" creationId="{37A9B39A-EFB4-5646-8ECA-41E03B415802}"/>
          </ac:inkMkLst>
        </pc:inkChg>
        <pc:inkChg chg="add topLvl">
          <ac:chgData name="Zhang Yifan" userId="c9b86b9a-8bad-4e1d-80e2-8f55c3c19e2c" providerId="ADAL" clId="{9BEFBB74-C0ED-D640-96C8-5B66059E4614}" dt="2021-09-27T19:22:00.008" v="1246"/>
          <ac:inkMkLst>
            <pc:docMk/>
            <pc:sldMk cId="1977305321" sldId="285"/>
            <ac:inkMk id="229" creationId="{146E225F-A61D-AF4F-AA15-EE621AD9E2C1}"/>
          </ac:inkMkLst>
        </pc:inkChg>
        <pc:inkChg chg="add topLvl">
          <ac:chgData name="Zhang Yifan" userId="c9b86b9a-8bad-4e1d-80e2-8f55c3c19e2c" providerId="ADAL" clId="{9BEFBB74-C0ED-D640-96C8-5B66059E4614}" dt="2021-09-27T19:22:00.008" v="1246"/>
          <ac:inkMkLst>
            <pc:docMk/>
            <pc:sldMk cId="1977305321" sldId="285"/>
            <ac:inkMk id="230" creationId="{9EA456FE-F1EB-F14A-9B5A-E635C75931C8}"/>
          </ac:inkMkLst>
        </pc:inkChg>
        <pc:inkChg chg="add topLvl">
          <ac:chgData name="Zhang Yifan" userId="c9b86b9a-8bad-4e1d-80e2-8f55c3c19e2c" providerId="ADAL" clId="{9BEFBB74-C0ED-D640-96C8-5B66059E4614}" dt="2021-09-27T19:22:00.008" v="1246"/>
          <ac:inkMkLst>
            <pc:docMk/>
            <pc:sldMk cId="1977305321" sldId="285"/>
            <ac:inkMk id="231" creationId="{17111505-AA8C-6842-B915-3DC75E121C61}"/>
          </ac:inkMkLst>
        </pc:inkChg>
        <pc:inkChg chg="add topLvl">
          <ac:chgData name="Zhang Yifan" userId="c9b86b9a-8bad-4e1d-80e2-8f55c3c19e2c" providerId="ADAL" clId="{9BEFBB74-C0ED-D640-96C8-5B66059E4614}" dt="2021-09-27T19:22:00.008" v="1246"/>
          <ac:inkMkLst>
            <pc:docMk/>
            <pc:sldMk cId="1977305321" sldId="285"/>
            <ac:inkMk id="232" creationId="{F9D2A33F-11A9-F440-BD8E-33ECAEEC0290}"/>
          </ac:inkMkLst>
        </pc:inkChg>
        <pc:inkChg chg="add topLvl">
          <ac:chgData name="Zhang Yifan" userId="c9b86b9a-8bad-4e1d-80e2-8f55c3c19e2c" providerId="ADAL" clId="{9BEFBB74-C0ED-D640-96C8-5B66059E4614}" dt="2021-09-27T19:22:00.008" v="1246"/>
          <ac:inkMkLst>
            <pc:docMk/>
            <pc:sldMk cId="1977305321" sldId="285"/>
            <ac:inkMk id="233" creationId="{77A7BA12-7BF5-7642-BC5A-7104A4174FC5}"/>
          </ac:inkMkLst>
        </pc:inkChg>
        <pc:inkChg chg="add topLvl">
          <ac:chgData name="Zhang Yifan" userId="c9b86b9a-8bad-4e1d-80e2-8f55c3c19e2c" providerId="ADAL" clId="{9BEFBB74-C0ED-D640-96C8-5B66059E4614}" dt="2021-09-27T19:22:00.008" v="1246"/>
          <ac:inkMkLst>
            <pc:docMk/>
            <pc:sldMk cId="1977305321" sldId="285"/>
            <ac:inkMk id="234" creationId="{0EADEDB3-E3EF-F94A-862D-14D39DCBE86C}"/>
          </ac:inkMkLst>
        </pc:inkChg>
        <pc:inkChg chg="add topLvl">
          <ac:chgData name="Zhang Yifan" userId="c9b86b9a-8bad-4e1d-80e2-8f55c3c19e2c" providerId="ADAL" clId="{9BEFBB74-C0ED-D640-96C8-5B66059E4614}" dt="2021-09-27T19:22:00.008" v="1246"/>
          <ac:inkMkLst>
            <pc:docMk/>
            <pc:sldMk cId="1977305321" sldId="285"/>
            <ac:inkMk id="235" creationId="{4B117677-A1A2-BF43-970A-3AB8AF0B327B}"/>
          </ac:inkMkLst>
        </pc:inkChg>
        <pc:inkChg chg="add topLvl">
          <ac:chgData name="Zhang Yifan" userId="c9b86b9a-8bad-4e1d-80e2-8f55c3c19e2c" providerId="ADAL" clId="{9BEFBB74-C0ED-D640-96C8-5B66059E4614}" dt="2021-09-27T19:22:00.008" v="1246"/>
          <ac:inkMkLst>
            <pc:docMk/>
            <pc:sldMk cId="1977305321" sldId="285"/>
            <ac:inkMk id="236" creationId="{855E3C8F-943E-B841-9C3C-EA3DBC3D92C1}"/>
          </ac:inkMkLst>
        </pc:inkChg>
        <pc:inkChg chg="add topLvl">
          <ac:chgData name="Zhang Yifan" userId="c9b86b9a-8bad-4e1d-80e2-8f55c3c19e2c" providerId="ADAL" clId="{9BEFBB74-C0ED-D640-96C8-5B66059E4614}" dt="2021-09-27T19:22:00.008" v="1246"/>
          <ac:inkMkLst>
            <pc:docMk/>
            <pc:sldMk cId="1977305321" sldId="285"/>
            <ac:inkMk id="244" creationId="{D77B7F27-4036-6242-8FC6-DEB57A67F31F}"/>
          </ac:inkMkLst>
        </pc:inkChg>
        <pc:inkChg chg="add topLvl">
          <ac:chgData name="Zhang Yifan" userId="c9b86b9a-8bad-4e1d-80e2-8f55c3c19e2c" providerId="ADAL" clId="{9BEFBB74-C0ED-D640-96C8-5B66059E4614}" dt="2021-09-27T19:22:00.008" v="1246"/>
          <ac:inkMkLst>
            <pc:docMk/>
            <pc:sldMk cId="1977305321" sldId="285"/>
            <ac:inkMk id="245" creationId="{FB2ACA70-E85B-D440-93D7-C15EE9E0EEE4}"/>
          </ac:inkMkLst>
        </pc:inkChg>
        <pc:inkChg chg="add">
          <ac:chgData name="Zhang Yifan" userId="c9b86b9a-8bad-4e1d-80e2-8f55c3c19e2c" providerId="ADAL" clId="{9BEFBB74-C0ED-D640-96C8-5B66059E4614}" dt="2021-09-27T19:21:55.427" v="1238"/>
          <ac:inkMkLst>
            <pc:docMk/>
            <pc:sldMk cId="1977305321" sldId="285"/>
            <ac:inkMk id="247" creationId="{6F14BC92-D6E3-C348-B6F0-2241087F0E9C}"/>
          </ac:inkMkLst>
        </pc:inkChg>
        <pc:inkChg chg="add">
          <ac:chgData name="Zhang Yifan" userId="c9b86b9a-8bad-4e1d-80e2-8f55c3c19e2c" providerId="ADAL" clId="{9BEFBB74-C0ED-D640-96C8-5B66059E4614}" dt="2021-09-27T19:21:56.247" v="1239"/>
          <ac:inkMkLst>
            <pc:docMk/>
            <pc:sldMk cId="1977305321" sldId="285"/>
            <ac:inkMk id="257" creationId="{470D9C94-E7EC-5F44-BD5C-E80A15315492}"/>
          </ac:inkMkLst>
        </pc:inkChg>
        <pc:inkChg chg="add">
          <ac:chgData name="Zhang Yifan" userId="c9b86b9a-8bad-4e1d-80e2-8f55c3c19e2c" providerId="ADAL" clId="{9BEFBB74-C0ED-D640-96C8-5B66059E4614}" dt="2021-09-27T19:21:57.197" v="1240"/>
          <ac:inkMkLst>
            <pc:docMk/>
            <pc:sldMk cId="1977305321" sldId="285"/>
            <ac:inkMk id="258" creationId="{61891673-CD2D-D447-A9C6-3290776C22D7}"/>
          </ac:inkMkLst>
        </pc:inkChg>
        <pc:inkChg chg="add">
          <ac:chgData name="Zhang Yifan" userId="c9b86b9a-8bad-4e1d-80e2-8f55c3c19e2c" providerId="ADAL" clId="{9BEFBB74-C0ED-D640-96C8-5B66059E4614}" dt="2021-09-27T19:21:57.797" v="1241"/>
          <ac:inkMkLst>
            <pc:docMk/>
            <pc:sldMk cId="1977305321" sldId="285"/>
            <ac:inkMk id="259" creationId="{DB0F0B8B-2F50-D841-847A-3C6247108CD9}"/>
          </ac:inkMkLst>
        </pc:inkChg>
        <pc:inkChg chg="add">
          <ac:chgData name="Zhang Yifan" userId="c9b86b9a-8bad-4e1d-80e2-8f55c3c19e2c" providerId="ADAL" clId="{9BEFBB74-C0ED-D640-96C8-5B66059E4614}" dt="2021-09-27T19:21:57.997" v="1242"/>
          <ac:inkMkLst>
            <pc:docMk/>
            <pc:sldMk cId="1977305321" sldId="285"/>
            <ac:inkMk id="260" creationId="{193518A1-F920-E94D-8FDD-314A1CCAB0EE}"/>
          </ac:inkMkLst>
        </pc:inkChg>
        <pc:inkChg chg="add">
          <ac:chgData name="Zhang Yifan" userId="c9b86b9a-8bad-4e1d-80e2-8f55c3c19e2c" providerId="ADAL" clId="{9BEFBB74-C0ED-D640-96C8-5B66059E4614}" dt="2021-09-27T19:21:58.737" v="1243"/>
          <ac:inkMkLst>
            <pc:docMk/>
            <pc:sldMk cId="1977305321" sldId="285"/>
            <ac:inkMk id="261" creationId="{CB3A5A6D-D19B-8C4F-9F72-A3EB9694286F}"/>
          </ac:inkMkLst>
        </pc:inkChg>
        <pc:inkChg chg="add">
          <ac:chgData name="Zhang Yifan" userId="c9b86b9a-8bad-4e1d-80e2-8f55c3c19e2c" providerId="ADAL" clId="{9BEFBB74-C0ED-D640-96C8-5B66059E4614}" dt="2021-09-27T19:21:58.929" v="1244"/>
          <ac:inkMkLst>
            <pc:docMk/>
            <pc:sldMk cId="1977305321" sldId="285"/>
            <ac:inkMk id="262" creationId="{2DF4991E-C9BA-874C-9544-377BCDC415CC}"/>
          </ac:inkMkLst>
        </pc:inkChg>
        <pc:inkChg chg="add">
          <ac:chgData name="Zhang Yifan" userId="c9b86b9a-8bad-4e1d-80e2-8f55c3c19e2c" providerId="ADAL" clId="{9BEFBB74-C0ED-D640-96C8-5B66059E4614}" dt="2021-09-27T19:21:59.279" v="1245"/>
          <ac:inkMkLst>
            <pc:docMk/>
            <pc:sldMk cId="1977305321" sldId="285"/>
            <ac:inkMk id="263" creationId="{00B17187-ED03-4F4A-9ADF-BC3FB35AA0C3}"/>
          </ac:inkMkLst>
        </pc:inkChg>
      </pc:sldChg>
      <pc:sldChg chg="add del">
        <pc:chgData name="Zhang Yifan" userId="c9b86b9a-8bad-4e1d-80e2-8f55c3c19e2c" providerId="ADAL" clId="{9BEFBB74-C0ED-D640-96C8-5B66059E4614}" dt="2021-09-27T19:23:01.071" v="1252" actId="2696"/>
        <pc:sldMkLst>
          <pc:docMk/>
          <pc:sldMk cId="2055703969" sldId="285"/>
        </pc:sldMkLst>
      </pc:sldChg>
      <pc:sldChg chg="addSp delSp modSp add">
        <pc:chgData name="Zhang Yifan" userId="c9b86b9a-8bad-4e1d-80e2-8f55c3c19e2c" providerId="ADAL" clId="{9BEFBB74-C0ED-D640-96C8-5B66059E4614}" dt="2021-09-27T19:28:23.424" v="1365" actId="478"/>
        <pc:sldMkLst>
          <pc:docMk/>
          <pc:sldMk cId="1312175969" sldId="286"/>
        </pc:sldMkLst>
        <pc:spChg chg="add del mod">
          <ac:chgData name="Zhang Yifan" userId="c9b86b9a-8bad-4e1d-80e2-8f55c3c19e2c" providerId="ADAL" clId="{9BEFBB74-C0ED-D640-96C8-5B66059E4614}" dt="2021-09-27T19:27:51.355" v="1357" actId="478"/>
          <ac:spMkLst>
            <pc:docMk/>
            <pc:sldMk cId="1312175969" sldId="286"/>
            <ac:spMk id="3" creationId="{DA9068AC-E898-3F49-B74A-03C54AA23E2D}"/>
          </ac:spMkLst>
        </pc:spChg>
        <pc:spChg chg="del">
          <ac:chgData name="Zhang Yifan" userId="c9b86b9a-8bad-4e1d-80e2-8f55c3c19e2c" providerId="ADAL" clId="{9BEFBB74-C0ED-D640-96C8-5B66059E4614}" dt="2021-09-27T19:28:01.822" v="1360" actId="478"/>
          <ac:spMkLst>
            <pc:docMk/>
            <pc:sldMk cId="1312175969" sldId="286"/>
            <ac:spMk id="145" creationId="{00000000-0000-0000-0000-000000000000}"/>
          </ac:spMkLst>
        </pc:spChg>
        <pc:spChg chg="del">
          <ac:chgData name="Zhang Yifan" userId="c9b86b9a-8bad-4e1d-80e2-8f55c3c19e2c" providerId="ADAL" clId="{9BEFBB74-C0ED-D640-96C8-5B66059E4614}" dt="2021-09-27T19:27:47.906" v="1356" actId="478"/>
          <ac:spMkLst>
            <pc:docMk/>
            <pc:sldMk cId="1312175969" sldId="286"/>
            <ac:spMk id="146" creationId="{00000000-0000-0000-0000-000000000000}"/>
          </ac:spMkLst>
        </pc:spChg>
        <pc:spChg chg="add del mod">
          <ac:chgData name="Zhang Yifan" userId="c9b86b9a-8bad-4e1d-80e2-8f55c3c19e2c" providerId="ADAL" clId="{9BEFBB74-C0ED-D640-96C8-5B66059E4614}" dt="2021-09-27T19:28:23.424" v="1365" actId="478"/>
          <ac:spMkLst>
            <pc:docMk/>
            <pc:sldMk cId="1312175969" sldId="286"/>
            <ac:spMk id="234" creationId="{C870E036-6B36-414A-93AE-D60725F77F6F}"/>
          </ac:spMkLst>
        </pc:spChg>
        <pc:inkChg chg="mod">
          <ac:chgData name="Zhang Yifan" userId="c9b86b9a-8bad-4e1d-80e2-8f55c3c19e2c" providerId="ADAL" clId="{9BEFBB74-C0ED-D640-96C8-5B66059E4614}" dt="2021-09-27T19:28:21.422" v="1364" actId="1076"/>
          <ac:inkMkLst>
            <pc:docMk/>
            <pc:sldMk cId="1312175969" sldId="286"/>
            <ac:inkMk id="4" creationId="{7BA5B283-A754-6D43-9A30-588E492298DB}"/>
          </ac:inkMkLst>
        </pc:inkChg>
        <pc:inkChg chg="mod">
          <ac:chgData name="Zhang Yifan" userId="c9b86b9a-8bad-4e1d-80e2-8f55c3c19e2c" providerId="ADAL" clId="{9BEFBB74-C0ED-D640-96C8-5B66059E4614}" dt="2021-09-27T19:28:21.422" v="1364" actId="1076"/>
          <ac:inkMkLst>
            <pc:docMk/>
            <pc:sldMk cId="1312175969" sldId="286"/>
            <ac:inkMk id="5" creationId="{7D588608-E1D9-094E-B612-84AC05D6DCE5}"/>
          </ac:inkMkLst>
        </pc:inkChg>
        <pc:inkChg chg="del">
          <ac:chgData name="Zhang Yifan" userId="c9b86b9a-8bad-4e1d-80e2-8f55c3c19e2c" providerId="ADAL" clId="{9BEFBB74-C0ED-D640-96C8-5B66059E4614}" dt="2021-09-27T19:27:54.208" v="1358" actId="478"/>
          <ac:inkMkLst>
            <pc:docMk/>
            <pc:sldMk cId="1312175969" sldId="286"/>
            <ac:inkMk id="6" creationId="{D9F5EE9E-C11B-684A-9414-05C8BCCF5ABA}"/>
          </ac:inkMkLst>
        </pc:inkChg>
        <pc:inkChg chg="mod">
          <ac:chgData name="Zhang Yifan" userId="c9b86b9a-8bad-4e1d-80e2-8f55c3c19e2c" providerId="ADAL" clId="{9BEFBB74-C0ED-D640-96C8-5B66059E4614}" dt="2021-09-27T19:28:21.422" v="1364" actId="1076"/>
          <ac:inkMkLst>
            <pc:docMk/>
            <pc:sldMk cId="1312175969" sldId="286"/>
            <ac:inkMk id="7" creationId="{2D3D4E8C-19F1-6844-8C02-75723A886227}"/>
          </ac:inkMkLst>
        </pc:inkChg>
        <pc:inkChg chg="mod">
          <ac:chgData name="Zhang Yifan" userId="c9b86b9a-8bad-4e1d-80e2-8f55c3c19e2c" providerId="ADAL" clId="{9BEFBB74-C0ED-D640-96C8-5B66059E4614}" dt="2021-09-27T19:28:21.422" v="1364" actId="1076"/>
          <ac:inkMkLst>
            <pc:docMk/>
            <pc:sldMk cId="1312175969" sldId="286"/>
            <ac:inkMk id="8" creationId="{799DED4D-731C-6E40-8B64-9C1E1C73A575}"/>
          </ac:inkMkLst>
        </pc:inkChg>
        <pc:inkChg chg="mod">
          <ac:chgData name="Zhang Yifan" userId="c9b86b9a-8bad-4e1d-80e2-8f55c3c19e2c" providerId="ADAL" clId="{9BEFBB74-C0ED-D640-96C8-5B66059E4614}" dt="2021-09-27T19:28:21.422" v="1364" actId="1076"/>
          <ac:inkMkLst>
            <pc:docMk/>
            <pc:sldMk cId="1312175969" sldId="286"/>
            <ac:inkMk id="9" creationId="{182F74A0-E58C-FA43-B48F-16C3860A6E9F}"/>
          </ac:inkMkLst>
        </pc:inkChg>
        <pc:inkChg chg="mod">
          <ac:chgData name="Zhang Yifan" userId="c9b86b9a-8bad-4e1d-80e2-8f55c3c19e2c" providerId="ADAL" clId="{9BEFBB74-C0ED-D640-96C8-5B66059E4614}" dt="2021-09-27T19:28:21.422" v="1364" actId="1076"/>
          <ac:inkMkLst>
            <pc:docMk/>
            <pc:sldMk cId="1312175969" sldId="286"/>
            <ac:inkMk id="10" creationId="{1C2B6DC3-69DA-9349-BD1F-65AC89359DAB}"/>
          </ac:inkMkLst>
        </pc:inkChg>
        <pc:inkChg chg="mod">
          <ac:chgData name="Zhang Yifan" userId="c9b86b9a-8bad-4e1d-80e2-8f55c3c19e2c" providerId="ADAL" clId="{9BEFBB74-C0ED-D640-96C8-5B66059E4614}" dt="2021-09-27T19:28:21.422" v="1364" actId="1076"/>
          <ac:inkMkLst>
            <pc:docMk/>
            <pc:sldMk cId="1312175969" sldId="286"/>
            <ac:inkMk id="11" creationId="{7D043892-077D-0541-B258-13A5A98DC3F8}"/>
          </ac:inkMkLst>
        </pc:inkChg>
        <pc:inkChg chg="mod">
          <ac:chgData name="Zhang Yifan" userId="c9b86b9a-8bad-4e1d-80e2-8f55c3c19e2c" providerId="ADAL" clId="{9BEFBB74-C0ED-D640-96C8-5B66059E4614}" dt="2021-09-27T19:28:21.422" v="1364" actId="1076"/>
          <ac:inkMkLst>
            <pc:docMk/>
            <pc:sldMk cId="1312175969" sldId="286"/>
            <ac:inkMk id="12" creationId="{4E3404AA-D561-2247-BC65-D2EDB46C1E63}"/>
          </ac:inkMkLst>
        </pc:inkChg>
        <pc:inkChg chg="mod">
          <ac:chgData name="Zhang Yifan" userId="c9b86b9a-8bad-4e1d-80e2-8f55c3c19e2c" providerId="ADAL" clId="{9BEFBB74-C0ED-D640-96C8-5B66059E4614}" dt="2021-09-27T19:28:21.422" v="1364" actId="1076"/>
          <ac:inkMkLst>
            <pc:docMk/>
            <pc:sldMk cId="1312175969" sldId="286"/>
            <ac:inkMk id="13" creationId="{02DDCE51-E3E4-7842-B0CC-4293781A7FD6}"/>
          </ac:inkMkLst>
        </pc:inkChg>
        <pc:inkChg chg="mod">
          <ac:chgData name="Zhang Yifan" userId="c9b86b9a-8bad-4e1d-80e2-8f55c3c19e2c" providerId="ADAL" clId="{9BEFBB74-C0ED-D640-96C8-5B66059E4614}" dt="2021-09-27T19:28:21.422" v="1364" actId="1076"/>
          <ac:inkMkLst>
            <pc:docMk/>
            <pc:sldMk cId="1312175969" sldId="286"/>
            <ac:inkMk id="14" creationId="{7B97DB99-73CC-6648-85C4-818E10F932AC}"/>
          </ac:inkMkLst>
        </pc:inkChg>
        <pc:inkChg chg="mod">
          <ac:chgData name="Zhang Yifan" userId="c9b86b9a-8bad-4e1d-80e2-8f55c3c19e2c" providerId="ADAL" clId="{9BEFBB74-C0ED-D640-96C8-5B66059E4614}" dt="2021-09-27T19:28:21.422" v="1364" actId="1076"/>
          <ac:inkMkLst>
            <pc:docMk/>
            <pc:sldMk cId="1312175969" sldId="286"/>
            <ac:inkMk id="15" creationId="{D6045122-2753-B54D-B379-D4505E0ED668}"/>
          </ac:inkMkLst>
        </pc:inkChg>
        <pc:inkChg chg="mod">
          <ac:chgData name="Zhang Yifan" userId="c9b86b9a-8bad-4e1d-80e2-8f55c3c19e2c" providerId="ADAL" clId="{9BEFBB74-C0ED-D640-96C8-5B66059E4614}" dt="2021-09-27T19:28:21.422" v="1364" actId="1076"/>
          <ac:inkMkLst>
            <pc:docMk/>
            <pc:sldMk cId="1312175969" sldId="286"/>
            <ac:inkMk id="16" creationId="{37AAD8A1-65FB-F348-9AA7-E11249E4525B}"/>
          </ac:inkMkLst>
        </pc:inkChg>
        <pc:inkChg chg="mod">
          <ac:chgData name="Zhang Yifan" userId="c9b86b9a-8bad-4e1d-80e2-8f55c3c19e2c" providerId="ADAL" clId="{9BEFBB74-C0ED-D640-96C8-5B66059E4614}" dt="2021-09-27T19:28:21.422" v="1364" actId="1076"/>
          <ac:inkMkLst>
            <pc:docMk/>
            <pc:sldMk cId="1312175969" sldId="286"/>
            <ac:inkMk id="17" creationId="{E0C9CF36-E919-B74E-8B26-5E2334B5DC9D}"/>
          </ac:inkMkLst>
        </pc:inkChg>
        <pc:inkChg chg="mod">
          <ac:chgData name="Zhang Yifan" userId="c9b86b9a-8bad-4e1d-80e2-8f55c3c19e2c" providerId="ADAL" clId="{9BEFBB74-C0ED-D640-96C8-5B66059E4614}" dt="2021-09-27T19:28:21.422" v="1364" actId="1076"/>
          <ac:inkMkLst>
            <pc:docMk/>
            <pc:sldMk cId="1312175969" sldId="286"/>
            <ac:inkMk id="19" creationId="{82A1FEF5-E410-644A-804F-7B244C9992F2}"/>
          </ac:inkMkLst>
        </pc:inkChg>
        <pc:inkChg chg="del">
          <ac:chgData name="Zhang Yifan" userId="c9b86b9a-8bad-4e1d-80e2-8f55c3c19e2c" providerId="ADAL" clId="{9BEFBB74-C0ED-D640-96C8-5B66059E4614}" dt="2021-09-27T19:27:58.924" v="1359" actId="478"/>
          <ac:inkMkLst>
            <pc:docMk/>
            <pc:sldMk cId="1312175969" sldId="286"/>
            <ac:inkMk id="20" creationId="{855199C8-0537-A44E-B81F-F43C363736EB}"/>
          </ac:inkMkLst>
        </pc:inkChg>
        <pc:inkChg chg="mod">
          <ac:chgData name="Zhang Yifan" userId="c9b86b9a-8bad-4e1d-80e2-8f55c3c19e2c" providerId="ADAL" clId="{9BEFBB74-C0ED-D640-96C8-5B66059E4614}" dt="2021-09-27T19:28:21.422" v="1364" actId="1076"/>
          <ac:inkMkLst>
            <pc:docMk/>
            <pc:sldMk cId="1312175969" sldId="286"/>
            <ac:inkMk id="21" creationId="{1FF8235E-9F71-AC4F-95A7-3EF6D50EA9A9}"/>
          </ac:inkMkLst>
        </pc:inkChg>
        <pc:inkChg chg="mod">
          <ac:chgData name="Zhang Yifan" userId="c9b86b9a-8bad-4e1d-80e2-8f55c3c19e2c" providerId="ADAL" clId="{9BEFBB74-C0ED-D640-96C8-5B66059E4614}" dt="2021-09-27T19:28:21.422" v="1364" actId="1076"/>
          <ac:inkMkLst>
            <pc:docMk/>
            <pc:sldMk cId="1312175969" sldId="286"/>
            <ac:inkMk id="22" creationId="{D34258E6-EA13-3343-BDAB-7A077863947C}"/>
          </ac:inkMkLst>
        </pc:inkChg>
        <pc:inkChg chg="mod">
          <ac:chgData name="Zhang Yifan" userId="c9b86b9a-8bad-4e1d-80e2-8f55c3c19e2c" providerId="ADAL" clId="{9BEFBB74-C0ED-D640-96C8-5B66059E4614}" dt="2021-09-27T19:28:21.422" v="1364" actId="1076"/>
          <ac:inkMkLst>
            <pc:docMk/>
            <pc:sldMk cId="1312175969" sldId="286"/>
            <ac:inkMk id="23" creationId="{BD2C060E-C55F-034B-9A3A-40AA433A717A}"/>
          </ac:inkMkLst>
        </pc:inkChg>
        <pc:inkChg chg="mod">
          <ac:chgData name="Zhang Yifan" userId="c9b86b9a-8bad-4e1d-80e2-8f55c3c19e2c" providerId="ADAL" clId="{9BEFBB74-C0ED-D640-96C8-5B66059E4614}" dt="2021-09-27T19:28:21.422" v="1364" actId="1076"/>
          <ac:inkMkLst>
            <pc:docMk/>
            <pc:sldMk cId="1312175969" sldId="286"/>
            <ac:inkMk id="24" creationId="{D7FE357C-907D-E247-8B7A-EFFE71658294}"/>
          </ac:inkMkLst>
        </pc:inkChg>
        <pc:inkChg chg="mod">
          <ac:chgData name="Zhang Yifan" userId="c9b86b9a-8bad-4e1d-80e2-8f55c3c19e2c" providerId="ADAL" clId="{9BEFBB74-C0ED-D640-96C8-5B66059E4614}" dt="2021-09-27T19:28:21.422" v="1364" actId="1076"/>
          <ac:inkMkLst>
            <pc:docMk/>
            <pc:sldMk cId="1312175969" sldId="286"/>
            <ac:inkMk id="25" creationId="{E0D43742-8B32-5D40-8372-97639A5A74C1}"/>
          </ac:inkMkLst>
        </pc:inkChg>
        <pc:inkChg chg="mod">
          <ac:chgData name="Zhang Yifan" userId="c9b86b9a-8bad-4e1d-80e2-8f55c3c19e2c" providerId="ADAL" clId="{9BEFBB74-C0ED-D640-96C8-5B66059E4614}" dt="2021-09-27T19:28:21.422" v="1364" actId="1076"/>
          <ac:inkMkLst>
            <pc:docMk/>
            <pc:sldMk cId="1312175969" sldId="286"/>
            <ac:inkMk id="26" creationId="{86C625F9-D1BA-3643-8E3B-FC793DABDB12}"/>
          </ac:inkMkLst>
        </pc:inkChg>
        <pc:inkChg chg="mod">
          <ac:chgData name="Zhang Yifan" userId="c9b86b9a-8bad-4e1d-80e2-8f55c3c19e2c" providerId="ADAL" clId="{9BEFBB74-C0ED-D640-96C8-5B66059E4614}" dt="2021-09-27T19:28:21.422" v="1364" actId="1076"/>
          <ac:inkMkLst>
            <pc:docMk/>
            <pc:sldMk cId="1312175969" sldId="286"/>
            <ac:inkMk id="27" creationId="{4EED06B9-20D5-074F-B55D-C5657A5F5437}"/>
          </ac:inkMkLst>
        </pc:inkChg>
        <pc:inkChg chg="mod">
          <ac:chgData name="Zhang Yifan" userId="c9b86b9a-8bad-4e1d-80e2-8f55c3c19e2c" providerId="ADAL" clId="{9BEFBB74-C0ED-D640-96C8-5B66059E4614}" dt="2021-09-27T19:28:21.422" v="1364" actId="1076"/>
          <ac:inkMkLst>
            <pc:docMk/>
            <pc:sldMk cId="1312175969" sldId="286"/>
            <ac:inkMk id="28" creationId="{08425E4D-002C-0E4A-81AA-85DC296EE15B}"/>
          </ac:inkMkLst>
        </pc:inkChg>
        <pc:inkChg chg="mod">
          <ac:chgData name="Zhang Yifan" userId="c9b86b9a-8bad-4e1d-80e2-8f55c3c19e2c" providerId="ADAL" clId="{9BEFBB74-C0ED-D640-96C8-5B66059E4614}" dt="2021-09-27T19:28:21.422" v="1364" actId="1076"/>
          <ac:inkMkLst>
            <pc:docMk/>
            <pc:sldMk cId="1312175969" sldId="286"/>
            <ac:inkMk id="29" creationId="{12300089-E36F-3F49-B32A-5AA50026CD49}"/>
          </ac:inkMkLst>
        </pc:inkChg>
        <pc:inkChg chg="mod">
          <ac:chgData name="Zhang Yifan" userId="c9b86b9a-8bad-4e1d-80e2-8f55c3c19e2c" providerId="ADAL" clId="{9BEFBB74-C0ED-D640-96C8-5B66059E4614}" dt="2021-09-27T19:28:21.422" v="1364" actId="1076"/>
          <ac:inkMkLst>
            <pc:docMk/>
            <pc:sldMk cId="1312175969" sldId="286"/>
            <ac:inkMk id="30" creationId="{73E2D290-8AD5-614E-A497-FC0900765EE0}"/>
          </ac:inkMkLst>
        </pc:inkChg>
        <pc:inkChg chg="mod">
          <ac:chgData name="Zhang Yifan" userId="c9b86b9a-8bad-4e1d-80e2-8f55c3c19e2c" providerId="ADAL" clId="{9BEFBB74-C0ED-D640-96C8-5B66059E4614}" dt="2021-09-27T19:28:21.422" v="1364" actId="1076"/>
          <ac:inkMkLst>
            <pc:docMk/>
            <pc:sldMk cId="1312175969" sldId="286"/>
            <ac:inkMk id="31" creationId="{754D47B1-D10E-784A-B113-07E92E1B2DF1}"/>
          </ac:inkMkLst>
        </pc:inkChg>
        <pc:inkChg chg="mod">
          <ac:chgData name="Zhang Yifan" userId="c9b86b9a-8bad-4e1d-80e2-8f55c3c19e2c" providerId="ADAL" clId="{9BEFBB74-C0ED-D640-96C8-5B66059E4614}" dt="2021-09-27T19:28:21.422" v="1364" actId="1076"/>
          <ac:inkMkLst>
            <pc:docMk/>
            <pc:sldMk cId="1312175969" sldId="286"/>
            <ac:inkMk id="32" creationId="{0ED52B12-DC91-C84F-AEE3-FF4C6131AFB0}"/>
          </ac:inkMkLst>
        </pc:inkChg>
        <pc:inkChg chg="mod">
          <ac:chgData name="Zhang Yifan" userId="c9b86b9a-8bad-4e1d-80e2-8f55c3c19e2c" providerId="ADAL" clId="{9BEFBB74-C0ED-D640-96C8-5B66059E4614}" dt="2021-09-27T19:28:21.422" v="1364" actId="1076"/>
          <ac:inkMkLst>
            <pc:docMk/>
            <pc:sldMk cId="1312175969" sldId="286"/>
            <ac:inkMk id="33" creationId="{2D31DCB7-0E09-8349-AC59-C71BE8222821}"/>
          </ac:inkMkLst>
        </pc:inkChg>
        <pc:inkChg chg="mod">
          <ac:chgData name="Zhang Yifan" userId="c9b86b9a-8bad-4e1d-80e2-8f55c3c19e2c" providerId="ADAL" clId="{9BEFBB74-C0ED-D640-96C8-5B66059E4614}" dt="2021-09-27T19:28:21.422" v="1364" actId="1076"/>
          <ac:inkMkLst>
            <pc:docMk/>
            <pc:sldMk cId="1312175969" sldId="286"/>
            <ac:inkMk id="34" creationId="{360399D6-4AF1-5B4B-8241-EACDDEF7E63B}"/>
          </ac:inkMkLst>
        </pc:inkChg>
        <pc:inkChg chg="mod">
          <ac:chgData name="Zhang Yifan" userId="c9b86b9a-8bad-4e1d-80e2-8f55c3c19e2c" providerId="ADAL" clId="{9BEFBB74-C0ED-D640-96C8-5B66059E4614}" dt="2021-09-27T19:28:21.422" v="1364" actId="1076"/>
          <ac:inkMkLst>
            <pc:docMk/>
            <pc:sldMk cId="1312175969" sldId="286"/>
            <ac:inkMk id="35" creationId="{2E148DF1-F5E9-084D-93F4-E190708DADF7}"/>
          </ac:inkMkLst>
        </pc:inkChg>
        <pc:inkChg chg="mod">
          <ac:chgData name="Zhang Yifan" userId="c9b86b9a-8bad-4e1d-80e2-8f55c3c19e2c" providerId="ADAL" clId="{9BEFBB74-C0ED-D640-96C8-5B66059E4614}" dt="2021-09-27T19:28:21.422" v="1364" actId="1076"/>
          <ac:inkMkLst>
            <pc:docMk/>
            <pc:sldMk cId="1312175969" sldId="286"/>
            <ac:inkMk id="36" creationId="{A67859A7-373D-8140-BC27-9C8B234A1C97}"/>
          </ac:inkMkLst>
        </pc:inkChg>
        <pc:inkChg chg="mod">
          <ac:chgData name="Zhang Yifan" userId="c9b86b9a-8bad-4e1d-80e2-8f55c3c19e2c" providerId="ADAL" clId="{9BEFBB74-C0ED-D640-96C8-5B66059E4614}" dt="2021-09-27T19:28:21.422" v="1364" actId="1076"/>
          <ac:inkMkLst>
            <pc:docMk/>
            <pc:sldMk cId="1312175969" sldId="286"/>
            <ac:inkMk id="37" creationId="{89E83DAF-13AD-B14F-BC07-FD4BF59FE2D5}"/>
          </ac:inkMkLst>
        </pc:inkChg>
        <pc:inkChg chg="mod">
          <ac:chgData name="Zhang Yifan" userId="c9b86b9a-8bad-4e1d-80e2-8f55c3c19e2c" providerId="ADAL" clId="{9BEFBB74-C0ED-D640-96C8-5B66059E4614}" dt="2021-09-27T19:28:21.422" v="1364" actId="1076"/>
          <ac:inkMkLst>
            <pc:docMk/>
            <pc:sldMk cId="1312175969" sldId="286"/>
            <ac:inkMk id="39" creationId="{D45F0E69-0350-6D45-B7A8-37D4700F9263}"/>
          </ac:inkMkLst>
        </pc:inkChg>
        <pc:inkChg chg="mod">
          <ac:chgData name="Zhang Yifan" userId="c9b86b9a-8bad-4e1d-80e2-8f55c3c19e2c" providerId="ADAL" clId="{9BEFBB74-C0ED-D640-96C8-5B66059E4614}" dt="2021-09-27T19:28:21.422" v="1364" actId="1076"/>
          <ac:inkMkLst>
            <pc:docMk/>
            <pc:sldMk cId="1312175969" sldId="286"/>
            <ac:inkMk id="40" creationId="{A99B3C79-714D-5047-BC48-ADD7F4BB05D1}"/>
          </ac:inkMkLst>
        </pc:inkChg>
        <pc:inkChg chg="mod">
          <ac:chgData name="Zhang Yifan" userId="c9b86b9a-8bad-4e1d-80e2-8f55c3c19e2c" providerId="ADAL" clId="{9BEFBB74-C0ED-D640-96C8-5B66059E4614}" dt="2021-09-27T19:28:21.422" v="1364" actId="1076"/>
          <ac:inkMkLst>
            <pc:docMk/>
            <pc:sldMk cId="1312175969" sldId="286"/>
            <ac:inkMk id="41" creationId="{996517D5-F30A-034C-9D80-735A99C8E3C7}"/>
          </ac:inkMkLst>
        </pc:inkChg>
        <pc:inkChg chg="mod">
          <ac:chgData name="Zhang Yifan" userId="c9b86b9a-8bad-4e1d-80e2-8f55c3c19e2c" providerId="ADAL" clId="{9BEFBB74-C0ED-D640-96C8-5B66059E4614}" dt="2021-09-27T19:28:21.422" v="1364" actId="1076"/>
          <ac:inkMkLst>
            <pc:docMk/>
            <pc:sldMk cId="1312175969" sldId="286"/>
            <ac:inkMk id="42" creationId="{526F3E42-460C-7E41-9DC3-6FCB1C362447}"/>
          </ac:inkMkLst>
        </pc:inkChg>
        <pc:inkChg chg="mod">
          <ac:chgData name="Zhang Yifan" userId="c9b86b9a-8bad-4e1d-80e2-8f55c3c19e2c" providerId="ADAL" clId="{9BEFBB74-C0ED-D640-96C8-5B66059E4614}" dt="2021-09-27T19:28:21.422" v="1364" actId="1076"/>
          <ac:inkMkLst>
            <pc:docMk/>
            <pc:sldMk cId="1312175969" sldId="286"/>
            <ac:inkMk id="43" creationId="{BF993A85-8468-5546-9AF4-C12993D04786}"/>
          </ac:inkMkLst>
        </pc:inkChg>
        <pc:inkChg chg="mod">
          <ac:chgData name="Zhang Yifan" userId="c9b86b9a-8bad-4e1d-80e2-8f55c3c19e2c" providerId="ADAL" clId="{9BEFBB74-C0ED-D640-96C8-5B66059E4614}" dt="2021-09-27T19:28:21.422" v="1364" actId="1076"/>
          <ac:inkMkLst>
            <pc:docMk/>
            <pc:sldMk cId="1312175969" sldId="286"/>
            <ac:inkMk id="44" creationId="{4E3DF3D7-4B0C-C145-A031-49FF0BCF268C}"/>
          </ac:inkMkLst>
        </pc:inkChg>
        <pc:inkChg chg="mod">
          <ac:chgData name="Zhang Yifan" userId="c9b86b9a-8bad-4e1d-80e2-8f55c3c19e2c" providerId="ADAL" clId="{9BEFBB74-C0ED-D640-96C8-5B66059E4614}" dt="2021-09-27T19:28:21.422" v="1364" actId="1076"/>
          <ac:inkMkLst>
            <pc:docMk/>
            <pc:sldMk cId="1312175969" sldId="286"/>
            <ac:inkMk id="45" creationId="{C2631DCA-23B1-4E4E-A5D1-07892A29306D}"/>
          </ac:inkMkLst>
        </pc:inkChg>
        <pc:inkChg chg="mod">
          <ac:chgData name="Zhang Yifan" userId="c9b86b9a-8bad-4e1d-80e2-8f55c3c19e2c" providerId="ADAL" clId="{9BEFBB74-C0ED-D640-96C8-5B66059E4614}" dt="2021-09-27T19:28:21.422" v="1364" actId="1076"/>
          <ac:inkMkLst>
            <pc:docMk/>
            <pc:sldMk cId="1312175969" sldId="286"/>
            <ac:inkMk id="46" creationId="{2F1554A7-6635-5844-B2D1-6EA8400E470B}"/>
          </ac:inkMkLst>
        </pc:inkChg>
        <pc:inkChg chg="mod">
          <ac:chgData name="Zhang Yifan" userId="c9b86b9a-8bad-4e1d-80e2-8f55c3c19e2c" providerId="ADAL" clId="{9BEFBB74-C0ED-D640-96C8-5B66059E4614}" dt="2021-09-27T19:28:21.422" v="1364" actId="1076"/>
          <ac:inkMkLst>
            <pc:docMk/>
            <pc:sldMk cId="1312175969" sldId="286"/>
            <ac:inkMk id="49" creationId="{065270CC-3F63-9949-A810-FC0B8ABA57D4}"/>
          </ac:inkMkLst>
        </pc:inkChg>
        <pc:inkChg chg="mod">
          <ac:chgData name="Zhang Yifan" userId="c9b86b9a-8bad-4e1d-80e2-8f55c3c19e2c" providerId="ADAL" clId="{9BEFBB74-C0ED-D640-96C8-5B66059E4614}" dt="2021-09-27T19:28:21.422" v="1364" actId="1076"/>
          <ac:inkMkLst>
            <pc:docMk/>
            <pc:sldMk cId="1312175969" sldId="286"/>
            <ac:inkMk id="50" creationId="{B12DDEAD-8F86-664F-977A-4BD8FD67744E}"/>
          </ac:inkMkLst>
        </pc:inkChg>
        <pc:inkChg chg="mod">
          <ac:chgData name="Zhang Yifan" userId="c9b86b9a-8bad-4e1d-80e2-8f55c3c19e2c" providerId="ADAL" clId="{9BEFBB74-C0ED-D640-96C8-5B66059E4614}" dt="2021-09-27T19:28:21.422" v="1364" actId="1076"/>
          <ac:inkMkLst>
            <pc:docMk/>
            <pc:sldMk cId="1312175969" sldId="286"/>
            <ac:inkMk id="52" creationId="{3727F856-0A7C-9944-BC72-EE9DDAC1CADB}"/>
          </ac:inkMkLst>
        </pc:inkChg>
        <pc:inkChg chg="mod">
          <ac:chgData name="Zhang Yifan" userId="c9b86b9a-8bad-4e1d-80e2-8f55c3c19e2c" providerId="ADAL" clId="{9BEFBB74-C0ED-D640-96C8-5B66059E4614}" dt="2021-09-27T19:28:21.422" v="1364" actId="1076"/>
          <ac:inkMkLst>
            <pc:docMk/>
            <pc:sldMk cId="1312175969" sldId="286"/>
            <ac:inkMk id="53" creationId="{009351AC-4F53-D14F-8CEB-6FCB8C077AC5}"/>
          </ac:inkMkLst>
        </pc:inkChg>
        <pc:inkChg chg="mod">
          <ac:chgData name="Zhang Yifan" userId="c9b86b9a-8bad-4e1d-80e2-8f55c3c19e2c" providerId="ADAL" clId="{9BEFBB74-C0ED-D640-96C8-5B66059E4614}" dt="2021-09-27T19:28:21.422" v="1364" actId="1076"/>
          <ac:inkMkLst>
            <pc:docMk/>
            <pc:sldMk cId="1312175969" sldId="286"/>
            <ac:inkMk id="54" creationId="{01251050-A73C-CB4C-B299-502AB634ACCE}"/>
          </ac:inkMkLst>
        </pc:inkChg>
        <pc:inkChg chg="mod">
          <ac:chgData name="Zhang Yifan" userId="c9b86b9a-8bad-4e1d-80e2-8f55c3c19e2c" providerId="ADAL" clId="{9BEFBB74-C0ED-D640-96C8-5B66059E4614}" dt="2021-09-27T19:28:21.422" v="1364" actId="1076"/>
          <ac:inkMkLst>
            <pc:docMk/>
            <pc:sldMk cId="1312175969" sldId="286"/>
            <ac:inkMk id="55" creationId="{08A17D02-558D-9448-AC4C-A8A0FA48D759}"/>
          </ac:inkMkLst>
        </pc:inkChg>
        <pc:inkChg chg="mod">
          <ac:chgData name="Zhang Yifan" userId="c9b86b9a-8bad-4e1d-80e2-8f55c3c19e2c" providerId="ADAL" clId="{9BEFBB74-C0ED-D640-96C8-5B66059E4614}" dt="2021-09-27T19:28:21.422" v="1364" actId="1076"/>
          <ac:inkMkLst>
            <pc:docMk/>
            <pc:sldMk cId="1312175969" sldId="286"/>
            <ac:inkMk id="56" creationId="{2D73FD14-6C62-6743-B0E1-5B71C7E09AA6}"/>
          </ac:inkMkLst>
        </pc:inkChg>
        <pc:inkChg chg="mod">
          <ac:chgData name="Zhang Yifan" userId="c9b86b9a-8bad-4e1d-80e2-8f55c3c19e2c" providerId="ADAL" clId="{9BEFBB74-C0ED-D640-96C8-5B66059E4614}" dt="2021-09-27T19:28:21.422" v="1364" actId="1076"/>
          <ac:inkMkLst>
            <pc:docMk/>
            <pc:sldMk cId="1312175969" sldId="286"/>
            <ac:inkMk id="57" creationId="{03A8BB6C-70E1-A941-BBFF-7F7150A3E3BD}"/>
          </ac:inkMkLst>
        </pc:inkChg>
        <pc:inkChg chg="mod">
          <ac:chgData name="Zhang Yifan" userId="c9b86b9a-8bad-4e1d-80e2-8f55c3c19e2c" providerId="ADAL" clId="{9BEFBB74-C0ED-D640-96C8-5B66059E4614}" dt="2021-09-27T19:28:21.422" v="1364" actId="1076"/>
          <ac:inkMkLst>
            <pc:docMk/>
            <pc:sldMk cId="1312175969" sldId="286"/>
            <ac:inkMk id="58" creationId="{2C880E6C-38D1-AA4D-ADC2-9E37885A9935}"/>
          </ac:inkMkLst>
        </pc:inkChg>
        <pc:inkChg chg="mod">
          <ac:chgData name="Zhang Yifan" userId="c9b86b9a-8bad-4e1d-80e2-8f55c3c19e2c" providerId="ADAL" clId="{9BEFBB74-C0ED-D640-96C8-5B66059E4614}" dt="2021-09-27T19:28:21.422" v="1364" actId="1076"/>
          <ac:inkMkLst>
            <pc:docMk/>
            <pc:sldMk cId="1312175969" sldId="286"/>
            <ac:inkMk id="59" creationId="{CB2412E1-59D3-D14C-B859-AA8DC9A6EE55}"/>
          </ac:inkMkLst>
        </pc:inkChg>
        <pc:inkChg chg="mod">
          <ac:chgData name="Zhang Yifan" userId="c9b86b9a-8bad-4e1d-80e2-8f55c3c19e2c" providerId="ADAL" clId="{9BEFBB74-C0ED-D640-96C8-5B66059E4614}" dt="2021-09-27T19:28:21.422" v="1364" actId="1076"/>
          <ac:inkMkLst>
            <pc:docMk/>
            <pc:sldMk cId="1312175969" sldId="286"/>
            <ac:inkMk id="60" creationId="{85D74B6B-A465-B34A-AA4E-253CA09A56E3}"/>
          </ac:inkMkLst>
        </pc:inkChg>
        <pc:inkChg chg="mod">
          <ac:chgData name="Zhang Yifan" userId="c9b86b9a-8bad-4e1d-80e2-8f55c3c19e2c" providerId="ADAL" clId="{9BEFBB74-C0ED-D640-96C8-5B66059E4614}" dt="2021-09-27T19:28:21.422" v="1364" actId="1076"/>
          <ac:inkMkLst>
            <pc:docMk/>
            <pc:sldMk cId="1312175969" sldId="286"/>
            <ac:inkMk id="61" creationId="{2D42934B-22E8-7047-AFC5-8DE0286095E8}"/>
          </ac:inkMkLst>
        </pc:inkChg>
        <pc:inkChg chg="mod">
          <ac:chgData name="Zhang Yifan" userId="c9b86b9a-8bad-4e1d-80e2-8f55c3c19e2c" providerId="ADAL" clId="{9BEFBB74-C0ED-D640-96C8-5B66059E4614}" dt="2021-09-27T19:28:21.422" v="1364" actId="1076"/>
          <ac:inkMkLst>
            <pc:docMk/>
            <pc:sldMk cId="1312175969" sldId="286"/>
            <ac:inkMk id="62" creationId="{4CF990B5-9616-6D46-96C7-29E90EA479AE}"/>
          </ac:inkMkLst>
        </pc:inkChg>
        <pc:inkChg chg="mod">
          <ac:chgData name="Zhang Yifan" userId="c9b86b9a-8bad-4e1d-80e2-8f55c3c19e2c" providerId="ADAL" clId="{9BEFBB74-C0ED-D640-96C8-5B66059E4614}" dt="2021-09-27T19:28:21.422" v="1364" actId="1076"/>
          <ac:inkMkLst>
            <pc:docMk/>
            <pc:sldMk cId="1312175969" sldId="286"/>
            <ac:inkMk id="63" creationId="{21A90F3E-E1DC-444E-8D21-D40A489F90BD}"/>
          </ac:inkMkLst>
        </pc:inkChg>
        <pc:inkChg chg="mod">
          <ac:chgData name="Zhang Yifan" userId="c9b86b9a-8bad-4e1d-80e2-8f55c3c19e2c" providerId="ADAL" clId="{9BEFBB74-C0ED-D640-96C8-5B66059E4614}" dt="2021-09-27T19:28:21.422" v="1364" actId="1076"/>
          <ac:inkMkLst>
            <pc:docMk/>
            <pc:sldMk cId="1312175969" sldId="286"/>
            <ac:inkMk id="129" creationId="{1CD38E05-A425-474E-B799-979AD545725E}"/>
          </ac:inkMkLst>
        </pc:inkChg>
        <pc:inkChg chg="mod">
          <ac:chgData name="Zhang Yifan" userId="c9b86b9a-8bad-4e1d-80e2-8f55c3c19e2c" providerId="ADAL" clId="{9BEFBB74-C0ED-D640-96C8-5B66059E4614}" dt="2021-09-27T19:28:21.422" v="1364" actId="1076"/>
          <ac:inkMkLst>
            <pc:docMk/>
            <pc:sldMk cId="1312175969" sldId="286"/>
            <ac:inkMk id="130" creationId="{B6BF48C8-A293-E84F-A39A-F5ED8DF557EF}"/>
          </ac:inkMkLst>
        </pc:inkChg>
        <pc:inkChg chg="mod">
          <ac:chgData name="Zhang Yifan" userId="c9b86b9a-8bad-4e1d-80e2-8f55c3c19e2c" providerId="ADAL" clId="{9BEFBB74-C0ED-D640-96C8-5B66059E4614}" dt="2021-09-27T19:28:21.422" v="1364" actId="1076"/>
          <ac:inkMkLst>
            <pc:docMk/>
            <pc:sldMk cId="1312175969" sldId="286"/>
            <ac:inkMk id="131" creationId="{2A87BDA4-5EE3-8646-A523-3E527E48D388}"/>
          </ac:inkMkLst>
        </pc:inkChg>
        <pc:inkChg chg="mod">
          <ac:chgData name="Zhang Yifan" userId="c9b86b9a-8bad-4e1d-80e2-8f55c3c19e2c" providerId="ADAL" clId="{9BEFBB74-C0ED-D640-96C8-5B66059E4614}" dt="2021-09-27T19:28:21.422" v="1364" actId="1076"/>
          <ac:inkMkLst>
            <pc:docMk/>
            <pc:sldMk cId="1312175969" sldId="286"/>
            <ac:inkMk id="132" creationId="{A47B4292-1582-E847-82DB-1CB4355BEFBB}"/>
          </ac:inkMkLst>
        </pc:inkChg>
        <pc:inkChg chg="mod">
          <ac:chgData name="Zhang Yifan" userId="c9b86b9a-8bad-4e1d-80e2-8f55c3c19e2c" providerId="ADAL" clId="{9BEFBB74-C0ED-D640-96C8-5B66059E4614}" dt="2021-09-27T19:28:21.422" v="1364" actId="1076"/>
          <ac:inkMkLst>
            <pc:docMk/>
            <pc:sldMk cId="1312175969" sldId="286"/>
            <ac:inkMk id="133" creationId="{C914D059-FFA0-4A4C-AC28-A08F166F207D}"/>
          </ac:inkMkLst>
        </pc:inkChg>
        <pc:inkChg chg="mod">
          <ac:chgData name="Zhang Yifan" userId="c9b86b9a-8bad-4e1d-80e2-8f55c3c19e2c" providerId="ADAL" clId="{9BEFBB74-C0ED-D640-96C8-5B66059E4614}" dt="2021-09-27T19:28:21.422" v="1364" actId="1076"/>
          <ac:inkMkLst>
            <pc:docMk/>
            <pc:sldMk cId="1312175969" sldId="286"/>
            <ac:inkMk id="134" creationId="{6C13F36C-5632-C540-B78A-0C845F0382FF}"/>
          </ac:inkMkLst>
        </pc:inkChg>
        <pc:inkChg chg="mod">
          <ac:chgData name="Zhang Yifan" userId="c9b86b9a-8bad-4e1d-80e2-8f55c3c19e2c" providerId="ADAL" clId="{9BEFBB74-C0ED-D640-96C8-5B66059E4614}" dt="2021-09-27T19:28:21.422" v="1364" actId="1076"/>
          <ac:inkMkLst>
            <pc:docMk/>
            <pc:sldMk cId="1312175969" sldId="286"/>
            <ac:inkMk id="135" creationId="{1E535081-74BC-C646-97FD-7D7357260DE8}"/>
          </ac:inkMkLst>
        </pc:inkChg>
        <pc:inkChg chg="mod">
          <ac:chgData name="Zhang Yifan" userId="c9b86b9a-8bad-4e1d-80e2-8f55c3c19e2c" providerId="ADAL" clId="{9BEFBB74-C0ED-D640-96C8-5B66059E4614}" dt="2021-09-27T19:28:21.422" v="1364" actId="1076"/>
          <ac:inkMkLst>
            <pc:docMk/>
            <pc:sldMk cId="1312175969" sldId="286"/>
            <ac:inkMk id="136" creationId="{1C16BB64-D9F6-D840-BB72-F05148A6B250}"/>
          </ac:inkMkLst>
        </pc:inkChg>
        <pc:inkChg chg="mod">
          <ac:chgData name="Zhang Yifan" userId="c9b86b9a-8bad-4e1d-80e2-8f55c3c19e2c" providerId="ADAL" clId="{9BEFBB74-C0ED-D640-96C8-5B66059E4614}" dt="2021-09-27T19:28:21.422" v="1364" actId="1076"/>
          <ac:inkMkLst>
            <pc:docMk/>
            <pc:sldMk cId="1312175969" sldId="286"/>
            <ac:inkMk id="137" creationId="{3B4DCC94-3AA6-964F-A1D3-2E43B86185E0}"/>
          </ac:inkMkLst>
        </pc:inkChg>
        <pc:inkChg chg="mod">
          <ac:chgData name="Zhang Yifan" userId="c9b86b9a-8bad-4e1d-80e2-8f55c3c19e2c" providerId="ADAL" clId="{9BEFBB74-C0ED-D640-96C8-5B66059E4614}" dt="2021-09-27T19:28:21.422" v="1364" actId="1076"/>
          <ac:inkMkLst>
            <pc:docMk/>
            <pc:sldMk cId="1312175969" sldId="286"/>
            <ac:inkMk id="138" creationId="{26EA508A-14DF-8647-80F8-69A6ECFBB565}"/>
          </ac:inkMkLst>
        </pc:inkChg>
        <pc:inkChg chg="mod">
          <ac:chgData name="Zhang Yifan" userId="c9b86b9a-8bad-4e1d-80e2-8f55c3c19e2c" providerId="ADAL" clId="{9BEFBB74-C0ED-D640-96C8-5B66059E4614}" dt="2021-09-27T19:28:21.422" v="1364" actId="1076"/>
          <ac:inkMkLst>
            <pc:docMk/>
            <pc:sldMk cId="1312175969" sldId="286"/>
            <ac:inkMk id="139" creationId="{A21192F9-31A3-2A4F-9987-79C4C4C27EF8}"/>
          </ac:inkMkLst>
        </pc:inkChg>
        <pc:inkChg chg="mod">
          <ac:chgData name="Zhang Yifan" userId="c9b86b9a-8bad-4e1d-80e2-8f55c3c19e2c" providerId="ADAL" clId="{9BEFBB74-C0ED-D640-96C8-5B66059E4614}" dt="2021-09-27T19:28:21.422" v="1364" actId="1076"/>
          <ac:inkMkLst>
            <pc:docMk/>
            <pc:sldMk cId="1312175969" sldId="286"/>
            <ac:inkMk id="140" creationId="{1AFD570A-F3EF-C343-A53E-663122F3950B}"/>
          </ac:inkMkLst>
        </pc:inkChg>
        <pc:inkChg chg="mod">
          <ac:chgData name="Zhang Yifan" userId="c9b86b9a-8bad-4e1d-80e2-8f55c3c19e2c" providerId="ADAL" clId="{9BEFBB74-C0ED-D640-96C8-5B66059E4614}" dt="2021-09-27T19:28:21.422" v="1364" actId="1076"/>
          <ac:inkMkLst>
            <pc:docMk/>
            <pc:sldMk cId="1312175969" sldId="286"/>
            <ac:inkMk id="141" creationId="{8A36FC7A-9554-3B42-90AD-AEEE1954F4B2}"/>
          </ac:inkMkLst>
        </pc:inkChg>
        <pc:inkChg chg="mod">
          <ac:chgData name="Zhang Yifan" userId="c9b86b9a-8bad-4e1d-80e2-8f55c3c19e2c" providerId="ADAL" clId="{9BEFBB74-C0ED-D640-96C8-5B66059E4614}" dt="2021-09-27T19:28:21.422" v="1364" actId="1076"/>
          <ac:inkMkLst>
            <pc:docMk/>
            <pc:sldMk cId="1312175969" sldId="286"/>
            <ac:inkMk id="142" creationId="{6F848362-EBAB-E940-9C48-E4DA4BB8085F}"/>
          </ac:inkMkLst>
        </pc:inkChg>
        <pc:inkChg chg="mod">
          <ac:chgData name="Zhang Yifan" userId="c9b86b9a-8bad-4e1d-80e2-8f55c3c19e2c" providerId="ADAL" clId="{9BEFBB74-C0ED-D640-96C8-5B66059E4614}" dt="2021-09-27T19:28:21.422" v="1364" actId="1076"/>
          <ac:inkMkLst>
            <pc:docMk/>
            <pc:sldMk cId="1312175969" sldId="286"/>
            <ac:inkMk id="143" creationId="{E92EBE67-0EA3-5C45-8018-A6E3D5F9E6A5}"/>
          </ac:inkMkLst>
        </pc:inkChg>
        <pc:inkChg chg="mod">
          <ac:chgData name="Zhang Yifan" userId="c9b86b9a-8bad-4e1d-80e2-8f55c3c19e2c" providerId="ADAL" clId="{9BEFBB74-C0ED-D640-96C8-5B66059E4614}" dt="2021-09-27T19:28:21.422" v="1364" actId="1076"/>
          <ac:inkMkLst>
            <pc:docMk/>
            <pc:sldMk cId="1312175969" sldId="286"/>
            <ac:inkMk id="144" creationId="{352934DD-49E8-9A4F-B1B8-3F0BD3A5AB94}"/>
          </ac:inkMkLst>
        </pc:inkChg>
        <pc:inkChg chg="mod">
          <ac:chgData name="Zhang Yifan" userId="c9b86b9a-8bad-4e1d-80e2-8f55c3c19e2c" providerId="ADAL" clId="{9BEFBB74-C0ED-D640-96C8-5B66059E4614}" dt="2021-09-27T19:28:21.422" v="1364" actId="1076"/>
          <ac:inkMkLst>
            <pc:docMk/>
            <pc:sldMk cId="1312175969" sldId="286"/>
            <ac:inkMk id="149" creationId="{E0607DFE-FE0A-EA4A-8D6B-9E4CBBDCD456}"/>
          </ac:inkMkLst>
        </pc:inkChg>
        <pc:inkChg chg="mod">
          <ac:chgData name="Zhang Yifan" userId="c9b86b9a-8bad-4e1d-80e2-8f55c3c19e2c" providerId="ADAL" clId="{9BEFBB74-C0ED-D640-96C8-5B66059E4614}" dt="2021-09-27T19:28:21.422" v="1364" actId="1076"/>
          <ac:inkMkLst>
            <pc:docMk/>
            <pc:sldMk cId="1312175969" sldId="286"/>
            <ac:inkMk id="150" creationId="{EDC23E1D-A52A-194E-BA07-9B8398367E59}"/>
          </ac:inkMkLst>
        </pc:inkChg>
        <pc:inkChg chg="mod">
          <ac:chgData name="Zhang Yifan" userId="c9b86b9a-8bad-4e1d-80e2-8f55c3c19e2c" providerId="ADAL" clId="{9BEFBB74-C0ED-D640-96C8-5B66059E4614}" dt="2021-09-27T19:28:21.422" v="1364" actId="1076"/>
          <ac:inkMkLst>
            <pc:docMk/>
            <pc:sldMk cId="1312175969" sldId="286"/>
            <ac:inkMk id="151" creationId="{4824112F-47EA-CC47-A21C-F33BC3E09B1F}"/>
          </ac:inkMkLst>
        </pc:inkChg>
        <pc:inkChg chg="mod">
          <ac:chgData name="Zhang Yifan" userId="c9b86b9a-8bad-4e1d-80e2-8f55c3c19e2c" providerId="ADAL" clId="{9BEFBB74-C0ED-D640-96C8-5B66059E4614}" dt="2021-09-27T19:28:21.422" v="1364" actId="1076"/>
          <ac:inkMkLst>
            <pc:docMk/>
            <pc:sldMk cId="1312175969" sldId="286"/>
            <ac:inkMk id="152" creationId="{3618D99A-491D-7A44-8D0E-B72097DDFFDC}"/>
          </ac:inkMkLst>
        </pc:inkChg>
        <pc:inkChg chg="mod">
          <ac:chgData name="Zhang Yifan" userId="c9b86b9a-8bad-4e1d-80e2-8f55c3c19e2c" providerId="ADAL" clId="{9BEFBB74-C0ED-D640-96C8-5B66059E4614}" dt="2021-09-27T19:28:21.422" v="1364" actId="1076"/>
          <ac:inkMkLst>
            <pc:docMk/>
            <pc:sldMk cId="1312175969" sldId="286"/>
            <ac:inkMk id="153" creationId="{508F4E2B-F668-A44E-A2A0-AFFCBBA55973}"/>
          </ac:inkMkLst>
        </pc:inkChg>
        <pc:inkChg chg="mod">
          <ac:chgData name="Zhang Yifan" userId="c9b86b9a-8bad-4e1d-80e2-8f55c3c19e2c" providerId="ADAL" clId="{9BEFBB74-C0ED-D640-96C8-5B66059E4614}" dt="2021-09-27T19:28:21.422" v="1364" actId="1076"/>
          <ac:inkMkLst>
            <pc:docMk/>
            <pc:sldMk cId="1312175969" sldId="286"/>
            <ac:inkMk id="154" creationId="{2FD6F0F2-38BA-B942-9EE1-DD6B0988141C}"/>
          </ac:inkMkLst>
        </pc:inkChg>
        <pc:inkChg chg="mod">
          <ac:chgData name="Zhang Yifan" userId="c9b86b9a-8bad-4e1d-80e2-8f55c3c19e2c" providerId="ADAL" clId="{9BEFBB74-C0ED-D640-96C8-5B66059E4614}" dt="2021-09-27T19:28:21.422" v="1364" actId="1076"/>
          <ac:inkMkLst>
            <pc:docMk/>
            <pc:sldMk cId="1312175969" sldId="286"/>
            <ac:inkMk id="156" creationId="{B9A55046-8B3B-BD40-BB96-948EB3778078}"/>
          </ac:inkMkLst>
        </pc:inkChg>
        <pc:inkChg chg="mod">
          <ac:chgData name="Zhang Yifan" userId="c9b86b9a-8bad-4e1d-80e2-8f55c3c19e2c" providerId="ADAL" clId="{9BEFBB74-C0ED-D640-96C8-5B66059E4614}" dt="2021-09-27T19:28:21.422" v="1364" actId="1076"/>
          <ac:inkMkLst>
            <pc:docMk/>
            <pc:sldMk cId="1312175969" sldId="286"/>
            <ac:inkMk id="157" creationId="{5BCA5003-9E3C-C74D-8280-6C96EB79C8D0}"/>
          </ac:inkMkLst>
        </pc:inkChg>
        <pc:inkChg chg="mod">
          <ac:chgData name="Zhang Yifan" userId="c9b86b9a-8bad-4e1d-80e2-8f55c3c19e2c" providerId="ADAL" clId="{9BEFBB74-C0ED-D640-96C8-5B66059E4614}" dt="2021-09-27T19:28:21.422" v="1364" actId="1076"/>
          <ac:inkMkLst>
            <pc:docMk/>
            <pc:sldMk cId="1312175969" sldId="286"/>
            <ac:inkMk id="158" creationId="{9FC8475F-7BB3-8040-A907-2CA61E3D6B9D}"/>
          </ac:inkMkLst>
        </pc:inkChg>
        <pc:inkChg chg="mod">
          <ac:chgData name="Zhang Yifan" userId="c9b86b9a-8bad-4e1d-80e2-8f55c3c19e2c" providerId="ADAL" clId="{9BEFBB74-C0ED-D640-96C8-5B66059E4614}" dt="2021-09-27T19:28:21.422" v="1364" actId="1076"/>
          <ac:inkMkLst>
            <pc:docMk/>
            <pc:sldMk cId="1312175969" sldId="286"/>
            <ac:inkMk id="159" creationId="{45528A79-7A42-224A-89BE-D9436E7EF050}"/>
          </ac:inkMkLst>
        </pc:inkChg>
        <pc:inkChg chg="mod">
          <ac:chgData name="Zhang Yifan" userId="c9b86b9a-8bad-4e1d-80e2-8f55c3c19e2c" providerId="ADAL" clId="{9BEFBB74-C0ED-D640-96C8-5B66059E4614}" dt="2021-09-27T19:28:21.422" v="1364" actId="1076"/>
          <ac:inkMkLst>
            <pc:docMk/>
            <pc:sldMk cId="1312175969" sldId="286"/>
            <ac:inkMk id="160" creationId="{FB6300C4-BCAC-9F44-A3F9-AF489C062CF3}"/>
          </ac:inkMkLst>
        </pc:inkChg>
        <pc:inkChg chg="mod">
          <ac:chgData name="Zhang Yifan" userId="c9b86b9a-8bad-4e1d-80e2-8f55c3c19e2c" providerId="ADAL" clId="{9BEFBB74-C0ED-D640-96C8-5B66059E4614}" dt="2021-09-27T19:28:21.422" v="1364" actId="1076"/>
          <ac:inkMkLst>
            <pc:docMk/>
            <pc:sldMk cId="1312175969" sldId="286"/>
            <ac:inkMk id="161" creationId="{79A2F186-C367-FA49-90E0-80530102453B}"/>
          </ac:inkMkLst>
        </pc:inkChg>
        <pc:inkChg chg="mod">
          <ac:chgData name="Zhang Yifan" userId="c9b86b9a-8bad-4e1d-80e2-8f55c3c19e2c" providerId="ADAL" clId="{9BEFBB74-C0ED-D640-96C8-5B66059E4614}" dt="2021-09-27T19:28:21.422" v="1364" actId="1076"/>
          <ac:inkMkLst>
            <pc:docMk/>
            <pc:sldMk cId="1312175969" sldId="286"/>
            <ac:inkMk id="162" creationId="{AC49B841-6407-F244-ACAD-16742914F451}"/>
          </ac:inkMkLst>
        </pc:inkChg>
        <pc:inkChg chg="mod">
          <ac:chgData name="Zhang Yifan" userId="c9b86b9a-8bad-4e1d-80e2-8f55c3c19e2c" providerId="ADAL" clId="{9BEFBB74-C0ED-D640-96C8-5B66059E4614}" dt="2021-09-27T19:28:21.422" v="1364" actId="1076"/>
          <ac:inkMkLst>
            <pc:docMk/>
            <pc:sldMk cId="1312175969" sldId="286"/>
            <ac:inkMk id="163" creationId="{BD985429-CB8C-AB4D-BEBE-850AFAADC460}"/>
          </ac:inkMkLst>
        </pc:inkChg>
        <pc:inkChg chg="mod">
          <ac:chgData name="Zhang Yifan" userId="c9b86b9a-8bad-4e1d-80e2-8f55c3c19e2c" providerId="ADAL" clId="{9BEFBB74-C0ED-D640-96C8-5B66059E4614}" dt="2021-09-27T19:28:21.422" v="1364" actId="1076"/>
          <ac:inkMkLst>
            <pc:docMk/>
            <pc:sldMk cId="1312175969" sldId="286"/>
            <ac:inkMk id="164" creationId="{548CBBD6-8B4B-1443-9B1F-CA771E47B979}"/>
          </ac:inkMkLst>
        </pc:inkChg>
        <pc:inkChg chg="mod">
          <ac:chgData name="Zhang Yifan" userId="c9b86b9a-8bad-4e1d-80e2-8f55c3c19e2c" providerId="ADAL" clId="{9BEFBB74-C0ED-D640-96C8-5B66059E4614}" dt="2021-09-27T19:28:21.422" v="1364" actId="1076"/>
          <ac:inkMkLst>
            <pc:docMk/>
            <pc:sldMk cId="1312175969" sldId="286"/>
            <ac:inkMk id="165" creationId="{4FEB79D1-8855-F345-8AA4-3D753E8ED384}"/>
          </ac:inkMkLst>
        </pc:inkChg>
        <pc:inkChg chg="mod">
          <ac:chgData name="Zhang Yifan" userId="c9b86b9a-8bad-4e1d-80e2-8f55c3c19e2c" providerId="ADAL" clId="{9BEFBB74-C0ED-D640-96C8-5B66059E4614}" dt="2021-09-27T19:28:21.422" v="1364" actId="1076"/>
          <ac:inkMkLst>
            <pc:docMk/>
            <pc:sldMk cId="1312175969" sldId="286"/>
            <ac:inkMk id="166" creationId="{FBCF4C61-B456-254F-8372-ABCF0496D26D}"/>
          </ac:inkMkLst>
        </pc:inkChg>
        <pc:inkChg chg="mod">
          <ac:chgData name="Zhang Yifan" userId="c9b86b9a-8bad-4e1d-80e2-8f55c3c19e2c" providerId="ADAL" clId="{9BEFBB74-C0ED-D640-96C8-5B66059E4614}" dt="2021-09-27T19:28:21.422" v="1364" actId="1076"/>
          <ac:inkMkLst>
            <pc:docMk/>
            <pc:sldMk cId="1312175969" sldId="286"/>
            <ac:inkMk id="168" creationId="{0B7B831D-357B-174E-A1DD-3E77118D8302}"/>
          </ac:inkMkLst>
        </pc:inkChg>
        <pc:inkChg chg="mod">
          <ac:chgData name="Zhang Yifan" userId="c9b86b9a-8bad-4e1d-80e2-8f55c3c19e2c" providerId="ADAL" clId="{9BEFBB74-C0ED-D640-96C8-5B66059E4614}" dt="2021-09-27T19:28:21.422" v="1364" actId="1076"/>
          <ac:inkMkLst>
            <pc:docMk/>
            <pc:sldMk cId="1312175969" sldId="286"/>
            <ac:inkMk id="169" creationId="{B7DE2F8F-F776-344B-9585-82BBB13CB4BF}"/>
          </ac:inkMkLst>
        </pc:inkChg>
        <pc:inkChg chg="mod">
          <ac:chgData name="Zhang Yifan" userId="c9b86b9a-8bad-4e1d-80e2-8f55c3c19e2c" providerId="ADAL" clId="{9BEFBB74-C0ED-D640-96C8-5B66059E4614}" dt="2021-09-27T19:28:21.422" v="1364" actId="1076"/>
          <ac:inkMkLst>
            <pc:docMk/>
            <pc:sldMk cId="1312175969" sldId="286"/>
            <ac:inkMk id="170" creationId="{D9DB89ED-3D9F-E344-BEE6-384DCA8D62C1}"/>
          </ac:inkMkLst>
        </pc:inkChg>
        <pc:inkChg chg="mod">
          <ac:chgData name="Zhang Yifan" userId="c9b86b9a-8bad-4e1d-80e2-8f55c3c19e2c" providerId="ADAL" clId="{9BEFBB74-C0ED-D640-96C8-5B66059E4614}" dt="2021-09-27T19:28:21.422" v="1364" actId="1076"/>
          <ac:inkMkLst>
            <pc:docMk/>
            <pc:sldMk cId="1312175969" sldId="286"/>
            <ac:inkMk id="171" creationId="{02CC19C6-A2A7-994E-A473-98849B0CC886}"/>
          </ac:inkMkLst>
        </pc:inkChg>
        <pc:inkChg chg="mod">
          <ac:chgData name="Zhang Yifan" userId="c9b86b9a-8bad-4e1d-80e2-8f55c3c19e2c" providerId="ADAL" clId="{9BEFBB74-C0ED-D640-96C8-5B66059E4614}" dt="2021-09-27T19:28:21.422" v="1364" actId="1076"/>
          <ac:inkMkLst>
            <pc:docMk/>
            <pc:sldMk cId="1312175969" sldId="286"/>
            <ac:inkMk id="172" creationId="{00EDCF1E-76D4-824E-B281-6B940CFC72CF}"/>
          </ac:inkMkLst>
        </pc:inkChg>
        <pc:inkChg chg="mod">
          <ac:chgData name="Zhang Yifan" userId="c9b86b9a-8bad-4e1d-80e2-8f55c3c19e2c" providerId="ADAL" clId="{9BEFBB74-C0ED-D640-96C8-5B66059E4614}" dt="2021-09-27T19:28:21.422" v="1364" actId="1076"/>
          <ac:inkMkLst>
            <pc:docMk/>
            <pc:sldMk cId="1312175969" sldId="286"/>
            <ac:inkMk id="173" creationId="{CA63A756-8AA3-2B42-A532-22B816E40010}"/>
          </ac:inkMkLst>
        </pc:inkChg>
        <pc:inkChg chg="mod">
          <ac:chgData name="Zhang Yifan" userId="c9b86b9a-8bad-4e1d-80e2-8f55c3c19e2c" providerId="ADAL" clId="{9BEFBB74-C0ED-D640-96C8-5B66059E4614}" dt="2021-09-27T19:28:21.422" v="1364" actId="1076"/>
          <ac:inkMkLst>
            <pc:docMk/>
            <pc:sldMk cId="1312175969" sldId="286"/>
            <ac:inkMk id="174" creationId="{C47FBF9A-3D58-824F-8116-4489C7E2B0CA}"/>
          </ac:inkMkLst>
        </pc:inkChg>
        <pc:inkChg chg="mod">
          <ac:chgData name="Zhang Yifan" userId="c9b86b9a-8bad-4e1d-80e2-8f55c3c19e2c" providerId="ADAL" clId="{9BEFBB74-C0ED-D640-96C8-5B66059E4614}" dt="2021-09-27T19:28:21.422" v="1364" actId="1076"/>
          <ac:inkMkLst>
            <pc:docMk/>
            <pc:sldMk cId="1312175969" sldId="286"/>
            <ac:inkMk id="175" creationId="{B6FF463C-4CCD-AA42-8C56-05A2C9ED53DC}"/>
          </ac:inkMkLst>
        </pc:inkChg>
        <pc:inkChg chg="mod">
          <ac:chgData name="Zhang Yifan" userId="c9b86b9a-8bad-4e1d-80e2-8f55c3c19e2c" providerId="ADAL" clId="{9BEFBB74-C0ED-D640-96C8-5B66059E4614}" dt="2021-09-27T19:28:21.422" v="1364" actId="1076"/>
          <ac:inkMkLst>
            <pc:docMk/>
            <pc:sldMk cId="1312175969" sldId="286"/>
            <ac:inkMk id="176" creationId="{CE7132BF-97E5-724B-B6B5-CD91BB91C108}"/>
          </ac:inkMkLst>
        </pc:inkChg>
        <pc:inkChg chg="mod">
          <ac:chgData name="Zhang Yifan" userId="c9b86b9a-8bad-4e1d-80e2-8f55c3c19e2c" providerId="ADAL" clId="{9BEFBB74-C0ED-D640-96C8-5B66059E4614}" dt="2021-09-27T19:28:21.422" v="1364" actId="1076"/>
          <ac:inkMkLst>
            <pc:docMk/>
            <pc:sldMk cId="1312175969" sldId="286"/>
            <ac:inkMk id="177" creationId="{2EFE65AA-63D4-5B4F-B663-0464347FEFDF}"/>
          </ac:inkMkLst>
        </pc:inkChg>
        <pc:inkChg chg="mod">
          <ac:chgData name="Zhang Yifan" userId="c9b86b9a-8bad-4e1d-80e2-8f55c3c19e2c" providerId="ADAL" clId="{9BEFBB74-C0ED-D640-96C8-5B66059E4614}" dt="2021-09-27T19:28:21.422" v="1364" actId="1076"/>
          <ac:inkMkLst>
            <pc:docMk/>
            <pc:sldMk cId="1312175969" sldId="286"/>
            <ac:inkMk id="178" creationId="{AE324F57-214D-0A4D-8B6F-6F1C8B1D00CF}"/>
          </ac:inkMkLst>
        </pc:inkChg>
        <pc:inkChg chg="mod">
          <ac:chgData name="Zhang Yifan" userId="c9b86b9a-8bad-4e1d-80e2-8f55c3c19e2c" providerId="ADAL" clId="{9BEFBB74-C0ED-D640-96C8-5B66059E4614}" dt="2021-09-27T19:28:21.422" v="1364" actId="1076"/>
          <ac:inkMkLst>
            <pc:docMk/>
            <pc:sldMk cId="1312175969" sldId="286"/>
            <ac:inkMk id="179" creationId="{FF9D2958-BB03-8248-AE35-633CC1A47CCE}"/>
          </ac:inkMkLst>
        </pc:inkChg>
        <pc:inkChg chg="mod">
          <ac:chgData name="Zhang Yifan" userId="c9b86b9a-8bad-4e1d-80e2-8f55c3c19e2c" providerId="ADAL" clId="{9BEFBB74-C0ED-D640-96C8-5B66059E4614}" dt="2021-09-27T19:28:21.422" v="1364" actId="1076"/>
          <ac:inkMkLst>
            <pc:docMk/>
            <pc:sldMk cId="1312175969" sldId="286"/>
            <ac:inkMk id="180" creationId="{EB9C8705-1F96-614E-B807-F44463413D13}"/>
          </ac:inkMkLst>
        </pc:inkChg>
        <pc:inkChg chg="mod">
          <ac:chgData name="Zhang Yifan" userId="c9b86b9a-8bad-4e1d-80e2-8f55c3c19e2c" providerId="ADAL" clId="{9BEFBB74-C0ED-D640-96C8-5B66059E4614}" dt="2021-09-27T19:28:21.422" v="1364" actId="1076"/>
          <ac:inkMkLst>
            <pc:docMk/>
            <pc:sldMk cId="1312175969" sldId="286"/>
            <ac:inkMk id="181" creationId="{92DCEE7A-D6A7-1645-AF5D-0C9B9976F86C}"/>
          </ac:inkMkLst>
        </pc:inkChg>
        <pc:inkChg chg="mod">
          <ac:chgData name="Zhang Yifan" userId="c9b86b9a-8bad-4e1d-80e2-8f55c3c19e2c" providerId="ADAL" clId="{9BEFBB74-C0ED-D640-96C8-5B66059E4614}" dt="2021-09-27T19:28:21.422" v="1364" actId="1076"/>
          <ac:inkMkLst>
            <pc:docMk/>
            <pc:sldMk cId="1312175969" sldId="286"/>
            <ac:inkMk id="182" creationId="{5F7A5B55-6447-F748-8779-D5C561E9AC74}"/>
          </ac:inkMkLst>
        </pc:inkChg>
        <pc:inkChg chg="mod">
          <ac:chgData name="Zhang Yifan" userId="c9b86b9a-8bad-4e1d-80e2-8f55c3c19e2c" providerId="ADAL" clId="{9BEFBB74-C0ED-D640-96C8-5B66059E4614}" dt="2021-09-27T19:28:21.422" v="1364" actId="1076"/>
          <ac:inkMkLst>
            <pc:docMk/>
            <pc:sldMk cId="1312175969" sldId="286"/>
            <ac:inkMk id="183" creationId="{5F2FCB18-D5D5-C649-BE19-0E4240086896}"/>
          </ac:inkMkLst>
        </pc:inkChg>
        <pc:inkChg chg="mod">
          <ac:chgData name="Zhang Yifan" userId="c9b86b9a-8bad-4e1d-80e2-8f55c3c19e2c" providerId="ADAL" clId="{9BEFBB74-C0ED-D640-96C8-5B66059E4614}" dt="2021-09-27T19:28:21.422" v="1364" actId="1076"/>
          <ac:inkMkLst>
            <pc:docMk/>
            <pc:sldMk cId="1312175969" sldId="286"/>
            <ac:inkMk id="184" creationId="{CA1FA05B-0E23-AE40-AB51-19A3DE9DC68A}"/>
          </ac:inkMkLst>
        </pc:inkChg>
        <pc:inkChg chg="mod">
          <ac:chgData name="Zhang Yifan" userId="c9b86b9a-8bad-4e1d-80e2-8f55c3c19e2c" providerId="ADAL" clId="{9BEFBB74-C0ED-D640-96C8-5B66059E4614}" dt="2021-09-27T19:28:21.422" v="1364" actId="1076"/>
          <ac:inkMkLst>
            <pc:docMk/>
            <pc:sldMk cId="1312175969" sldId="286"/>
            <ac:inkMk id="185" creationId="{4E215A26-0D34-6F4E-B9B4-FE2164F6131C}"/>
          </ac:inkMkLst>
        </pc:inkChg>
        <pc:inkChg chg="mod">
          <ac:chgData name="Zhang Yifan" userId="c9b86b9a-8bad-4e1d-80e2-8f55c3c19e2c" providerId="ADAL" clId="{9BEFBB74-C0ED-D640-96C8-5B66059E4614}" dt="2021-09-27T19:28:21.422" v="1364" actId="1076"/>
          <ac:inkMkLst>
            <pc:docMk/>
            <pc:sldMk cId="1312175969" sldId="286"/>
            <ac:inkMk id="186" creationId="{A97E17F8-6BDD-AA49-AC03-A31B0B970CF1}"/>
          </ac:inkMkLst>
        </pc:inkChg>
        <pc:inkChg chg="mod">
          <ac:chgData name="Zhang Yifan" userId="c9b86b9a-8bad-4e1d-80e2-8f55c3c19e2c" providerId="ADAL" clId="{9BEFBB74-C0ED-D640-96C8-5B66059E4614}" dt="2021-09-27T19:28:21.422" v="1364" actId="1076"/>
          <ac:inkMkLst>
            <pc:docMk/>
            <pc:sldMk cId="1312175969" sldId="286"/>
            <ac:inkMk id="187" creationId="{BCB0BF30-5B99-D54B-A749-7BCFC5B0B1AE}"/>
          </ac:inkMkLst>
        </pc:inkChg>
        <pc:inkChg chg="mod">
          <ac:chgData name="Zhang Yifan" userId="c9b86b9a-8bad-4e1d-80e2-8f55c3c19e2c" providerId="ADAL" clId="{9BEFBB74-C0ED-D640-96C8-5B66059E4614}" dt="2021-09-27T19:28:21.422" v="1364" actId="1076"/>
          <ac:inkMkLst>
            <pc:docMk/>
            <pc:sldMk cId="1312175969" sldId="286"/>
            <ac:inkMk id="189" creationId="{75DB2B27-33CF-7C41-B885-BB2A8EF9B7FC}"/>
          </ac:inkMkLst>
        </pc:inkChg>
        <pc:inkChg chg="mod">
          <ac:chgData name="Zhang Yifan" userId="c9b86b9a-8bad-4e1d-80e2-8f55c3c19e2c" providerId="ADAL" clId="{9BEFBB74-C0ED-D640-96C8-5B66059E4614}" dt="2021-09-27T19:28:21.422" v="1364" actId="1076"/>
          <ac:inkMkLst>
            <pc:docMk/>
            <pc:sldMk cId="1312175969" sldId="286"/>
            <ac:inkMk id="191" creationId="{53ADFA77-58B6-0147-BC1A-C2C379E96DC1}"/>
          </ac:inkMkLst>
        </pc:inkChg>
        <pc:inkChg chg="mod">
          <ac:chgData name="Zhang Yifan" userId="c9b86b9a-8bad-4e1d-80e2-8f55c3c19e2c" providerId="ADAL" clId="{9BEFBB74-C0ED-D640-96C8-5B66059E4614}" dt="2021-09-27T19:28:21.422" v="1364" actId="1076"/>
          <ac:inkMkLst>
            <pc:docMk/>
            <pc:sldMk cId="1312175969" sldId="286"/>
            <ac:inkMk id="193" creationId="{C5B76162-B755-DC44-B835-33202684E7FF}"/>
          </ac:inkMkLst>
        </pc:inkChg>
        <pc:inkChg chg="mod">
          <ac:chgData name="Zhang Yifan" userId="c9b86b9a-8bad-4e1d-80e2-8f55c3c19e2c" providerId="ADAL" clId="{9BEFBB74-C0ED-D640-96C8-5B66059E4614}" dt="2021-09-27T19:28:21.422" v="1364" actId="1076"/>
          <ac:inkMkLst>
            <pc:docMk/>
            <pc:sldMk cId="1312175969" sldId="286"/>
            <ac:inkMk id="194" creationId="{C907124A-333E-1C45-9E4B-3996C15CBA7F}"/>
          </ac:inkMkLst>
        </pc:inkChg>
        <pc:inkChg chg="mod">
          <ac:chgData name="Zhang Yifan" userId="c9b86b9a-8bad-4e1d-80e2-8f55c3c19e2c" providerId="ADAL" clId="{9BEFBB74-C0ED-D640-96C8-5B66059E4614}" dt="2021-09-27T19:28:21.422" v="1364" actId="1076"/>
          <ac:inkMkLst>
            <pc:docMk/>
            <pc:sldMk cId="1312175969" sldId="286"/>
            <ac:inkMk id="195" creationId="{30FDBFF9-B7C2-D04B-8392-8338D9BF3A60}"/>
          </ac:inkMkLst>
        </pc:inkChg>
        <pc:inkChg chg="mod">
          <ac:chgData name="Zhang Yifan" userId="c9b86b9a-8bad-4e1d-80e2-8f55c3c19e2c" providerId="ADAL" clId="{9BEFBB74-C0ED-D640-96C8-5B66059E4614}" dt="2021-09-27T19:28:21.422" v="1364" actId="1076"/>
          <ac:inkMkLst>
            <pc:docMk/>
            <pc:sldMk cId="1312175969" sldId="286"/>
            <ac:inkMk id="196" creationId="{936943F1-B504-A64F-B8F2-1A473F65E890}"/>
          </ac:inkMkLst>
        </pc:inkChg>
        <pc:inkChg chg="mod">
          <ac:chgData name="Zhang Yifan" userId="c9b86b9a-8bad-4e1d-80e2-8f55c3c19e2c" providerId="ADAL" clId="{9BEFBB74-C0ED-D640-96C8-5B66059E4614}" dt="2021-09-27T19:28:21.422" v="1364" actId="1076"/>
          <ac:inkMkLst>
            <pc:docMk/>
            <pc:sldMk cId="1312175969" sldId="286"/>
            <ac:inkMk id="197" creationId="{D527884D-89BA-7243-87B6-60539D06E935}"/>
          </ac:inkMkLst>
        </pc:inkChg>
        <pc:inkChg chg="mod">
          <ac:chgData name="Zhang Yifan" userId="c9b86b9a-8bad-4e1d-80e2-8f55c3c19e2c" providerId="ADAL" clId="{9BEFBB74-C0ED-D640-96C8-5B66059E4614}" dt="2021-09-27T19:28:21.422" v="1364" actId="1076"/>
          <ac:inkMkLst>
            <pc:docMk/>
            <pc:sldMk cId="1312175969" sldId="286"/>
            <ac:inkMk id="198" creationId="{2B9A0383-19C0-C941-81DE-DCF637CA214A}"/>
          </ac:inkMkLst>
        </pc:inkChg>
        <pc:inkChg chg="mod">
          <ac:chgData name="Zhang Yifan" userId="c9b86b9a-8bad-4e1d-80e2-8f55c3c19e2c" providerId="ADAL" clId="{9BEFBB74-C0ED-D640-96C8-5B66059E4614}" dt="2021-09-27T19:28:21.422" v="1364" actId="1076"/>
          <ac:inkMkLst>
            <pc:docMk/>
            <pc:sldMk cId="1312175969" sldId="286"/>
            <ac:inkMk id="199" creationId="{9BCD119C-6D75-6E42-B3F9-E46F1AFB08C9}"/>
          </ac:inkMkLst>
        </pc:inkChg>
        <pc:inkChg chg="mod">
          <ac:chgData name="Zhang Yifan" userId="c9b86b9a-8bad-4e1d-80e2-8f55c3c19e2c" providerId="ADAL" clId="{9BEFBB74-C0ED-D640-96C8-5B66059E4614}" dt="2021-09-27T19:28:21.422" v="1364" actId="1076"/>
          <ac:inkMkLst>
            <pc:docMk/>
            <pc:sldMk cId="1312175969" sldId="286"/>
            <ac:inkMk id="200" creationId="{A3A57209-7AEC-A545-A02B-2344B2DE08C0}"/>
          </ac:inkMkLst>
        </pc:inkChg>
        <pc:inkChg chg="mod">
          <ac:chgData name="Zhang Yifan" userId="c9b86b9a-8bad-4e1d-80e2-8f55c3c19e2c" providerId="ADAL" clId="{9BEFBB74-C0ED-D640-96C8-5B66059E4614}" dt="2021-09-27T19:28:21.422" v="1364" actId="1076"/>
          <ac:inkMkLst>
            <pc:docMk/>
            <pc:sldMk cId="1312175969" sldId="286"/>
            <ac:inkMk id="201" creationId="{4CB81554-0762-804D-A4AB-2A072DCFE354}"/>
          </ac:inkMkLst>
        </pc:inkChg>
        <pc:inkChg chg="mod">
          <ac:chgData name="Zhang Yifan" userId="c9b86b9a-8bad-4e1d-80e2-8f55c3c19e2c" providerId="ADAL" clId="{9BEFBB74-C0ED-D640-96C8-5B66059E4614}" dt="2021-09-27T19:28:21.422" v="1364" actId="1076"/>
          <ac:inkMkLst>
            <pc:docMk/>
            <pc:sldMk cId="1312175969" sldId="286"/>
            <ac:inkMk id="202" creationId="{C8BD50E3-59D8-B94C-90C5-B79F665E92C1}"/>
          </ac:inkMkLst>
        </pc:inkChg>
        <pc:inkChg chg="mod">
          <ac:chgData name="Zhang Yifan" userId="c9b86b9a-8bad-4e1d-80e2-8f55c3c19e2c" providerId="ADAL" clId="{9BEFBB74-C0ED-D640-96C8-5B66059E4614}" dt="2021-09-27T19:28:21.422" v="1364" actId="1076"/>
          <ac:inkMkLst>
            <pc:docMk/>
            <pc:sldMk cId="1312175969" sldId="286"/>
            <ac:inkMk id="203" creationId="{F3AA78F7-0866-014F-91F7-5F704CFDAB09}"/>
          </ac:inkMkLst>
        </pc:inkChg>
        <pc:inkChg chg="mod">
          <ac:chgData name="Zhang Yifan" userId="c9b86b9a-8bad-4e1d-80e2-8f55c3c19e2c" providerId="ADAL" clId="{9BEFBB74-C0ED-D640-96C8-5B66059E4614}" dt="2021-09-27T19:28:21.422" v="1364" actId="1076"/>
          <ac:inkMkLst>
            <pc:docMk/>
            <pc:sldMk cId="1312175969" sldId="286"/>
            <ac:inkMk id="204" creationId="{B74086D1-1E39-5E4F-BC10-AB8F43BA4BB7}"/>
          </ac:inkMkLst>
        </pc:inkChg>
        <pc:inkChg chg="mod">
          <ac:chgData name="Zhang Yifan" userId="c9b86b9a-8bad-4e1d-80e2-8f55c3c19e2c" providerId="ADAL" clId="{9BEFBB74-C0ED-D640-96C8-5B66059E4614}" dt="2021-09-27T19:28:21.422" v="1364" actId="1076"/>
          <ac:inkMkLst>
            <pc:docMk/>
            <pc:sldMk cId="1312175969" sldId="286"/>
            <ac:inkMk id="205" creationId="{4A0F5F8C-DC60-0A4B-9938-EA040B58D337}"/>
          </ac:inkMkLst>
        </pc:inkChg>
        <pc:inkChg chg="mod">
          <ac:chgData name="Zhang Yifan" userId="c9b86b9a-8bad-4e1d-80e2-8f55c3c19e2c" providerId="ADAL" clId="{9BEFBB74-C0ED-D640-96C8-5B66059E4614}" dt="2021-09-27T19:28:21.422" v="1364" actId="1076"/>
          <ac:inkMkLst>
            <pc:docMk/>
            <pc:sldMk cId="1312175969" sldId="286"/>
            <ac:inkMk id="206" creationId="{0D217159-0A94-044B-A016-447C48D30409}"/>
          </ac:inkMkLst>
        </pc:inkChg>
        <pc:inkChg chg="mod">
          <ac:chgData name="Zhang Yifan" userId="c9b86b9a-8bad-4e1d-80e2-8f55c3c19e2c" providerId="ADAL" clId="{9BEFBB74-C0ED-D640-96C8-5B66059E4614}" dt="2021-09-27T19:28:21.422" v="1364" actId="1076"/>
          <ac:inkMkLst>
            <pc:docMk/>
            <pc:sldMk cId="1312175969" sldId="286"/>
            <ac:inkMk id="207" creationId="{7B5DD4C3-6A58-ED4E-8828-9F2CADF88725}"/>
          </ac:inkMkLst>
        </pc:inkChg>
        <pc:inkChg chg="mod">
          <ac:chgData name="Zhang Yifan" userId="c9b86b9a-8bad-4e1d-80e2-8f55c3c19e2c" providerId="ADAL" clId="{9BEFBB74-C0ED-D640-96C8-5B66059E4614}" dt="2021-09-27T19:28:21.422" v="1364" actId="1076"/>
          <ac:inkMkLst>
            <pc:docMk/>
            <pc:sldMk cId="1312175969" sldId="286"/>
            <ac:inkMk id="208" creationId="{4DB8DA2F-F25B-0147-93FC-7BE6F9606CA9}"/>
          </ac:inkMkLst>
        </pc:inkChg>
        <pc:inkChg chg="mod">
          <ac:chgData name="Zhang Yifan" userId="c9b86b9a-8bad-4e1d-80e2-8f55c3c19e2c" providerId="ADAL" clId="{9BEFBB74-C0ED-D640-96C8-5B66059E4614}" dt="2021-09-27T19:28:21.422" v="1364" actId="1076"/>
          <ac:inkMkLst>
            <pc:docMk/>
            <pc:sldMk cId="1312175969" sldId="286"/>
            <ac:inkMk id="209" creationId="{9DE8724A-8A0F-F54A-8AFE-F75D4246BEDA}"/>
          </ac:inkMkLst>
        </pc:inkChg>
        <pc:inkChg chg="mod">
          <ac:chgData name="Zhang Yifan" userId="c9b86b9a-8bad-4e1d-80e2-8f55c3c19e2c" providerId="ADAL" clId="{9BEFBB74-C0ED-D640-96C8-5B66059E4614}" dt="2021-09-27T19:28:21.422" v="1364" actId="1076"/>
          <ac:inkMkLst>
            <pc:docMk/>
            <pc:sldMk cId="1312175969" sldId="286"/>
            <ac:inkMk id="210" creationId="{66E976B0-0AC1-6C4B-9505-9623B3746C2B}"/>
          </ac:inkMkLst>
        </pc:inkChg>
        <pc:inkChg chg="mod">
          <ac:chgData name="Zhang Yifan" userId="c9b86b9a-8bad-4e1d-80e2-8f55c3c19e2c" providerId="ADAL" clId="{9BEFBB74-C0ED-D640-96C8-5B66059E4614}" dt="2021-09-27T19:28:21.422" v="1364" actId="1076"/>
          <ac:inkMkLst>
            <pc:docMk/>
            <pc:sldMk cId="1312175969" sldId="286"/>
            <ac:inkMk id="211" creationId="{8B3CFF0F-9225-FC4E-AD48-CC447726B4ED}"/>
          </ac:inkMkLst>
        </pc:inkChg>
        <pc:inkChg chg="mod">
          <ac:chgData name="Zhang Yifan" userId="c9b86b9a-8bad-4e1d-80e2-8f55c3c19e2c" providerId="ADAL" clId="{9BEFBB74-C0ED-D640-96C8-5B66059E4614}" dt="2021-09-27T19:28:21.422" v="1364" actId="1076"/>
          <ac:inkMkLst>
            <pc:docMk/>
            <pc:sldMk cId="1312175969" sldId="286"/>
            <ac:inkMk id="212" creationId="{8AF9045F-F3F3-5145-B9ED-7CA43E39633F}"/>
          </ac:inkMkLst>
        </pc:inkChg>
        <pc:inkChg chg="mod">
          <ac:chgData name="Zhang Yifan" userId="c9b86b9a-8bad-4e1d-80e2-8f55c3c19e2c" providerId="ADAL" clId="{9BEFBB74-C0ED-D640-96C8-5B66059E4614}" dt="2021-09-27T19:28:21.422" v="1364" actId="1076"/>
          <ac:inkMkLst>
            <pc:docMk/>
            <pc:sldMk cId="1312175969" sldId="286"/>
            <ac:inkMk id="213" creationId="{C6290DD1-8EAB-C34A-A630-7879BDAF23C5}"/>
          </ac:inkMkLst>
        </pc:inkChg>
        <pc:inkChg chg="mod">
          <ac:chgData name="Zhang Yifan" userId="c9b86b9a-8bad-4e1d-80e2-8f55c3c19e2c" providerId="ADAL" clId="{9BEFBB74-C0ED-D640-96C8-5B66059E4614}" dt="2021-09-27T19:28:21.422" v="1364" actId="1076"/>
          <ac:inkMkLst>
            <pc:docMk/>
            <pc:sldMk cId="1312175969" sldId="286"/>
            <ac:inkMk id="214" creationId="{F10105BB-511C-0F4F-8B60-1F9B1A1AF613}"/>
          </ac:inkMkLst>
        </pc:inkChg>
        <pc:inkChg chg="mod">
          <ac:chgData name="Zhang Yifan" userId="c9b86b9a-8bad-4e1d-80e2-8f55c3c19e2c" providerId="ADAL" clId="{9BEFBB74-C0ED-D640-96C8-5B66059E4614}" dt="2021-09-27T19:28:21.422" v="1364" actId="1076"/>
          <ac:inkMkLst>
            <pc:docMk/>
            <pc:sldMk cId="1312175969" sldId="286"/>
            <ac:inkMk id="215" creationId="{43C8582C-1571-174A-80DF-44182F4290CD}"/>
          </ac:inkMkLst>
        </pc:inkChg>
        <pc:inkChg chg="mod">
          <ac:chgData name="Zhang Yifan" userId="c9b86b9a-8bad-4e1d-80e2-8f55c3c19e2c" providerId="ADAL" clId="{9BEFBB74-C0ED-D640-96C8-5B66059E4614}" dt="2021-09-27T19:28:21.422" v="1364" actId="1076"/>
          <ac:inkMkLst>
            <pc:docMk/>
            <pc:sldMk cId="1312175969" sldId="286"/>
            <ac:inkMk id="216" creationId="{F3CA04DD-4F24-934E-822F-6557D52F83F0}"/>
          </ac:inkMkLst>
        </pc:inkChg>
        <pc:inkChg chg="mod">
          <ac:chgData name="Zhang Yifan" userId="c9b86b9a-8bad-4e1d-80e2-8f55c3c19e2c" providerId="ADAL" clId="{9BEFBB74-C0ED-D640-96C8-5B66059E4614}" dt="2021-09-27T19:28:21.422" v="1364" actId="1076"/>
          <ac:inkMkLst>
            <pc:docMk/>
            <pc:sldMk cId="1312175969" sldId="286"/>
            <ac:inkMk id="217" creationId="{337C78AB-AE4F-164A-ADF0-6870F81858C5}"/>
          </ac:inkMkLst>
        </pc:inkChg>
        <pc:inkChg chg="mod">
          <ac:chgData name="Zhang Yifan" userId="c9b86b9a-8bad-4e1d-80e2-8f55c3c19e2c" providerId="ADAL" clId="{9BEFBB74-C0ED-D640-96C8-5B66059E4614}" dt="2021-09-27T19:28:21.422" v="1364" actId="1076"/>
          <ac:inkMkLst>
            <pc:docMk/>
            <pc:sldMk cId="1312175969" sldId="286"/>
            <ac:inkMk id="218" creationId="{4EEA9B88-59C9-4146-98A2-681590BE5716}"/>
          </ac:inkMkLst>
        </pc:inkChg>
        <pc:inkChg chg="mod">
          <ac:chgData name="Zhang Yifan" userId="c9b86b9a-8bad-4e1d-80e2-8f55c3c19e2c" providerId="ADAL" clId="{9BEFBB74-C0ED-D640-96C8-5B66059E4614}" dt="2021-09-27T19:28:21.422" v="1364" actId="1076"/>
          <ac:inkMkLst>
            <pc:docMk/>
            <pc:sldMk cId="1312175969" sldId="286"/>
            <ac:inkMk id="219" creationId="{8FC3BE7C-BCC8-614C-96A5-70D18CBFB69F}"/>
          </ac:inkMkLst>
        </pc:inkChg>
        <pc:inkChg chg="mod">
          <ac:chgData name="Zhang Yifan" userId="c9b86b9a-8bad-4e1d-80e2-8f55c3c19e2c" providerId="ADAL" clId="{9BEFBB74-C0ED-D640-96C8-5B66059E4614}" dt="2021-09-27T19:28:21.422" v="1364" actId="1076"/>
          <ac:inkMkLst>
            <pc:docMk/>
            <pc:sldMk cId="1312175969" sldId="286"/>
            <ac:inkMk id="220" creationId="{0CF11AD7-D040-254F-A07D-9FC53EAA0C27}"/>
          </ac:inkMkLst>
        </pc:inkChg>
        <pc:inkChg chg="mod">
          <ac:chgData name="Zhang Yifan" userId="c9b86b9a-8bad-4e1d-80e2-8f55c3c19e2c" providerId="ADAL" clId="{9BEFBB74-C0ED-D640-96C8-5B66059E4614}" dt="2021-09-27T19:28:21.422" v="1364" actId="1076"/>
          <ac:inkMkLst>
            <pc:docMk/>
            <pc:sldMk cId="1312175969" sldId="286"/>
            <ac:inkMk id="221" creationId="{CCDBB127-8643-4943-8A9C-1AAE2007A860}"/>
          </ac:inkMkLst>
        </pc:inkChg>
        <pc:inkChg chg="mod">
          <ac:chgData name="Zhang Yifan" userId="c9b86b9a-8bad-4e1d-80e2-8f55c3c19e2c" providerId="ADAL" clId="{9BEFBB74-C0ED-D640-96C8-5B66059E4614}" dt="2021-09-27T19:28:21.422" v="1364" actId="1076"/>
          <ac:inkMkLst>
            <pc:docMk/>
            <pc:sldMk cId="1312175969" sldId="286"/>
            <ac:inkMk id="222" creationId="{B2B80D91-1117-4747-B6E0-8450DBD9A7FD}"/>
          </ac:inkMkLst>
        </pc:inkChg>
        <pc:inkChg chg="mod">
          <ac:chgData name="Zhang Yifan" userId="c9b86b9a-8bad-4e1d-80e2-8f55c3c19e2c" providerId="ADAL" clId="{9BEFBB74-C0ED-D640-96C8-5B66059E4614}" dt="2021-09-27T19:28:21.422" v="1364" actId="1076"/>
          <ac:inkMkLst>
            <pc:docMk/>
            <pc:sldMk cId="1312175969" sldId="286"/>
            <ac:inkMk id="223" creationId="{8D306827-FA61-0C4B-8F20-70A4519B13C9}"/>
          </ac:inkMkLst>
        </pc:inkChg>
        <pc:inkChg chg="mod">
          <ac:chgData name="Zhang Yifan" userId="c9b86b9a-8bad-4e1d-80e2-8f55c3c19e2c" providerId="ADAL" clId="{9BEFBB74-C0ED-D640-96C8-5B66059E4614}" dt="2021-09-27T19:28:21.422" v="1364" actId="1076"/>
          <ac:inkMkLst>
            <pc:docMk/>
            <pc:sldMk cId="1312175969" sldId="286"/>
            <ac:inkMk id="224" creationId="{B5DB41EC-2E25-AE46-BBF8-4BECB572CF7B}"/>
          </ac:inkMkLst>
        </pc:inkChg>
        <pc:inkChg chg="mod">
          <ac:chgData name="Zhang Yifan" userId="c9b86b9a-8bad-4e1d-80e2-8f55c3c19e2c" providerId="ADAL" clId="{9BEFBB74-C0ED-D640-96C8-5B66059E4614}" dt="2021-09-27T19:28:21.422" v="1364" actId="1076"/>
          <ac:inkMkLst>
            <pc:docMk/>
            <pc:sldMk cId="1312175969" sldId="286"/>
            <ac:inkMk id="225" creationId="{43EAEB32-3305-DB4F-857F-275733FB8C97}"/>
          </ac:inkMkLst>
        </pc:inkChg>
        <pc:inkChg chg="mod">
          <ac:chgData name="Zhang Yifan" userId="c9b86b9a-8bad-4e1d-80e2-8f55c3c19e2c" providerId="ADAL" clId="{9BEFBB74-C0ED-D640-96C8-5B66059E4614}" dt="2021-09-27T19:28:21.422" v="1364" actId="1076"/>
          <ac:inkMkLst>
            <pc:docMk/>
            <pc:sldMk cId="1312175969" sldId="286"/>
            <ac:inkMk id="226" creationId="{BD1CB877-324A-3542-BF2C-4885A2BFCFBA}"/>
          </ac:inkMkLst>
        </pc:inkChg>
        <pc:inkChg chg="mod">
          <ac:chgData name="Zhang Yifan" userId="c9b86b9a-8bad-4e1d-80e2-8f55c3c19e2c" providerId="ADAL" clId="{9BEFBB74-C0ED-D640-96C8-5B66059E4614}" dt="2021-09-27T19:28:21.422" v="1364" actId="1076"/>
          <ac:inkMkLst>
            <pc:docMk/>
            <pc:sldMk cId="1312175969" sldId="286"/>
            <ac:inkMk id="227" creationId="{B04A320E-2486-3244-9BBF-8B1FE1A1E3F9}"/>
          </ac:inkMkLst>
        </pc:inkChg>
        <pc:inkChg chg="mod">
          <ac:chgData name="Zhang Yifan" userId="c9b86b9a-8bad-4e1d-80e2-8f55c3c19e2c" providerId="ADAL" clId="{9BEFBB74-C0ED-D640-96C8-5B66059E4614}" dt="2021-09-27T19:28:21.422" v="1364" actId="1076"/>
          <ac:inkMkLst>
            <pc:docMk/>
            <pc:sldMk cId="1312175969" sldId="286"/>
            <ac:inkMk id="228" creationId="{C8D9C96E-E1E8-204D-9E78-253C5C09E0C9}"/>
          </ac:inkMkLst>
        </pc:inkChg>
        <pc:inkChg chg="mod">
          <ac:chgData name="Zhang Yifan" userId="c9b86b9a-8bad-4e1d-80e2-8f55c3c19e2c" providerId="ADAL" clId="{9BEFBB74-C0ED-D640-96C8-5B66059E4614}" dt="2021-09-27T19:28:21.422" v="1364" actId="1076"/>
          <ac:inkMkLst>
            <pc:docMk/>
            <pc:sldMk cId="1312175969" sldId="286"/>
            <ac:inkMk id="229" creationId="{442F4A89-898F-0043-AD30-1E59D0714054}"/>
          </ac:inkMkLst>
        </pc:inkChg>
        <pc:inkChg chg="mod">
          <ac:chgData name="Zhang Yifan" userId="c9b86b9a-8bad-4e1d-80e2-8f55c3c19e2c" providerId="ADAL" clId="{9BEFBB74-C0ED-D640-96C8-5B66059E4614}" dt="2021-09-27T19:28:21.422" v="1364" actId="1076"/>
          <ac:inkMkLst>
            <pc:docMk/>
            <pc:sldMk cId="1312175969" sldId="286"/>
            <ac:inkMk id="230" creationId="{2ED47037-930D-A74C-8475-A40A9D16A408}"/>
          </ac:inkMkLst>
        </pc:inkChg>
        <pc:inkChg chg="mod">
          <ac:chgData name="Zhang Yifan" userId="c9b86b9a-8bad-4e1d-80e2-8f55c3c19e2c" providerId="ADAL" clId="{9BEFBB74-C0ED-D640-96C8-5B66059E4614}" dt="2021-09-27T19:28:21.422" v="1364" actId="1076"/>
          <ac:inkMkLst>
            <pc:docMk/>
            <pc:sldMk cId="1312175969" sldId="286"/>
            <ac:inkMk id="231" creationId="{DD5DC1F9-AC3F-DA4D-BB66-B686BDDBD79E}"/>
          </ac:inkMkLst>
        </pc:inkChg>
        <pc:inkChg chg="mod">
          <ac:chgData name="Zhang Yifan" userId="c9b86b9a-8bad-4e1d-80e2-8f55c3c19e2c" providerId="ADAL" clId="{9BEFBB74-C0ED-D640-96C8-5B66059E4614}" dt="2021-09-27T19:28:21.422" v="1364" actId="1076"/>
          <ac:inkMkLst>
            <pc:docMk/>
            <pc:sldMk cId="1312175969" sldId="286"/>
            <ac:inkMk id="232" creationId="{BD421995-5B5E-5849-8EE1-6732A759E5BF}"/>
          </ac:inkMkLst>
        </pc:inkChg>
        <pc:inkChg chg="mod">
          <ac:chgData name="Zhang Yifan" userId="c9b86b9a-8bad-4e1d-80e2-8f55c3c19e2c" providerId="ADAL" clId="{9BEFBB74-C0ED-D640-96C8-5B66059E4614}" dt="2021-09-27T19:28:21.422" v="1364" actId="1076"/>
          <ac:inkMkLst>
            <pc:docMk/>
            <pc:sldMk cId="1312175969" sldId="286"/>
            <ac:inkMk id="233" creationId="{33CBF7C2-F3E1-774F-9A27-8B318820A548}"/>
          </ac:inkMkLst>
        </pc:inkChg>
        <pc:inkChg chg="mod">
          <ac:chgData name="Zhang Yifan" userId="c9b86b9a-8bad-4e1d-80e2-8f55c3c19e2c" providerId="ADAL" clId="{9BEFBB74-C0ED-D640-96C8-5B66059E4614}" dt="2021-09-27T19:28:21.422" v="1364" actId="1076"/>
          <ac:inkMkLst>
            <pc:docMk/>
            <pc:sldMk cId="1312175969" sldId="286"/>
            <ac:inkMk id="235" creationId="{B96B70CE-CD82-804D-9683-AE5B6C059114}"/>
          </ac:inkMkLst>
        </pc:inkChg>
        <pc:inkChg chg="mod">
          <ac:chgData name="Zhang Yifan" userId="c9b86b9a-8bad-4e1d-80e2-8f55c3c19e2c" providerId="ADAL" clId="{9BEFBB74-C0ED-D640-96C8-5B66059E4614}" dt="2021-09-27T19:28:21.422" v="1364" actId="1076"/>
          <ac:inkMkLst>
            <pc:docMk/>
            <pc:sldMk cId="1312175969" sldId="286"/>
            <ac:inkMk id="236" creationId="{7454A45A-E4C7-E946-AAE3-ED2D259F3D03}"/>
          </ac:inkMkLst>
        </pc:inkChg>
        <pc:inkChg chg="mod">
          <ac:chgData name="Zhang Yifan" userId="c9b86b9a-8bad-4e1d-80e2-8f55c3c19e2c" providerId="ADAL" clId="{9BEFBB74-C0ED-D640-96C8-5B66059E4614}" dt="2021-09-27T19:28:21.422" v="1364" actId="1076"/>
          <ac:inkMkLst>
            <pc:docMk/>
            <pc:sldMk cId="1312175969" sldId="286"/>
            <ac:inkMk id="237" creationId="{B79BD749-637E-B545-BCFB-CBE0D460169E}"/>
          </ac:inkMkLst>
        </pc:inkChg>
        <pc:inkChg chg="mod">
          <ac:chgData name="Zhang Yifan" userId="c9b86b9a-8bad-4e1d-80e2-8f55c3c19e2c" providerId="ADAL" clId="{9BEFBB74-C0ED-D640-96C8-5B66059E4614}" dt="2021-09-27T19:28:21.422" v="1364" actId="1076"/>
          <ac:inkMkLst>
            <pc:docMk/>
            <pc:sldMk cId="1312175969" sldId="286"/>
            <ac:inkMk id="238" creationId="{0C802273-C107-BB4E-9573-E00BD59B45F2}"/>
          </ac:inkMkLst>
        </pc:inkChg>
        <pc:inkChg chg="mod">
          <ac:chgData name="Zhang Yifan" userId="c9b86b9a-8bad-4e1d-80e2-8f55c3c19e2c" providerId="ADAL" clId="{9BEFBB74-C0ED-D640-96C8-5B66059E4614}" dt="2021-09-27T19:28:21.422" v="1364" actId="1076"/>
          <ac:inkMkLst>
            <pc:docMk/>
            <pc:sldMk cId="1312175969" sldId="286"/>
            <ac:inkMk id="239" creationId="{1930231F-5E33-BD45-9551-6712B54E4A88}"/>
          </ac:inkMkLst>
        </pc:inkChg>
        <pc:inkChg chg="mod">
          <ac:chgData name="Zhang Yifan" userId="c9b86b9a-8bad-4e1d-80e2-8f55c3c19e2c" providerId="ADAL" clId="{9BEFBB74-C0ED-D640-96C8-5B66059E4614}" dt="2021-09-27T19:28:21.422" v="1364" actId="1076"/>
          <ac:inkMkLst>
            <pc:docMk/>
            <pc:sldMk cId="1312175969" sldId="286"/>
            <ac:inkMk id="240" creationId="{8AA66279-60C1-3A41-8220-B4F3DC155615}"/>
          </ac:inkMkLst>
        </pc:inkChg>
        <pc:inkChg chg="mod">
          <ac:chgData name="Zhang Yifan" userId="c9b86b9a-8bad-4e1d-80e2-8f55c3c19e2c" providerId="ADAL" clId="{9BEFBB74-C0ED-D640-96C8-5B66059E4614}" dt="2021-09-27T19:28:21.422" v="1364" actId="1076"/>
          <ac:inkMkLst>
            <pc:docMk/>
            <pc:sldMk cId="1312175969" sldId="286"/>
            <ac:inkMk id="241" creationId="{5F3C0190-EF0C-3842-81C1-0BD2D07E6E76}"/>
          </ac:inkMkLst>
        </pc:inkChg>
        <pc:inkChg chg="mod">
          <ac:chgData name="Zhang Yifan" userId="c9b86b9a-8bad-4e1d-80e2-8f55c3c19e2c" providerId="ADAL" clId="{9BEFBB74-C0ED-D640-96C8-5B66059E4614}" dt="2021-09-27T19:28:21.422" v="1364" actId="1076"/>
          <ac:inkMkLst>
            <pc:docMk/>
            <pc:sldMk cId="1312175969" sldId="286"/>
            <ac:inkMk id="242" creationId="{34780550-1A73-6C47-877A-27DD5C1C6168}"/>
          </ac:inkMkLst>
        </pc:inkChg>
        <pc:inkChg chg="mod">
          <ac:chgData name="Zhang Yifan" userId="c9b86b9a-8bad-4e1d-80e2-8f55c3c19e2c" providerId="ADAL" clId="{9BEFBB74-C0ED-D640-96C8-5B66059E4614}" dt="2021-09-27T19:28:21.422" v="1364" actId="1076"/>
          <ac:inkMkLst>
            <pc:docMk/>
            <pc:sldMk cId="1312175969" sldId="286"/>
            <ac:inkMk id="243" creationId="{ECB49979-1995-534F-8362-A4D5D426346D}"/>
          </ac:inkMkLst>
        </pc:inkChg>
        <pc:inkChg chg="mod">
          <ac:chgData name="Zhang Yifan" userId="c9b86b9a-8bad-4e1d-80e2-8f55c3c19e2c" providerId="ADAL" clId="{9BEFBB74-C0ED-D640-96C8-5B66059E4614}" dt="2021-09-27T19:28:21.422" v="1364" actId="1076"/>
          <ac:inkMkLst>
            <pc:docMk/>
            <pc:sldMk cId="1312175969" sldId="286"/>
            <ac:inkMk id="244" creationId="{D216E17C-3481-1441-A93B-054E5DDB8D47}"/>
          </ac:inkMkLst>
        </pc:inkChg>
        <pc:inkChg chg="mod">
          <ac:chgData name="Zhang Yifan" userId="c9b86b9a-8bad-4e1d-80e2-8f55c3c19e2c" providerId="ADAL" clId="{9BEFBB74-C0ED-D640-96C8-5B66059E4614}" dt="2021-09-27T19:28:21.422" v="1364" actId="1076"/>
          <ac:inkMkLst>
            <pc:docMk/>
            <pc:sldMk cId="1312175969" sldId="286"/>
            <ac:inkMk id="245" creationId="{C8AA03A6-F2B0-FF4B-8701-7620593F3A7A}"/>
          </ac:inkMkLst>
        </pc:inkChg>
        <pc:inkChg chg="mod">
          <ac:chgData name="Zhang Yifan" userId="c9b86b9a-8bad-4e1d-80e2-8f55c3c19e2c" providerId="ADAL" clId="{9BEFBB74-C0ED-D640-96C8-5B66059E4614}" dt="2021-09-27T19:28:21.422" v="1364" actId="1076"/>
          <ac:inkMkLst>
            <pc:docMk/>
            <pc:sldMk cId="1312175969" sldId="286"/>
            <ac:inkMk id="246" creationId="{3E41B34A-1918-F241-9AD4-4A7A949A3787}"/>
          </ac:inkMkLst>
        </pc:inkChg>
        <pc:inkChg chg="mod">
          <ac:chgData name="Zhang Yifan" userId="c9b86b9a-8bad-4e1d-80e2-8f55c3c19e2c" providerId="ADAL" clId="{9BEFBB74-C0ED-D640-96C8-5B66059E4614}" dt="2021-09-27T19:28:21.422" v="1364" actId="1076"/>
          <ac:inkMkLst>
            <pc:docMk/>
            <pc:sldMk cId="1312175969" sldId="286"/>
            <ac:inkMk id="247" creationId="{AEB612A3-84D7-B446-A420-5D5B45CCBA7E}"/>
          </ac:inkMkLst>
        </pc:inkChg>
        <pc:inkChg chg="mod">
          <ac:chgData name="Zhang Yifan" userId="c9b86b9a-8bad-4e1d-80e2-8f55c3c19e2c" providerId="ADAL" clId="{9BEFBB74-C0ED-D640-96C8-5B66059E4614}" dt="2021-09-27T19:28:21.422" v="1364" actId="1076"/>
          <ac:inkMkLst>
            <pc:docMk/>
            <pc:sldMk cId="1312175969" sldId="286"/>
            <ac:inkMk id="248" creationId="{67C3EB1E-D920-804B-B395-0C655BE3022D}"/>
          </ac:inkMkLst>
        </pc:inkChg>
        <pc:inkChg chg="mod">
          <ac:chgData name="Zhang Yifan" userId="c9b86b9a-8bad-4e1d-80e2-8f55c3c19e2c" providerId="ADAL" clId="{9BEFBB74-C0ED-D640-96C8-5B66059E4614}" dt="2021-09-27T19:28:21.422" v="1364" actId="1076"/>
          <ac:inkMkLst>
            <pc:docMk/>
            <pc:sldMk cId="1312175969" sldId="286"/>
            <ac:inkMk id="249" creationId="{A7ACB4BA-2D69-6043-AEAA-4A6C9E3E77FE}"/>
          </ac:inkMkLst>
        </pc:inkChg>
        <pc:inkChg chg="mod">
          <ac:chgData name="Zhang Yifan" userId="c9b86b9a-8bad-4e1d-80e2-8f55c3c19e2c" providerId="ADAL" clId="{9BEFBB74-C0ED-D640-96C8-5B66059E4614}" dt="2021-09-27T19:28:21.422" v="1364" actId="1076"/>
          <ac:inkMkLst>
            <pc:docMk/>
            <pc:sldMk cId="1312175969" sldId="286"/>
            <ac:inkMk id="250" creationId="{4907BA93-56B1-4345-961D-8402C9A487AF}"/>
          </ac:inkMkLst>
        </pc:inkChg>
        <pc:inkChg chg="mod">
          <ac:chgData name="Zhang Yifan" userId="c9b86b9a-8bad-4e1d-80e2-8f55c3c19e2c" providerId="ADAL" clId="{9BEFBB74-C0ED-D640-96C8-5B66059E4614}" dt="2021-09-27T19:28:21.422" v="1364" actId="1076"/>
          <ac:inkMkLst>
            <pc:docMk/>
            <pc:sldMk cId="1312175969" sldId="286"/>
            <ac:inkMk id="251" creationId="{B9EB7345-F3B9-524A-92A5-6233EEF0FF18}"/>
          </ac:inkMkLst>
        </pc:inkChg>
        <pc:inkChg chg="mod">
          <ac:chgData name="Zhang Yifan" userId="c9b86b9a-8bad-4e1d-80e2-8f55c3c19e2c" providerId="ADAL" clId="{9BEFBB74-C0ED-D640-96C8-5B66059E4614}" dt="2021-09-27T19:28:21.422" v="1364" actId="1076"/>
          <ac:inkMkLst>
            <pc:docMk/>
            <pc:sldMk cId="1312175969" sldId="286"/>
            <ac:inkMk id="252" creationId="{93CFB005-AA6C-7D47-8A6D-52C52B18C062}"/>
          </ac:inkMkLst>
        </pc:inkChg>
        <pc:inkChg chg="mod">
          <ac:chgData name="Zhang Yifan" userId="c9b86b9a-8bad-4e1d-80e2-8f55c3c19e2c" providerId="ADAL" clId="{9BEFBB74-C0ED-D640-96C8-5B66059E4614}" dt="2021-09-27T19:28:21.422" v="1364" actId="1076"/>
          <ac:inkMkLst>
            <pc:docMk/>
            <pc:sldMk cId="1312175969" sldId="286"/>
            <ac:inkMk id="254" creationId="{FCD2C968-3C9C-0641-A4CD-5822CD79EC1B}"/>
          </ac:inkMkLst>
        </pc:inkChg>
        <pc:inkChg chg="mod">
          <ac:chgData name="Zhang Yifan" userId="c9b86b9a-8bad-4e1d-80e2-8f55c3c19e2c" providerId="ADAL" clId="{9BEFBB74-C0ED-D640-96C8-5B66059E4614}" dt="2021-09-27T19:28:21.422" v="1364" actId="1076"/>
          <ac:inkMkLst>
            <pc:docMk/>
            <pc:sldMk cId="1312175969" sldId="286"/>
            <ac:inkMk id="255" creationId="{D8C164B4-A463-4F47-9C95-412B028FF45E}"/>
          </ac:inkMkLst>
        </pc:inkChg>
        <pc:inkChg chg="mod">
          <ac:chgData name="Zhang Yifan" userId="c9b86b9a-8bad-4e1d-80e2-8f55c3c19e2c" providerId="ADAL" clId="{9BEFBB74-C0ED-D640-96C8-5B66059E4614}" dt="2021-09-27T19:28:21.422" v="1364" actId="1076"/>
          <ac:inkMkLst>
            <pc:docMk/>
            <pc:sldMk cId="1312175969" sldId="286"/>
            <ac:inkMk id="256" creationId="{0FD13B7D-4C86-3B48-B8EF-15DBD2337461}"/>
          </ac:inkMkLst>
        </pc:inkChg>
        <pc:inkChg chg="mod">
          <ac:chgData name="Zhang Yifan" userId="c9b86b9a-8bad-4e1d-80e2-8f55c3c19e2c" providerId="ADAL" clId="{9BEFBB74-C0ED-D640-96C8-5B66059E4614}" dt="2021-09-27T19:28:21.422" v="1364" actId="1076"/>
          <ac:inkMkLst>
            <pc:docMk/>
            <pc:sldMk cId="1312175969" sldId="286"/>
            <ac:inkMk id="257" creationId="{779A70E0-43BA-4D4F-8B21-16A5A86F17B1}"/>
          </ac:inkMkLst>
        </pc:inkChg>
        <pc:inkChg chg="mod">
          <ac:chgData name="Zhang Yifan" userId="c9b86b9a-8bad-4e1d-80e2-8f55c3c19e2c" providerId="ADAL" clId="{9BEFBB74-C0ED-D640-96C8-5B66059E4614}" dt="2021-09-27T19:28:21.422" v="1364" actId="1076"/>
          <ac:inkMkLst>
            <pc:docMk/>
            <pc:sldMk cId="1312175969" sldId="286"/>
            <ac:inkMk id="258" creationId="{63ABD50F-6B54-9341-AABA-3B8067F4739E}"/>
          </ac:inkMkLst>
        </pc:inkChg>
        <pc:inkChg chg="mod">
          <ac:chgData name="Zhang Yifan" userId="c9b86b9a-8bad-4e1d-80e2-8f55c3c19e2c" providerId="ADAL" clId="{9BEFBB74-C0ED-D640-96C8-5B66059E4614}" dt="2021-09-27T19:28:21.422" v="1364" actId="1076"/>
          <ac:inkMkLst>
            <pc:docMk/>
            <pc:sldMk cId="1312175969" sldId="286"/>
            <ac:inkMk id="259" creationId="{2453DF39-EADC-2F4D-8547-086894BBA942}"/>
          </ac:inkMkLst>
        </pc:inkChg>
        <pc:inkChg chg="mod">
          <ac:chgData name="Zhang Yifan" userId="c9b86b9a-8bad-4e1d-80e2-8f55c3c19e2c" providerId="ADAL" clId="{9BEFBB74-C0ED-D640-96C8-5B66059E4614}" dt="2021-09-27T19:28:21.422" v="1364" actId="1076"/>
          <ac:inkMkLst>
            <pc:docMk/>
            <pc:sldMk cId="1312175969" sldId="286"/>
            <ac:inkMk id="261" creationId="{8BFBA123-DC7C-4E44-BDE3-AF6D53B43BA9}"/>
          </ac:inkMkLst>
        </pc:inkChg>
        <pc:inkChg chg="mod">
          <ac:chgData name="Zhang Yifan" userId="c9b86b9a-8bad-4e1d-80e2-8f55c3c19e2c" providerId="ADAL" clId="{9BEFBB74-C0ED-D640-96C8-5B66059E4614}" dt="2021-09-27T19:28:21.422" v="1364" actId="1076"/>
          <ac:inkMkLst>
            <pc:docMk/>
            <pc:sldMk cId="1312175969" sldId="286"/>
            <ac:inkMk id="262" creationId="{36AEB563-3CA4-FF4B-9B56-D8FACA38EF4F}"/>
          </ac:inkMkLst>
        </pc:inkChg>
        <pc:inkChg chg="mod">
          <ac:chgData name="Zhang Yifan" userId="c9b86b9a-8bad-4e1d-80e2-8f55c3c19e2c" providerId="ADAL" clId="{9BEFBB74-C0ED-D640-96C8-5B66059E4614}" dt="2021-09-27T19:28:21.422" v="1364" actId="1076"/>
          <ac:inkMkLst>
            <pc:docMk/>
            <pc:sldMk cId="1312175969" sldId="286"/>
            <ac:inkMk id="263" creationId="{BE0CDAAD-193E-9048-9155-A70F40A48E10}"/>
          </ac:inkMkLst>
        </pc:inkChg>
        <pc:inkChg chg="mod">
          <ac:chgData name="Zhang Yifan" userId="c9b86b9a-8bad-4e1d-80e2-8f55c3c19e2c" providerId="ADAL" clId="{9BEFBB74-C0ED-D640-96C8-5B66059E4614}" dt="2021-09-27T19:28:21.422" v="1364" actId="1076"/>
          <ac:inkMkLst>
            <pc:docMk/>
            <pc:sldMk cId="1312175969" sldId="286"/>
            <ac:inkMk id="264" creationId="{65F647D7-0DAD-4D45-A420-559CFD654EE6}"/>
          </ac:inkMkLst>
        </pc:inkChg>
        <pc:inkChg chg="mod">
          <ac:chgData name="Zhang Yifan" userId="c9b86b9a-8bad-4e1d-80e2-8f55c3c19e2c" providerId="ADAL" clId="{9BEFBB74-C0ED-D640-96C8-5B66059E4614}" dt="2021-09-27T19:28:21.422" v="1364" actId="1076"/>
          <ac:inkMkLst>
            <pc:docMk/>
            <pc:sldMk cId="1312175969" sldId="286"/>
            <ac:inkMk id="265" creationId="{48FFD2F8-A27F-794D-94A6-7E0F0F1CAC5B}"/>
          </ac:inkMkLst>
        </pc:inkChg>
        <pc:inkChg chg="mod">
          <ac:chgData name="Zhang Yifan" userId="c9b86b9a-8bad-4e1d-80e2-8f55c3c19e2c" providerId="ADAL" clId="{9BEFBB74-C0ED-D640-96C8-5B66059E4614}" dt="2021-09-27T19:28:21.422" v="1364" actId="1076"/>
          <ac:inkMkLst>
            <pc:docMk/>
            <pc:sldMk cId="1312175969" sldId="286"/>
            <ac:inkMk id="266" creationId="{09777E8D-449B-8843-8C08-DBFFC0E97B24}"/>
          </ac:inkMkLst>
        </pc:inkChg>
        <pc:inkChg chg="mod">
          <ac:chgData name="Zhang Yifan" userId="c9b86b9a-8bad-4e1d-80e2-8f55c3c19e2c" providerId="ADAL" clId="{9BEFBB74-C0ED-D640-96C8-5B66059E4614}" dt="2021-09-27T19:28:21.422" v="1364" actId="1076"/>
          <ac:inkMkLst>
            <pc:docMk/>
            <pc:sldMk cId="1312175969" sldId="286"/>
            <ac:inkMk id="267" creationId="{2A4CC75C-DE5F-7C44-AB45-1E2FB0EF6637}"/>
          </ac:inkMkLst>
        </pc:inkChg>
        <pc:inkChg chg="mod">
          <ac:chgData name="Zhang Yifan" userId="c9b86b9a-8bad-4e1d-80e2-8f55c3c19e2c" providerId="ADAL" clId="{9BEFBB74-C0ED-D640-96C8-5B66059E4614}" dt="2021-09-27T19:28:21.422" v="1364" actId="1076"/>
          <ac:inkMkLst>
            <pc:docMk/>
            <pc:sldMk cId="1312175969" sldId="286"/>
            <ac:inkMk id="268" creationId="{46BF7322-1F98-FF4B-B1DB-979D0B8CDCA7}"/>
          </ac:inkMkLst>
        </pc:inkChg>
        <pc:inkChg chg="mod">
          <ac:chgData name="Zhang Yifan" userId="c9b86b9a-8bad-4e1d-80e2-8f55c3c19e2c" providerId="ADAL" clId="{9BEFBB74-C0ED-D640-96C8-5B66059E4614}" dt="2021-09-27T19:28:21.422" v="1364" actId="1076"/>
          <ac:inkMkLst>
            <pc:docMk/>
            <pc:sldMk cId="1312175969" sldId="286"/>
            <ac:inkMk id="269" creationId="{B8B50B99-74D2-594E-89A8-9BBC94E0D199}"/>
          </ac:inkMkLst>
        </pc:inkChg>
        <pc:inkChg chg="mod">
          <ac:chgData name="Zhang Yifan" userId="c9b86b9a-8bad-4e1d-80e2-8f55c3c19e2c" providerId="ADAL" clId="{9BEFBB74-C0ED-D640-96C8-5B66059E4614}" dt="2021-09-27T19:28:21.422" v="1364" actId="1076"/>
          <ac:inkMkLst>
            <pc:docMk/>
            <pc:sldMk cId="1312175969" sldId="286"/>
            <ac:inkMk id="270" creationId="{4EEB1492-C059-624E-B742-F7921183CE87}"/>
          </ac:inkMkLst>
        </pc:inkChg>
        <pc:inkChg chg="mod">
          <ac:chgData name="Zhang Yifan" userId="c9b86b9a-8bad-4e1d-80e2-8f55c3c19e2c" providerId="ADAL" clId="{9BEFBB74-C0ED-D640-96C8-5B66059E4614}" dt="2021-09-27T19:28:21.422" v="1364" actId="1076"/>
          <ac:inkMkLst>
            <pc:docMk/>
            <pc:sldMk cId="1312175969" sldId="286"/>
            <ac:inkMk id="271" creationId="{E8F68CA2-A7F8-9C4B-9E21-8D5F58AA2A7B}"/>
          </ac:inkMkLst>
        </pc:inkChg>
        <pc:inkChg chg="mod">
          <ac:chgData name="Zhang Yifan" userId="c9b86b9a-8bad-4e1d-80e2-8f55c3c19e2c" providerId="ADAL" clId="{9BEFBB74-C0ED-D640-96C8-5B66059E4614}" dt="2021-09-27T19:28:21.422" v="1364" actId="1076"/>
          <ac:inkMkLst>
            <pc:docMk/>
            <pc:sldMk cId="1312175969" sldId="286"/>
            <ac:inkMk id="272" creationId="{CE343161-28AA-9648-A5E2-061A724056D1}"/>
          </ac:inkMkLst>
        </pc:inkChg>
        <pc:inkChg chg="mod">
          <ac:chgData name="Zhang Yifan" userId="c9b86b9a-8bad-4e1d-80e2-8f55c3c19e2c" providerId="ADAL" clId="{9BEFBB74-C0ED-D640-96C8-5B66059E4614}" dt="2021-09-27T19:28:21.422" v="1364" actId="1076"/>
          <ac:inkMkLst>
            <pc:docMk/>
            <pc:sldMk cId="1312175969" sldId="286"/>
            <ac:inkMk id="273" creationId="{2CDCB1BA-F6EE-1841-A0E6-D600C90EFEB6}"/>
          </ac:inkMkLst>
        </pc:inkChg>
        <pc:inkChg chg="mod">
          <ac:chgData name="Zhang Yifan" userId="c9b86b9a-8bad-4e1d-80e2-8f55c3c19e2c" providerId="ADAL" clId="{9BEFBB74-C0ED-D640-96C8-5B66059E4614}" dt="2021-09-27T19:28:21.422" v="1364" actId="1076"/>
          <ac:inkMkLst>
            <pc:docMk/>
            <pc:sldMk cId="1312175969" sldId="286"/>
            <ac:inkMk id="274" creationId="{79200DA4-AF57-D94C-A182-F272701A8AD3}"/>
          </ac:inkMkLst>
        </pc:inkChg>
        <pc:inkChg chg="mod">
          <ac:chgData name="Zhang Yifan" userId="c9b86b9a-8bad-4e1d-80e2-8f55c3c19e2c" providerId="ADAL" clId="{9BEFBB74-C0ED-D640-96C8-5B66059E4614}" dt="2021-09-27T19:28:21.422" v="1364" actId="1076"/>
          <ac:inkMkLst>
            <pc:docMk/>
            <pc:sldMk cId="1312175969" sldId="286"/>
            <ac:inkMk id="275" creationId="{501CC816-B21A-824F-866F-C8CC47E0722B}"/>
          </ac:inkMkLst>
        </pc:inkChg>
        <pc:inkChg chg="mod">
          <ac:chgData name="Zhang Yifan" userId="c9b86b9a-8bad-4e1d-80e2-8f55c3c19e2c" providerId="ADAL" clId="{9BEFBB74-C0ED-D640-96C8-5B66059E4614}" dt="2021-09-27T19:28:21.422" v="1364" actId="1076"/>
          <ac:inkMkLst>
            <pc:docMk/>
            <pc:sldMk cId="1312175969" sldId="286"/>
            <ac:inkMk id="276" creationId="{A1EE9E09-1765-AC44-A9F7-5BB36C748BCA}"/>
          </ac:inkMkLst>
        </pc:inkChg>
        <pc:inkChg chg="mod">
          <ac:chgData name="Zhang Yifan" userId="c9b86b9a-8bad-4e1d-80e2-8f55c3c19e2c" providerId="ADAL" clId="{9BEFBB74-C0ED-D640-96C8-5B66059E4614}" dt="2021-09-27T19:28:21.422" v="1364" actId="1076"/>
          <ac:inkMkLst>
            <pc:docMk/>
            <pc:sldMk cId="1312175969" sldId="286"/>
            <ac:inkMk id="277" creationId="{0465BD48-4236-CF4B-BA9D-21A1C67449CE}"/>
          </ac:inkMkLst>
        </pc:inkChg>
        <pc:inkChg chg="mod">
          <ac:chgData name="Zhang Yifan" userId="c9b86b9a-8bad-4e1d-80e2-8f55c3c19e2c" providerId="ADAL" clId="{9BEFBB74-C0ED-D640-96C8-5B66059E4614}" dt="2021-09-27T19:28:21.422" v="1364" actId="1076"/>
          <ac:inkMkLst>
            <pc:docMk/>
            <pc:sldMk cId="1312175969" sldId="286"/>
            <ac:inkMk id="278" creationId="{781E0BB0-7ACE-584E-8633-9B4C064DDC8B}"/>
          </ac:inkMkLst>
        </pc:inkChg>
        <pc:inkChg chg="mod">
          <ac:chgData name="Zhang Yifan" userId="c9b86b9a-8bad-4e1d-80e2-8f55c3c19e2c" providerId="ADAL" clId="{9BEFBB74-C0ED-D640-96C8-5B66059E4614}" dt="2021-09-27T19:28:21.422" v="1364" actId="1076"/>
          <ac:inkMkLst>
            <pc:docMk/>
            <pc:sldMk cId="1312175969" sldId="286"/>
            <ac:inkMk id="279" creationId="{6DD51FAD-0928-0844-BA01-1B9773E785BC}"/>
          </ac:inkMkLst>
        </pc:inkChg>
        <pc:inkChg chg="mod">
          <ac:chgData name="Zhang Yifan" userId="c9b86b9a-8bad-4e1d-80e2-8f55c3c19e2c" providerId="ADAL" clId="{9BEFBB74-C0ED-D640-96C8-5B66059E4614}" dt="2021-09-27T19:28:21.422" v="1364" actId="1076"/>
          <ac:inkMkLst>
            <pc:docMk/>
            <pc:sldMk cId="1312175969" sldId="286"/>
            <ac:inkMk id="280" creationId="{FBE279F5-E521-9E4E-9D65-5829EF00AECB}"/>
          </ac:inkMkLst>
        </pc:inkChg>
        <pc:inkChg chg="mod">
          <ac:chgData name="Zhang Yifan" userId="c9b86b9a-8bad-4e1d-80e2-8f55c3c19e2c" providerId="ADAL" clId="{9BEFBB74-C0ED-D640-96C8-5B66059E4614}" dt="2021-09-27T19:28:21.422" v="1364" actId="1076"/>
          <ac:inkMkLst>
            <pc:docMk/>
            <pc:sldMk cId="1312175969" sldId="286"/>
            <ac:inkMk id="282" creationId="{0C8B3006-F44B-C141-90FE-74258BAE069E}"/>
          </ac:inkMkLst>
        </pc:inkChg>
        <pc:inkChg chg="mod">
          <ac:chgData name="Zhang Yifan" userId="c9b86b9a-8bad-4e1d-80e2-8f55c3c19e2c" providerId="ADAL" clId="{9BEFBB74-C0ED-D640-96C8-5B66059E4614}" dt="2021-09-27T19:28:21.422" v="1364" actId="1076"/>
          <ac:inkMkLst>
            <pc:docMk/>
            <pc:sldMk cId="1312175969" sldId="286"/>
            <ac:inkMk id="283" creationId="{D27E7D71-8F9B-A644-A9B0-E879358AC9F6}"/>
          </ac:inkMkLst>
        </pc:inkChg>
        <pc:inkChg chg="mod">
          <ac:chgData name="Zhang Yifan" userId="c9b86b9a-8bad-4e1d-80e2-8f55c3c19e2c" providerId="ADAL" clId="{9BEFBB74-C0ED-D640-96C8-5B66059E4614}" dt="2021-09-27T19:28:21.422" v="1364" actId="1076"/>
          <ac:inkMkLst>
            <pc:docMk/>
            <pc:sldMk cId="1312175969" sldId="286"/>
            <ac:inkMk id="284" creationId="{29896DE9-0B66-FF46-8E15-099788A19202}"/>
          </ac:inkMkLst>
        </pc:inkChg>
        <pc:inkChg chg="mod">
          <ac:chgData name="Zhang Yifan" userId="c9b86b9a-8bad-4e1d-80e2-8f55c3c19e2c" providerId="ADAL" clId="{9BEFBB74-C0ED-D640-96C8-5B66059E4614}" dt="2021-09-27T19:28:21.422" v="1364" actId="1076"/>
          <ac:inkMkLst>
            <pc:docMk/>
            <pc:sldMk cId="1312175969" sldId="286"/>
            <ac:inkMk id="285" creationId="{26D74BD8-471F-A14E-9CD3-2B0B434F696D}"/>
          </ac:inkMkLst>
        </pc:inkChg>
        <pc:inkChg chg="mod">
          <ac:chgData name="Zhang Yifan" userId="c9b86b9a-8bad-4e1d-80e2-8f55c3c19e2c" providerId="ADAL" clId="{9BEFBB74-C0ED-D640-96C8-5B66059E4614}" dt="2021-09-27T19:28:21.422" v="1364" actId="1076"/>
          <ac:inkMkLst>
            <pc:docMk/>
            <pc:sldMk cId="1312175969" sldId="286"/>
            <ac:inkMk id="286" creationId="{C0A47F82-12CE-7643-91AB-88B770C813B9}"/>
          </ac:inkMkLst>
        </pc:inkChg>
        <pc:inkChg chg="mod">
          <ac:chgData name="Zhang Yifan" userId="c9b86b9a-8bad-4e1d-80e2-8f55c3c19e2c" providerId="ADAL" clId="{9BEFBB74-C0ED-D640-96C8-5B66059E4614}" dt="2021-09-27T19:28:21.422" v="1364" actId="1076"/>
          <ac:inkMkLst>
            <pc:docMk/>
            <pc:sldMk cId="1312175969" sldId="286"/>
            <ac:inkMk id="287" creationId="{E74EEC2A-6CB4-0C4F-A859-A05D894E58C1}"/>
          </ac:inkMkLst>
        </pc:inkChg>
        <pc:inkChg chg="mod">
          <ac:chgData name="Zhang Yifan" userId="c9b86b9a-8bad-4e1d-80e2-8f55c3c19e2c" providerId="ADAL" clId="{9BEFBB74-C0ED-D640-96C8-5B66059E4614}" dt="2021-09-27T19:28:21.422" v="1364" actId="1076"/>
          <ac:inkMkLst>
            <pc:docMk/>
            <pc:sldMk cId="1312175969" sldId="286"/>
            <ac:inkMk id="288" creationId="{0010A9E1-086A-B74A-84A3-4E9960274EC4}"/>
          </ac:inkMkLst>
        </pc:inkChg>
        <pc:inkChg chg="mod">
          <ac:chgData name="Zhang Yifan" userId="c9b86b9a-8bad-4e1d-80e2-8f55c3c19e2c" providerId="ADAL" clId="{9BEFBB74-C0ED-D640-96C8-5B66059E4614}" dt="2021-09-27T19:28:21.422" v="1364" actId="1076"/>
          <ac:inkMkLst>
            <pc:docMk/>
            <pc:sldMk cId="1312175969" sldId="286"/>
            <ac:inkMk id="289" creationId="{A12DAB5D-DB9A-6E4D-8438-81A6FCC3081D}"/>
          </ac:inkMkLst>
        </pc:inkChg>
        <pc:inkChg chg="mod">
          <ac:chgData name="Zhang Yifan" userId="c9b86b9a-8bad-4e1d-80e2-8f55c3c19e2c" providerId="ADAL" clId="{9BEFBB74-C0ED-D640-96C8-5B66059E4614}" dt="2021-09-27T19:28:21.422" v="1364" actId="1076"/>
          <ac:inkMkLst>
            <pc:docMk/>
            <pc:sldMk cId="1312175969" sldId="286"/>
            <ac:inkMk id="290" creationId="{E93CA3FD-7E91-0245-BB13-642DBD3382E9}"/>
          </ac:inkMkLst>
        </pc:inkChg>
        <pc:inkChg chg="mod">
          <ac:chgData name="Zhang Yifan" userId="c9b86b9a-8bad-4e1d-80e2-8f55c3c19e2c" providerId="ADAL" clId="{9BEFBB74-C0ED-D640-96C8-5B66059E4614}" dt="2021-09-27T19:28:21.422" v="1364" actId="1076"/>
          <ac:inkMkLst>
            <pc:docMk/>
            <pc:sldMk cId="1312175969" sldId="286"/>
            <ac:inkMk id="291" creationId="{7B3A2824-DE8E-A946-8DC4-FF3D564CFD07}"/>
          </ac:inkMkLst>
        </pc:inkChg>
        <pc:inkChg chg="mod">
          <ac:chgData name="Zhang Yifan" userId="c9b86b9a-8bad-4e1d-80e2-8f55c3c19e2c" providerId="ADAL" clId="{9BEFBB74-C0ED-D640-96C8-5B66059E4614}" dt="2021-09-27T19:28:21.422" v="1364" actId="1076"/>
          <ac:inkMkLst>
            <pc:docMk/>
            <pc:sldMk cId="1312175969" sldId="286"/>
            <ac:inkMk id="293" creationId="{6AFCB572-636C-5F42-9FF1-18E17F0BB522}"/>
          </ac:inkMkLst>
        </pc:inkChg>
        <pc:inkChg chg="mod">
          <ac:chgData name="Zhang Yifan" userId="c9b86b9a-8bad-4e1d-80e2-8f55c3c19e2c" providerId="ADAL" clId="{9BEFBB74-C0ED-D640-96C8-5B66059E4614}" dt="2021-09-27T19:28:21.422" v="1364" actId="1076"/>
          <ac:inkMkLst>
            <pc:docMk/>
            <pc:sldMk cId="1312175969" sldId="286"/>
            <ac:inkMk id="294" creationId="{AA75CD80-FA1B-CE44-9A8C-BFBF1F2A25FD}"/>
          </ac:inkMkLst>
        </pc:inkChg>
        <pc:inkChg chg="mod">
          <ac:chgData name="Zhang Yifan" userId="c9b86b9a-8bad-4e1d-80e2-8f55c3c19e2c" providerId="ADAL" clId="{9BEFBB74-C0ED-D640-96C8-5B66059E4614}" dt="2021-09-27T19:28:21.422" v="1364" actId="1076"/>
          <ac:inkMkLst>
            <pc:docMk/>
            <pc:sldMk cId="1312175969" sldId="286"/>
            <ac:inkMk id="295" creationId="{ABD7FBA9-D570-9240-BBAE-E7D710A63F23}"/>
          </ac:inkMkLst>
        </pc:inkChg>
        <pc:inkChg chg="mod">
          <ac:chgData name="Zhang Yifan" userId="c9b86b9a-8bad-4e1d-80e2-8f55c3c19e2c" providerId="ADAL" clId="{9BEFBB74-C0ED-D640-96C8-5B66059E4614}" dt="2021-09-27T19:28:21.422" v="1364" actId="1076"/>
          <ac:inkMkLst>
            <pc:docMk/>
            <pc:sldMk cId="1312175969" sldId="286"/>
            <ac:inkMk id="296" creationId="{62A35561-5B39-5F4C-A83A-10022AB485D0}"/>
          </ac:inkMkLst>
        </pc:inkChg>
        <pc:inkChg chg="mod">
          <ac:chgData name="Zhang Yifan" userId="c9b86b9a-8bad-4e1d-80e2-8f55c3c19e2c" providerId="ADAL" clId="{9BEFBB74-C0ED-D640-96C8-5B66059E4614}" dt="2021-09-27T19:28:21.422" v="1364" actId="1076"/>
          <ac:inkMkLst>
            <pc:docMk/>
            <pc:sldMk cId="1312175969" sldId="286"/>
            <ac:inkMk id="297" creationId="{FCF823F9-DE39-CE4D-AD36-E0D69D86EEDB}"/>
          </ac:inkMkLst>
        </pc:inkChg>
        <pc:inkChg chg="mod">
          <ac:chgData name="Zhang Yifan" userId="c9b86b9a-8bad-4e1d-80e2-8f55c3c19e2c" providerId="ADAL" clId="{9BEFBB74-C0ED-D640-96C8-5B66059E4614}" dt="2021-09-27T19:28:21.422" v="1364" actId="1076"/>
          <ac:inkMkLst>
            <pc:docMk/>
            <pc:sldMk cId="1312175969" sldId="286"/>
            <ac:inkMk id="298" creationId="{806E8B9D-FCFC-7642-BC09-74F357EA018D}"/>
          </ac:inkMkLst>
        </pc:inkChg>
        <pc:inkChg chg="mod">
          <ac:chgData name="Zhang Yifan" userId="c9b86b9a-8bad-4e1d-80e2-8f55c3c19e2c" providerId="ADAL" clId="{9BEFBB74-C0ED-D640-96C8-5B66059E4614}" dt="2021-09-27T19:28:21.422" v="1364" actId="1076"/>
          <ac:inkMkLst>
            <pc:docMk/>
            <pc:sldMk cId="1312175969" sldId="286"/>
            <ac:inkMk id="299" creationId="{0A1FBB6C-6E05-D841-B281-934B8DF44908}"/>
          </ac:inkMkLst>
        </pc:inkChg>
        <pc:inkChg chg="mod">
          <ac:chgData name="Zhang Yifan" userId="c9b86b9a-8bad-4e1d-80e2-8f55c3c19e2c" providerId="ADAL" clId="{9BEFBB74-C0ED-D640-96C8-5B66059E4614}" dt="2021-09-27T19:28:21.422" v="1364" actId="1076"/>
          <ac:inkMkLst>
            <pc:docMk/>
            <pc:sldMk cId="1312175969" sldId="286"/>
            <ac:inkMk id="300" creationId="{63BA3EE5-C7AB-E34F-BE9B-69CA41AF0D80}"/>
          </ac:inkMkLst>
        </pc:inkChg>
        <pc:inkChg chg="mod">
          <ac:chgData name="Zhang Yifan" userId="c9b86b9a-8bad-4e1d-80e2-8f55c3c19e2c" providerId="ADAL" clId="{9BEFBB74-C0ED-D640-96C8-5B66059E4614}" dt="2021-09-27T19:28:21.422" v="1364" actId="1076"/>
          <ac:inkMkLst>
            <pc:docMk/>
            <pc:sldMk cId="1312175969" sldId="286"/>
            <ac:inkMk id="301" creationId="{61F01351-D931-014C-8DBC-788DE278643C}"/>
          </ac:inkMkLst>
        </pc:inkChg>
        <pc:inkChg chg="mod">
          <ac:chgData name="Zhang Yifan" userId="c9b86b9a-8bad-4e1d-80e2-8f55c3c19e2c" providerId="ADAL" clId="{9BEFBB74-C0ED-D640-96C8-5B66059E4614}" dt="2021-09-27T19:28:21.422" v="1364" actId="1076"/>
          <ac:inkMkLst>
            <pc:docMk/>
            <pc:sldMk cId="1312175969" sldId="286"/>
            <ac:inkMk id="302" creationId="{353DD19B-E748-B447-A4A3-9FC9D1B5049F}"/>
          </ac:inkMkLst>
        </pc:inkChg>
        <pc:inkChg chg="mod">
          <ac:chgData name="Zhang Yifan" userId="c9b86b9a-8bad-4e1d-80e2-8f55c3c19e2c" providerId="ADAL" clId="{9BEFBB74-C0ED-D640-96C8-5B66059E4614}" dt="2021-09-27T19:28:21.422" v="1364" actId="1076"/>
          <ac:inkMkLst>
            <pc:docMk/>
            <pc:sldMk cId="1312175969" sldId="286"/>
            <ac:inkMk id="303" creationId="{72FBB943-B218-504E-AE50-635C7D96D572}"/>
          </ac:inkMkLst>
        </pc:inkChg>
        <pc:inkChg chg="mod">
          <ac:chgData name="Zhang Yifan" userId="c9b86b9a-8bad-4e1d-80e2-8f55c3c19e2c" providerId="ADAL" clId="{9BEFBB74-C0ED-D640-96C8-5B66059E4614}" dt="2021-09-27T19:28:21.422" v="1364" actId="1076"/>
          <ac:inkMkLst>
            <pc:docMk/>
            <pc:sldMk cId="1312175969" sldId="286"/>
            <ac:inkMk id="304" creationId="{66A675BB-C82A-474C-807D-3E0C048FC57E}"/>
          </ac:inkMkLst>
        </pc:inkChg>
        <pc:inkChg chg="mod">
          <ac:chgData name="Zhang Yifan" userId="c9b86b9a-8bad-4e1d-80e2-8f55c3c19e2c" providerId="ADAL" clId="{9BEFBB74-C0ED-D640-96C8-5B66059E4614}" dt="2021-09-27T19:28:21.422" v="1364" actId="1076"/>
          <ac:inkMkLst>
            <pc:docMk/>
            <pc:sldMk cId="1312175969" sldId="286"/>
            <ac:inkMk id="305" creationId="{E9F06976-8EB4-5F4F-A7A9-ECFFA9D582D6}"/>
          </ac:inkMkLst>
        </pc:inkChg>
        <pc:inkChg chg="mod">
          <ac:chgData name="Zhang Yifan" userId="c9b86b9a-8bad-4e1d-80e2-8f55c3c19e2c" providerId="ADAL" clId="{9BEFBB74-C0ED-D640-96C8-5B66059E4614}" dt="2021-09-27T19:28:21.422" v="1364" actId="1076"/>
          <ac:inkMkLst>
            <pc:docMk/>
            <pc:sldMk cId="1312175969" sldId="286"/>
            <ac:inkMk id="306" creationId="{742E46A2-52F7-6D4D-AE44-CDAA2615BC8C}"/>
          </ac:inkMkLst>
        </pc:inkChg>
        <pc:inkChg chg="mod">
          <ac:chgData name="Zhang Yifan" userId="c9b86b9a-8bad-4e1d-80e2-8f55c3c19e2c" providerId="ADAL" clId="{9BEFBB74-C0ED-D640-96C8-5B66059E4614}" dt="2021-09-27T19:28:21.422" v="1364" actId="1076"/>
          <ac:inkMkLst>
            <pc:docMk/>
            <pc:sldMk cId="1312175969" sldId="286"/>
            <ac:inkMk id="307" creationId="{4F8E171A-BC5D-E143-A8DF-F2B1B8CF5480}"/>
          </ac:inkMkLst>
        </pc:inkChg>
        <pc:inkChg chg="mod">
          <ac:chgData name="Zhang Yifan" userId="c9b86b9a-8bad-4e1d-80e2-8f55c3c19e2c" providerId="ADAL" clId="{9BEFBB74-C0ED-D640-96C8-5B66059E4614}" dt="2021-09-27T19:28:21.422" v="1364" actId="1076"/>
          <ac:inkMkLst>
            <pc:docMk/>
            <pc:sldMk cId="1312175969" sldId="286"/>
            <ac:inkMk id="308" creationId="{A219B90B-5407-9E4A-A46C-FB7652A2AB1A}"/>
          </ac:inkMkLst>
        </pc:inkChg>
        <pc:inkChg chg="mod">
          <ac:chgData name="Zhang Yifan" userId="c9b86b9a-8bad-4e1d-80e2-8f55c3c19e2c" providerId="ADAL" clId="{9BEFBB74-C0ED-D640-96C8-5B66059E4614}" dt="2021-09-27T19:28:21.422" v="1364" actId="1076"/>
          <ac:inkMkLst>
            <pc:docMk/>
            <pc:sldMk cId="1312175969" sldId="286"/>
            <ac:inkMk id="310" creationId="{8F0E0A75-B94E-CA40-854A-05C45600341C}"/>
          </ac:inkMkLst>
        </pc:inkChg>
        <pc:inkChg chg="mod">
          <ac:chgData name="Zhang Yifan" userId="c9b86b9a-8bad-4e1d-80e2-8f55c3c19e2c" providerId="ADAL" clId="{9BEFBB74-C0ED-D640-96C8-5B66059E4614}" dt="2021-09-27T19:28:21.422" v="1364" actId="1076"/>
          <ac:inkMkLst>
            <pc:docMk/>
            <pc:sldMk cId="1312175969" sldId="286"/>
            <ac:inkMk id="311" creationId="{433CCCD6-2EB2-8E48-9534-770F718399B3}"/>
          </ac:inkMkLst>
        </pc:inkChg>
        <pc:inkChg chg="mod">
          <ac:chgData name="Zhang Yifan" userId="c9b86b9a-8bad-4e1d-80e2-8f55c3c19e2c" providerId="ADAL" clId="{9BEFBB74-C0ED-D640-96C8-5B66059E4614}" dt="2021-09-27T19:28:21.422" v="1364" actId="1076"/>
          <ac:inkMkLst>
            <pc:docMk/>
            <pc:sldMk cId="1312175969" sldId="286"/>
            <ac:inkMk id="313" creationId="{9A945B67-9DC0-F248-8B41-DDB02784024C}"/>
          </ac:inkMkLst>
        </pc:inkChg>
        <pc:inkChg chg="mod">
          <ac:chgData name="Zhang Yifan" userId="c9b86b9a-8bad-4e1d-80e2-8f55c3c19e2c" providerId="ADAL" clId="{9BEFBB74-C0ED-D640-96C8-5B66059E4614}" dt="2021-09-27T19:28:21.422" v="1364" actId="1076"/>
          <ac:inkMkLst>
            <pc:docMk/>
            <pc:sldMk cId="1312175969" sldId="286"/>
            <ac:inkMk id="314" creationId="{21462F88-3D33-774D-8283-88069985F890}"/>
          </ac:inkMkLst>
        </pc:inkChg>
        <pc:inkChg chg="mod">
          <ac:chgData name="Zhang Yifan" userId="c9b86b9a-8bad-4e1d-80e2-8f55c3c19e2c" providerId="ADAL" clId="{9BEFBB74-C0ED-D640-96C8-5B66059E4614}" dt="2021-09-27T19:28:21.422" v="1364" actId="1076"/>
          <ac:inkMkLst>
            <pc:docMk/>
            <pc:sldMk cId="1312175969" sldId="286"/>
            <ac:inkMk id="315" creationId="{A948196A-D78A-B64E-8273-9BD54398F252}"/>
          </ac:inkMkLst>
        </pc:inkChg>
        <pc:inkChg chg="mod">
          <ac:chgData name="Zhang Yifan" userId="c9b86b9a-8bad-4e1d-80e2-8f55c3c19e2c" providerId="ADAL" clId="{9BEFBB74-C0ED-D640-96C8-5B66059E4614}" dt="2021-09-27T19:28:21.422" v="1364" actId="1076"/>
          <ac:inkMkLst>
            <pc:docMk/>
            <pc:sldMk cId="1312175969" sldId="286"/>
            <ac:inkMk id="317" creationId="{8159CB2B-9033-4948-B6B6-9232AD0B2FB0}"/>
          </ac:inkMkLst>
        </pc:inkChg>
        <pc:inkChg chg="mod">
          <ac:chgData name="Zhang Yifan" userId="c9b86b9a-8bad-4e1d-80e2-8f55c3c19e2c" providerId="ADAL" clId="{9BEFBB74-C0ED-D640-96C8-5B66059E4614}" dt="2021-09-27T19:28:21.422" v="1364" actId="1076"/>
          <ac:inkMkLst>
            <pc:docMk/>
            <pc:sldMk cId="1312175969" sldId="286"/>
            <ac:inkMk id="318" creationId="{25C7B173-6CF5-8E46-98AF-137C07508C3E}"/>
          </ac:inkMkLst>
        </pc:inkChg>
        <pc:inkChg chg="mod">
          <ac:chgData name="Zhang Yifan" userId="c9b86b9a-8bad-4e1d-80e2-8f55c3c19e2c" providerId="ADAL" clId="{9BEFBB74-C0ED-D640-96C8-5B66059E4614}" dt="2021-09-27T19:28:21.422" v="1364" actId="1076"/>
          <ac:inkMkLst>
            <pc:docMk/>
            <pc:sldMk cId="1312175969" sldId="286"/>
            <ac:inkMk id="319" creationId="{326BCD29-011E-0B49-B9E0-5BCC6F271447}"/>
          </ac:inkMkLst>
        </pc:inkChg>
        <pc:inkChg chg="mod">
          <ac:chgData name="Zhang Yifan" userId="c9b86b9a-8bad-4e1d-80e2-8f55c3c19e2c" providerId="ADAL" clId="{9BEFBB74-C0ED-D640-96C8-5B66059E4614}" dt="2021-09-27T19:28:21.422" v="1364" actId="1076"/>
          <ac:inkMkLst>
            <pc:docMk/>
            <pc:sldMk cId="1312175969" sldId="286"/>
            <ac:inkMk id="320" creationId="{5946B2C6-B6E0-8247-81A0-B26DF9FC379C}"/>
          </ac:inkMkLst>
        </pc:inkChg>
      </pc:sldChg>
      <pc:sldChg chg="addSp delSp">
        <pc:chgData name="Zhang Yifan" userId="c9b86b9a-8bad-4e1d-80e2-8f55c3c19e2c" providerId="ADAL" clId="{9BEFBB74-C0ED-D640-96C8-5B66059E4614}" dt="2021-09-27T19:33:13.308" v="1392"/>
        <pc:sldMkLst>
          <pc:docMk/>
          <pc:sldMk cId="2304836964" sldId="288"/>
        </pc:sldMkLst>
        <pc:grpChg chg="add del">
          <ac:chgData name="Zhang Yifan" userId="c9b86b9a-8bad-4e1d-80e2-8f55c3c19e2c" providerId="ADAL" clId="{9BEFBB74-C0ED-D640-96C8-5B66059E4614}" dt="2021-09-27T19:33:02.423" v="1372"/>
          <ac:grpSpMkLst>
            <pc:docMk/>
            <pc:sldMk cId="2304836964" sldId="288"/>
            <ac:grpSpMk id="145" creationId="{B85E0CD6-615C-794B-981B-B40AEAE5D74F}"/>
          </ac:grpSpMkLst>
        </pc:grpChg>
        <pc:grpChg chg="add del">
          <ac:chgData name="Zhang Yifan" userId="c9b86b9a-8bad-4e1d-80e2-8f55c3c19e2c" providerId="ADAL" clId="{9BEFBB74-C0ED-D640-96C8-5B66059E4614}" dt="2021-09-27T19:33:08.351" v="1383"/>
          <ac:grpSpMkLst>
            <pc:docMk/>
            <pc:sldMk cId="2304836964" sldId="288"/>
            <ac:grpSpMk id="325" creationId="{1F8DD767-FC49-3C48-9E26-8D33F002D1C5}"/>
          </ac:grpSpMkLst>
        </pc:grpChg>
        <pc:grpChg chg="add">
          <ac:chgData name="Zhang Yifan" userId="c9b86b9a-8bad-4e1d-80e2-8f55c3c19e2c" providerId="ADAL" clId="{9BEFBB74-C0ED-D640-96C8-5B66059E4614}" dt="2021-09-27T19:33:13.308" v="1392"/>
          <ac:grpSpMkLst>
            <pc:docMk/>
            <pc:sldMk cId="2304836964" sldId="288"/>
            <ac:grpSpMk id="333" creationId="{18756CEA-DABF-7A48-A9D2-3D000E756164}"/>
          </ac:grpSpMkLst>
        </pc:grpChg>
        <pc:inkChg chg="add topLvl">
          <ac:chgData name="Zhang Yifan" userId="c9b86b9a-8bad-4e1d-80e2-8f55c3c19e2c" providerId="ADAL" clId="{9BEFBB74-C0ED-D640-96C8-5B66059E4614}" dt="2021-09-27T19:33:08.351" v="1383"/>
          <ac:inkMkLst>
            <pc:docMk/>
            <pc:sldMk cId="2304836964" sldId="288"/>
            <ac:inkMk id="2" creationId="{9D8A5245-1E95-3F40-894D-451D0B918315}"/>
          </ac:inkMkLst>
        </pc:inkChg>
        <pc:inkChg chg="add topLvl">
          <ac:chgData name="Zhang Yifan" userId="c9b86b9a-8bad-4e1d-80e2-8f55c3c19e2c" providerId="ADAL" clId="{9BEFBB74-C0ED-D640-96C8-5B66059E4614}" dt="2021-09-27T19:33:08.351" v="1383"/>
          <ac:inkMkLst>
            <pc:docMk/>
            <pc:sldMk cId="2304836964" sldId="288"/>
            <ac:inkMk id="3" creationId="{FF0814ED-1E7D-2B40-966D-27E60DF60B82}"/>
          </ac:inkMkLst>
        </pc:inkChg>
        <pc:inkChg chg="add del topLvl">
          <ac:chgData name="Zhang Yifan" userId="c9b86b9a-8bad-4e1d-80e2-8f55c3c19e2c" providerId="ADAL" clId="{9BEFBB74-C0ED-D640-96C8-5B66059E4614}" dt="2021-09-27T19:33:02.704" v="1373"/>
          <ac:inkMkLst>
            <pc:docMk/>
            <pc:sldMk cId="2304836964" sldId="288"/>
            <ac:inkMk id="6" creationId="{E94EE4F3-C38E-9C41-8236-F310A36983F0}"/>
          </ac:inkMkLst>
        </pc:inkChg>
        <pc:inkChg chg="add del topLvl">
          <ac:chgData name="Zhang Yifan" userId="c9b86b9a-8bad-4e1d-80e2-8f55c3c19e2c" providerId="ADAL" clId="{9BEFBB74-C0ED-D640-96C8-5B66059E4614}" dt="2021-09-27T19:33:02.423" v="1372"/>
          <ac:inkMkLst>
            <pc:docMk/>
            <pc:sldMk cId="2304836964" sldId="288"/>
            <ac:inkMk id="20" creationId="{D624E0C5-B03F-6C42-8691-78544500701C}"/>
          </ac:inkMkLst>
        </pc:inkChg>
        <pc:inkChg chg="add topLvl">
          <ac:chgData name="Zhang Yifan" userId="c9b86b9a-8bad-4e1d-80e2-8f55c3c19e2c" providerId="ADAL" clId="{9BEFBB74-C0ED-D640-96C8-5B66059E4614}" dt="2021-09-27T19:33:08.351" v="1383"/>
          <ac:inkMkLst>
            <pc:docMk/>
            <pc:sldMk cId="2304836964" sldId="288"/>
            <ac:inkMk id="146" creationId="{6BC05AA3-5C82-AD42-A95E-24147EC9B16D}"/>
          </ac:inkMkLst>
        </pc:inkChg>
        <pc:inkChg chg="add topLvl">
          <ac:chgData name="Zhang Yifan" userId="c9b86b9a-8bad-4e1d-80e2-8f55c3c19e2c" providerId="ADAL" clId="{9BEFBB74-C0ED-D640-96C8-5B66059E4614}" dt="2021-09-27T19:33:08.351" v="1383"/>
          <ac:inkMkLst>
            <pc:docMk/>
            <pc:sldMk cId="2304836964" sldId="288"/>
            <ac:inkMk id="190" creationId="{B0650728-378D-D844-B9A3-F51A27764A7C}"/>
          </ac:inkMkLst>
        </pc:inkChg>
        <pc:inkChg chg="add topLvl">
          <ac:chgData name="Zhang Yifan" userId="c9b86b9a-8bad-4e1d-80e2-8f55c3c19e2c" providerId="ADAL" clId="{9BEFBB74-C0ED-D640-96C8-5B66059E4614}" dt="2021-09-27T19:33:08.351" v="1383"/>
          <ac:inkMkLst>
            <pc:docMk/>
            <pc:sldMk cId="2304836964" sldId="288"/>
            <ac:inkMk id="234" creationId="{EB36ADA1-107E-E448-A72B-B05650FDF472}"/>
          </ac:inkMkLst>
        </pc:inkChg>
        <pc:inkChg chg="add topLvl">
          <ac:chgData name="Zhang Yifan" userId="c9b86b9a-8bad-4e1d-80e2-8f55c3c19e2c" providerId="ADAL" clId="{9BEFBB74-C0ED-D640-96C8-5B66059E4614}" dt="2021-09-27T19:33:08.351" v="1383"/>
          <ac:inkMkLst>
            <pc:docMk/>
            <pc:sldMk cId="2304836964" sldId="288"/>
            <ac:inkMk id="292" creationId="{83AED10A-601F-EA4B-B7A1-19CE14F87613}"/>
          </ac:inkMkLst>
        </pc:inkChg>
        <pc:inkChg chg="add topLvl">
          <ac:chgData name="Zhang Yifan" userId="c9b86b9a-8bad-4e1d-80e2-8f55c3c19e2c" providerId="ADAL" clId="{9BEFBB74-C0ED-D640-96C8-5B66059E4614}" dt="2021-09-27T19:33:08.351" v="1383"/>
          <ac:inkMkLst>
            <pc:docMk/>
            <pc:sldMk cId="2304836964" sldId="288"/>
            <ac:inkMk id="321" creationId="{D846F69D-EF9F-DD40-8750-AF1268F53238}"/>
          </ac:inkMkLst>
        </pc:inkChg>
        <pc:inkChg chg="add topLvl">
          <ac:chgData name="Zhang Yifan" userId="c9b86b9a-8bad-4e1d-80e2-8f55c3c19e2c" providerId="ADAL" clId="{9BEFBB74-C0ED-D640-96C8-5B66059E4614}" dt="2021-09-27T19:33:08.351" v="1383"/>
          <ac:inkMkLst>
            <pc:docMk/>
            <pc:sldMk cId="2304836964" sldId="288"/>
            <ac:inkMk id="322" creationId="{50676910-F8CA-4945-9244-4E567A6998C3}"/>
          </ac:inkMkLst>
        </pc:inkChg>
        <pc:inkChg chg="add del topLvl">
          <ac:chgData name="Zhang Yifan" userId="c9b86b9a-8bad-4e1d-80e2-8f55c3c19e2c" providerId="ADAL" clId="{9BEFBB74-C0ED-D640-96C8-5B66059E4614}" dt="2021-09-27T19:33:08.554" v="1384"/>
          <ac:inkMkLst>
            <pc:docMk/>
            <pc:sldMk cId="2304836964" sldId="288"/>
            <ac:inkMk id="323" creationId="{FC4B76A6-241A-CB4E-8694-07FB76563DD9}"/>
          </ac:inkMkLst>
        </pc:inkChg>
        <pc:inkChg chg="add del topLvl">
          <ac:chgData name="Zhang Yifan" userId="c9b86b9a-8bad-4e1d-80e2-8f55c3c19e2c" providerId="ADAL" clId="{9BEFBB74-C0ED-D640-96C8-5B66059E4614}" dt="2021-09-27T19:33:08.351" v="1383"/>
          <ac:inkMkLst>
            <pc:docMk/>
            <pc:sldMk cId="2304836964" sldId="288"/>
            <ac:inkMk id="324" creationId="{86FCDF96-9C9D-5940-980A-D8460A0FC535}"/>
          </ac:inkMkLst>
        </pc:inkChg>
        <pc:inkChg chg="add">
          <ac:chgData name="Zhang Yifan" userId="c9b86b9a-8bad-4e1d-80e2-8f55c3c19e2c" providerId="ADAL" clId="{9BEFBB74-C0ED-D640-96C8-5B66059E4614}" dt="2021-09-27T19:33:10.260" v="1385"/>
          <ac:inkMkLst>
            <pc:docMk/>
            <pc:sldMk cId="2304836964" sldId="288"/>
            <ac:inkMk id="326" creationId="{EBE79E09-DFF3-2A4B-AABE-0861A9D53B97}"/>
          </ac:inkMkLst>
        </pc:inkChg>
        <pc:inkChg chg="add">
          <ac:chgData name="Zhang Yifan" userId="c9b86b9a-8bad-4e1d-80e2-8f55c3c19e2c" providerId="ADAL" clId="{9BEFBB74-C0ED-D640-96C8-5B66059E4614}" dt="2021-09-27T19:33:10.719" v="1386"/>
          <ac:inkMkLst>
            <pc:docMk/>
            <pc:sldMk cId="2304836964" sldId="288"/>
            <ac:inkMk id="327" creationId="{FD9231B0-A3EB-A149-B578-23AE2BB621FB}"/>
          </ac:inkMkLst>
        </pc:inkChg>
        <pc:inkChg chg="add">
          <ac:chgData name="Zhang Yifan" userId="c9b86b9a-8bad-4e1d-80e2-8f55c3c19e2c" providerId="ADAL" clId="{9BEFBB74-C0ED-D640-96C8-5B66059E4614}" dt="2021-09-27T19:33:10.945" v="1387"/>
          <ac:inkMkLst>
            <pc:docMk/>
            <pc:sldMk cId="2304836964" sldId="288"/>
            <ac:inkMk id="328" creationId="{DD4D9CEF-3E44-CC4B-8B36-EEA23376CE50}"/>
          </ac:inkMkLst>
        </pc:inkChg>
        <pc:inkChg chg="add">
          <ac:chgData name="Zhang Yifan" userId="c9b86b9a-8bad-4e1d-80e2-8f55c3c19e2c" providerId="ADAL" clId="{9BEFBB74-C0ED-D640-96C8-5B66059E4614}" dt="2021-09-27T19:33:11.500" v="1388"/>
          <ac:inkMkLst>
            <pc:docMk/>
            <pc:sldMk cId="2304836964" sldId="288"/>
            <ac:inkMk id="329" creationId="{34114B03-5C91-7B45-A310-3CAF4D574245}"/>
          </ac:inkMkLst>
        </pc:inkChg>
        <pc:inkChg chg="add">
          <ac:chgData name="Zhang Yifan" userId="c9b86b9a-8bad-4e1d-80e2-8f55c3c19e2c" providerId="ADAL" clId="{9BEFBB74-C0ED-D640-96C8-5B66059E4614}" dt="2021-09-27T19:33:11.779" v="1389"/>
          <ac:inkMkLst>
            <pc:docMk/>
            <pc:sldMk cId="2304836964" sldId="288"/>
            <ac:inkMk id="330" creationId="{7903ADB4-0223-4148-9AA5-D35A8146E8B7}"/>
          </ac:inkMkLst>
        </pc:inkChg>
        <pc:inkChg chg="add">
          <ac:chgData name="Zhang Yifan" userId="c9b86b9a-8bad-4e1d-80e2-8f55c3c19e2c" providerId="ADAL" clId="{9BEFBB74-C0ED-D640-96C8-5B66059E4614}" dt="2021-09-27T19:33:12.034" v="1390"/>
          <ac:inkMkLst>
            <pc:docMk/>
            <pc:sldMk cId="2304836964" sldId="288"/>
            <ac:inkMk id="331" creationId="{DABDA0BC-90A6-6B4E-B988-185FE4DBE3EC}"/>
          </ac:inkMkLst>
        </pc:inkChg>
        <pc:inkChg chg="add">
          <ac:chgData name="Zhang Yifan" userId="c9b86b9a-8bad-4e1d-80e2-8f55c3c19e2c" providerId="ADAL" clId="{9BEFBB74-C0ED-D640-96C8-5B66059E4614}" dt="2021-09-27T19:33:12.409" v="1391"/>
          <ac:inkMkLst>
            <pc:docMk/>
            <pc:sldMk cId="2304836964" sldId="288"/>
            <ac:inkMk id="332" creationId="{20F2057D-4EE9-0947-B590-7B72BBD757F0}"/>
          </ac:inkMkLst>
        </pc:inkChg>
      </pc:sldChg>
      <pc:sldChg chg="addSp delSp modSp add">
        <pc:chgData name="Zhang Yifan" userId="c9b86b9a-8bad-4e1d-80e2-8f55c3c19e2c" providerId="ADAL" clId="{9BEFBB74-C0ED-D640-96C8-5B66059E4614}" dt="2021-09-27T19:34:58.398" v="1519"/>
        <pc:sldMkLst>
          <pc:docMk/>
          <pc:sldMk cId="2336732971" sldId="289"/>
        </pc:sldMkLst>
        <pc:grpChg chg="del">
          <ac:chgData name="Zhang Yifan" userId="c9b86b9a-8bad-4e1d-80e2-8f55c3c19e2c" providerId="ADAL" clId="{9BEFBB74-C0ED-D640-96C8-5B66059E4614}" dt="2021-09-27T19:33:58.509" v="1395"/>
          <ac:grpSpMkLst>
            <pc:docMk/>
            <pc:sldMk cId="2336732971" sldId="289"/>
            <ac:grpSpMk id="51" creationId="{38BB70D7-EFD7-BC49-BCED-AA594317BC6C}"/>
          </ac:grpSpMkLst>
        </pc:grpChg>
        <pc:grpChg chg="add">
          <ac:chgData name="Zhang Yifan" userId="c9b86b9a-8bad-4e1d-80e2-8f55c3c19e2c" providerId="ADAL" clId="{9BEFBB74-C0ED-D640-96C8-5B66059E4614}" dt="2021-09-27T19:34:01.797" v="1399"/>
          <ac:grpSpMkLst>
            <pc:docMk/>
            <pc:sldMk cId="2336732971" sldId="289"/>
            <ac:grpSpMk id="145" creationId="{6951B4D1-F161-0F4F-B87A-92AED107CE4D}"/>
          </ac:grpSpMkLst>
        </pc:grpChg>
        <pc:grpChg chg="del">
          <ac:chgData name="Zhang Yifan" userId="c9b86b9a-8bad-4e1d-80e2-8f55c3c19e2c" providerId="ADAL" clId="{9BEFBB74-C0ED-D640-96C8-5B66059E4614}" dt="2021-09-27T19:34:30.988" v="1475"/>
          <ac:grpSpMkLst>
            <pc:docMk/>
            <pc:sldMk cId="2336732971" sldId="289"/>
            <ac:grpSpMk id="253" creationId="{9C3BA930-2E28-2346-BBA2-1F2CA98F92ED}"/>
          </ac:grpSpMkLst>
        </pc:grpChg>
        <pc:grpChg chg="del">
          <ac:chgData name="Zhang Yifan" userId="c9b86b9a-8bad-4e1d-80e2-8f55c3c19e2c" providerId="ADAL" clId="{9BEFBB74-C0ED-D640-96C8-5B66059E4614}" dt="2021-09-27T19:34:06.384" v="1424"/>
          <ac:grpSpMkLst>
            <pc:docMk/>
            <pc:sldMk cId="2336732971" sldId="289"/>
            <ac:grpSpMk id="260" creationId="{B79AB056-D022-024E-A123-9C0920322A02}"/>
          </ac:grpSpMkLst>
        </pc:grpChg>
        <pc:grpChg chg="del">
          <ac:chgData name="Zhang Yifan" userId="c9b86b9a-8bad-4e1d-80e2-8f55c3c19e2c" providerId="ADAL" clId="{9BEFBB74-C0ED-D640-96C8-5B66059E4614}" dt="2021-09-27T19:34:31.033" v="1492"/>
          <ac:grpSpMkLst>
            <pc:docMk/>
            <pc:sldMk cId="2336732971" sldId="289"/>
            <ac:grpSpMk id="309" creationId="{00612887-50D2-F445-9EDE-76EAFD964C6D}"/>
          </ac:grpSpMkLst>
        </pc:grpChg>
        <pc:grpChg chg="del">
          <ac:chgData name="Zhang Yifan" userId="c9b86b9a-8bad-4e1d-80e2-8f55c3c19e2c" providerId="ADAL" clId="{9BEFBB74-C0ED-D640-96C8-5B66059E4614}" dt="2021-09-27T19:34:30.830" v="1437"/>
          <ac:grpSpMkLst>
            <pc:docMk/>
            <pc:sldMk cId="2336732971" sldId="289"/>
            <ac:grpSpMk id="312" creationId="{67F6CE95-9A86-A448-94C4-DA0174DFA3E4}"/>
          </ac:grpSpMkLst>
        </pc:grpChg>
        <pc:grpChg chg="add">
          <ac:chgData name="Zhang Yifan" userId="c9b86b9a-8bad-4e1d-80e2-8f55c3c19e2c" providerId="ADAL" clId="{9BEFBB74-C0ED-D640-96C8-5B66059E4614}" dt="2021-09-27T19:34:11.231" v="1430"/>
          <ac:grpSpMkLst>
            <pc:docMk/>
            <pc:sldMk cId="2336732971" sldId="289"/>
            <ac:grpSpMk id="325" creationId="{2CEA2F22-763F-784E-A5FE-5777B8F22CA3}"/>
          </ac:grpSpMkLst>
        </pc:grpChg>
        <pc:grpChg chg="add">
          <ac:chgData name="Zhang Yifan" userId="c9b86b9a-8bad-4e1d-80e2-8f55c3c19e2c" providerId="ADAL" clId="{9BEFBB74-C0ED-D640-96C8-5B66059E4614}" dt="2021-09-27T19:34:14.046" v="1433"/>
          <ac:grpSpMkLst>
            <pc:docMk/>
            <pc:sldMk cId="2336732971" sldId="289"/>
            <ac:grpSpMk id="336" creationId="{E7855C2A-F46D-4946-B86B-E9C964E28BD8}"/>
          </ac:grpSpMkLst>
        </pc:grpChg>
        <pc:grpChg chg="del">
          <ac:chgData name="Zhang Yifan" userId="c9b86b9a-8bad-4e1d-80e2-8f55c3c19e2c" providerId="ADAL" clId="{9BEFBB74-C0ED-D640-96C8-5B66059E4614}" dt="2021-09-27T19:34:31.046" v="1499"/>
          <ac:grpSpMkLst>
            <pc:docMk/>
            <pc:sldMk cId="2336732971" sldId="289"/>
            <ac:grpSpMk id="337" creationId="{77737224-BAEE-9046-993E-C634010611B1}"/>
          </ac:grpSpMkLst>
        </pc:grpChg>
        <pc:grpChg chg="add">
          <ac:chgData name="Zhang Yifan" userId="c9b86b9a-8bad-4e1d-80e2-8f55c3c19e2c" providerId="ADAL" clId="{9BEFBB74-C0ED-D640-96C8-5B66059E4614}" dt="2021-09-27T19:34:49.636" v="1508"/>
          <ac:grpSpMkLst>
            <pc:docMk/>
            <pc:sldMk cId="2336732971" sldId="289"/>
            <ac:grpSpMk id="341" creationId="{443C435D-87A8-8442-B9F8-322DC979A589}"/>
          </ac:grpSpMkLst>
        </pc:grpChg>
        <pc:grpChg chg="add del">
          <ac:chgData name="Zhang Yifan" userId="c9b86b9a-8bad-4e1d-80e2-8f55c3c19e2c" providerId="ADAL" clId="{9BEFBB74-C0ED-D640-96C8-5B66059E4614}" dt="2021-09-27T19:34:55.523" v="1515"/>
          <ac:grpSpMkLst>
            <pc:docMk/>
            <pc:sldMk cId="2336732971" sldId="289"/>
            <ac:grpSpMk id="347" creationId="{D7F7A526-061D-6B44-938F-8085A4091D35}"/>
          </ac:grpSpMkLst>
        </pc:grpChg>
        <pc:inkChg chg="del">
          <ac:chgData name="Zhang Yifan" userId="c9b86b9a-8bad-4e1d-80e2-8f55c3c19e2c" providerId="ADAL" clId="{9BEFBB74-C0ED-D640-96C8-5B66059E4614}" dt="2021-09-27T19:34:08.133" v="1427"/>
          <ac:inkMkLst>
            <pc:docMk/>
            <pc:sldMk cId="2336732971" sldId="289"/>
            <ac:inkMk id="4" creationId="{7BA5B283-A754-6D43-9A30-588E492298DB}"/>
          </ac:inkMkLst>
        </pc:inkChg>
        <pc:inkChg chg="del">
          <ac:chgData name="Zhang Yifan" userId="c9b86b9a-8bad-4e1d-80e2-8f55c3c19e2c" providerId="ADAL" clId="{9BEFBB74-C0ED-D640-96C8-5B66059E4614}" dt="2021-09-27T19:34:08.122" v="1426"/>
          <ac:inkMkLst>
            <pc:docMk/>
            <pc:sldMk cId="2336732971" sldId="289"/>
            <ac:inkMk id="5" creationId="{7D588608-E1D9-094E-B612-84AC05D6DCE5}"/>
          </ac:inkMkLst>
        </pc:inkChg>
        <pc:inkChg chg="add">
          <ac:chgData name="Zhang Yifan" userId="c9b86b9a-8bad-4e1d-80e2-8f55c3c19e2c" providerId="ADAL" clId="{9BEFBB74-C0ED-D640-96C8-5B66059E4614}" dt="2021-09-27T19:34:00.529" v="1397"/>
          <ac:inkMkLst>
            <pc:docMk/>
            <pc:sldMk cId="2336732971" sldId="289"/>
            <ac:inkMk id="6" creationId="{F40A8DD3-C7BB-AC43-BFB6-06A866AC1CA1}"/>
          </ac:inkMkLst>
        </pc:inkChg>
        <pc:inkChg chg="add">
          <ac:chgData name="Zhang Yifan" userId="c9b86b9a-8bad-4e1d-80e2-8f55c3c19e2c" providerId="ADAL" clId="{9BEFBB74-C0ED-D640-96C8-5B66059E4614}" dt="2021-09-27T19:34:01.081" v="1398"/>
          <ac:inkMkLst>
            <pc:docMk/>
            <pc:sldMk cId="2336732971" sldId="289"/>
            <ac:inkMk id="20" creationId="{351FAB00-1A38-4F46-A7D4-6ACE95EBBBB7}"/>
          </ac:inkMkLst>
        </pc:inkChg>
        <pc:inkChg chg="del topLvl">
          <ac:chgData name="Zhang Yifan" userId="c9b86b9a-8bad-4e1d-80e2-8f55c3c19e2c" providerId="ADAL" clId="{9BEFBB74-C0ED-D640-96C8-5B66059E4614}" dt="2021-09-27T19:33:58.509" v="1395"/>
          <ac:inkMkLst>
            <pc:docMk/>
            <pc:sldMk cId="2336732971" sldId="289"/>
            <ac:inkMk id="49" creationId="{065270CC-3F63-9949-A810-FC0B8ABA57D4}"/>
          </ac:inkMkLst>
        </pc:inkChg>
        <pc:inkChg chg="del topLvl">
          <ac:chgData name="Zhang Yifan" userId="c9b86b9a-8bad-4e1d-80e2-8f55c3c19e2c" providerId="ADAL" clId="{9BEFBB74-C0ED-D640-96C8-5B66059E4614}" dt="2021-09-27T19:33:58.512" v="1396"/>
          <ac:inkMkLst>
            <pc:docMk/>
            <pc:sldMk cId="2336732971" sldId="289"/>
            <ac:inkMk id="50" creationId="{B12DDEAD-8F86-664F-977A-4BD8FD67744E}"/>
          </ac:inkMkLst>
        </pc:inkChg>
        <pc:inkChg chg="mod">
          <ac:chgData name="Zhang Yifan" userId="c9b86b9a-8bad-4e1d-80e2-8f55c3c19e2c" providerId="ADAL" clId="{9BEFBB74-C0ED-D640-96C8-5B66059E4614}" dt="2021-09-27T19:33:56.570" v="1394" actId="1076"/>
          <ac:inkMkLst>
            <pc:docMk/>
            <pc:sldMk cId="2336732971" sldId="289"/>
            <ac:inkMk id="52" creationId="{3727F856-0A7C-9944-BC72-EE9DDAC1CADB}"/>
          </ac:inkMkLst>
        </pc:inkChg>
        <pc:inkChg chg="mod">
          <ac:chgData name="Zhang Yifan" userId="c9b86b9a-8bad-4e1d-80e2-8f55c3c19e2c" providerId="ADAL" clId="{9BEFBB74-C0ED-D640-96C8-5B66059E4614}" dt="2021-09-27T19:33:56.570" v="1394" actId="1076"/>
          <ac:inkMkLst>
            <pc:docMk/>
            <pc:sldMk cId="2336732971" sldId="289"/>
            <ac:inkMk id="53" creationId="{009351AC-4F53-D14F-8CEB-6FCB8C077AC5}"/>
          </ac:inkMkLst>
        </pc:inkChg>
        <pc:inkChg chg="mod">
          <ac:chgData name="Zhang Yifan" userId="c9b86b9a-8bad-4e1d-80e2-8f55c3c19e2c" providerId="ADAL" clId="{9BEFBB74-C0ED-D640-96C8-5B66059E4614}" dt="2021-09-27T19:33:56.570" v="1394" actId="1076"/>
          <ac:inkMkLst>
            <pc:docMk/>
            <pc:sldMk cId="2336732971" sldId="289"/>
            <ac:inkMk id="54" creationId="{01251050-A73C-CB4C-B299-502AB634ACCE}"/>
          </ac:inkMkLst>
        </pc:inkChg>
        <pc:inkChg chg="mod">
          <ac:chgData name="Zhang Yifan" userId="c9b86b9a-8bad-4e1d-80e2-8f55c3c19e2c" providerId="ADAL" clId="{9BEFBB74-C0ED-D640-96C8-5B66059E4614}" dt="2021-09-27T19:33:56.570" v="1394" actId="1076"/>
          <ac:inkMkLst>
            <pc:docMk/>
            <pc:sldMk cId="2336732971" sldId="289"/>
            <ac:inkMk id="55" creationId="{08A17D02-558D-9448-AC4C-A8A0FA48D759}"/>
          </ac:inkMkLst>
        </pc:inkChg>
        <pc:inkChg chg="mod">
          <ac:chgData name="Zhang Yifan" userId="c9b86b9a-8bad-4e1d-80e2-8f55c3c19e2c" providerId="ADAL" clId="{9BEFBB74-C0ED-D640-96C8-5B66059E4614}" dt="2021-09-27T19:33:56.570" v="1394" actId="1076"/>
          <ac:inkMkLst>
            <pc:docMk/>
            <pc:sldMk cId="2336732971" sldId="289"/>
            <ac:inkMk id="56" creationId="{2D73FD14-6C62-6743-B0E1-5B71C7E09AA6}"/>
          </ac:inkMkLst>
        </pc:inkChg>
        <pc:inkChg chg="mod">
          <ac:chgData name="Zhang Yifan" userId="c9b86b9a-8bad-4e1d-80e2-8f55c3c19e2c" providerId="ADAL" clId="{9BEFBB74-C0ED-D640-96C8-5B66059E4614}" dt="2021-09-27T19:33:56.570" v="1394" actId="1076"/>
          <ac:inkMkLst>
            <pc:docMk/>
            <pc:sldMk cId="2336732971" sldId="289"/>
            <ac:inkMk id="57" creationId="{03A8BB6C-70E1-A941-BBFF-7F7150A3E3BD}"/>
          </ac:inkMkLst>
        </pc:inkChg>
        <pc:inkChg chg="mod">
          <ac:chgData name="Zhang Yifan" userId="c9b86b9a-8bad-4e1d-80e2-8f55c3c19e2c" providerId="ADAL" clId="{9BEFBB74-C0ED-D640-96C8-5B66059E4614}" dt="2021-09-27T19:33:56.570" v="1394" actId="1076"/>
          <ac:inkMkLst>
            <pc:docMk/>
            <pc:sldMk cId="2336732971" sldId="289"/>
            <ac:inkMk id="58" creationId="{2C880E6C-38D1-AA4D-ADC2-9E37885A9935}"/>
          </ac:inkMkLst>
        </pc:inkChg>
        <pc:inkChg chg="mod">
          <ac:chgData name="Zhang Yifan" userId="c9b86b9a-8bad-4e1d-80e2-8f55c3c19e2c" providerId="ADAL" clId="{9BEFBB74-C0ED-D640-96C8-5B66059E4614}" dt="2021-09-27T19:33:56.570" v="1394" actId="1076"/>
          <ac:inkMkLst>
            <pc:docMk/>
            <pc:sldMk cId="2336732971" sldId="289"/>
            <ac:inkMk id="59" creationId="{CB2412E1-59D3-D14C-B859-AA8DC9A6EE55}"/>
          </ac:inkMkLst>
        </pc:inkChg>
        <pc:inkChg chg="mod">
          <ac:chgData name="Zhang Yifan" userId="c9b86b9a-8bad-4e1d-80e2-8f55c3c19e2c" providerId="ADAL" clId="{9BEFBB74-C0ED-D640-96C8-5B66059E4614}" dt="2021-09-27T19:33:56.570" v="1394" actId="1076"/>
          <ac:inkMkLst>
            <pc:docMk/>
            <pc:sldMk cId="2336732971" sldId="289"/>
            <ac:inkMk id="60" creationId="{85D74B6B-A465-B34A-AA4E-253CA09A56E3}"/>
          </ac:inkMkLst>
        </pc:inkChg>
        <pc:inkChg chg="mod">
          <ac:chgData name="Zhang Yifan" userId="c9b86b9a-8bad-4e1d-80e2-8f55c3c19e2c" providerId="ADAL" clId="{9BEFBB74-C0ED-D640-96C8-5B66059E4614}" dt="2021-09-27T19:33:56.570" v="1394" actId="1076"/>
          <ac:inkMkLst>
            <pc:docMk/>
            <pc:sldMk cId="2336732971" sldId="289"/>
            <ac:inkMk id="61" creationId="{2D42934B-22E8-7047-AFC5-8DE0286095E8}"/>
          </ac:inkMkLst>
        </pc:inkChg>
        <pc:inkChg chg="mod">
          <ac:chgData name="Zhang Yifan" userId="c9b86b9a-8bad-4e1d-80e2-8f55c3c19e2c" providerId="ADAL" clId="{9BEFBB74-C0ED-D640-96C8-5B66059E4614}" dt="2021-09-27T19:33:56.570" v="1394" actId="1076"/>
          <ac:inkMkLst>
            <pc:docMk/>
            <pc:sldMk cId="2336732971" sldId="289"/>
            <ac:inkMk id="62" creationId="{4CF990B5-9616-6D46-96C7-29E90EA479AE}"/>
          </ac:inkMkLst>
        </pc:inkChg>
        <pc:inkChg chg="mod">
          <ac:chgData name="Zhang Yifan" userId="c9b86b9a-8bad-4e1d-80e2-8f55c3c19e2c" providerId="ADAL" clId="{9BEFBB74-C0ED-D640-96C8-5B66059E4614}" dt="2021-09-27T19:33:56.570" v="1394" actId="1076"/>
          <ac:inkMkLst>
            <pc:docMk/>
            <pc:sldMk cId="2336732971" sldId="289"/>
            <ac:inkMk id="63" creationId="{21A90F3E-E1DC-444E-8D21-D40A489F90BD}"/>
          </ac:inkMkLst>
        </pc:inkChg>
        <pc:inkChg chg="del">
          <ac:chgData name="Zhang Yifan" userId="c9b86b9a-8bad-4e1d-80e2-8f55c3c19e2c" providerId="ADAL" clId="{9BEFBB74-C0ED-D640-96C8-5B66059E4614}" dt="2021-09-27T19:34:06.353" v="1414"/>
          <ac:inkMkLst>
            <pc:docMk/>
            <pc:sldMk cId="2336732971" sldId="289"/>
            <ac:inkMk id="143" creationId="{E92EBE67-0EA3-5C45-8018-A6E3D5F9E6A5}"/>
          </ac:inkMkLst>
        </pc:inkChg>
        <pc:inkChg chg="del">
          <ac:chgData name="Zhang Yifan" userId="c9b86b9a-8bad-4e1d-80e2-8f55c3c19e2c" providerId="ADAL" clId="{9BEFBB74-C0ED-D640-96C8-5B66059E4614}" dt="2021-09-27T19:34:45.802" v="1504"/>
          <ac:inkMkLst>
            <pc:docMk/>
            <pc:sldMk cId="2336732971" sldId="289"/>
            <ac:inkMk id="168" creationId="{0B7B831D-357B-174E-A1DD-3E77118D8302}"/>
          </ac:inkMkLst>
        </pc:inkChg>
        <pc:inkChg chg="del">
          <ac:chgData name="Zhang Yifan" userId="c9b86b9a-8bad-4e1d-80e2-8f55c3c19e2c" providerId="ADAL" clId="{9BEFBB74-C0ED-D640-96C8-5B66059E4614}" dt="2021-09-27T19:34:45.810" v="1505"/>
          <ac:inkMkLst>
            <pc:docMk/>
            <pc:sldMk cId="2336732971" sldId="289"/>
            <ac:inkMk id="169" creationId="{B7DE2F8F-F776-344B-9585-82BBB13CB4BF}"/>
          </ac:inkMkLst>
        </pc:inkChg>
        <pc:inkChg chg="mod">
          <ac:chgData name="Zhang Yifan" userId="c9b86b9a-8bad-4e1d-80e2-8f55c3c19e2c" providerId="ADAL" clId="{9BEFBB74-C0ED-D640-96C8-5B66059E4614}" dt="2021-09-27T19:34:37.957" v="1501" actId="1076"/>
          <ac:inkMkLst>
            <pc:docMk/>
            <pc:sldMk cId="2336732971" sldId="289"/>
            <ac:inkMk id="171" creationId="{02CC19C6-A2A7-994E-A473-98849B0CC886}"/>
          </ac:inkMkLst>
        </pc:inkChg>
        <pc:inkChg chg="mod">
          <ac:chgData name="Zhang Yifan" userId="c9b86b9a-8bad-4e1d-80e2-8f55c3c19e2c" providerId="ADAL" clId="{9BEFBB74-C0ED-D640-96C8-5B66059E4614}" dt="2021-09-27T19:34:37.957" v="1501" actId="1076"/>
          <ac:inkMkLst>
            <pc:docMk/>
            <pc:sldMk cId="2336732971" sldId="289"/>
            <ac:inkMk id="172" creationId="{00EDCF1E-76D4-824E-B281-6B940CFC72CF}"/>
          </ac:inkMkLst>
        </pc:inkChg>
        <pc:inkChg chg="mod">
          <ac:chgData name="Zhang Yifan" userId="c9b86b9a-8bad-4e1d-80e2-8f55c3c19e2c" providerId="ADAL" clId="{9BEFBB74-C0ED-D640-96C8-5B66059E4614}" dt="2021-09-27T19:34:37.957" v="1501" actId="1076"/>
          <ac:inkMkLst>
            <pc:docMk/>
            <pc:sldMk cId="2336732971" sldId="289"/>
            <ac:inkMk id="173" creationId="{CA63A756-8AA3-2B42-A532-22B816E40010}"/>
          </ac:inkMkLst>
        </pc:inkChg>
        <pc:inkChg chg="mod">
          <ac:chgData name="Zhang Yifan" userId="c9b86b9a-8bad-4e1d-80e2-8f55c3c19e2c" providerId="ADAL" clId="{9BEFBB74-C0ED-D640-96C8-5B66059E4614}" dt="2021-09-27T19:34:37.957" v="1501" actId="1076"/>
          <ac:inkMkLst>
            <pc:docMk/>
            <pc:sldMk cId="2336732971" sldId="289"/>
            <ac:inkMk id="174" creationId="{C47FBF9A-3D58-824F-8116-4489C7E2B0CA}"/>
          </ac:inkMkLst>
        </pc:inkChg>
        <pc:inkChg chg="mod">
          <ac:chgData name="Zhang Yifan" userId="c9b86b9a-8bad-4e1d-80e2-8f55c3c19e2c" providerId="ADAL" clId="{9BEFBB74-C0ED-D640-96C8-5B66059E4614}" dt="2021-09-27T19:34:37.957" v="1501" actId="1076"/>
          <ac:inkMkLst>
            <pc:docMk/>
            <pc:sldMk cId="2336732971" sldId="289"/>
            <ac:inkMk id="175" creationId="{B6FF463C-4CCD-AA42-8C56-05A2C9ED53DC}"/>
          </ac:inkMkLst>
        </pc:inkChg>
        <pc:inkChg chg="mod">
          <ac:chgData name="Zhang Yifan" userId="c9b86b9a-8bad-4e1d-80e2-8f55c3c19e2c" providerId="ADAL" clId="{9BEFBB74-C0ED-D640-96C8-5B66059E4614}" dt="2021-09-27T19:34:37.957" v="1501" actId="1076"/>
          <ac:inkMkLst>
            <pc:docMk/>
            <pc:sldMk cId="2336732971" sldId="289"/>
            <ac:inkMk id="176" creationId="{CE7132BF-97E5-724B-B6B5-CD91BB91C108}"/>
          </ac:inkMkLst>
        </pc:inkChg>
        <pc:inkChg chg="mod">
          <ac:chgData name="Zhang Yifan" userId="c9b86b9a-8bad-4e1d-80e2-8f55c3c19e2c" providerId="ADAL" clId="{9BEFBB74-C0ED-D640-96C8-5B66059E4614}" dt="2021-09-27T19:34:37.957" v="1501" actId="1076"/>
          <ac:inkMkLst>
            <pc:docMk/>
            <pc:sldMk cId="2336732971" sldId="289"/>
            <ac:inkMk id="177" creationId="{2EFE65AA-63D4-5B4F-B663-0464347FEFDF}"/>
          </ac:inkMkLst>
        </pc:inkChg>
        <pc:inkChg chg="mod">
          <ac:chgData name="Zhang Yifan" userId="c9b86b9a-8bad-4e1d-80e2-8f55c3c19e2c" providerId="ADAL" clId="{9BEFBB74-C0ED-D640-96C8-5B66059E4614}" dt="2021-09-27T19:34:37.957" v="1501" actId="1076"/>
          <ac:inkMkLst>
            <pc:docMk/>
            <pc:sldMk cId="2336732971" sldId="289"/>
            <ac:inkMk id="178" creationId="{AE324F57-214D-0A4D-8B6F-6F1C8B1D00CF}"/>
          </ac:inkMkLst>
        </pc:inkChg>
        <pc:inkChg chg="mod">
          <ac:chgData name="Zhang Yifan" userId="c9b86b9a-8bad-4e1d-80e2-8f55c3c19e2c" providerId="ADAL" clId="{9BEFBB74-C0ED-D640-96C8-5B66059E4614}" dt="2021-09-27T19:34:37.957" v="1501" actId="1076"/>
          <ac:inkMkLst>
            <pc:docMk/>
            <pc:sldMk cId="2336732971" sldId="289"/>
            <ac:inkMk id="179" creationId="{FF9D2958-BB03-8248-AE35-633CC1A47CCE}"/>
          </ac:inkMkLst>
        </pc:inkChg>
        <pc:inkChg chg="mod">
          <ac:chgData name="Zhang Yifan" userId="c9b86b9a-8bad-4e1d-80e2-8f55c3c19e2c" providerId="ADAL" clId="{9BEFBB74-C0ED-D640-96C8-5B66059E4614}" dt="2021-09-27T19:34:37.957" v="1501" actId="1076"/>
          <ac:inkMkLst>
            <pc:docMk/>
            <pc:sldMk cId="2336732971" sldId="289"/>
            <ac:inkMk id="180" creationId="{EB9C8705-1F96-614E-B807-F44463413D13}"/>
          </ac:inkMkLst>
        </pc:inkChg>
        <pc:inkChg chg="mod">
          <ac:chgData name="Zhang Yifan" userId="c9b86b9a-8bad-4e1d-80e2-8f55c3c19e2c" providerId="ADAL" clId="{9BEFBB74-C0ED-D640-96C8-5B66059E4614}" dt="2021-09-27T19:34:37.957" v="1501" actId="1076"/>
          <ac:inkMkLst>
            <pc:docMk/>
            <pc:sldMk cId="2336732971" sldId="289"/>
            <ac:inkMk id="184" creationId="{CA1FA05B-0E23-AE40-AB51-19A3DE9DC68A}"/>
          </ac:inkMkLst>
        </pc:inkChg>
        <pc:inkChg chg="mod">
          <ac:chgData name="Zhang Yifan" userId="c9b86b9a-8bad-4e1d-80e2-8f55c3c19e2c" providerId="ADAL" clId="{9BEFBB74-C0ED-D640-96C8-5B66059E4614}" dt="2021-09-27T19:34:37.957" v="1501" actId="1076"/>
          <ac:inkMkLst>
            <pc:docMk/>
            <pc:sldMk cId="2336732971" sldId="289"/>
            <ac:inkMk id="185" creationId="{4E215A26-0D34-6F4E-B9B4-FE2164F6131C}"/>
          </ac:inkMkLst>
        </pc:inkChg>
        <pc:inkChg chg="mod">
          <ac:chgData name="Zhang Yifan" userId="c9b86b9a-8bad-4e1d-80e2-8f55c3c19e2c" providerId="ADAL" clId="{9BEFBB74-C0ED-D640-96C8-5B66059E4614}" dt="2021-09-27T19:34:37.957" v="1501" actId="1076"/>
          <ac:inkMkLst>
            <pc:docMk/>
            <pc:sldMk cId="2336732971" sldId="289"/>
            <ac:inkMk id="186" creationId="{A97E17F8-6BDD-AA49-AC03-A31B0B970CF1}"/>
          </ac:inkMkLst>
        </pc:inkChg>
        <pc:inkChg chg="mod">
          <ac:chgData name="Zhang Yifan" userId="c9b86b9a-8bad-4e1d-80e2-8f55c3c19e2c" providerId="ADAL" clId="{9BEFBB74-C0ED-D640-96C8-5B66059E4614}" dt="2021-09-27T19:34:37.957" v="1501" actId="1076"/>
          <ac:inkMkLst>
            <pc:docMk/>
            <pc:sldMk cId="2336732971" sldId="289"/>
            <ac:inkMk id="187" creationId="{BCB0BF30-5B99-D54B-A749-7BCFC5B0B1AE}"/>
          </ac:inkMkLst>
        </pc:inkChg>
        <pc:inkChg chg="del topLvl">
          <ac:chgData name="Zhang Yifan" userId="c9b86b9a-8bad-4e1d-80e2-8f55c3c19e2c" providerId="ADAL" clId="{9BEFBB74-C0ED-D640-96C8-5B66059E4614}" dt="2021-09-27T19:34:06.385" v="1425"/>
          <ac:inkMkLst>
            <pc:docMk/>
            <pc:sldMk cId="2336732971" sldId="289"/>
            <ac:inkMk id="189" creationId="{75DB2B27-33CF-7C41-B885-BB2A8EF9B7FC}"/>
          </ac:inkMkLst>
        </pc:inkChg>
        <pc:inkChg chg="del topLvl">
          <ac:chgData name="Zhang Yifan" userId="c9b86b9a-8bad-4e1d-80e2-8f55c3c19e2c" providerId="ADAL" clId="{9BEFBB74-C0ED-D640-96C8-5B66059E4614}" dt="2021-09-27T19:34:06.384" v="1424"/>
          <ac:inkMkLst>
            <pc:docMk/>
            <pc:sldMk cId="2336732971" sldId="289"/>
            <ac:inkMk id="195" creationId="{30FDBFF9-B7C2-D04B-8392-8338D9BF3A60}"/>
          </ac:inkMkLst>
        </pc:inkChg>
        <pc:inkChg chg="del">
          <ac:chgData name="Zhang Yifan" userId="c9b86b9a-8bad-4e1d-80e2-8f55c3c19e2c" providerId="ADAL" clId="{9BEFBB74-C0ED-D640-96C8-5B66059E4614}" dt="2021-09-27T19:34:06.305" v="1404"/>
          <ac:inkMkLst>
            <pc:docMk/>
            <pc:sldMk cId="2336732971" sldId="289"/>
            <ac:inkMk id="200" creationId="{A3A57209-7AEC-A545-A02B-2344B2DE08C0}"/>
          </ac:inkMkLst>
        </pc:inkChg>
        <pc:inkChg chg="del">
          <ac:chgData name="Zhang Yifan" userId="c9b86b9a-8bad-4e1d-80e2-8f55c3c19e2c" providerId="ADAL" clId="{9BEFBB74-C0ED-D640-96C8-5B66059E4614}" dt="2021-09-27T19:34:06.377" v="1421"/>
          <ac:inkMkLst>
            <pc:docMk/>
            <pc:sldMk cId="2336732971" sldId="289"/>
            <ac:inkMk id="201" creationId="{4CB81554-0762-804D-A4AB-2A072DCFE354}"/>
          </ac:inkMkLst>
        </pc:inkChg>
        <pc:inkChg chg="del">
          <ac:chgData name="Zhang Yifan" userId="c9b86b9a-8bad-4e1d-80e2-8f55c3c19e2c" providerId="ADAL" clId="{9BEFBB74-C0ED-D640-96C8-5B66059E4614}" dt="2021-09-27T19:34:06.299" v="1403"/>
          <ac:inkMkLst>
            <pc:docMk/>
            <pc:sldMk cId="2336732971" sldId="289"/>
            <ac:inkMk id="202" creationId="{C8BD50E3-59D8-B94C-90C5-B79F665E92C1}"/>
          </ac:inkMkLst>
        </pc:inkChg>
        <pc:inkChg chg="del">
          <ac:chgData name="Zhang Yifan" userId="c9b86b9a-8bad-4e1d-80e2-8f55c3c19e2c" providerId="ADAL" clId="{9BEFBB74-C0ED-D640-96C8-5B66059E4614}" dt="2021-09-27T19:34:06.379" v="1422"/>
          <ac:inkMkLst>
            <pc:docMk/>
            <pc:sldMk cId="2336732971" sldId="289"/>
            <ac:inkMk id="209" creationId="{9DE8724A-8A0F-F54A-8AFE-F75D4246BEDA}"/>
          </ac:inkMkLst>
        </pc:inkChg>
        <pc:inkChg chg="del">
          <ac:chgData name="Zhang Yifan" userId="c9b86b9a-8bad-4e1d-80e2-8f55c3c19e2c" providerId="ADAL" clId="{9BEFBB74-C0ED-D640-96C8-5B66059E4614}" dt="2021-09-27T19:34:06.346" v="1412"/>
          <ac:inkMkLst>
            <pc:docMk/>
            <pc:sldMk cId="2336732971" sldId="289"/>
            <ac:inkMk id="215" creationId="{43C8582C-1571-174A-80DF-44182F4290CD}"/>
          </ac:inkMkLst>
        </pc:inkChg>
        <pc:inkChg chg="del">
          <ac:chgData name="Zhang Yifan" userId="c9b86b9a-8bad-4e1d-80e2-8f55c3c19e2c" providerId="ADAL" clId="{9BEFBB74-C0ED-D640-96C8-5B66059E4614}" dt="2021-09-27T19:34:06.311" v="1405"/>
          <ac:inkMkLst>
            <pc:docMk/>
            <pc:sldMk cId="2336732971" sldId="289"/>
            <ac:inkMk id="225" creationId="{43EAEB32-3305-DB4F-857F-275733FB8C97}"/>
          </ac:inkMkLst>
        </pc:inkChg>
        <pc:inkChg chg="del">
          <ac:chgData name="Zhang Yifan" userId="c9b86b9a-8bad-4e1d-80e2-8f55c3c19e2c" providerId="ADAL" clId="{9BEFBB74-C0ED-D640-96C8-5B66059E4614}" dt="2021-09-27T19:34:06.374" v="1420"/>
          <ac:inkMkLst>
            <pc:docMk/>
            <pc:sldMk cId="2336732971" sldId="289"/>
            <ac:inkMk id="226" creationId="{BD1CB877-324A-3542-BF2C-4885A2BFCFBA}"/>
          </ac:inkMkLst>
        </pc:inkChg>
        <pc:inkChg chg="del">
          <ac:chgData name="Zhang Yifan" userId="c9b86b9a-8bad-4e1d-80e2-8f55c3c19e2c" providerId="ADAL" clId="{9BEFBB74-C0ED-D640-96C8-5B66059E4614}" dt="2021-09-27T19:34:30.851" v="1442"/>
          <ac:inkMkLst>
            <pc:docMk/>
            <pc:sldMk cId="2336732971" sldId="289"/>
            <ac:inkMk id="227" creationId="{B04A320E-2486-3244-9BBF-8B1FE1A1E3F9}"/>
          </ac:inkMkLst>
        </pc:inkChg>
        <pc:inkChg chg="del">
          <ac:chgData name="Zhang Yifan" userId="c9b86b9a-8bad-4e1d-80e2-8f55c3c19e2c" providerId="ADAL" clId="{9BEFBB74-C0ED-D640-96C8-5B66059E4614}" dt="2021-09-27T19:34:31.027" v="1490"/>
          <ac:inkMkLst>
            <pc:docMk/>
            <pc:sldMk cId="2336732971" sldId="289"/>
            <ac:inkMk id="228" creationId="{C8D9C96E-E1E8-204D-9E78-253C5C09E0C9}"/>
          </ac:inkMkLst>
        </pc:inkChg>
        <pc:inkChg chg="del">
          <ac:chgData name="Zhang Yifan" userId="c9b86b9a-8bad-4e1d-80e2-8f55c3c19e2c" providerId="ADAL" clId="{9BEFBB74-C0ED-D640-96C8-5B66059E4614}" dt="2021-09-27T19:34:06.365" v="1417"/>
          <ac:inkMkLst>
            <pc:docMk/>
            <pc:sldMk cId="2336732971" sldId="289"/>
            <ac:inkMk id="229" creationId="{442F4A89-898F-0043-AD30-1E59D0714054}"/>
          </ac:inkMkLst>
        </pc:inkChg>
        <pc:inkChg chg="del">
          <ac:chgData name="Zhang Yifan" userId="c9b86b9a-8bad-4e1d-80e2-8f55c3c19e2c" providerId="ADAL" clId="{9BEFBB74-C0ED-D640-96C8-5B66059E4614}" dt="2021-09-27T19:34:06.327" v="1408"/>
          <ac:inkMkLst>
            <pc:docMk/>
            <pc:sldMk cId="2336732971" sldId="289"/>
            <ac:inkMk id="230" creationId="{2ED47037-930D-A74C-8475-A40A9D16A408}"/>
          </ac:inkMkLst>
        </pc:inkChg>
        <pc:inkChg chg="del">
          <ac:chgData name="Zhang Yifan" userId="c9b86b9a-8bad-4e1d-80e2-8f55c3c19e2c" providerId="ADAL" clId="{9BEFBB74-C0ED-D640-96C8-5B66059E4614}" dt="2021-09-27T19:34:06.317" v="1406"/>
          <ac:inkMkLst>
            <pc:docMk/>
            <pc:sldMk cId="2336732971" sldId="289"/>
            <ac:inkMk id="231" creationId="{DD5DC1F9-AC3F-DA4D-BB66-B686BDDBD79E}"/>
          </ac:inkMkLst>
        </pc:inkChg>
        <pc:inkChg chg="del">
          <ac:chgData name="Zhang Yifan" userId="c9b86b9a-8bad-4e1d-80e2-8f55c3c19e2c" providerId="ADAL" clId="{9BEFBB74-C0ED-D640-96C8-5B66059E4614}" dt="2021-09-27T19:34:06.368" v="1418"/>
          <ac:inkMkLst>
            <pc:docMk/>
            <pc:sldMk cId="2336732971" sldId="289"/>
            <ac:inkMk id="232" creationId="{BD421995-5B5E-5849-8EE1-6732A759E5BF}"/>
          </ac:inkMkLst>
        </pc:inkChg>
        <pc:inkChg chg="del">
          <ac:chgData name="Zhang Yifan" userId="c9b86b9a-8bad-4e1d-80e2-8f55c3c19e2c" providerId="ADAL" clId="{9BEFBB74-C0ED-D640-96C8-5B66059E4614}" dt="2021-09-27T19:34:06.273" v="1400"/>
          <ac:inkMkLst>
            <pc:docMk/>
            <pc:sldMk cId="2336732971" sldId="289"/>
            <ac:inkMk id="233" creationId="{33CBF7C2-F3E1-774F-9A27-8B318820A548}"/>
          </ac:inkMkLst>
        </pc:inkChg>
        <pc:inkChg chg="del">
          <ac:chgData name="Zhang Yifan" userId="c9b86b9a-8bad-4e1d-80e2-8f55c3c19e2c" providerId="ADAL" clId="{9BEFBB74-C0ED-D640-96C8-5B66059E4614}" dt="2021-09-27T19:34:06.371" v="1419"/>
          <ac:inkMkLst>
            <pc:docMk/>
            <pc:sldMk cId="2336732971" sldId="289"/>
            <ac:inkMk id="235" creationId="{B96B70CE-CD82-804D-9683-AE5B6C059114}"/>
          </ac:inkMkLst>
        </pc:inkChg>
        <pc:inkChg chg="del">
          <ac:chgData name="Zhang Yifan" userId="c9b86b9a-8bad-4e1d-80e2-8f55c3c19e2c" providerId="ADAL" clId="{9BEFBB74-C0ED-D640-96C8-5B66059E4614}" dt="2021-09-27T19:34:06.381" v="1423"/>
          <ac:inkMkLst>
            <pc:docMk/>
            <pc:sldMk cId="2336732971" sldId="289"/>
            <ac:inkMk id="236" creationId="{7454A45A-E4C7-E946-AAE3-ED2D259F3D03}"/>
          </ac:inkMkLst>
        </pc:inkChg>
        <pc:inkChg chg="del">
          <ac:chgData name="Zhang Yifan" userId="c9b86b9a-8bad-4e1d-80e2-8f55c3c19e2c" providerId="ADAL" clId="{9BEFBB74-C0ED-D640-96C8-5B66059E4614}" dt="2021-09-27T19:34:30.877" v="1448"/>
          <ac:inkMkLst>
            <pc:docMk/>
            <pc:sldMk cId="2336732971" sldId="289"/>
            <ac:inkMk id="237" creationId="{B79BD749-637E-B545-BCFB-CBE0D460169E}"/>
          </ac:inkMkLst>
        </pc:inkChg>
        <pc:inkChg chg="del">
          <ac:chgData name="Zhang Yifan" userId="c9b86b9a-8bad-4e1d-80e2-8f55c3c19e2c" providerId="ADAL" clId="{9BEFBB74-C0ED-D640-96C8-5B66059E4614}" dt="2021-09-27T19:34:31.043" v="1498"/>
          <ac:inkMkLst>
            <pc:docMk/>
            <pc:sldMk cId="2336732971" sldId="289"/>
            <ac:inkMk id="238" creationId="{0C802273-C107-BB4E-9573-E00BD59B45F2}"/>
          </ac:inkMkLst>
        </pc:inkChg>
        <pc:inkChg chg="del">
          <ac:chgData name="Zhang Yifan" userId="c9b86b9a-8bad-4e1d-80e2-8f55c3c19e2c" providerId="ADAL" clId="{9BEFBB74-C0ED-D640-96C8-5B66059E4614}" dt="2021-09-27T19:34:30.871" v="1446"/>
          <ac:inkMkLst>
            <pc:docMk/>
            <pc:sldMk cId="2336732971" sldId="289"/>
            <ac:inkMk id="239" creationId="{1930231F-5E33-BD45-9551-6712B54E4A88}"/>
          </ac:inkMkLst>
        </pc:inkChg>
        <pc:inkChg chg="del">
          <ac:chgData name="Zhang Yifan" userId="c9b86b9a-8bad-4e1d-80e2-8f55c3c19e2c" providerId="ADAL" clId="{9BEFBB74-C0ED-D640-96C8-5B66059E4614}" dt="2021-09-27T19:34:31.003" v="1481"/>
          <ac:inkMkLst>
            <pc:docMk/>
            <pc:sldMk cId="2336732971" sldId="289"/>
            <ac:inkMk id="240" creationId="{8AA66279-60C1-3A41-8220-B4F3DC155615}"/>
          </ac:inkMkLst>
        </pc:inkChg>
        <pc:inkChg chg="del">
          <ac:chgData name="Zhang Yifan" userId="c9b86b9a-8bad-4e1d-80e2-8f55c3c19e2c" providerId="ADAL" clId="{9BEFBB74-C0ED-D640-96C8-5B66059E4614}" dt="2021-09-27T19:34:31.034" v="1493"/>
          <ac:inkMkLst>
            <pc:docMk/>
            <pc:sldMk cId="2336732971" sldId="289"/>
            <ac:inkMk id="241" creationId="{5F3C0190-EF0C-3842-81C1-0BD2D07E6E76}"/>
          </ac:inkMkLst>
        </pc:inkChg>
        <pc:inkChg chg="del">
          <ac:chgData name="Zhang Yifan" userId="c9b86b9a-8bad-4e1d-80e2-8f55c3c19e2c" providerId="ADAL" clId="{9BEFBB74-C0ED-D640-96C8-5B66059E4614}" dt="2021-09-27T19:34:30.981" v="1473"/>
          <ac:inkMkLst>
            <pc:docMk/>
            <pc:sldMk cId="2336732971" sldId="289"/>
            <ac:inkMk id="242" creationId="{34780550-1A73-6C47-877A-27DD5C1C6168}"/>
          </ac:inkMkLst>
        </pc:inkChg>
        <pc:inkChg chg="del">
          <ac:chgData name="Zhang Yifan" userId="c9b86b9a-8bad-4e1d-80e2-8f55c3c19e2c" providerId="ADAL" clId="{9BEFBB74-C0ED-D640-96C8-5B66059E4614}" dt="2021-09-27T19:34:30.932" v="1460"/>
          <ac:inkMkLst>
            <pc:docMk/>
            <pc:sldMk cId="2336732971" sldId="289"/>
            <ac:inkMk id="243" creationId="{ECB49979-1995-534F-8362-A4D5D426346D}"/>
          </ac:inkMkLst>
        </pc:inkChg>
        <pc:inkChg chg="del">
          <ac:chgData name="Zhang Yifan" userId="c9b86b9a-8bad-4e1d-80e2-8f55c3c19e2c" providerId="ADAL" clId="{9BEFBB74-C0ED-D640-96C8-5B66059E4614}" dt="2021-09-27T19:34:06.291" v="1402"/>
          <ac:inkMkLst>
            <pc:docMk/>
            <pc:sldMk cId="2336732971" sldId="289"/>
            <ac:inkMk id="244" creationId="{D216E17C-3481-1441-A93B-054E5DDB8D47}"/>
          </ac:inkMkLst>
        </pc:inkChg>
        <pc:inkChg chg="del">
          <ac:chgData name="Zhang Yifan" userId="c9b86b9a-8bad-4e1d-80e2-8f55c3c19e2c" providerId="ADAL" clId="{9BEFBB74-C0ED-D640-96C8-5B66059E4614}" dt="2021-09-27T19:34:06.282" v="1401"/>
          <ac:inkMkLst>
            <pc:docMk/>
            <pc:sldMk cId="2336732971" sldId="289"/>
            <ac:inkMk id="245" creationId="{C8AA03A6-F2B0-FF4B-8701-7620593F3A7A}"/>
          </ac:inkMkLst>
        </pc:inkChg>
        <pc:inkChg chg="del">
          <ac:chgData name="Zhang Yifan" userId="c9b86b9a-8bad-4e1d-80e2-8f55c3c19e2c" providerId="ADAL" clId="{9BEFBB74-C0ED-D640-96C8-5B66059E4614}" dt="2021-09-27T19:34:06.332" v="1409"/>
          <ac:inkMkLst>
            <pc:docMk/>
            <pc:sldMk cId="2336732971" sldId="289"/>
            <ac:inkMk id="246" creationId="{3E41B34A-1918-F241-9AD4-4A7A949A3787}"/>
          </ac:inkMkLst>
        </pc:inkChg>
        <pc:inkChg chg="del">
          <ac:chgData name="Zhang Yifan" userId="c9b86b9a-8bad-4e1d-80e2-8f55c3c19e2c" providerId="ADAL" clId="{9BEFBB74-C0ED-D640-96C8-5B66059E4614}" dt="2021-09-27T19:34:06.350" v="1413"/>
          <ac:inkMkLst>
            <pc:docMk/>
            <pc:sldMk cId="2336732971" sldId="289"/>
            <ac:inkMk id="247" creationId="{AEB612A3-84D7-B446-A420-5D5B45CCBA7E}"/>
          </ac:inkMkLst>
        </pc:inkChg>
        <pc:inkChg chg="del">
          <ac:chgData name="Zhang Yifan" userId="c9b86b9a-8bad-4e1d-80e2-8f55c3c19e2c" providerId="ADAL" clId="{9BEFBB74-C0ED-D640-96C8-5B66059E4614}" dt="2021-09-27T19:34:30.827" v="1436"/>
          <ac:inkMkLst>
            <pc:docMk/>
            <pc:sldMk cId="2336732971" sldId="289"/>
            <ac:inkMk id="248" creationId="{67C3EB1E-D920-804B-B395-0C655BE3022D}"/>
          </ac:inkMkLst>
        </pc:inkChg>
        <pc:inkChg chg="del topLvl">
          <ac:chgData name="Zhang Yifan" userId="c9b86b9a-8bad-4e1d-80e2-8f55c3c19e2c" providerId="ADAL" clId="{9BEFBB74-C0ED-D640-96C8-5B66059E4614}" dt="2021-09-27T19:34:30.988" v="1475"/>
          <ac:inkMkLst>
            <pc:docMk/>
            <pc:sldMk cId="2336732971" sldId="289"/>
            <ac:inkMk id="249" creationId="{A7ACB4BA-2D69-6043-AEAA-4A6C9E3E77FE}"/>
          </ac:inkMkLst>
        </pc:inkChg>
        <pc:inkChg chg="del">
          <ac:chgData name="Zhang Yifan" userId="c9b86b9a-8bad-4e1d-80e2-8f55c3c19e2c" providerId="ADAL" clId="{9BEFBB74-C0ED-D640-96C8-5B66059E4614}" dt="2021-09-27T19:34:30.891" v="1451"/>
          <ac:inkMkLst>
            <pc:docMk/>
            <pc:sldMk cId="2336732971" sldId="289"/>
            <ac:inkMk id="250" creationId="{4907BA93-56B1-4345-961D-8402C9A487AF}"/>
          </ac:inkMkLst>
        </pc:inkChg>
        <pc:inkChg chg="del topLvl">
          <ac:chgData name="Zhang Yifan" userId="c9b86b9a-8bad-4e1d-80e2-8f55c3c19e2c" providerId="ADAL" clId="{9BEFBB74-C0ED-D640-96C8-5B66059E4614}" dt="2021-09-27T19:34:31.026" v="1489"/>
          <ac:inkMkLst>
            <pc:docMk/>
            <pc:sldMk cId="2336732971" sldId="289"/>
            <ac:inkMk id="251" creationId="{B9EB7345-F3B9-524A-92A5-6233EEF0FF18}"/>
          </ac:inkMkLst>
        </pc:inkChg>
        <pc:inkChg chg="del">
          <ac:chgData name="Zhang Yifan" userId="c9b86b9a-8bad-4e1d-80e2-8f55c3c19e2c" providerId="ADAL" clId="{9BEFBB74-C0ED-D640-96C8-5B66059E4614}" dt="2021-09-27T19:34:30.969" v="1469"/>
          <ac:inkMkLst>
            <pc:docMk/>
            <pc:sldMk cId="2336732971" sldId="289"/>
            <ac:inkMk id="252" creationId="{93CFB005-AA6C-7D47-8A6D-52C52B18C062}"/>
          </ac:inkMkLst>
        </pc:inkChg>
        <pc:inkChg chg="del">
          <ac:chgData name="Zhang Yifan" userId="c9b86b9a-8bad-4e1d-80e2-8f55c3c19e2c" providerId="ADAL" clId="{9BEFBB74-C0ED-D640-96C8-5B66059E4614}" dt="2021-09-27T19:34:06.357" v="1415"/>
          <ac:inkMkLst>
            <pc:docMk/>
            <pc:sldMk cId="2336732971" sldId="289"/>
            <ac:inkMk id="254" creationId="{FCD2C968-3C9C-0641-A4CD-5822CD79EC1B}"/>
          </ac:inkMkLst>
        </pc:inkChg>
        <pc:inkChg chg="del">
          <ac:chgData name="Zhang Yifan" userId="c9b86b9a-8bad-4e1d-80e2-8f55c3c19e2c" providerId="ADAL" clId="{9BEFBB74-C0ED-D640-96C8-5B66059E4614}" dt="2021-09-27T19:34:30.989" v="1476"/>
          <ac:inkMkLst>
            <pc:docMk/>
            <pc:sldMk cId="2336732971" sldId="289"/>
            <ac:inkMk id="255" creationId="{D8C164B4-A463-4F47-9C95-412B028FF45E}"/>
          </ac:inkMkLst>
        </pc:inkChg>
        <pc:inkChg chg="del">
          <ac:chgData name="Zhang Yifan" userId="c9b86b9a-8bad-4e1d-80e2-8f55c3c19e2c" providerId="ADAL" clId="{9BEFBB74-C0ED-D640-96C8-5B66059E4614}" dt="2021-09-27T19:34:06.362" v="1416"/>
          <ac:inkMkLst>
            <pc:docMk/>
            <pc:sldMk cId="2336732971" sldId="289"/>
            <ac:inkMk id="256" creationId="{0FD13B7D-4C86-3B48-B8EF-15DBD2337461}"/>
          </ac:inkMkLst>
        </pc:inkChg>
        <pc:inkChg chg="del">
          <ac:chgData name="Zhang Yifan" userId="c9b86b9a-8bad-4e1d-80e2-8f55c3c19e2c" providerId="ADAL" clId="{9BEFBB74-C0ED-D640-96C8-5B66059E4614}" dt="2021-09-27T19:34:06.337" v="1410"/>
          <ac:inkMkLst>
            <pc:docMk/>
            <pc:sldMk cId="2336732971" sldId="289"/>
            <ac:inkMk id="257" creationId="{779A70E0-43BA-4D4F-8B21-16A5A86F17B1}"/>
          </ac:inkMkLst>
        </pc:inkChg>
        <pc:inkChg chg="del">
          <ac:chgData name="Zhang Yifan" userId="c9b86b9a-8bad-4e1d-80e2-8f55c3c19e2c" providerId="ADAL" clId="{9BEFBB74-C0ED-D640-96C8-5B66059E4614}" dt="2021-09-27T19:34:06.341" v="1411"/>
          <ac:inkMkLst>
            <pc:docMk/>
            <pc:sldMk cId="2336732971" sldId="289"/>
            <ac:inkMk id="258" creationId="{63ABD50F-6B54-9341-AABA-3B8067F4739E}"/>
          </ac:inkMkLst>
        </pc:inkChg>
        <pc:inkChg chg="del">
          <ac:chgData name="Zhang Yifan" userId="c9b86b9a-8bad-4e1d-80e2-8f55c3c19e2c" providerId="ADAL" clId="{9BEFBB74-C0ED-D640-96C8-5B66059E4614}" dt="2021-09-27T19:34:06.322" v="1407"/>
          <ac:inkMkLst>
            <pc:docMk/>
            <pc:sldMk cId="2336732971" sldId="289"/>
            <ac:inkMk id="259" creationId="{2453DF39-EADC-2F4D-8547-086894BBA942}"/>
          </ac:inkMkLst>
        </pc:inkChg>
        <pc:inkChg chg="del">
          <ac:chgData name="Zhang Yifan" userId="c9b86b9a-8bad-4e1d-80e2-8f55c3c19e2c" providerId="ADAL" clId="{9BEFBB74-C0ED-D640-96C8-5B66059E4614}" dt="2021-09-27T19:34:30.907" v="1454"/>
          <ac:inkMkLst>
            <pc:docMk/>
            <pc:sldMk cId="2336732971" sldId="289"/>
            <ac:inkMk id="261" creationId="{8BFBA123-DC7C-4E44-BDE3-AF6D53B43BA9}"/>
          </ac:inkMkLst>
        </pc:inkChg>
        <pc:inkChg chg="del">
          <ac:chgData name="Zhang Yifan" userId="c9b86b9a-8bad-4e1d-80e2-8f55c3c19e2c" providerId="ADAL" clId="{9BEFBB74-C0ED-D640-96C8-5B66059E4614}" dt="2021-09-27T19:34:31.025" v="1488"/>
          <ac:inkMkLst>
            <pc:docMk/>
            <pc:sldMk cId="2336732971" sldId="289"/>
            <ac:inkMk id="262" creationId="{36AEB563-3CA4-FF4B-9B56-D8FACA38EF4F}"/>
          </ac:inkMkLst>
        </pc:inkChg>
        <pc:inkChg chg="del">
          <ac:chgData name="Zhang Yifan" userId="c9b86b9a-8bad-4e1d-80e2-8f55c3c19e2c" providerId="ADAL" clId="{9BEFBB74-C0ED-D640-96C8-5B66059E4614}" dt="2021-09-27T19:34:30.994" v="1477"/>
          <ac:inkMkLst>
            <pc:docMk/>
            <pc:sldMk cId="2336732971" sldId="289"/>
            <ac:inkMk id="263" creationId="{BE0CDAAD-193E-9048-9155-A70F40A48E10}"/>
          </ac:inkMkLst>
        </pc:inkChg>
        <pc:inkChg chg="del">
          <ac:chgData name="Zhang Yifan" userId="c9b86b9a-8bad-4e1d-80e2-8f55c3c19e2c" providerId="ADAL" clId="{9BEFBB74-C0ED-D640-96C8-5B66059E4614}" dt="2021-09-27T19:34:30.911" v="1455"/>
          <ac:inkMkLst>
            <pc:docMk/>
            <pc:sldMk cId="2336732971" sldId="289"/>
            <ac:inkMk id="264" creationId="{65F647D7-0DAD-4D45-A420-559CFD654EE6}"/>
          </ac:inkMkLst>
        </pc:inkChg>
        <pc:inkChg chg="del">
          <ac:chgData name="Zhang Yifan" userId="c9b86b9a-8bad-4e1d-80e2-8f55c3c19e2c" providerId="ADAL" clId="{9BEFBB74-C0ED-D640-96C8-5B66059E4614}" dt="2021-09-27T19:34:31.041" v="1496"/>
          <ac:inkMkLst>
            <pc:docMk/>
            <pc:sldMk cId="2336732971" sldId="289"/>
            <ac:inkMk id="265" creationId="{48FFD2F8-A27F-794D-94A6-7E0F0F1CAC5B}"/>
          </ac:inkMkLst>
        </pc:inkChg>
        <pc:inkChg chg="del">
          <ac:chgData name="Zhang Yifan" userId="c9b86b9a-8bad-4e1d-80e2-8f55c3c19e2c" providerId="ADAL" clId="{9BEFBB74-C0ED-D640-96C8-5B66059E4614}" dt="2021-09-27T19:34:30.817" v="1434"/>
          <ac:inkMkLst>
            <pc:docMk/>
            <pc:sldMk cId="2336732971" sldId="289"/>
            <ac:inkMk id="266" creationId="{09777E8D-449B-8843-8C08-DBFFC0E97B24}"/>
          </ac:inkMkLst>
        </pc:inkChg>
        <pc:inkChg chg="del">
          <ac:chgData name="Zhang Yifan" userId="c9b86b9a-8bad-4e1d-80e2-8f55c3c19e2c" providerId="ADAL" clId="{9BEFBB74-C0ED-D640-96C8-5B66059E4614}" dt="2021-09-27T19:34:30.896" v="1452"/>
          <ac:inkMkLst>
            <pc:docMk/>
            <pc:sldMk cId="2336732971" sldId="289"/>
            <ac:inkMk id="267" creationId="{2A4CC75C-DE5F-7C44-AB45-1E2FB0EF6637}"/>
          </ac:inkMkLst>
        </pc:inkChg>
        <pc:inkChg chg="del">
          <ac:chgData name="Zhang Yifan" userId="c9b86b9a-8bad-4e1d-80e2-8f55c3c19e2c" providerId="ADAL" clId="{9BEFBB74-C0ED-D640-96C8-5B66059E4614}" dt="2021-09-27T19:34:30.985" v="1474"/>
          <ac:inkMkLst>
            <pc:docMk/>
            <pc:sldMk cId="2336732971" sldId="289"/>
            <ac:inkMk id="268" creationId="{46BF7322-1F98-FF4B-B1DB-979D0B8CDCA7}"/>
          </ac:inkMkLst>
        </pc:inkChg>
        <pc:inkChg chg="del topLvl">
          <ac:chgData name="Zhang Yifan" userId="c9b86b9a-8bad-4e1d-80e2-8f55c3c19e2c" providerId="ADAL" clId="{9BEFBB74-C0ED-D640-96C8-5B66059E4614}" dt="2021-09-27T19:34:31.047" v="1500"/>
          <ac:inkMkLst>
            <pc:docMk/>
            <pc:sldMk cId="2336732971" sldId="289"/>
            <ac:inkMk id="269" creationId="{B8B50B99-74D2-594E-89A8-9BBC94E0D199}"/>
          </ac:inkMkLst>
        </pc:inkChg>
        <pc:inkChg chg="del">
          <ac:chgData name="Zhang Yifan" userId="c9b86b9a-8bad-4e1d-80e2-8f55c3c19e2c" providerId="ADAL" clId="{9BEFBB74-C0ED-D640-96C8-5B66059E4614}" dt="2021-09-27T19:34:31.010" v="1483"/>
          <ac:inkMkLst>
            <pc:docMk/>
            <pc:sldMk cId="2336732971" sldId="289"/>
            <ac:inkMk id="270" creationId="{4EEB1492-C059-624E-B742-F7921183CE87}"/>
          </ac:inkMkLst>
        </pc:inkChg>
        <pc:inkChg chg="del">
          <ac:chgData name="Zhang Yifan" userId="c9b86b9a-8bad-4e1d-80e2-8f55c3c19e2c" providerId="ADAL" clId="{9BEFBB74-C0ED-D640-96C8-5B66059E4614}" dt="2021-09-27T19:34:30.837" v="1439"/>
          <ac:inkMkLst>
            <pc:docMk/>
            <pc:sldMk cId="2336732971" sldId="289"/>
            <ac:inkMk id="271" creationId="{E8F68CA2-A7F8-9C4B-9E21-8D5F58AA2A7B}"/>
          </ac:inkMkLst>
        </pc:inkChg>
        <pc:inkChg chg="del">
          <ac:chgData name="Zhang Yifan" userId="c9b86b9a-8bad-4e1d-80e2-8f55c3c19e2c" providerId="ADAL" clId="{9BEFBB74-C0ED-D640-96C8-5B66059E4614}" dt="2021-09-27T19:34:30.850" v="1441"/>
          <ac:inkMkLst>
            <pc:docMk/>
            <pc:sldMk cId="2336732971" sldId="289"/>
            <ac:inkMk id="272" creationId="{CE343161-28AA-9648-A5E2-061A724056D1}"/>
          </ac:inkMkLst>
        </pc:inkChg>
        <pc:inkChg chg="del">
          <ac:chgData name="Zhang Yifan" userId="c9b86b9a-8bad-4e1d-80e2-8f55c3c19e2c" providerId="ADAL" clId="{9BEFBB74-C0ED-D640-96C8-5B66059E4614}" dt="2021-09-27T19:34:30.958" v="1466"/>
          <ac:inkMkLst>
            <pc:docMk/>
            <pc:sldMk cId="2336732971" sldId="289"/>
            <ac:inkMk id="273" creationId="{2CDCB1BA-F6EE-1841-A0E6-D600C90EFEB6}"/>
          </ac:inkMkLst>
        </pc:inkChg>
        <pc:inkChg chg="del">
          <ac:chgData name="Zhang Yifan" userId="c9b86b9a-8bad-4e1d-80e2-8f55c3c19e2c" providerId="ADAL" clId="{9BEFBB74-C0ED-D640-96C8-5B66059E4614}" dt="2021-09-27T19:34:30.941" v="1462"/>
          <ac:inkMkLst>
            <pc:docMk/>
            <pc:sldMk cId="2336732971" sldId="289"/>
            <ac:inkMk id="274" creationId="{79200DA4-AF57-D94C-A182-F272701A8AD3}"/>
          </ac:inkMkLst>
        </pc:inkChg>
        <pc:inkChg chg="del topLvl">
          <ac:chgData name="Zhang Yifan" userId="c9b86b9a-8bad-4e1d-80e2-8f55c3c19e2c" providerId="ADAL" clId="{9BEFBB74-C0ED-D640-96C8-5B66059E4614}" dt="2021-09-27T19:34:31.033" v="1492"/>
          <ac:inkMkLst>
            <pc:docMk/>
            <pc:sldMk cId="2336732971" sldId="289"/>
            <ac:inkMk id="275" creationId="{501CC816-B21A-824F-866F-C8CC47E0722B}"/>
          </ac:inkMkLst>
        </pc:inkChg>
        <pc:inkChg chg="del">
          <ac:chgData name="Zhang Yifan" userId="c9b86b9a-8bad-4e1d-80e2-8f55c3c19e2c" providerId="ADAL" clId="{9BEFBB74-C0ED-D640-96C8-5B66059E4614}" dt="2021-09-27T19:34:30.917" v="1456"/>
          <ac:inkMkLst>
            <pc:docMk/>
            <pc:sldMk cId="2336732971" sldId="289"/>
            <ac:inkMk id="276" creationId="{A1EE9E09-1765-AC44-A9F7-5BB36C748BCA}"/>
          </ac:inkMkLst>
        </pc:inkChg>
        <pc:inkChg chg="del">
          <ac:chgData name="Zhang Yifan" userId="c9b86b9a-8bad-4e1d-80e2-8f55c3c19e2c" providerId="ADAL" clId="{9BEFBB74-C0ED-D640-96C8-5B66059E4614}" dt="2021-09-27T19:34:30.946" v="1463"/>
          <ac:inkMkLst>
            <pc:docMk/>
            <pc:sldMk cId="2336732971" sldId="289"/>
            <ac:inkMk id="277" creationId="{0465BD48-4236-CF4B-BA9D-21A1C67449CE}"/>
          </ac:inkMkLst>
        </pc:inkChg>
        <pc:inkChg chg="del">
          <ac:chgData name="Zhang Yifan" userId="c9b86b9a-8bad-4e1d-80e2-8f55c3c19e2c" providerId="ADAL" clId="{9BEFBB74-C0ED-D640-96C8-5B66059E4614}" dt="2021-09-27T19:34:30.973" v="1470"/>
          <ac:inkMkLst>
            <pc:docMk/>
            <pc:sldMk cId="2336732971" sldId="289"/>
            <ac:inkMk id="278" creationId="{781E0BB0-7ACE-584E-8633-9B4C064DDC8B}"/>
          </ac:inkMkLst>
        </pc:inkChg>
        <pc:inkChg chg="del">
          <ac:chgData name="Zhang Yifan" userId="c9b86b9a-8bad-4e1d-80e2-8f55c3c19e2c" providerId="ADAL" clId="{9BEFBB74-C0ED-D640-96C8-5B66059E4614}" dt="2021-09-27T19:34:31.022" v="1487"/>
          <ac:inkMkLst>
            <pc:docMk/>
            <pc:sldMk cId="2336732971" sldId="289"/>
            <ac:inkMk id="279" creationId="{6DD51FAD-0928-0844-BA01-1B9773E785BC}"/>
          </ac:inkMkLst>
        </pc:inkChg>
        <pc:inkChg chg="del">
          <ac:chgData name="Zhang Yifan" userId="c9b86b9a-8bad-4e1d-80e2-8f55c3c19e2c" providerId="ADAL" clId="{9BEFBB74-C0ED-D640-96C8-5B66059E4614}" dt="2021-09-27T19:34:31" v="1479"/>
          <ac:inkMkLst>
            <pc:docMk/>
            <pc:sldMk cId="2336732971" sldId="289"/>
            <ac:inkMk id="280" creationId="{FBE279F5-E521-9E4E-9D65-5829EF00AECB}"/>
          </ac:inkMkLst>
        </pc:inkChg>
        <pc:inkChg chg="del">
          <ac:chgData name="Zhang Yifan" userId="c9b86b9a-8bad-4e1d-80e2-8f55c3c19e2c" providerId="ADAL" clId="{9BEFBB74-C0ED-D640-96C8-5B66059E4614}" dt="2021-09-27T19:34:31.012" v="1484"/>
          <ac:inkMkLst>
            <pc:docMk/>
            <pc:sldMk cId="2336732971" sldId="289"/>
            <ac:inkMk id="282" creationId="{0C8B3006-F44B-C141-90FE-74258BAE069E}"/>
          </ac:inkMkLst>
        </pc:inkChg>
        <pc:inkChg chg="del">
          <ac:chgData name="Zhang Yifan" userId="c9b86b9a-8bad-4e1d-80e2-8f55c3c19e2c" providerId="ADAL" clId="{9BEFBB74-C0ED-D640-96C8-5B66059E4614}" dt="2021-09-27T19:34:30.824" v="1435"/>
          <ac:inkMkLst>
            <pc:docMk/>
            <pc:sldMk cId="2336732971" sldId="289"/>
            <ac:inkMk id="283" creationId="{D27E7D71-8F9B-A644-A9B0-E879358AC9F6}"/>
          </ac:inkMkLst>
        </pc:inkChg>
        <pc:inkChg chg="del">
          <ac:chgData name="Zhang Yifan" userId="c9b86b9a-8bad-4e1d-80e2-8f55c3c19e2c" providerId="ADAL" clId="{9BEFBB74-C0ED-D640-96C8-5B66059E4614}" dt="2021-09-27T19:34:30.889" v="1450"/>
          <ac:inkMkLst>
            <pc:docMk/>
            <pc:sldMk cId="2336732971" sldId="289"/>
            <ac:inkMk id="284" creationId="{29896DE9-0B66-FF46-8E15-099788A19202}"/>
          </ac:inkMkLst>
        </pc:inkChg>
        <pc:inkChg chg="del">
          <ac:chgData name="Zhang Yifan" userId="c9b86b9a-8bad-4e1d-80e2-8f55c3c19e2c" providerId="ADAL" clId="{9BEFBB74-C0ED-D640-96C8-5B66059E4614}" dt="2021-09-27T19:34:30.937" v="1461"/>
          <ac:inkMkLst>
            <pc:docMk/>
            <pc:sldMk cId="2336732971" sldId="289"/>
            <ac:inkMk id="285" creationId="{26D74BD8-471F-A14E-9CD3-2B0B434F696D}"/>
          </ac:inkMkLst>
        </pc:inkChg>
        <pc:inkChg chg="del topLvl">
          <ac:chgData name="Zhang Yifan" userId="c9b86b9a-8bad-4e1d-80e2-8f55c3c19e2c" providerId="ADAL" clId="{9BEFBB74-C0ED-D640-96C8-5B66059E4614}" dt="2021-09-27T19:34:31.046" v="1499"/>
          <ac:inkMkLst>
            <pc:docMk/>
            <pc:sldMk cId="2336732971" sldId="289"/>
            <ac:inkMk id="286" creationId="{C0A47F82-12CE-7643-91AB-88B770C813B9}"/>
          </ac:inkMkLst>
        </pc:inkChg>
        <pc:inkChg chg="del">
          <ac:chgData name="Zhang Yifan" userId="c9b86b9a-8bad-4e1d-80e2-8f55c3c19e2c" providerId="ADAL" clId="{9BEFBB74-C0ED-D640-96C8-5B66059E4614}" dt="2021-09-27T19:34:30.869" v="1445"/>
          <ac:inkMkLst>
            <pc:docMk/>
            <pc:sldMk cId="2336732971" sldId="289"/>
            <ac:inkMk id="287" creationId="{E74EEC2A-6CB4-0C4F-A859-A05D894E58C1}"/>
          </ac:inkMkLst>
        </pc:inkChg>
        <pc:inkChg chg="del">
          <ac:chgData name="Zhang Yifan" userId="c9b86b9a-8bad-4e1d-80e2-8f55c3c19e2c" providerId="ADAL" clId="{9BEFBB74-C0ED-D640-96C8-5B66059E4614}" dt="2021-09-27T19:34:31.039" v="1495"/>
          <ac:inkMkLst>
            <pc:docMk/>
            <pc:sldMk cId="2336732971" sldId="289"/>
            <ac:inkMk id="288" creationId="{0010A9E1-086A-B74A-84A3-4E9960274EC4}"/>
          </ac:inkMkLst>
        </pc:inkChg>
        <pc:inkChg chg="del">
          <ac:chgData name="Zhang Yifan" userId="c9b86b9a-8bad-4e1d-80e2-8f55c3c19e2c" providerId="ADAL" clId="{9BEFBB74-C0ED-D640-96C8-5B66059E4614}" dt="2021-09-27T19:34:31.015" v="1485"/>
          <ac:inkMkLst>
            <pc:docMk/>
            <pc:sldMk cId="2336732971" sldId="289"/>
            <ac:inkMk id="289" creationId="{A12DAB5D-DB9A-6E4D-8438-81A6FCC3081D}"/>
          </ac:inkMkLst>
        </pc:inkChg>
        <pc:inkChg chg="del">
          <ac:chgData name="Zhang Yifan" userId="c9b86b9a-8bad-4e1d-80e2-8f55c3c19e2c" providerId="ADAL" clId="{9BEFBB74-C0ED-D640-96C8-5B66059E4614}" dt="2021-09-27T19:34:30.876" v="1447"/>
          <ac:inkMkLst>
            <pc:docMk/>
            <pc:sldMk cId="2336732971" sldId="289"/>
            <ac:inkMk id="290" creationId="{E93CA3FD-7E91-0245-BB13-642DBD3382E9}"/>
          </ac:inkMkLst>
        </pc:inkChg>
        <pc:inkChg chg="del">
          <ac:chgData name="Zhang Yifan" userId="c9b86b9a-8bad-4e1d-80e2-8f55c3c19e2c" providerId="ADAL" clId="{9BEFBB74-C0ED-D640-96C8-5B66059E4614}" dt="2021-09-27T19:34:31.019" v="1486"/>
          <ac:inkMkLst>
            <pc:docMk/>
            <pc:sldMk cId="2336732971" sldId="289"/>
            <ac:inkMk id="291" creationId="{7B3A2824-DE8E-A946-8DC4-FF3D564CFD07}"/>
          </ac:inkMkLst>
        </pc:inkChg>
        <pc:inkChg chg="del">
          <ac:chgData name="Zhang Yifan" userId="c9b86b9a-8bad-4e1d-80e2-8f55c3c19e2c" providerId="ADAL" clId="{9BEFBB74-C0ED-D640-96C8-5B66059E4614}" dt="2021-09-27T19:34:30.883" v="1449"/>
          <ac:inkMkLst>
            <pc:docMk/>
            <pc:sldMk cId="2336732971" sldId="289"/>
            <ac:inkMk id="293" creationId="{6AFCB572-636C-5F42-9FF1-18E17F0BB522}"/>
          </ac:inkMkLst>
        </pc:inkChg>
        <pc:inkChg chg="del">
          <ac:chgData name="Zhang Yifan" userId="c9b86b9a-8bad-4e1d-80e2-8f55c3c19e2c" providerId="ADAL" clId="{9BEFBB74-C0ED-D640-96C8-5B66059E4614}" dt="2021-09-27T19:34:30.966" v="1468"/>
          <ac:inkMkLst>
            <pc:docMk/>
            <pc:sldMk cId="2336732971" sldId="289"/>
            <ac:inkMk id="294" creationId="{AA75CD80-FA1B-CE44-9A8C-BFBF1F2A25FD}"/>
          </ac:inkMkLst>
        </pc:inkChg>
        <pc:inkChg chg="del">
          <ac:chgData name="Zhang Yifan" userId="c9b86b9a-8bad-4e1d-80e2-8f55c3c19e2c" providerId="ADAL" clId="{9BEFBB74-C0ED-D640-96C8-5B66059E4614}" dt="2021-09-27T19:34:30.931" v="1459"/>
          <ac:inkMkLst>
            <pc:docMk/>
            <pc:sldMk cId="2336732971" sldId="289"/>
            <ac:inkMk id="295" creationId="{ABD7FBA9-D570-9240-BBAE-E7D710A63F23}"/>
          </ac:inkMkLst>
        </pc:inkChg>
        <pc:inkChg chg="del">
          <ac:chgData name="Zhang Yifan" userId="c9b86b9a-8bad-4e1d-80e2-8f55c3c19e2c" providerId="ADAL" clId="{9BEFBB74-C0ED-D640-96C8-5B66059E4614}" dt="2021-09-27T19:34:30.857" v="1443"/>
          <ac:inkMkLst>
            <pc:docMk/>
            <pc:sldMk cId="2336732971" sldId="289"/>
            <ac:inkMk id="296" creationId="{62A35561-5B39-5F4C-A83A-10022AB485D0}"/>
          </ac:inkMkLst>
        </pc:inkChg>
        <pc:inkChg chg="del">
          <ac:chgData name="Zhang Yifan" userId="c9b86b9a-8bad-4e1d-80e2-8f55c3c19e2c" providerId="ADAL" clId="{9BEFBB74-C0ED-D640-96C8-5B66059E4614}" dt="2021-09-27T19:34:30.961" v="1467"/>
          <ac:inkMkLst>
            <pc:docMk/>
            <pc:sldMk cId="2336732971" sldId="289"/>
            <ac:inkMk id="297" creationId="{FCF823F9-DE39-CE4D-AD36-E0D69D86EEDB}"/>
          </ac:inkMkLst>
        </pc:inkChg>
        <pc:inkChg chg="del topLvl">
          <ac:chgData name="Zhang Yifan" userId="c9b86b9a-8bad-4e1d-80e2-8f55c3c19e2c" providerId="ADAL" clId="{9BEFBB74-C0ED-D640-96C8-5B66059E4614}" dt="2021-09-27T19:34:31.042" v="1497"/>
          <ac:inkMkLst>
            <pc:docMk/>
            <pc:sldMk cId="2336732971" sldId="289"/>
            <ac:inkMk id="298" creationId="{806E8B9D-FCFC-7642-BC09-74F357EA018D}"/>
          </ac:inkMkLst>
        </pc:inkChg>
        <pc:inkChg chg="del">
          <ac:chgData name="Zhang Yifan" userId="c9b86b9a-8bad-4e1d-80e2-8f55c3c19e2c" providerId="ADAL" clId="{9BEFBB74-C0ED-D640-96C8-5B66059E4614}" dt="2021-09-27T19:34:30.954" v="1465"/>
          <ac:inkMkLst>
            <pc:docMk/>
            <pc:sldMk cId="2336732971" sldId="289"/>
            <ac:inkMk id="299" creationId="{0A1FBB6C-6E05-D841-B281-934B8DF44908}"/>
          </ac:inkMkLst>
        </pc:inkChg>
        <pc:inkChg chg="del">
          <ac:chgData name="Zhang Yifan" userId="c9b86b9a-8bad-4e1d-80e2-8f55c3c19e2c" providerId="ADAL" clId="{9BEFBB74-C0ED-D640-96C8-5B66059E4614}" dt="2021-09-27T19:34:31.002" v="1480"/>
          <ac:inkMkLst>
            <pc:docMk/>
            <pc:sldMk cId="2336732971" sldId="289"/>
            <ac:inkMk id="300" creationId="{63BA3EE5-C7AB-E34F-BE9B-69CA41AF0D80}"/>
          </ac:inkMkLst>
        </pc:inkChg>
        <pc:inkChg chg="del">
          <ac:chgData name="Zhang Yifan" userId="c9b86b9a-8bad-4e1d-80e2-8f55c3c19e2c" providerId="ADAL" clId="{9BEFBB74-C0ED-D640-96C8-5B66059E4614}" dt="2021-09-27T19:34:30.976" v="1471"/>
          <ac:inkMkLst>
            <pc:docMk/>
            <pc:sldMk cId="2336732971" sldId="289"/>
            <ac:inkMk id="301" creationId="{61F01351-D931-014C-8DBC-788DE278643C}"/>
          </ac:inkMkLst>
        </pc:inkChg>
        <pc:inkChg chg="del">
          <ac:chgData name="Zhang Yifan" userId="c9b86b9a-8bad-4e1d-80e2-8f55c3c19e2c" providerId="ADAL" clId="{9BEFBB74-C0ED-D640-96C8-5B66059E4614}" dt="2021-09-27T19:34:31.006" v="1482"/>
          <ac:inkMkLst>
            <pc:docMk/>
            <pc:sldMk cId="2336732971" sldId="289"/>
            <ac:inkMk id="302" creationId="{353DD19B-E748-B447-A4A3-9FC9D1B5049F}"/>
          </ac:inkMkLst>
        </pc:inkChg>
        <pc:inkChg chg="del">
          <ac:chgData name="Zhang Yifan" userId="c9b86b9a-8bad-4e1d-80e2-8f55c3c19e2c" providerId="ADAL" clId="{9BEFBB74-C0ED-D640-96C8-5B66059E4614}" dt="2021-09-27T19:34:30.843" v="1440"/>
          <ac:inkMkLst>
            <pc:docMk/>
            <pc:sldMk cId="2336732971" sldId="289"/>
            <ac:inkMk id="303" creationId="{72FBB943-B218-504E-AE50-635C7D96D572}"/>
          </ac:inkMkLst>
        </pc:inkChg>
        <pc:inkChg chg="del">
          <ac:chgData name="Zhang Yifan" userId="c9b86b9a-8bad-4e1d-80e2-8f55c3c19e2c" providerId="ADAL" clId="{9BEFBB74-C0ED-D640-96C8-5B66059E4614}" dt="2021-09-27T19:34:30.997" v="1478"/>
          <ac:inkMkLst>
            <pc:docMk/>
            <pc:sldMk cId="2336732971" sldId="289"/>
            <ac:inkMk id="304" creationId="{66A675BB-C82A-474C-807D-3E0C048FC57E}"/>
          </ac:inkMkLst>
        </pc:inkChg>
        <pc:inkChg chg="del">
          <ac:chgData name="Zhang Yifan" userId="c9b86b9a-8bad-4e1d-80e2-8f55c3c19e2c" providerId="ADAL" clId="{9BEFBB74-C0ED-D640-96C8-5B66059E4614}" dt="2021-09-27T19:34:30.902" v="1453"/>
          <ac:inkMkLst>
            <pc:docMk/>
            <pc:sldMk cId="2336732971" sldId="289"/>
            <ac:inkMk id="305" creationId="{E9F06976-8EB4-5F4F-A7A9-ECFFA9D582D6}"/>
          </ac:inkMkLst>
        </pc:inkChg>
        <pc:inkChg chg="del">
          <ac:chgData name="Zhang Yifan" userId="c9b86b9a-8bad-4e1d-80e2-8f55c3c19e2c" providerId="ADAL" clId="{9BEFBB74-C0ED-D640-96C8-5B66059E4614}" dt="2021-09-27T19:34:30.921" v="1457"/>
          <ac:inkMkLst>
            <pc:docMk/>
            <pc:sldMk cId="2336732971" sldId="289"/>
            <ac:inkMk id="306" creationId="{742E46A2-52F7-6D4D-AE44-CDAA2615BC8C}"/>
          </ac:inkMkLst>
        </pc:inkChg>
        <pc:inkChg chg="del">
          <ac:chgData name="Zhang Yifan" userId="c9b86b9a-8bad-4e1d-80e2-8f55c3c19e2c" providerId="ADAL" clId="{9BEFBB74-C0ED-D640-96C8-5B66059E4614}" dt="2021-09-27T19:34:30.926" v="1458"/>
          <ac:inkMkLst>
            <pc:docMk/>
            <pc:sldMk cId="2336732971" sldId="289"/>
            <ac:inkMk id="307" creationId="{4F8E171A-BC5D-E143-A8DF-F2B1B8CF5480}"/>
          </ac:inkMkLst>
        </pc:inkChg>
        <pc:inkChg chg="del">
          <ac:chgData name="Zhang Yifan" userId="c9b86b9a-8bad-4e1d-80e2-8f55c3c19e2c" providerId="ADAL" clId="{9BEFBB74-C0ED-D640-96C8-5B66059E4614}" dt="2021-09-27T19:34:30.980" v="1472"/>
          <ac:inkMkLst>
            <pc:docMk/>
            <pc:sldMk cId="2336732971" sldId="289"/>
            <ac:inkMk id="308" creationId="{A219B90B-5407-9E4A-A46C-FB7652A2AB1A}"/>
          </ac:inkMkLst>
        </pc:inkChg>
        <pc:inkChg chg="del topLvl">
          <ac:chgData name="Zhang Yifan" userId="c9b86b9a-8bad-4e1d-80e2-8f55c3c19e2c" providerId="ADAL" clId="{9BEFBB74-C0ED-D640-96C8-5B66059E4614}" dt="2021-09-27T19:34:30.831" v="1438"/>
          <ac:inkMkLst>
            <pc:docMk/>
            <pc:sldMk cId="2336732971" sldId="289"/>
            <ac:inkMk id="310" creationId="{8F0E0A75-B94E-CA40-854A-05C45600341C}"/>
          </ac:inkMkLst>
        </pc:inkChg>
        <pc:inkChg chg="del topLvl">
          <ac:chgData name="Zhang Yifan" userId="c9b86b9a-8bad-4e1d-80e2-8f55c3c19e2c" providerId="ADAL" clId="{9BEFBB74-C0ED-D640-96C8-5B66059E4614}" dt="2021-09-27T19:34:30.830" v="1437"/>
          <ac:inkMkLst>
            <pc:docMk/>
            <pc:sldMk cId="2336732971" sldId="289"/>
            <ac:inkMk id="311" creationId="{433CCCD6-2EB2-8E48-9534-770F718399B3}"/>
          </ac:inkMkLst>
        </pc:inkChg>
        <pc:inkChg chg="del">
          <ac:chgData name="Zhang Yifan" userId="c9b86b9a-8bad-4e1d-80e2-8f55c3c19e2c" providerId="ADAL" clId="{9BEFBB74-C0ED-D640-96C8-5B66059E4614}" dt="2021-09-27T19:34:31.030" v="1491"/>
          <ac:inkMkLst>
            <pc:docMk/>
            <pc:sldMk cId="2336732971" sldId="289"/>
            <ac:inkMk id="317" creationId="{8159CB2B-9033-4948-B6B6-9232AD0B2FB0}"/>
          </ac:inkMkLst>
        </pc:inkChg>
        <pc:inkChg chg="del">
          <ac:chgData name="Zhang Yifan" userId="c9b86b9a-8bad-4e1d-80e2-8f55c3c19e2c" providerId="ADAL" clId="{9BEFBB74-C0ED-D640-96C8-5B66059E4614}" dt="2021-09-27T19:34:31.036" v="1494"/>
          <ac:inkMkLst>
            <pc:docMk/>
            <pc:sldMk cId="2336732971" sldId="289"/>
            <ac:inkMk id="318" creationId="{25C7B173-6CF5-8E46-98AF-137C07508C3E}"/>
          </ac:inkMkLst>
        </pc:inkChg>
        <pc:inkChg chg="del">
          <ac:chgData name="Zhang Yifan" userId="c9b86b9a-8bad-4e1d-80e2-8f55c3c19e2c" providerId="ADAL" clId="{9BEFBB74-C0ED-D640-96C8-5B66059E4614}" dt="2021-09-27T19:34:30.950" v="1464"/>
          <ac:inkMkLst>
            <pc:docMk/>
            <pc:sldMk cId="2336732971" sldId="289"/>
            <ac:inkMk id="319" creationId="{326BCD29-011E-0B49-B9E0-5BCC6F271447}"/>
          </ac:inkMkLst>
        </pc:inkChg>
        <pc:inkChg chg="del">
          <ac:chgData name="Zhang Yifan" userId="c9b86b9a-8bad-4e1d-80e2-8f55c3c19e2c" providerId="ADAL" clId="{9BEFBB74-C0ED-D640-96C8-5B66059E4614}" dt="2021-09-27T19:34:30.863" v="1444"/>
          <ac:inkMkLst>
            <pc:docMk/>
            <pc:sldMk cId="2336732971" sldId="289"/>
            <ac:inkMk id="320" creationId="{5946B2C6-B6E0-8247-81A0-B26DF9FC379C}"/>
          </ac:inkMkLst>
        </pc:inkChg>
        <pc:inkChg chg="add">
          <ac:chgData name="Zhang Yifan" userId="c9b86b9a-8bad-4e1d-80e2-8f55c3c19e2c" providerId="ADAL" clId="{9BEFBB74-C0ED-D640-96C8-5B66059E4614}" dt="2021-09-27T19:34:10.169" v="1428"/>
          <ac:inkMkLst>
            <pc:docMk/>
            <pc:sldMk cId="2336732971" sldId="289"/>
            <ac:inkMk id="323" creationId="{0679C984-A456-534B-9CEA-6940F36D7E6C}"/>
          </ac:inkMkLst>
        </pc:inkChg>
        <pc:inkChg chg="add">
          <ac:chgData name="Zhang Yifan" userId="c9b86b9a-8bad-4e1d-80e2-8f55c3c19e2c" providerId="ADAL" clId="{9BEFBB74-C0ED-D640-96C8-5B66059E4614}" dt="2021-09-27T19:34:10.532" v="1429"/>
          <ac:inkMkLst>
            <pc:docMk/>
            <pc:sldMk cId="2336732971" sldId="289"/>
            <ac:inkMk id="324" creationId="{BC07FB3B-C7F7-C246-8FD1-8E42CA13A375}"/>
          </ac:inkMkLst>
        </pc:inkChg>
        <pc:inkChg chg="add">
          <ac:chgData name="Zhang Yifan" userId="c9b86b9a-8bad-4e1d-80e2-8f55c3c19e2c" providerId="ADAL" clId="{9BEFBB74-C0ED-D640-96C8-5B66059E4614}" dt="2021-09-27T19:34:12.423" v="1431"/>
          <ac:inkMkLst>
            <pc:docMk/>
            <pc:sldMk cId="2336732971" sldId="289"/>
            <ac:inkMk id="334" creationId="{3417B305-481F-FD40-A1F5-E4EB8967A54E}"/>
          </ac:inkMkLst>
        </pc:inkChg>
        <pc:inkChg chg="add">
          <ac:chgData name="Zhang Yifan" userId="c9b86b9a-8bad-4e1d-80e2-8f55c3c19e2c" providerId="ADAL" clId="{9BEFBB74-C0ED-D640-96C8-5B66059E4614}" dt="2021-09-27T19:34:13.045" v="1432"/>
          <ac:inkMkLst>
            <pc:docMk/>
            <pc:sldMk cId="2336732971" sldId="289"/>
            <ac:inkMk id="335" creationId="{B92FF73F-74DD-AD44-A13A-E10AD04A9DAF}"/>
          </ac:inkMkLst>
        </pc:inkChg>
        <pc:inkChg chg="add del">
          <ac:chgData name="Zhang Yifan" userId="c9b86b9a-8bad-4e1d-80e2-8f55c3c19e2c" providerId="ADAL" clId="{9BEFBB74-C0ED-D640-96C8-5B66059E4614}" dt="2021-09-27T19:34:45.785" v="1503"/>
          <ac:inkMkLst>
            <pc:docMk/>
            <pc:sldMk cId="2336732971" sldId="289"/>
            <ac:inkMk id="338" creationId="{09AE75A7-2B03-C24B-8B18-6A3833A06BF5}"/>
          </ac:inkMkLst>
        </pc:inkChg>
        <pc:inkChg chg="add">
          <ac:chgData name="Zhang Yifan" userId="c9b86b9a-8bad-4e1d-80e2-8f55c3c19e2c" providerId="ADAL" clId="{9BEFBB74-C0ED-D640-96C8-5B66059E4614}" dt="2021-09-27T19:34:48.572" v="1506"/>
          <ac:inkMkLst>
            <pc:docMk/>
            <pc:sldMk cId="2336732971" sldId="289"/>
            <ac:inkMk id="339" creationId="{95AE50A8-8168-564A-993F-28804D8115C0}"/>
          </ac:inkMkLst>
        </pc:inkChg>
        <pc:inkChg chg="add">
          <ac:chgData name="Zhang Yifan" userId="c9b86b9a-8bad-4e1d-80e2-8f55c3c19e2c" providerId="ADAL" clId="{9BEFBB74-C0ED-D640-96C8-5B66059E4614}" dt="2021-09-27T19:34:48.938" v="1507"/>
          <ac:inkMkLst>
            <pc:docMk/>
            <pc:sldMk cId="2336732971" sldId="289"/>
            <ac:inkMk id="340" creationId="{0BF74105-9CD8-1D40-A240-0819BC14283B}"/>
          </ac:inkMkLst>
        </pc:inkChg>
        <pc:inkChg chg="add topLvl">
          <ac:chgData name="Zhang Yifan" userId="c9b86b9a-8bad-4e1d-80e2-8f55c3c19e2c" providerId="ADAL" clId="{9BEFBB74-C0ED-D640-96C8-5B66059E4614}" dt="2021-09-27T19:34:55.523" v="1515"/>
          <ac:inkMkLst>
            <pc:docMk/>
            <pc:sldMk cId="2336732971" sldId="289"/>
            <ac:inkMk id="342" creationId="{99A9BC96-1025-024C-AF09-0BF606077B53}"/>
          </ac:inkMkLst>
        </pc:inkChg>
        <pc:inkChg chg="add topLvl">
          <ac:chgData name="Zhang Yifan" userId="c9b86b9a-8bad-4e1d-80e2-8f55c3c19e2c" providerId="ADAL" clId="{9BEFBB74-C0ED-D640-96C8-5B66059E4614}" dt="2021-09-27T19:34:55.523" v="1515"/>
          <ac:inkMkLst>
            <pc:docMk/>
            <pc:sldMk cId="2336732971" sldId="289"/>
            <ac:inkMk id="343" creationId="{DCDAA6F8-3072-2041-A730-032B7D1BC710}"/>
          </ac:inkMkLst>
        </pc:inkChg>
        <pc:inkChg chg="add topLvl">
          <ac:chgData name="Zhang Yifan" userId="c9b86b9a-8bad-4e1d-80e2-8f55c3c19e2c" providerId="ADAL" clId="{9BEFBB74-C0ED-D640-96C8-5B66059E4614}" dt="2021-09-27T19:34:55.523" v="1515"/>
          <ac:inkMkLst>
            <pc:docMk/>
            <pc:sldMk cId="2336732971" sldId="289"/>
            <ac:inkMk id="344" creationId="{B87D1E5E-A93C-2F4A-9FB2-F27B07F4CD11}"/>
          </ac:inkMkLst>
        </pc:inkChg>
        <pc:inkChg chg="add topLvl">
          <ac:chgData name="Zhang Yifan" userId="c9b86b9a-8bad-4e1d-80e2-8f55c3c19e2c" providerId="ADAL" clId="{9BEFBB74-C0ED-D640-96C8-5B66059E4614}" dt="2021-09-27T19:34:55.523" v="1515"/>
          <ac:inkMkLst>
            <pc:docMk/>
            <pc:sldMk cId="2336732971" sldId="289"/>
            <ac:inkMk id="345" creationId="{DA04A6D6-89AF-4744-943F-BC808A410CF5}"/>
          </ac:inkMkLst>
        </pc:inkChg>
        <pc:inkChg chg="add del">
          <ac:chgData name="Zhang Yifan" userId="c9b86b9a-8bad-4e1d-80e2-8f55c3c19e2c" providerId="ADAL" clId="{9BEFBB74-C0ED-D640-96C8-5B66059E4614}" dt="2021-09-27T19:34:55.523" v="1515"/>
          <ac:inkMkLst>
            <pc:docMk/>
            <pc:sldMk cId="2336732971" sldId="289"/>
            <ac:inkMk id="346" creationId="{5000ECF5-C880-4847-86D7-75AA62C68DAA}"/>
          </ac:inkMkLst>
        </pc:inkChg>
        <pc:inkChg chg="add">
          <ac:chgData name="Zhang Yifan" userId="c9b86b9a-8bad-4e1d-80e2-8f55c3c19e2c" providerId="ADAL" clId="{9BEFBB74-C0ED-D640-96C8-5B66059E4614}" dt="2021-09-27T19:34:57.469" v="1516"/>
          <ac:inkMkLst>
            <pc:docMk/>
            <pc:sldMk cId="2336732971" sldId="289"/>
            <ac:inkMk id="348" creationId="{DA9FEA61-FC89-8846-B2D7-E7C05CFC38BE}"/>
          </ac:inkMkLst>
        </pc:inkChg>
        <pc:inkChg chg="add">
          <ac:chgData name="Zhang Yifan" userId="c9b86b9a-8bad-4e1d-80e2-8f55c3c19e2c" providerId="ADAL" clId="{9BEFBB74-C0ED-D640-96C8-5B66059E4614}" dt="2021-09-27T19:34:57.645" v="1517"/>
          <ac:inkMkLst>
            <pc:docMk/>
            <pc:sldMk cId="2336732971" sldId="289"/>
            <ac:inkMk id="349" creationId="{16758A43-E230-1446-A3BD-3D7D2B048180}"/>
          </ac:inkMkLst>
        </pc:inkChg>
        <pc:inkChg chg="add">
          <ac:chgData name="Zhang Yifan" userId="c9b86b9a-8bad-4e1d-80e2-8f55c3c19e2c" providerId="ADAL" clId="{9BEFBB74-C0ED-D640-96C8-5B66059E4614}" dt="2021-09-27T19:34:57.978" v="1518"/>
          <ac:inkMkLst>
            <pc:docMk/>
            <pc:sldMk cId="2336732971" sldId="289"/>
            <ac:inkMk id="350" creationId="{A5F1CB55-8FA4-7640-B6A1-1DB1DFCCD7C7}"/>
          </ac:inkMkLst>
        </pc:inkChg>
        <pc:inkChg chg="add">
          <ac:chgData name="Zhang Yifan" userId="c9b86b9a-8bad-4e1d-80e2-8f55c3c19e2c" providerId="ADAL" clId="{9BEFBB74-C0ED-D640-96C8-5B66059E4614}" dt="2021-09-27T19:34:58.398" v="1519"/>
          <ac:inkMkLst>
            <pc:docMk/>
            <pc:sldMk cId="2336732971" sldId="289"/>
            <ac:inkMk id="351" creationId="{7793A7A4-0552-B048-AE99-98BE77D5940F}"/>
          </ac:inkMkLst>
        </pc:inkChg>
      </pc:sldChg>
      <pc:sldChg chg="addSp delSp">
        <pc:chgData name="Zhang Yifan" userId="c9b86b9a-8bad-4e1d-80e2-8f55c3c19e2c" providerId="ADAL" clId="{9BEFBB74-C0ED-D640-96C8-5B66059E4614}" dt="2021-09-27T23:44:38.919" v="1948"/>
        <pc:sldMkLst>
          <pc:docMk/>
          <pc:sldMk cId="2238094546" sldId="290"/>
        </pc:sldMkLst>
        <pc:inkChg chg="add">
          <ac:chgData name="Zhang Yifan" userId="c9b86b9a-8bad-4e1d-80e2-8f55c3c19e2c" providerId="ADAL" clId="{9BEFBB74-C0ED-D640-96C8-5B66059E4614}" dt="2021-09-27T23:44:33.092" v="1946"/>
          <ac:inkMkLst>
            <pc:docMk/>
            <pc:sldMk cId="2238094546" sldId="290"/>
            <ac:inkMk id="2" creationId="{1EB76C38-E437-0445-A2FB-C4B4E277B479}"/>
          </ac:inkMkLst>
        </pc:inkChg>
        <pc:inkChg chg="add">
          <ac:chgData name="Zhang Yifan" userId="c9b86b9a-8bad-4e1d-80e2-8f55c3c19e2c" providerId="ADAL" clId="{9BEFBB74-C0ED-D640-96C8-5B66059E4614}" dt="2021-09-27T23:44:38.919" v="1948"/>
          <ac:inkMkLst>
            <pc:docMk/>
            <pc:sldMk cId="2238094546" sldId="290"/>
            <ac:inkMk id="3" creationId="{F510AEA3-35BE-8D46-91A3-DB2EBFA89C9E}"/>
          </ac:inkMkLst>
        </pc:inkChg>
        <pc:inkChg chg="del">
          <ac:chgData name="Zhang Yifan" userId="c9b86b9a-8bad-4e1d-80e2-8f55c3c19e2c" providerId="ADAL" clId="{9BEFBB74-C0ED-D640-96C8-5B66059E4614}" dt="2021-09-27T23:44:36.421" v="1947"/>
          <ac:inkMkLst>
            <pc:docMk/>
            <pc:sldMk cId="2238094546" sldId="290"/>
            <ac:inkMk id="213" creationId="{50FEE577-21F4-3447-92AE-797A6F20152F}"/>
          </ac:inkMkLst>
        </pc:inkChg>
      </pc:sldChg>
      <pc:sldChg chg="addSp delSp">
        <pc:chgData name="Zhang Yifan" userId="c9b86b9a-8bad-4e1d-80e2-8f55c3c19e2c" providerId="ADAL" clId="{9BEFBB74-C0ED-D640-96C8-5B66059E4614}" dt="2021-09-28T00:22:47.235" v="2038"/>
        <pc:sldMkLst>
          <pc:docMk/>
          <pc:sldMk cId="506914617" sldId="292"/>
        </pc:sldMkLst>
        <pc:grpChg chg="add del">
          <ac:chgData name="Zhang Yifan" userId="c9b86b9a-8bad-4e1d-80e2-8f55c3c19e2c" providerId="ADAL" clId="{9BEFBB74-C0ED-D640-96C8-5B66059E4614}" dt="2021-09-28T00:22:16.090" v="1996"/>
          <ac:grpSpMkLst>
            <pc:docMk/>
            <pc:sldMk cId="506914617" sldId="292"/>
            <ac:grpSpMk id="7" creationId="{39A0F0F2-5006-F74F-9572-7BAE84591920}"/>
          </ac:grpSpMkLst>
        </pc:grpChg>
        <pc:grpChg chg="add del">
          <ac:chgData name="Zhang Yifan" userId="c9b86b9a-8bad-4e1d-80e2-8f55c3c19e2c" providerId="ADAL" clId="{9BEFBB74-C0ED-D640-96C8-5B66059E4614}" dt="2021-09-28T00:22:17.191" v="1998"/>
          <ac:grpSpMkLst>
            <pc:docMk/>
            <pc:sldMk cId="506914617" sldId="292"/>
            <ac:grpSpMk id="9" creationId="{BFE5018C-6BCD-C143-AED2-A5C7DB05D6B0}"/>
          </ac:grpSpMkLst>
        </pc:grpChg>
        <pc:grpChg chg="add del">
          <ac:chgData name="Zhang Yifan" userId="c9b86b9a-8bad-4e1d-80e2-8f55c3c19e2c" providerId="ADAL" clId="{9BEFBB74-C0ED-D640-96C8-5B66059E4614}" dt="2021-09-28T00:22:18.308" v="2000"/>
          <ac:grpSpMkLst>
            <pc:docMk/>
            <pc:sldMk cId="506914617" sldId="292"/>
            <ac:grpSpMk id="11" creationId="{92528FC1-4317-234F-B3C9-B3BF8F1F0089}"/>
          </ac:grpSpMkLst>
        </pc:grpChg>
        <pc:grpChg chg="add del">
          <ac:chgData name="Zhang Yifan" userId="c9b86b9a-8bad-4e1d-80e2-8f55c3c19e2c" providerId="ADAL" clId="{9BEFBB74-C0ED-D640-96C8-5B66059E4614}" dt="2021-09-28T00:22:19.384" v="2002"/>
          <ac:grpSpMkLst>
            <pc:docMk/>
            <pc:sldMk cId="506914617" sldId="292"/>
            <ac:grpSpMk id="13" creationId="{9192B112-E001-3640-8F63-BAFA7681C2E7}"/>
          </ac:grpSpMkLst>
        </pc:grpChg>
        <pc:grpChg chg="add del">
          <ac:chgData name="Zhang Yifan" userId="c9b86b9a-8bad-4e1d-80e2-8f55c3c19e2c" providerId="ADAL" clId="{9BEFBB74-C0ED-D640-96C8-5B66059E4614}" dt="2021-09-28T00:22:29.157" v="2016"/>
          <ac:grpSpMkLst>
            <pc:docMk/>
            <pc:sldMk cId="506914617" sldId="292"/>
            <ac:grpSpMk id="15" creationId="{990B3026-6880-7049-A864-8C63A21E0419}"/>
          </ac:grpSpMkLst>
        </pc:grpChg>
        <pc:grpChg chg="add del">
          <ac:chgData name="Zhang Yifan" userId="c9b86b9a-8bad-4e1d-80e2-8f55c3c19e2c" providerId="ADAL" clId="{9BEFBB74-C0ED-D640-96C8-5B66059E4614}" dt="2021-09-28T00:22:23.554" v="2010"/>
          <ac:grpSpMkLst>
            <pc:docMk/>
            <pc:sldMk cId="506914617" sldId="292"/>
            <ac:grpSpMk id="22" creationId="{3B0747D2-0CE9-B649-BF0E-48C31E0CC97D}"/>
          </ac:grpSpMkLst>
        </pc:grpChg>
        <pc:grpChg chg="add del">
          <ac:chgData name="Zhang Yifan" userId="c9b86b9a-8bad-4e1d-80e2-8f55c3c19e2c" providerId="ADAL" clId="{9BEFBB74-C0ED-D640-96C8-5B66059E4614}" dt="2021-09-28T00:22:27.456" v="2014"/>
          <ac:grpSpMkLst>
            <pc:docMk/>
            <pc:sldMk cId="506914617" sldId="292"/>
            <ac:grpSpMk id="24" creationId="{75C3B6FB-FB9A-1845-A32A-29B5AB85BE1D}"/>
          </ac:grpSpMkLst>
        </pc:grpChg>
        <pc:grpChg chg="add">
          <ac:chgData name="Zhang Yifan" userId="c9b86b9a-8bad-4e1d-80e2-8f55c3c19e2c" providerId="ADAL" clId="{9BEFBB74-C0ED-D640-96C8-5B66059E4614}" dt="2021-09-28T00:22:29.157" v="2016"/>
          <ac:grpSpMkLst>
            <pc:docMk/>
            <pc:sldMk cId="506914617" sldId="292"/>
            <ac:grpSpMk id="26" creationId="{41EB867C-20F3-8E4F-96D0-E90FB2C60066}"/>
          </ac:grpSpMkLst>
        </pc:grpChg>
        <pc:grpChg chg="add">
          <ac:chgData name="Zhang Yifan" userId="c9b86b9a-8bad-4e1d-80e2-8f55c3c19e2c" providerId="ADAL" clId="{9BEFBB74-C0ED-D640-96C8-5B66059E4614}" dt="2021-09-28T00:22:47.235" v="2038"/>
          <ac:grpSpMkLst>
            <pc:docMk/>
            <pc:sldMk cId="506914617" sldId="292"/>
            <ac:grpSpMk id="47" creationId="{F6273D76-2FC7-A244-8810-736B561E02E2}"/>
          </ac:grpSpMkLst>
        </pc:grpChg>
        <pc:inkChg chg="add del">
          <ac:chgData name="Zhang Yifan" userId="c9b86b9a-8bad-4e1d-80e2-8f55c3c19e2c" providerId="ADAL" clId="{9BEFBB74-C0ED-D640-96C8-5B66059E4614}" dt="2021-09-28T00:22:07.113" v="1991"/>
          <ac:inkMkLst>
            <pc:docMk/>
            <pc:sldMk cId="506914617" sldId="292"/>
            <ac:inkMk id="4" creationId="{098C7AF3-C00B-184D-A8AD-933C8A39E4DB}"/>
          </ac:inkMkLst>
        </pc:inkChg>
        <pc:inkChg chg="add topLvl">
          <ac:chgData name="Zhang Yifan" userId="c9b86b9a-8bad-4e1d-80e2-8f55c3c19e2c" providerId="ADAL" clId="{9BEFBB74-C0ED-D640-96C8-5B66059E4614}" dt="2021-09-28T00:22:29.157" v="2016"/>
          <ac:inkMkLst>
            <pc:docMk/>
            <pc:sldMk cId="506914617" sldId="292"/>
            <ac:inkMk id="5" creationId="{D9A14293-EF72-7C4D-8A7B-432304C3522E}"/>
          </ac:inkMkLst>
        </pc:inkChg>
        <pc:inkChg chg="add topLvl">
          <ac:chgData name="Zhang Yifan" userId="c9b86b9a-8bad-4e1d-80e2-8f55c3c19e2c" providerId="ADAL" clId="{9BEFBB74-C0ED-D640-96C8-5B66059E4614}" dt="2021-09-28T00:22:29.157" v="2016"/>
          <ac:inkMkLst>
            <pc:docMk/>
            <pc:sldMk cId="506914617" sldId="292"/>
            <ac:inkMk id="6" creationId="{89EC88AA-990B-FC4E-AEAB-DB9F41714E13}"/>
          </ac:inkMkLst>
        </pc:inkChg>
        <pc:inkChg chg="add topLvl">
          <ac:chgData name="Zhang Yifan" userId="c9b86b9a-8bad-4e1d-80e2-8f55c3c19e2c" providerId="ADAL" clId="{9BEFBB74-C0ED-D640-96C8-5B66059E4614}" dt="2021-09-28T00:22:29.157" v="2016"/>
          <ac:inkMkLst>
            <pc:docMk/>
            <pc:sldMk cId="506914617" sldId="292"/>
            <ac:inkMk id="8" creationId="{9CE6DF55-EB3B-E343-AFDA-B116E0563B2F}"/>
          </ac:inkMkLst>
        </pc:inkChg>
        <pc:inkChg chg="add topLvl">
          <ac:chgData name="Zhang Yifan" userId="c9b86b9a-8bad-4e1d-80e2-8f55c3c19e2c" providerId="ADAL" clId="{9BEFBB74-C0ED-D640-96C8-5B66059E4614}" dt="2021-09-28T00:22:29.157" v="2016"/>
          <ac:inkMkLst>
            <pc:docMk/>
            <pc:sldMk cId="506914617" sldId="292"/>
            <ac:inkMk id="10" creationId="{45E37F0F-CC0A-254A-9491-E3F07C47A0BD}"/>
          </ac:inkMkLst>
        </pc:inkChg>
        <pc:inkChg chg="add topLvl">
          <ac:chgData name="Zhang Yifan" userId="c9b86b9a-8bad-4e1d-80e2-8f55c3c19e2c" providerId="ADAL" clId="{9BEFBB74-C0ED-D640-96C8-5B66059E4614}" dt="2021-09-28T00:22:29.157" v="2016"/>
          <ac:inkMkLst>
            <pc:docMk/>
            <pc:sldMk cId="506914617" sldId="292"/>
            <ac:inkMk id="12" creationId="{8464062F-DE46-E544-BDE6-86524FDD348A}"/>
          </ac:inkMkLst>
        </pc:inkChg>
        <pc:inkChg chg="add topLvl">
          <ac:chgData name="Zhang Yifan" userId="c9b86b9a-8bad-4e1d-80e2-8f55c3c19e2c" providerId="ADAL" clId="{9BEFBB74-C0ED-D640-96C8-5B66059E4614}" dt="2021-09-28T00:22:29.157" v="2016"/>
          <ac:inkMkLst>
            <pc:docMk/>
            <pc:sldMk cId="506914617" sldId="292"/>
            <ac:inkMk id="14" creationId="{252D7963-FFF9-A440-A59C-55E44C7C3519}"/>
          </ac:inkMkLst>
        </pc:inkChg>
        <pc:inkChg chg="add topLvl">
          <ac:chgData name="Zhang Yifan" userId="c9b86b9a-8bad-4e1d-80e2-8f55c3c19e2c" providerId="ADAL" clId="{9BEFBB74-C0ED-D640-96C8-5B66059E4614}" dt="2021-09-28T00:22:27.456" v="2014"/>
          <ac:inkMkLst>
            <pc:docMk/>
            <pc:sldMk cId="506914617" sldId="292"/>
            <ac:inkMk id="16" creationId="{4B83D1EE-3581-3F49-AF47-C04B2D2D4BC9}"/>
          </ac:inkMkLst>
        </pc:inkChg>
        <pc:inkChg chg="add topLvl">
          <ac:chgData name="Zhang Yifan" userId="c9b86b9a-8bad-4e1d-80e2-8f55c3c19e2c" providerId="ADAL" clId="{9BEFBB74-C0ED-D640-96C8-5B66059E4614}" dt="2021-09-28T00:22:27.456" v="2014"/>
          <ac:inkMkLst>
            <pc:docMk/>
            <pc:sldMk cId="506914617" sldId="292"/>
            <ac:inkMk id="17" creationId="{E9D6CD70-0459-274B-8284-4F7E9D311939}"/>
          </ac:inkMkLst>
        </pc:inkChg>
        <pc:inkChg chg="add topLvl">
          <ac:chgData name="Zhang Yifan" userId="c9b86b9a-8bad-4e1d-80e2-8f55c3c19e2c" providerId="ADAL" clId="{9BEFBB74-C0ED-D640-96C8-5B66059E4614}" dt="2021-09-28T00:22:27.456" v="2014"/>
          <ac:inkMkLst>
            <pc:docMk/>
            <pc:sldMk cId="506914617" sldId="292"/>
            <ac:inkMk id="18" creationId="{4D8A1AF6-76EE-E54E-ACEB-BBE2674C6169}"/>
          </ac:inkMkLst>
        </pc:inkChg>
        <pc:inkChg chg="add topLvl">
          <ac:chgData name="Zhang Yifan" userId="c9b86b9a-8bad-4e1d-80e2-8f55c3c19e2c" providerId="ADAL" clId="{9BEFBB74-C0ED-D640-96C8-5B66059E4614}" dt="2021-09-28T00:22:27.456" v="2014"/>
          <ac:inkMkLst>
            <pc:docMk/>
            <pc:sldMk cId="506914617" sldId="292"/>
            <ac:inkMk id="19" creationId="{1E9F5E7B-15E1-9A4B-8333-060AEBC46CEC}"/>
          </ac:inkMkLst>
        </pc:inkChg>
        <pc:inkChg chg="add del topLvl">
          <ac:chgData name="Zhang Yifan" userId="c9b86b9a-8bad-4e1d-80e2-8f55c3c19e2c" providerId="ADAL" clId="{9BEFBB74-C0ED-D640-96C8-5B66059E4614}" dt="2021-09-28T00:22:24.314" v="2011"/>
          <ac:inkMkLst>
            <pc:docMk/>
            <pc:sldMk cId="506914617" sldId="292"/>
            <ac:inkMk id="20" creationId="{30064C89-DF1B-6144-B17A-CAECA8A29023}"/>
          </ac:inkMkLst>
        </pc:inkChg>
        <pc:inkChg chg="add del topLvl">
          <ac:chgData name="Zhang Yifan" userId="c9b86b9a-8bad-4e1d-80e2-8f55c3c19e2c" providerId="ADAL" clId="{9BEFBB74-C0ED-D640-96C8-5B66059E4614}" dt="2021-09-28T00:22:23.554" v="2010"/>
          <ac:inkMkLst>
            <pc:docMk/>
            <pc:sldMk cId="506914617" sldId="292"/>
            <ac:inkMk id="21" creationId="{C9B51C98-6F27-874A-AFCB-F7EB0746C0A7}"/>
          </ac:inkMkLst>
        </pc:inkChg>
        <pc:inkChg chg="add del topLvl">
          <ac:chgData name="Zhang Yifan" userId="c9b86b9a-8bad-4e1d-80e2-8f55c3c19e2c" providerId="ADAL" clId="{9BEFBB74-C0ED-D640-96C8-5B66059E4614}" dt="2021-09-28T00:22:27.456" v="2014"/>
          <ac:inkMkLst>
            <pc:docMk/>
            <pc:sldMk cId="506914617" sldId="292"/>
            <ac:inkMk id="23" creationId="{8EAAC433-613B-5E4F-A7D1-3F40FA1F2311}"/>
          </ac:inkMkLst>
        </pc:inkChg>
        <pc:inkChg chg="add">
          <ac:chgData name="Zhang Yifan" userId="c9b86b9a-8bad-4e1d-80e2-8f55c3c19e2c" providerId="ADAL" clId="{9BEFBB74-C0ED-D640-96C8-5B66059E4614}" dt="2021-09-28T00:22:28.540" v="2015"/>
          <ac:inkMkLst>
            <pc:docMk/>
            <pc:sldMk cId="506914617" sldId="292"/>
            <ac:inkMk id="25" creationId="{D067C08D-C602-374C-847B-B41AAE9C25F4}"/>
          </ac:inkMkLst>
        </pc:inkChg>
        <pc:inkChg chg="add del">
          <ac:chgData name="Zhang Yifan" userId="c9b86b9a-8bad-4e1d-80e2-8f55c3c19e2c" providerId="ADAL" clId="{9BEFBB74-C0ED-D640-96C8-5B66059E4614}" dt="2021-09-28T00:22:36.690" v="2018"/>
          <ac:inkMkLst>
            <pc:docMk/>
            <pc:sldMk cId="506914617" sldId="292"/>
            <ac:inkMk id="27" creationId="{FC731214-359D-764C-9FDA-B81EC5C5D45A}"/>
          </ac:inkMkLst>
        </pc:inkChg>
        <pc:inkChg chg="add">
          <ac:chgData name="Zhang Yifan" userId="c9b86b9a-8bad-4e1d-80e2-8f55c3c19e2c" providerId="ADAL" clId="{9BEFBB74-C0ED-D640-96C8-5B66059E4614}" dt="2021-09-28T00:22:38.542" v="2019"/>
          <ac:inkMkLst>
            <pc:docMk/>
            <pc:sldMk cId="506914617" sldId="292"/>
            <ac:inkMk id="28" creationId="{93D751D7-EECB-1044-AF45-BE7255A20F0E}"/>
          </ac:inkMkLst>
        </pc:inkChg>
        <pc:inkChg chg="add">
          <ac:chgData name="Zhang Yifan" userId="c9b86b9a-8bad-4e1d-80e2-8f55c3c19e2c" providerId="ADAL" clId="{9BEFBB74-C0ED-D640-96C8-5B66059E4614}" dt="2021-09-28T00:22:39.130" v="2020"/>
          <ac:inkMkLst>
            <pc:docMk/>
            <pc:sldMk cId="506914617" sldId="292"/>
            <ac:inkMk id="29" creationId="{7A0E254B-9B68-E642-A54E-80428079A47B}"/>
          </ac:inkMkLst>
        </pc:inkChg>
        <pc:inkChg chg="add">
          <ac:chgData name="Zhang Yifan" userId="c9b86b9a-8bad-4e1d-80e2-8f55c3c19e2c" providerId="ADAL" clId="{9BEFBB74-C0ED-D640-96C8-5B66059E4614}" dt="2021-09-28T00:22:39.740" v="2021"/>
          <ac:inkMkLst>
            <pc:docMk/>
            <pc:sldMk cId="506914617" sldId="292"/>
            <ac:inkMk id="30" creationId="{9695AE05-9616-9741-B2FA-A817053AB166}"/>
          </ac:inkMkLst>
        </pc:inkChg>
        <pc:inkChg chg="add">
          <ac:chgData name="Zhang Yifan" userId="c9b86b9a-8bad-4e1d-80e2-8f55c3c19e2c" providerId="ADAL" clId="{9BEFBB74-C0ED-D640-96C8-5B66059E4614}" dt="2021-09-28T00:22:40.113" v="2022"/>
          <ac:inkMkLst>
            <pc:docMk/>
            <pc:sldMk cId="506914617" sldId="292"/>
            <ac:inkMk id="31" creationId="{A8A0F96C-FB0F-E346-BFE3-31415FA83C71}"/>
          </ac:inkMkLst>
        </pc:inkChg>
        <pc:inkChg chg="add">
          <ac:chgData name="Zhang Yifan" userId="c9b86b9a-8bad-4e1d-80e2-8f55c3c19e2c" providerId="ADAL" clId="{9BEFBB74-C0ED-D640-96C8-5B66059E4614}" dt="2021-09-28T00:22:40.491" v="2023"/>
          <ac:inkMkLst>
            <pc:docMk/>
            <pc:sldMk cId="506914617" sldId="292"/>
            <ac:inkMk id="32" creationId="{C03BBC67-D248-F742-8BAB-44E5A45842A7}"/>
          </ac:inkMkLst>
        </pc:inkChg>
        <pc:inkChg chg="add">
          <ac:chgData name="Zhang Yifan" userId="c9b86b9a-8bad-4e1d-80e2-8f55c3c19e2c" providerId="ADAL" clId="{9BEFBB74-C0ED-D640-96C8-5B66059E4614}" dt="2021-09-28T00:22:40.954" v="2024"/>
          <ac:inkMkLst>
            <pc:docMk/>
            <pc:sldMk cId="506914617" sldId="292"/>
            <ac:inkMk id="33" creationId="{A2F0FA65-1BA9-184B-8F36-1589160E1357}"/>
          </ac:inkMkLst>
        </pc:inkChg>
        <pc:inkChg chg="add">
          <ac:chgData name="Zhang Yifan" userId="c9b86b9a-8bad-4e1d-80e2-8f55c3c19e2c" providerId="ADAL" clId="{9BEFBB74-C0ED-D640-96C8-5B66059E4614}" dt="2021-09-28T00:22:41.918" v="2025"/>
          <ac:inkMkLst>
            <pc:docMk/>
            <pc:sldMk cId="506914617" sldId="292"/>
            <ac:inkMk id="34" creationId="{71E888CE-3893-654C-8A9F-7A02A6FA7900}"/>
          </ac:inkMkLst>
        </pc:inkChg>
        <pc:inkChg chg="add">
          <ac:chgData name="Zhang Yifan" userId="c9b86b9a-8bad-4e1d-80e2-8f55c3c19e2c" providerId="ADAL" clId="{9BEFBB74-C0ED-D640-96C8-5B66059E4614}" dt="2021-09-28T00:22:42.631" v="2026"/>
          <ac:inkMkLst>
            <pc:docMk/>
            <pc:sldMk cId="506914617" sldId="292"/>
            <ac:inkMk id="35" creationId="{215207AF-722A-C04C-BD84-2F1D2DC84521}"/>
          </ac:inkMkLst>
        </pc:inkChg>
        <pc:inkChg chg="add">
          <ac:chgData name="Zhang Yifan" userId="c9b86b9a-8bad-4e1d-80e2-8f55c3c19e2c" providerId="ADAL" clId="{9BEFBB74-C0ED-D640-96C8-5B66059E4614}" dt="2021-09-28T00:22:43.095" v="2027"/>
          <ac:inkMkLst>
            <pc:docMk/>
            <pc:sldMk cId="506914617" sldId="292"/>
            <ac:inkMk id="36" creationId="{B7D226A2-48F5-A946-8993-2878B2E93948}"/>
          </ac:inkMkLst>
        </pc:inkChg>
        <pc:inkChg chg="add">
          <ac:chgData name="Zhang Yifan" userId="c9b86b9a-8bad-4e1d-80e2-8f55c3c19e2c" providerId="ADAL" clId="{9BEFBB74-C0ED-D640-96C8-5B66059E4614}" dt="2021-09-28T00:22:43.336" v="2028"/>
          <ac:inkMkLst>
            <pc:docMk/>
            <pc:sldMk cId="506914617" sldId="292"/>
            <ac:inkMk id="37" creationId="{46877EEF-4B24-B347-ACCA-879FC2FD03B4}"/>
          </ac:inkMkLst>
        </pc:inkChg>
        <pc:inkChg chg="add">
          <ac:chgData name="Zhang Yifan" userId="c9b86b9a-8bad-4e1d-80e2-8f55c3c19e2c" providerId="ADAL" clId="{9BEFBB74-C0ED-D640-96C8-5B66059E4614}" dt="2021-09-28T00:22:43.523" v="2029"/>
          <ac:inkMkLst>
            <pc:docMk/>
            <pc:sldMk cId="506914617" sldId="292"/>
            <ac:inkMk id="38" creationId="{BF684B86-A0E3-9F4A-B610-A9543154EE04}"/>
          </ac:inkMkLst>
        </pc:inkChg>
        <pc:inkChg chg="add">
          <ac:chgData name="Zhang Yifan" userId="c9b86b9a-8bad-4e1d-80e2-8f55c3c19e2c" providerId="ADAL" clId="{9BEFBB74-C0ED-D640-96C8-5B66059E4614}" dt="2021-09-28T00:22:43.865" v="2030"/>
          <ac:inkMkLst>
            <pc:docMk/>
            <pc:sldMk cId="506914617" sldId="292"/>
            <ac:inkMk id="39" creationId="{4BAAA86F-E345-FA4C-92A6-0826D9CB0451}"/>
          </ac:inkMkLst>
        </pc:inkChg>
        <pc:inkChg chg="add">
          <ac:chgData name="Zhang Yifan" userId="c9b86b9a-8bad-4e1d-80e2-8f55c3c19e2c" providerId="ADAL" clId="{9BEFBB74-C0ED-D640-96C8-5B66059E4614}" dt="2021-09-28T00:22:44.316" v="2031"/>
          <ac:inkMkLst>
            <pc:docMk/>
            <pc:sldMk cId="506914617" sldId="292"/>
            <ac:inkMk id="40" creationId="{B012C509-1B90-1543-BCE6-DBEC48F04BC3}"/>
          </ac:inkMkLst>
        </pc:inkChg>
        <pc:inkChg chg="add">
          <ac:chgData name="Zhang Yifan" userId="c9b86b9a-8bad-4e1d-80e2-8f55c3c19e2c" providerId="ADAL" clId="{9BEFBB74-C0ED-D640-96C8-5B66059E4614}" dt="2021-09-28T00:22:44.532" v="2032"/>
          <ac:inkMkLst>
            <pc:docMk/>
            <pc:sldMk cId="506914617" sldId="292"/>
            <ac:inkMk id="41" creationId="{BF220093-A327-6145-A420-4D8E216A3181}"/>
          </ac:inkMkLst>
        </pc:inkChg>
        <pc:inkChg chg="add">
          <ac:chgData name="Zhang Yifan" userId="c9b86b9a-8bad-4e1d-80e2-8f55c3c19e2c" providerId="ADAL" clId="{9BEFBB74-C0ED-D640-96C8-5B66059E4614}" dt="2021-09-28T00:22:44.849" v="2033"/>
          <ac:inkMkLst>
            <pc:docMk/>
            <pc:sldMk cId="506914617" sldId="292"/>
            <ac:inkMk id="42" creationId="{79FD9203-CC56-E645-9AC4-8D6101DD4C5A}"/>
          </ac:inkMkLst>
        </pc:inkChg>
        <pc:inkChg chg="add">
          <ac:chgData name="Zhang Yifan" userId="c9b86b9a-8bad-4e1d-80e2-8f55c3c19e2c" providerId="ADAL" clId="{9BEFBB74-C0ED-D640-96C8-5B66059E4614}" dt="2021-09-28T00:22:45.689" v="2034"/>
          <ac:inkMkLst>
            <pc:docMk/>
            <pc:sldMk cId="506914617" sldId="292"/>
            <ac:inkMk id="43" creationId="{7A9BA130-AA27-7D48-AB93-3BD046DF0E69}"/>
          </ac:inkMkLst>
        </pc:inkChg>
        <pc:inkChg chg="add">
          <ac:chgData name="Zhang Yifan" userId="c9b86b9a-8bad-4e1d-80e2-8f55c3c19e2c" providerId="ADAL" clId="{9BEFBB74-C0ED-D640-96C8-5B66059E4614}" dt="2021-09-28T00:22:46.118" v="2035"/>
          <ac:inkMkLst>
            <pc:docMk/>
            <pc:sldMk cId="506914617" sldId="292"/>
            <ac:inkMk id="44" creationId="{CE3FDD6A-7F3D-CD4C-B948-77F4B7C50577}"/>
          </ac:inkMkLst>
        </pc:inkChg>
        <pc:inkChg chg="add">
          <ac:chgData name="Zhang Yifan" userId="c9b86b9a-8bad-4e1d-80e2-8f55c3c19e2c" providerId="ADAL" clId="{9BEFBB74-C0ED-D640-96C8-5B66059E4614}" dt="2021-09-28T00:22:46.333" v="2036"/>
          <ac:inkMkLst>
            <pc:docMk/>
            <pc:sldMk cId="506914617" sldId="292"/>
            <ac:inkMk id="45" creationId="{F0265420-FC40-7441-A99A-0460F17DD77D}"/>
          </ac:inkMkLst>
        </pc:inkChg>
        <pc:inkChg chg="add">
          <ac:chgData name="Zhang Yifan" userId="c9b86b9a-8bad-4e1d-80e2-8f55c3c19e2c" providerId="ADAL" clId="{9BEFBB74-C0ED-D640-96C8-5B66059E4614}" dt="2021-09-28T00:22:46.619" v="2037"/>
          <ac:inkMkLst>
            <pc:docMk/>
            <pc:sldMk cId="506914617" sldId="292"/>
            <ac:inkMk id="46" creationId="{2BE0BD69-FDD2-924A-BDC5-227D56A3A0DA}"/>
          </ac:inkMkLst>
        </pc:inkChg>
      </pc:sldChg>
      <pc:sldChg chg="addSp delSp">
        <pc:chgData name="Zhang Yifan" userId="c9b86b9a-8bad-4e1d-80e2-8f55c3c19e2c" providerId="ADAL" clId="{9BEFBB74-C0ED-D640-96C8-5B66059E4614}" dt="2021-09-28T00:25:18.843" v="2172"/>
        <pc:sldMkLst>
          <pc:docMk/>
          <pc:sldMk cId="459010040" sldId="293"/>
        </pc:sldMkLst>
        <pc:grpChg chg="add del">
          <ac:chgData name="Zhang Yifan" userId="c9b86b9a-8bad-4e1d-80e2-8f55c3c19e2c" providerId="ADAL" clId="{9BEFBB74-C0ED-D640-96C8-5B66059E4614}" dt="2021-09-28T00:24:24.572" v="2145"/>
          <ac:grpSpMkLst>
            <pc:docMk/>
            <pc:sldMk cId="459010040" sldId="293"/>
            <ac:grpSpMk id="10" creationId="{5984DBCA-AAAF-0A41-AABE-4C19FB9F4D56}"/>
          </ac:grpSpMkLst>
        </pc:grpChg>
        <pc:grpChg chg="add del">
          <ac:chgData name="Zhang Yifan" userId="c9b86b9a-8bad-4e1d-80e2-8f55c3c19e2c" providerId="ADAL" clId="{9BEFBB74-C0ED-D640-96C8-5B66059E4614}" dt="2021-09-28T00:24:23.552" v="2143"/>
          <ac:grpSpMkLst>
            <pc:docMk/>
            <pc:sldMk cId="459010040" sldId="293"/>
            <ac:grpSpMk id="19" creationId="{0AD86C0D-ADD2-8349-8A97-CB0C6D82DE89}"/>
          </ac:grpSpMkLst>
        </pc:grpChg>
        <pc:grpChg chg="add del">
          <ac:chgData name="Zhang Yifan" userId="c9b86b9a-8bad-4e1d-80e2-8f55c3c19e2c" providerId="ADAL" clId="{9BEFBB74-C0ED-D640-96C8-5B66059E4614}" dt="2021-09-28T00:24:24.572" v="2145"/>
          <ac:grpSpMkLst>
            <pc:docMk/>
            <pc:sldMk cId="459010040" sldId="293"/>
            <ac:grpSpMk id="25" creationId="{E7D9E2A3-334B-0E40-9C07-1311E893CE55}"/>
          </ac:grpSpMkLst>
        </pc:grpChg>
        <pc:grpChg chg="add del">
          <ac:chgData name="Zhang Yifan" userId="c9b86b9a-8bad-4e1d-80e2-8f55c3c19e2c" providerId="ADAL" clId="{9BEFBB74-C0ED-D640-96C8-5B66059E4614}" dt="2021-09-28T00:24:24.572" v="2145"/>
          <ac:grpSpMkLst>
            <pc:docMk/>
            <pc:sldMk cId="459010040" sldId="293"/>
            <ac:grpSpMk id="27" creationId="{0955AC57-891D-0B46-947C-E6BAEDFE6EAC}"/>
          </ac:grpSpMkLst>
        </pc:grpChg>
        <pc:grpChg chg="add del">
          <ac:chgData name="Zhang Yifan" userId="c9b86b9a-8bad-4e1d-80e2-8f55c3c19e2c" providerId="ADAL" clId="{9BEFBB74-C0ED-D640-96C8-5B66059E4614}" dt="2021-09-28T00:24:44.245" v="2157"/>
          <ac:grpSpMkLst>
            <pc:docMk/>
            <pc:sldMk cId="459010040" sldId="293"/>
            <ac:grpSpMk id="29" creationId="{716B6030-21CE-7341-A7F1-6798269223B1}"/>
          </ac:grpSpMkLst>
        </pc:grpChg>
        <pc:grpChg chg="add del">
          <ac:chgData name="Zhang Yifan" userId="c9b86b9a-8bad-4e1d-80e2-8f55c3c19e2c" providerId="ADAL" clId="{9BEFBB74-C0ED-D640-96C8-5B66059E4614}" dt="2021-09-28T00:24:44.245" v="2157"/>
          <ac:grpSpMkLst>
            <pc:docMk/>
            <pc:sldMk cId="459010040" sldId="293"/>
            <ac:grpSpMk id="38" creationId="{26A6A4ED-A00A-9943-9E91-5EBB64083EB0}"/>
          </ac:grpSpMkLst>
        </pc:grpChg>
        <pc:grpChg chg="add">
          <ac:chgData name="Zhang Yifan" userId="c9b86b9a-8bad-4e1d-80e2-8f55c3c19e2c" providerId="ADAL" clId="{9BEFBB74-C0ED-D640-96C8-5B66059E4614}" dt="2021-09-28T00:24:44.245" v="2157"/>
          <ac:grpSpMkLst>
            <pc:docMk/>
            <pc:sldMk cId="459010040" sldId="293"/>
            <ac:grpSpMk id="41" creationId="{90132D7D-4D4F-1648-90D7-71E54173A342}"/>
          </ac:grpSpMkLst>
        </pc:grpChg>
        <pc:grpChg chg="add">
          <ac:chgData name="Zhang Yifan" userId="c9b86b9a-8bad-4e1d-80e2-8f55c3c19e2c" providerId="ADAL" clId="{9BEFBB74-C0ED-D640-96C8-5B66059E4614}" dt="2021-09-28T00:25:12.891" v="2161"/>
          <ac:grpSpMkLst>
            <pc:docMk/>
            <pc:sldMk cId="459010040" sldId="293"/>
            <ac:grpSpMk id="44" creationId="{965D430E-92AB-A14F-BC7A-42DD70761499}"/>
          </ac:grpSpMkLst>
        </pc:grpChg>
        <pc:grpChg chg="add">
          <ac:chgData name="Zhang Yifan" userId="c9b86b9a-8bad-4e1d-80e2-8f55c3c19e2c" providerId="ADAL" clId="{9BEFBB74-C0ED-D640-96C8-5B66059E4614}" dt="2021-09-28T00:25:14.965" v="2164"/>
          <ac:grpSpMkLst>
            <pc:docMk/>
            <pc:sldMk cId="459010040" sldId="293"/>
            <ac:grpSpMk id="47" creationId="{FD015063-813E-B447-B900-858E8A474EEA}"/>
          </ac:grpSpMkLst>
        </pc:grpChg>
        <pc:grpChg chg="add">
          <ac:chgData name="Zhang Yifan" userId="c9b86b9a-8bad-4e1d-80e2-8f55c3c19e2c" providerId="ADAL" clId="{9BEFBB74-C0ED-D640-96C8-5B66059E4614}" dt="2021-09-28T00:25:18.843" v="2172"/>
          <ac:grpSpMkLst>
            <pc:docMk/>
            <pc:sldMk cId="459010040" sldId="293"/>
            <ac:grpSpMk id="55" creationId="{856195FB-21A6-894B-875D-2221D9EDF1FF}"/>
          </ac:grpSpMkLst>
        </pc:grpChg>
        <pc:inkChg chg="add topLvl">
          <ac:chgData name="Zhang Yifan" userId="c9b86b9a-8bad-4e1d-80e2-8f55c3c19e2c" providerId="ADAL" clId="{9BEFBB74-C0ED-D640-96C8-5B66059E4614}" dt="2021-09-28T00:24:44.245" v="2157"/>
          <ac:inkMkLst>
            <pc:docMk/>
            <pc:sldMk cId="459010040" sldId="293"/>
            <ac:inkMk id="2" creationId="{4D63CC60-8A00-1144-8C62-19B04D3CD685}"/>
          </ac:inkMkLst>
        </pc:inkChg>
        <pc:inkChg chg="add topLvl">
          <ac:chgData name="Zhang Yifan" userId="c9b86b9a-8bad-4e1d-80e2-8f55c3c19e2c" providerId="ADAL" clId="{9BEFBB74-C0ED-D640-96C8-5B66059E4614}" dt="2021-09-28T00:24:44.245" v="2157"/>
          <ac:inkMkLst>
            <pc:docMk/>
            <pc:sldMk cId="459010040" sldId="293"/>
            <ac:inkMk id="3" creationId="{C7F148A4-A353-8E4D-8158-E3EEBDCD89E4}"/>
          </ac:inkMkLst>
        </pc:inkChg>
        <pc:inkChg chg="add topLvl">
          <ac:chgData name="Zhang Yifan" userId="c9b86b9a-8bad-4e1d-80e2-8f55c3c19e2c" providerId="ADAL" clId="{9BEFBB74-C0ED-D640-96C8-5B66059E4614}" dt="2021-09-28T00:24:44.245" v="2157"/>
          <ac:inkMkLst>
            <pc:docMk/>
            <pc:sldMk cId="459010040" sldId="293"/>
            <ac:inkMk id="4" creationId="{2BEEA99D-22E0-AB4B-BB24-A109DF1DB1E0}"/>
          </ac:inkMkLst>
        </pc:inkChg>
        <pc:inkChg chg="add topLvl">
          <ac:chgData name="Zhang Yifan" userId="c9b86b9a-8bad-4e1d-80e2-8f55c3c19e2c" providerId="ADAL" clId="{9BEFBB74-C0ED-D640-96C8-5B66059E4614}" dt="2021-09-28T00:24:44.245" v="2157"/>
          <ac:inkMkLst>
            <pc:docMk/>
            <pc:sldMk cId="459010040" sldId="293"/>
            <ac:inkMk id="5" creationId="{B7A02707-7DDB-A74C-B180-43245C06554A}"/>
          </ac:inkMkLst>
        </pc:inkChg>
        <pc:inkChg chg="add topLvl">
          <ac:chgData name="Zhang Yifan" userId="c9b86b9a-8bad-4e1d-80e2-8f55c3c19e2c" providerId="ADAL" clId="{9BEFBB74-C0ED-D640-96C8-5B66059E4614}" dt="2021-09-28T00:24:44.245" v="2157"/>
          <ac:inkMkLst>
            <pc:docMk/>
            <pc:sldMk cId="459010040" sldId="293"/>
            <ac:inkMk id="8" creationId="{EFE52DB2-31FD-744B-A629-775AF20F386D}"/>
          </ac:inkMkLst>
        </pc:inkChg>
        <pc:inkChg chg="add topLvl">
          <ac:chgData name="Zhang Yifan" userId="c9b86b9a-8bad-4e1d-80e2-8f55c3c19e2c" providerId="ADAL" clId="{9BEFBB74-C0ED-D640-96C8-5B66059E4614}" dt="2021-09-28T00:24:44.245" v="2157"/>
          <ac:inkMkLst>
            <pc:docMk/>
            <pc:sldMk cId="459010040" sldId="293"/>
            <ac:inkMk id="9" creationId="{20FBF86A-F41D-6348-B721-7F92BD28C6A3}"/>
          </ac:inkMkLst>
        </pc:inkChg>
        <pc:inkChg chg="add topLvl">
          <ac:chgData name="Zhang Yifan" userId="c9b86b9a-8bad-4e1d-80e2-8f55c3c19e2c" providerId="ADAL" clId="{9BEFBB74-C0ED-D640-96C8-5B66059E4614}" dt="2021-09-28T00:24:44.245" v="2157"/>
          <ac:inkMkLst>
            <pc:docMk/>
            <pc:sldMk cId="459010040" sldId="293"/>
            <ac:inkMk id="11" creationId="{6C1B5F51-3D0B-E941-B039-AB2C181490D6}"/>
          </ac:inkMkLst>
        </pc:inkChg>
        <pc:inkChg chg="add topLvl">
          <ac:chgData name="Zhang Yifan" userId="c9b86b9a-8bad-4e1d-80e2-8f55c3c19e2c" providerId="ADAL" clId="{9BEFBB74-C0ED-D640-96C8-5B66059E4614}" dt="2021-09-28T00:24:44.245" v="2157"/>
          <ac:inkMkLst>
            <pc:docMk/>
            <pc:sldMk cId="459010040" sldId="293"/>
            <ac:inkMk id="12" creationId="{5DEB1D51-159A-CF44-A338-363D76B051A7}"/>
          </ac:inkMkLst>
        </pc:inkChg>
        <pc:inkChg chg="add topLvl">
          <ac:chgData name="Zhang Yifan" userId="c9b86b9a-8bad-4e1d-80e2-8f55c3c19e2c" providerId="ADAL" clId="{9BEFBB74-C0ED-D640-96C8-5B66059E4614}" dt="2021-09-28T00:24:44.245" v="2157"/>
          <ac:inkMkLst>
            <pc:docMk/>
            <pc:sldMk cId="459010040" sldId="293"/>
            <ac:inkMk id="13" creationId="{33FDAE8B-A3EB-7341-B15B-5769FD93171C}"/>
          </ac:inkMkLst>
        </pc:inkChg>
        <pc:inkChg chg="add topLvl">
          <ac:chgData name="Zhang Yifan" userId="c9b86b9a-8bad-4e1d-80e2-8f55c3c19e2c" providerId="ADAL" clId="{9BEFBB74-C0ED-D640-96C8-5B66059E4614}" dt="2021-09-28T00:24:44.245" v="2157"/>
          <ac:inkMkLst>
            <pc:docMk/>
            <pc:sldMk cId="459010040" sldId="293"/>
            <ac:inkMk id="14" creationId="{F8596807-5628-BE49-B44A-978F6D5D4437}"/>
          </ac:inkMkLst>
        </pc:inkChg>
        <pc:inkChg chg="add topLvl">
          <ac:chgData name="Zhang Yifan" userId="c9b86b9a-8bad-4e1d-80e2-8f55c3c19e2c" providerId="ADAL" clId="{9BEFBB74-C0ED-D640-96C8-5B66059E4614}" dt="2021-09-28T00:24:44.245" v="2157"/>
          <ac:inkMkLst>
            <pc:docMk/>
            <pc:sldMk cId="459010040" sldId="293"/>
            <ac:inkMk id="15" creationId="{78B72D7F-9DCB-E64B-A0F0-56BC0BAA3376}"/>
          </ac:inkMkLst>
        </pc:inkChg>
        <pc:inkChg chg="add topLvl">
          <ac:chgData name="Zhang Yifan" userId="c9b86b9a-8bad-4e1d-80e2-8f55c3c19e2c" providerId="ADAL" clId="{9BEFBB74-C0ED-D640-96C8-5B66059E4614}" dt="2021-09-28T00:24:44.245" v="2157"/>
          <ac:inkMkLst>
            <pc:docMk/>
            <pc:sldMk cId="459010040" sldId="293"/>
            <ac:inkMk id="16" creationId="{0A25B86F-BCBA-EB43-8601-1D958E0A95BA}"/>
          </ac:inkMkLst>
        </pc:inkChg>
        <pc:inkChg chg="add topLvl">
          <ac:chgData name="Zhang Yifan" userId="c9b86b9a-8bad-4e1d-80e2-8f55c3c19e2c" providerId="ADAL" clId="{9BEFBB74-C0ED-D640-96C8-5B66059E4614}" dt="2021-09-28T00:24:44.245" v="2157"/>
          <ac:inkMkLst>
            <pc:docMk/>
            <pc:sldMk cId="459010040" sldId="293"/>
            <ac:inkMk id="17" creationId="{289BC7D0-18A4-5A4A-B63F-06B2A7CDCB0B}"/>
          </ac:inkMkLst>
        </pc:inkChg>
        <pc:inkChg chg="add topLvl">
          <ac:chgData name="Zhang Yifan" userId="c9b86b9a-8bad-4e1d-80e2-8f55c3c19e2c" providerId="ADAL" clId="{9BEFBB74-C0ED-D640-96C8-5B66059E4614}" dt="2021-09-28T00:24:44.245" v="2157"/>
          <ac:inkMkLst>
            <pc:docMk/>
            <pc:sldMk cId="459010040" sldId="293"/>
            <ac:inkMk id="18" creationId="{B22E3480-9FFF-8448-8BD6-09BC3329BE69}"/>
          </ac:inkMkLst>
        </pc:inkChg>
        <pc:inkChg chg="add topLvl">
          <ac:chgData name="Zhang Yifan" userId="c9b86b9a-8bad-4e1d-80e2-8f55c3c19e2c" providerId="ADAL" clId="{9BEFBB74-C0ED-D640-96C8-5B66059E4614}" dt="2021-09-28T00:24:44.245" v="2157"/>
          <ac:inkMkLst>
            <pc:docMk/>
            <pc:sldMk cId="459010040" sldId="293"/>
            <ac:inkMk id="20" creationId="{CC0E255B-1CAA-D04F-8992-9AD71C653E02}"/>
          </ac:inkMkLst>
        </pc:inkChg>
        <pc:inkChg chg="add topLvl">
          <ac:chgData name="Zhang Yifan" userId="c9b86b9a-8bad-4e1d-80e2-8f55c3c19e2c" providerId="ADAL" clId="{9BEFBB74-C0ED-D640-96C8-5B66059E4614}" dt="2021-09-28T00:24:44.245" v="2157"/>
          <ac:inkMkLst>
            <pc:docMk/>
            <pc:sldMk cId="459010040" sldId="293"/>
            <ac:inkMk id="21" creationId="{F538E94C-9B18-554F-89DF-D688749970D2}"/>
          </ac:inkMkLst>
        </pc:inkChg>
        <pc:inkChg chg="add topLvl">
          <ac:chgData name="Zhang Yifan" userId="c9b86b9a-8bad-4e1d-80e2-8f55c3c19e2c" providerId="ADAL" clId="{9BEFBB74-C0ED-D640-96C8-5B66059E4614}" dt="2021-09-28T00:24:44.245" v="2157"/>
          <ac:inkMkLst>
            <pc:docMk/>
            <pc:sldMk cId="459010040" sldId="293"/>
            <ac:inkMk id="22" creationId="{BBE7828D-D3B5-0A43-93A3-9CD04D6A313B}"/>
          </ac:inkMkLst>
        </pc:inkChg>
        <pc:inkChg chg="add topLvl">
          <ac:chgData name="Zhang Yifan" userId="c9b86b9a-8bad-4e1d-80e2-8f55c3c19e2c" providerId="ADAL" clId="{9BEFBB74-C0ED-D640-96C8-5B66059E4614}" dt="2021-09-28T00:24:44.245" v="2157"/>
          <ac:inkMkLst>
            <pc:docMk/>
            <pc:sldMk cId="459010040" sldId="293"/>
            <ac:inkMk id="23" creationId="{580FFF8B-B269-9941-BA8F-1022E4AD3702}"/>
          </ac:inkMkLst>
        </pc:inkChg>
        <pc:inkChg chg="add topLvl">
          <ac:chgData name="Zhang Yifan" userId="c9b86b9a-8bad-4e1d-80e2-8f55c3c19e2c" providerId="ADAL" clId="{9BEFBB74-C0ED-D640-96C8-5B66059E4614}" dt="2021-09-28T00:24:44.245" v="2157"/>
          <ac:inkMkLst>
            <pc:docMk/>
            <pc:sldMk cId="459010040" sldId="293"/>
            <ac:inkMk id="24" creationId="{8813FE10-FE87-DA4C-BB4E-C9906755DF7B}"/>
          </ac:inkMkLst>
        </pc:inkChg>
        <pc:inkChg chg="add topLvl">
          <ac:chgData name="Zhang Yifan" userId="c9b86b9a-8bad-4e1d-80e2-8f55c3c19e2c" providerId="ADAL" clId="{9BEFBB74-C0ED-D640-96C8-5B66059E4614}" dt="2021-09-28T00:24:44.245" v="2157"/>
          <ac:inkMkLst>
            <pc:docMk/>
            <pc:sldMk cId="459010040" sldId="293"/>
            <ac:inkMk id="26" creationId="{B02BB516-1B19-3545-973E-83212B871E10}"/>
          </ac:inkMkLst>
        </pc:inkChg>
        <pc:inkChg chg="add topLvl">
          <ac:chgData name="Zhang Yifan" userId="c9b86b9a-8bad-4e1d-80e2-8f55c3c19e2c" providerId="ADAL" clId="{9BEFBB74-C0ED-D640-96C8-5B66059E4614}" dt="2021-09-28T00:24:44.245" v="2157"/>
          <ac:inkMkLst>
            <pc:docMk/>
            <pc:sldMk cId="459010040" sldId="293"/>
            <ac:inkMk id="28" creationId="{40536880-27A8-A444-A7F8-E9F76FEE1E16}"/>
          </ac:inkMkLst>
        </pc:inkChg>
        <pc:inkChg chg="add topLvl">
          <ac:chgData name="Zhang Yifan" userId="c9b86b9a-8bad-4e1d-80e2-8f55c3c19e2c" providerId="ADAL" clId="{9BEFBB74-C0ED-D640-96C8-5B66059E4614}" dt="2021-09-28T00:24:44.245" v="2157"/>
          <ac:inkMkLst>
            <pc:docMk/>
            <pc:sldMk cId="459010040" sldId="293"/>
            <ac:inkMk id="30" creationId="{811B72F2-C7E4-B141-8C70-F2357D6BC0B5}"/>
          </ac:inkMkLst>
        </pc:inkChg>
        <pc:inkChg chg="add topLvl">
          <ac:chgData name="Zhang Yifan" userId="c9b86b9a-8bad-4e1d-80e2-8f55c3c19e2c" providerId="ADAL" clId="{9BEFBB74-C0ED-D640-96C8-5B66059E4614}" dt="2021-09-28T00:24:44.245" v="2157"/>
          <ac:inkMkLst>
            <pc:docMk/>
            <pc:sldMk cId="459010040" sldId="293"/>
            <ac:inkMk id="31" creationId="{EAD8BA30-027B-BB4B-91ED-0A9B62830AB2}"/>
          </ac:inkMkLst>
        </pc:inkChg>
        <pc:inkChg chg="add topLvl">
          <ac:chgData name="Zhang Yifan" userId="c9b86b9a-8bad-4e1d-80e2-8f55c3c19e2c" providerId="ADAL" clId="{9BEFBB74-C0ED-D640-96C8-5B66059E4614}" dt="2021-09-28T00:24:44.245" v="2157"/>
          <ac:inkMkLst>
            <pc:docMk/>
            <pc:sldMk cId="459010040" sldId="293"/>
            <ac:inkMk id="32" creationId="{4A482CDD-8184-914B-9416-8F0CCC54FE63}"/>
          </ac:inkMkLst>
        </pc:inkChg>
        <pc:inkChg chg="add topLvl">
          <ac:chgData name="Zhang Yifan" userId="c9b86b9a-8bad-4e1d-80e2-8f55c3c19e2c" providerId="ADAL" clId="{9BEFBB74-C0ED-D640-96C8-5B66059E4614}" dt="2021-09-28T00:24:44.245" v="2157"/>
          <ac:inkMkLst>
            <pc:docMk/>
            <pc:sldMk cId="459010040" sldId="293"/>
            <ac:inkMk id="33" creationId="{D38856A0-0DE7-624A-8EFD-98BA1B1A21EB}"/>
          </ac:inkMkLst>
        </pc:inkChg>
        <pc:inkChg chg="add topLvl">
          <ac:chgData name="Zhang Yifan" userId="c9b86b9a-8bad-4e1d-80e2-8f55c3c19e2c" providerId="ADAL" clId="{9BEFBB74-C0ED-D640-96C8-5B66059E4614}" dt="2021-09-28T00:24:44.245" v="2157"/>
          <ac:inkMkLst>
            <pc:docMk/>
            <pc:sldMk cId="459010040" sldId="293"/>
            <ac:inkMk id="34" creationId="{52AB0E47-BF37-B147-9450-761C58C2781B}"/>
          </ac:inkMkLst>
        </pc:inkChg>
        <pc:inkChg chg="add topLvl">
          <ac:chgData name="Zhang Yifan" userId="c9b86b9a-8bad-4e1d-80e2-8f55c3c19e2c" providerId="ADAL" clId="{9BEFBB74-C0ED-D640-96C8-5B66059E4614}" dt="2021-09-28T00:24:44.245" v="2157"/>
          <ac:inkMkLst>
            <pc:docMk/>
            <pc:sldMk cId="459010040" sldId="293"/>
            <ac:inkMk id="35" creationId="{723A75FF-07E3-7448-BF16-28C9FA79C740}"/>
          </ac:inkMkLst>
        </pc:inkChg>
        <pc:inkChg chg="add topLvl">
          <ac:chgData name="Zhang Yifan" userId="c9b86b9a-8bad-4e1d-80e2-8f55c3c19e2c" providerId="ADAL" clId="{9BEFBB74-C0ED-D640-96C8-5B66059E4614}" dt="2021-09-28T00:24:44.245" v="2157"/>
          <ac:inkMkLst>
            <pc:docMk/>
            <pc:sldMk cId="459010040" sldId="293"/>
            <ac:inkMk id="36" creationId="{E8A38DC8-2421-5E4C-BA98-653EDEA91EA9}"/>
          </ac:inkMkLst>
        </pc:inkChg>
        <pc:inkChg chg="add topLvl">
          <ac:chgData name="Zhang Yifan" userId="c9b86b9a-8bad-4e1d-80e2-8f55c3c19e2c" providerId="ADAL" clId="{9BEFBB74-C0ED-D640-96C8-5B66059E4614}" dt="2021-09-28T00:24:44.245" v="2157"/>
          <ac:inkMkLst>
            <pc:docMk/>
            <pc:sldMk cId="459010040" sldId="293"/>
            <ac:inkMk id="37" creationId="{97413520-4912-6D4B-8CA1-1C0A2B0670D9}"/>
          </ac:inkMkLst>
        </pc:inkChg>
        <pc:inkChg chg="add">
          <ac:chgData name="Zhang Yifan" userId="c9b86b9a-8bad-4e1d-80e2-8f55c3c19e2c" providerId="ADAL" clId="{9BEFBB74-C0ED-D640-96C8-5B66059E4614}" dt="2021-09-28T00:24:36.177" v="2155"/>
          <ac:inkMkLst>
            <pc:docMk/>
            <pc:sldMk cId="459010040" sldId="293"/>
            <ac:inkMk id="39" creationId="{1106BD6A-E656-494A-B901-4BF9F6868DB3}"/>
          </ac:inkMkLst>
        </pc:inkChg>
        <pc:inkChg chg="add">
          <ac:chgData name="Zhang Yifan" userId="c9b86b9a-8bad-4e1d-80e2-8f55c3c19e2c" providerId="ADAL" clId="{9BEFBB74-C0ED-D640-96C8-5B66059E4614}" dt="2021-09-28T00:24:43.568" v="2156"/>
          <ac:inkMkLst>
            <pc:docMk/>
            <pc:sldMk cId="459010040" sldId="293"/>
            <ac:inkMk id="40" creationId="{926B9D04-D464-804A-8732-D089593E0D2A}"/>
          </ac:inkMkLst>
        </pc:inkChg>
        <pc:inkChg chg="add">
          <ac:chgData name="Zhang Yifan" userId="c9b86b9a-8bad-4e1d-80e2-8f55c3c19e2c" providerId="ADAL" clId="{9BEFBB74-C0ED-D640-96C8-5B66059E4614}" dt="2021-09-28T00:25:11.809" v="2159"/>
          <ac:inkMkLst>
            <pc:docMk/>
            <pc:sldMk cId="459010040" sldId="293"/>
            <ac:inkMk id="42" creationId="{649041E6-A5EF-DF48-B78C-1690860892BD}"/>
          </ac:inkMkLst>
        </pc:inkChg>
        <pc:inkChg chg="add">
          <ac:chgData name="Zhang Yifan" userId="c9b86b9a-8bad-4e1d-80e2-8f55c3c19e2c" providerId="ADAL" clId="{9BEFBB74-C0ED-D640-96C8-5B66059E4614}" dt="2021-09-28T00:25:12.160" v="2160"/>
          <ac:inkMkLst>
            <pc:docMk/>
            <pc:sldMk cId="459010040" sldId="293"/>
            <ac:inkMk id="43" creationId="{F3D7A4EF-1C06-AF4D-84D6-26D9C8FFEE69}"/>
          </ac:inkMkLst>
        </pc:inkChg>
        <pc:inkChg chg="add">
          <ac:chgData name="Zhang Yifan" userId="c9b86b9a-8bad-4e1d-80e2-8f55c3c19e2c" providerId="ADAL" clId="{9BEFBB74-C0ED-D640-96C8-5B66059E4614}" dt="2021-09-28T00:25:13.825" v="2162"/>
          <ac:inkMkLst>
            <pc:docMk/>
            <pc:sldMk cId="459010040" sldId="293"/>
            <ac:inkMk id="45" creationId="{FB114F5D-1AD4-634B-AAF7-4F6AFF2E1359}"/>
          </ac:inkMkLst>
        </pc:inkChg>
        <pc:inkChg chg="add">
          <ac:chgData name="Zhang Yifan" userId="c9b86b9a-8bad-4e1d-80e2-8f55c3c19e2c" providerId="ADAL" clId="{9BEFBB74-C0ED-D640-96C8-5B66059E4614}" dt="2021-09-28T00:25:14.377" v="2163"/>
          <ac:inkMkLst>
            <pc:docMk/>
            <pc:sldMk cId="459010040" sldId="293"/>
            <ac:inkMk id="46" creationId="{7F22EA1C-0F0E-1F4D-8DCC-B9E03D9702FF}"/>
          </ac:inkMkLst>
        </pc:inkChg>
        <pc:inkChg chg="add">
          <ac:chgData name="Zhang Yifan" userId="c9b86b9a-8bad-4e1d-80e2-8f55c3c19e2c" providerId="ADAL" clId="{9BEFBB74-C0ED-D640-96C8-5B66059E4614}" dt="2021-09-28T00:25:16.644" v="2165"/>
          <ac:inkMkLst>
            <pc:docMk/>
            <pc:sldMk cId="459010040" sldId="293"/>
            <ac:inkMk id="48" creationId="{BDDAE30C-2A16-3348-9850-50752D2CB86F}"/>
          </ac:inkMkLst>
        </pc:inkChg>
        <pc:inkChg chg="add">
          <ac:chgData name="Zhang Yifan" userId="c9b86b9a-8bad-4e1d-80e2-8f55c3c19e2c" providerId="ADAL" clId="{9BEFBB74-C0ED-D640-96C8-5B66059E4614}" dt="2021-09-28T00:25:17.058" v="2166"/>
          <ac:inkMkLst>
            <pc:docMk/>
            <pc:sldMk cId="459010040" sldId="293"/>
            <ac:inkMk id="49" creationId="{32E34E01-F425-7846-AC39-E955FBE54708}"/>
          </ac:inkMkLst>
        </pc:inkChg>
        <pc:inkChg chg="add">
          <ac:chgData name="Zhang Yifan" userId="c9b86b9a-8bad-4e1d-80e2-8f55c3c19e2c" providerId="ADAL" clId="{9BEFBB74-C0ED-D640-96C8-5B66059E4614}" dt="2021-09-28T00:25:17.247" v="2167"/>
          <ac:inkMkLst>
            <pc:docMk/>
            <pc:sldMk cId="459010040" sldId="293"/>
            <ac:inkMk id="50" creationId="{3D8A8738-8266-1C44-AAC5-2652A6BAEA20}"/>
          </ac:inkMkLst>
        </pc:inkChg>
        <pc:inkChg chg="add">
          <ac:chgData name="Zhang Yifan" userId="c9b86b9a-8bad-4e1d-80e2-8f55c3c19e2c" providerId="ADAL" clId="{9BEFBB74-C0ED-D640-96C8-5B66059E4614}" dt="2021-09-28T00:25:17.446" v="2168"/>
          <ac:inkMkLst>
            <pc:docMk/>
            <pc:sldMk cId="459010040" sldId="293"/>
            <ac:inkMk id="51" creationId="{95C35E2C-F02C-4644-AD53-839DA2C098F1}"/>
          </ac:inkMkLst>
        </pc:inkChg>
        <pc:inkChg chg="add">
          <ac:chgData name="Zhang Yifan" userId="c9b86b9a-8bad-4e1d-80e2-8f55c3c19e2c" providerId="ADAL" clId="{9BEFBB74-C0ED-D640-96C8-5B66059E4614}" dt="2021-09-28T00:25:17.777" v="2169"/>
          <ac:inkMkLst>
            <pc:docMk/>
            <pc:sldMk cId="459010040" sldId="293"/>
            <ac:inkMk id="52" creationId="{C68A1836-0769-644C-8051-FE5732A069B4}"/>
          </ac:inkMkLst>
        </pc:inkChg>
        <pc:inkChg chg="add">
          <ac:chgData name="Zhang Yifan" userId="c9b86b9a-8bad-4e1d-80e2-8f55c3c19e2c" providerId="ADAL" clId="{9BEFBB74-C0ED-D640-96C8-5B66059E4614}" dt="2021-09-28T00:25:18.063" v="2170"/>
          <ac:inkMkLst>
            <pc:docMk/>
            <pc:sldMk cId="459010040" sldId="293"/>
            <ac:inkMk id="53" creationId="{278288FC-FC5F-9647-8E86-838F7A164120}"/>
          </ac:inkMkLst>
        </pc:inkChg>
        <pc:inkChg chg="add">
          <ac:chgData name="Zhang Yifan" userId="c9b86b9a-8bad-4e1d-80e2-8f55c3c19e2c" providerId="ADAL" clId="{9BEFBB74-C0ED-D640-96C8-5B66059E4614}" dt="2021-09-28T00:25:18.250" v="2171"/>
          <ac:inkMkLst>
            <pc:docMk/>
            <pc:sldMk cId="459010040" sldId="293"/>
            <ac:inkMk id="54" creationId="{90D44C04-71B0-5F4B-8B40-391C35A92F7A}"/>
          </ac:inkMkLst>
        </pc:inkChg>
      </pc:sldChg>
      <pc:sldChg chg="addSp delSp add">
        <pc:chgData name="Zhang Yifan" userId="c9b86b9a-8bad-4e1d-80e2-8f55c3c19e2c" providerId="ADAL" clId="{9BEFBB74-C0ED-D640-96C8-5B66059E4614}" dt="2021-09-28T00:27:48.237" v="2217"/>
        <pc:sldMkLst>
          <pc:docMk/>
          <pc:sldMk cId="2047504577" sldId="294"/>
        </pc:sldMkLst>
        <pc:grpChg chg="add del">
          <ac:chgData name="Zhang Yifan" userId="c9b86b9a-8bad-4e1d-80e2-8f55c3c19e2c" providerId="ADAL" clId="{9BEFBB74-C0ED-D640-96C8-5B66059E4614}" dt="2021-09-28T00:25:47.982" v="2177"/>
          <ac:grpSpMkLst>
            <pc:docMk/>
            <pc:sldMk cId="2047504577" sldId="294"/>
            <ac:grpSpMk id="27" creationId="{3E660BBD-222B-2142-B896-B6A5ADF4AE0D}"/>
          </ac:grpSpMkLst>
        </pc:grpChg>
        <pc:grpChg chg="add">
          <ac:chgData name="Zhang Yifan" userId="c9b86b9a-8bad-4e1d-80e2-8f55c3c19e2c" providerId="ADAL" clId="{9BEFBB74-C0ED-D640-96C8-5B66059E4614}" dt="2021-09-28T00:26:21.880" v="2183"/>
          <ac:grpSpMkLst>
            <pc:docMk/>
            <pc:sldMk cId="2047504577" sldId="294"/>
            <ac:grpSpMk id="43" creationId="{FEF17336-703A-5344-9C9C-405053C8164D}"/>
          </ac:grpSpMkLst>
        </pc:grpChg>
        <pc:grpChg chg="add">
          <ac:chgData name="Zhang Yifan" userId="c9b86b9a-8bad-4e1d-80e2-8f55c3c19e2c" providerId="ADAL" clId="{9BEFBB74-C0ED-D640-96C8-5B66059E4614}" dt="2021-09-28T00:27:26.426" v="2186"/>
          <ac:grpSpMkLst>
            <pc:docMk/>
            <pc:sldMk cId="2047504577" sldId="294"/>
            <ac:grpSpMk id="46" creationId="{C5E0F45B-151D-9749-AE9B-DF9B93E583D8}"/>
          </ac:grpSpMkLst>
        </pc:grpChg>
        <pc:grpChg chg="add">
          <ac:chgData name="Zhang Yifan" userId="c9b86b9a-8bad-4e1d-80e2-8f55c3c19e2c" providerId="ADAL" clId="{9BEFBB74-C0ED-D640-96C8-5B66059E4614}" dt="2021-09-28T00:27:29.452" v="2189"/>
          <ac:grpSpMkLst>
            <pc:docMk/>
            <pc:sldMk cId="2047504577" sldId="294"/>
            <ac:grpSpMk id="49" creationId="{1BB46B9B-DDF5-0848-97E7-6141BDE0EAA6}"/>
          </ac:grpSpMkLst>
        </pc:grpChg>
        <pc:grpChg chg="add">
          <ac:chgData name="Zhang Yifan" userId="c9b86b9a-8bad-4e1d-80e2-8f55c3c19e2c" providerId="ADAL" clId="{9BEFBB74-C0ED-D640-96C8-5B66059E4614}" dt="2021-09-28T00:27:32.090" v="2194"/>
          <ac:grpSpMkLst>
            <pc:docMk/>
            <pc:sldMk cId="2047504577" sldId="294"/>
            <ac:grpSpMk id="54" creationId="{AF2112E9-FAEC-364C-A4AA-49D5A5D24557}"/>
          </ac:grpSpMkLst>
        </pc:grpChg>
        <pc:grpChg chg="add">
          <ac:chgData name="Zhang Yifan" userId="c9b86b9a-8bad-4e1d-80e2-8f55c3c19e2c" providerId="ADAL" clId="{9BEFBB74-C0ED-D640-96C8-5B66059E4614}" dt="2021-09-28T00:27:32.090" v="2194"/>
          <ac:grpSpMkLst>
            <pc:docMk/>
            <pc:sldMk cId="2047504577" sldId="294"/>
            <ac:grpSpMk id="55" creationId="{4EC26EA8-7899-A041-B411-1D1860DBE8DF}"/>
          </ac:grpSpMkLst>
        </pc:grpChg>
        <pc:grpChg chg="add del">
          <ac:chgData name="Zhang Yifan" userId="c9b86b9a-8bad-4e1d-80e2-8f55c3c19e2c" providerId="ADAL" clId="{9BEFBB74-C0ED-D640-96C8-5B66059E4614}" dt="2021-09-28T00:27:35.100" v="2198"/>
          <ac:grpSpMkLst>
            <pc:docMk/>
            <pc:sldMk cId="2047504577" sldId="294"/>
            <ac:grpSpMk id="58" creationId="{503C78CA-9B25-B747-BBF3-DBA79916726F}"/>
          </ac:grpSpMkLst>
        </pc:grpChg>
        <pc:grpChg chg="add">
          <ac:chgData name="Zhang Yifan" userId="c9b86b9a-8bad-4e1d-80e2-8f55c3c19e2c" providerId="ADAL" clId="{9BEFBB74-C0ED-D640-96C8-5B66059E4614}" dt="2021-09-28T00:27:38.288" v="2202"/>
          <ac:grpSpMkLst>
            <pc:docMk/>
            <pc:sldMk cId="2047504577" sldId="294"/>
            <ac:grpSpMk id="61" creationId="{B8121632-92E8-4447-8CA5-7FEDE65AF0E1}"/>
          </ac:grpSpMkLst>
        </pc:grpChg>
        <pc:grpChg chg="add">
          <ac:chgData name="Zhang Yifan" userId="c9b86b9a-8bad-4e1d-80e2-8f55c3c19e2c" providerId="ADAL" clId="{9BEFBB74-C0ED-D640-96C8-5B66059E4614}" dt="2021-09-28T00:27:39.522" v="2205"/>
          <ac:grpSpMkLst>
            <pc:docMk/>
            <pc:sldMk cId="2047504577" sldId="294"/>
            <ac:grpSpMk id="192" creationId="{E55AB86E-7D18-E24E-B556-F1743842543F}"/>
          </ac:grpSpMkLst>
        </pc:grpChg>
        <pc:grpChg chg="add">
          <ac:chgData name="Zhang Yifan" userId="c9b86b9a-8bad-4e1d-80e2-8f55c3c19e2c" providerId="ADAL" clId="{9BEFBB74-C0ED-D640-96C8-5B66059E4614}" dt="2021-09-28T00:27:42.386" v="2209"/>
          <ac:grpSpMkLst>
            <pc:docMk/>
            <pc:sldMk cId="2047504577" sldId="294"/>
            <ac:grpSpMk id="196" creationId="{459FF208-8438-4945-819D-D3267CBF7CDA}"/>
          </ac:grpSpMkLst>
        </pc:grpChg>
        <pc:grpChg chg="add">
          <ac:chgData name="Zhang Yifan" userId="c9b86b9a-8bad-4e1d-80e2-8f55c3c19e2c" providerId="ADAL" clId="{9BEFBB74-C0ED-D640-96C8-5B66059E4614}" dt="2021-09-28T00:27:48.237" v="2217"/>
          <ac:grpSpMkLst>
            <pc:docMk/>
            <pc:sldMk cId="2047504577" sldId="294"/>
            <ac:grpSpMk id="204" creationId="{66839DCD-563A-1F47-9A1D-B0CAC9D909E0}"/>
          </ac:grpSpMkLst>
        </pc:grpChg>
        <pc:inkChg chg="add topLvl">
          <ac:chgData name="Zhang Yifan" userId="c9b86b9a-8bad-4e1d-80e2-8f55c3c19e2c" providerId="ADAL" clId="{9BEFBB74-C0ED-D640-96C8-5B66059E4614}" dt="2021-09-28T00:25:47.982" v="2177"/>
          <ac:inkMkLst>
            <pc:docMk/>
            <pc:sldMk cId="2047504577" sldId="294"/>
            <ac:inkMk id="10" creationId="{6B48A4D9-AEE2-BB4D-83D4-54BCB4BDC23A}"/>
          </ac:inkMkLst>
        </pc:inkChg>
        <pc:inkChg chg="add topLvl">
          <ac:chgData name="Zhang Yifan" userId="c9b86b9a-8bad-4e1d-80e2-8f55c3c19e2c" providerId="ADAL" clId="{9BEFBB74-C0ED-D640-96C8-5B66059E4614}" dt="2021-09-28T00:25:47.982" v="2177"/>
          <ac:inkMkLst>
            <pc:docMk/>
            <pc:sldMk cId="2047504577" sldId="294"/>
            <ac:inkMk id="19" creationId="{9B5368D9-FB28-344B-8233-A6C2186E9A8A}"/>
          </ac:inkMkLst>
        </pc:inkChg>
        <pc:inkChg chg="add">
          <ac:chgData name="Zhang Yifan" userId="c9b86b9a-8bad-4e1d-80e2-8f55c3c19e2c" providerId="ADAL" clId="{9BEFBB74-C0ED-D640-96C8-5B66059E4614}" dt="2021-09-28T00:26:17.725" v="2178"/>
          <ac:inkMkLst>
            <pc:docMk/>
            <pc:sldMk cId="2047504577" sldId="294"/>
            <ac:inkMk id="25" creationId="{B73F0D0A-30C8-924A-9774-CAF9E2BB86C7}"/>
          </ac:inkMkLst>
        </pc:inkChg>
        <pc:inkChg chg="add del topLvl">
          <ac:chgData name="Zhang Yifan" userId="c9b86b9a-8bad-4e1d-80e2-8f55c3c19e2c" providerId="ADAL" clId="{9BEFBB74-C0ED-D640-96C8-5B66059E4614}" dt="2021-09-28T00:25:47.982" v="2177"/>
          <ac:inkMkLst>
            <pc:docMk/>
            <pc:sldMk cId="2047504577" sldId="294"/>
            <ac:inkMk id="25" creationId="{F5B36ADE-9C96-5142-B9F1-A1A7288A3301}"/>
          </ac:inkMkLst>
        </pc:inkChg>
        <pc:inkChg chg="add">
          <ac:chgData name="Zhang Yifan" userId="c9b86b9a-8bad-4e1d-80e2-8f55c3c19e2c" providerId="ADAL" clId="{9BEFBB74-C0ED-D640-96C8-5B66059E4614}" dt="2021-09-28T00:26:20.241" v="2181"/>
          <ac:inkMkLst>
            <pc:docMk/>
            <pc:sldMk cId="2047504577" sldId="294"/>
            <ac:inkMk id="38" creationId="{63790971-6851-3540-A13F-CB04CED0C31B}"/>
          </ac:inkMkLst>
        </pc:inkChg>
        <pc:inkChg chg="add">
          <ac:chgData name="Zhang Yifan" userId="c9b86b9a-8bad-4e1d-80e2-8f55c3c19e2c" providerId="ADAL" clId="{9BEFBB74-C0ED-D640-96C8-5B66059E4614}" dt="2021-09-28T00:26:21.231" v="2182"/>
          <ac:inkMkLst>
            <pc:docMk/>
            <pc:sldMk cId="2047504577" sldId="294"/>
            <ac:inkMk id="42" creationId="{8F96AF0F-C221-1A4C-B5EF-A541AE276744}"/>
          </ac:inkMkLst>
        </pc:inkChg>
        <pc:inkChg chg="add">
          <ac:chgData name="Zhang Yifan" userId="c9b86b9a-8bad-4e1d-80e2-8f55c3c19e2c" providerId="ADAL" clId="{9BEFBB74-C0ED-D640-96C8-5B66059E4614}" dt="2021-09-28T00:27:25.317" v="2184"/>
          <ac:inkMkLst>
            <pc:docMk/>
            <pc:sldMk cId="2047504577" sldId="294"/>
            <ac:inkMk id="44" creationId="{9C5D120C-FD5B-9D42-830B-6507AEFCC53B}"/>
          </ac:inkMkLst>
        </pc:inkChg>
        <pc:inkChg chg="add">
          <ac:chgData name="Zhang Yifan" userId="c9b86b9a-8bad-4e1d-80e2-8f55c3c19e2c" providerId="ADAL" clId="{9BEFBB74-C0ED-D640-96C8-5B66059E4614}" dt="2021-09-28T00:26:19.584" v="2180"/>
          <ac:inkMkLst>
            <pc:docMk/>
            <pc:sldMk cId="2047504577" sldId="294"/>
            <ac:inkMk id="44" creationId="{B7AB889B-02A7-4144-A0F8-BA92D64E2B61}"/>
          </ac:inkMkLst>
        </pc:inkChg>
        <pc:inkChg chg="add">
          <ac:chgData name="Zhang Yifan" userId="c9b86b9a-8bad-4e1d-80e2-8f55c3c19e2c" providerId="ADAL" clId="{9BEFBB74-C0ED-D640-96C8-5B66059E4614}" dt="2021-09-28T00:27:25.834" v="2185"/>
          <ac:inkMkLst>
            <pc:docMk/>
            <pc:sldMk cId="2047504577" sldId="294"/>
            <ac:inkMk id="45" creationId="{963D624C-D580-FC40-BB07-50B11561BC8A}"/>
          </ac:inkMkLst>
        </pc:inkChg>
        <pc:inkChg chg="add">
          <ac:chgData name="Zhang Yifan" userId="c9b86b9a-8bad-4e1d-80e2-8f55c3c19e2c" providerId="ADAL" clId="{9BEFBB74-C0ED-D640-96C8-5B66059E4614}" dt="2021-09-28T00:26:19.136" v="2179"/>
          <ac:inkMkLst>
            <pc:docMk/>
            <pc:sldMk cId="2047504577" sldId="294"/>
            <ac:inkMk id="45" creationId="{CDBD1E83-25D5-3A4E-AD7F-4CB2B405848E}"/>
          </ac:inkMkLst>
        </pc:inkChg>
        <pc:inkChg chg="add">
          <ac:chgData name="Zhang Yifan" userId="c9b86b9a-8bad-4e1d-80e2-8f55c3c19e2c" providerId="ADAL" clId="{9BEFBB74-C0ED-D640-96C8-5B66059E4614}" dt="2021-09-28T00:27:28.392" v="2187"/>
          <ac:inkMkLst>
            <pc:docMk/>
            <pc:sldMk cId="2047504577" sldId="294"/>
            <ac:inkMk id="47" creationId="{9531B1DC-EC47-874E-82CB-600D7DBF27B7}"/>
          </ac:inkMkLst>
        </pc:inkChg>
        <pc:inkChg chg="add">
          <ac:chgData name="Zhang Yifan" userId="c9b86b9a-8bad-4e1d-80e2-8f55c3c19e2c" providerId="ADAL" clId="{9BEFBB74-C0ED-D640-96C8-5B66059E4614}" dt="2021-09-28T00:27:28.675" v="2188"/>
          <ac:inkMkLst>
            <pc:docMk/>
            <pc:sldMk cId="2047504577" sldId="294"/>
            <ac:inkMk id="48" creationId="{BE2EEA48-273F-5C4D-9A02-592A2F67A625}"/>
          </ac:inkMkLst>
        </pc:inkChg>
        <pc:inkChg chg="add">
          <ac:chgData name="Zhang Yifan" userId="c9b86b9a-8bad-4e1d-80e2-8f55c3c19e2c" providerId="ADAL" clId="{9BEFBB74-C0ED-D640-96C8-5B66059E4614}" dt="2021-09-28T00:27:29.963" v="2190"/>
          <ac:inkMkLst>
            <pc:docMk/>
            <pc:sldMk cId="2047504577" sldId="294"/>
            <ac:inkMk id="50" creationId="{0FCB5B34-6D88-534D-B9A4-5829538529BD}"/>
          </ac:inkMkLst>
        </pc:inkChg>
        <pc:inkChg chg="add">
          <ac:chgData name="Zhang Yifan" userId="c9b86b9a-8bad-4e1d-80e2-8f55c3c19e2c" providerId="ADAL" clId="{9BEFBB74-C0ED-D640-96C8-5B66059E4614}" dt="2021-09-28T00:27:30.152" v="2191"/>
          <ac:inkMkLst>
            <pc:docMk/>
            <pc:sldMk cId="2047504577" sldId="294"/>
            <ac:inkMk id="51" creationId="{00BC802C-1631-1748-A4B1-1D0A9B05B9B8}"/>
          </ac:inkMkLst>
        </pc:inkChg>
        <pc:inkChg chg="add">
          <ac:chgData name="Zhang Yifan" userId="c9b86b9a-8bad-4e1d-80e2-8f55c3c19e2c" providerId="ADAL" clId="{9BEFBB74-C0ED-D640-96C8-5B66059E4614}" dt="2021-09-28T00:27:31.244" v="2192"/>
          <ac:inkMkLst>
            <pc:docMk/>
            <pc:sldMk cId="2047504577" sldId="294"/>
            <ac:inkMk id="52" creationId="{7BD59C14-3D2A-984F-BC68-BD5105C75A54}"/>
          </ac:inkMkLst>
        </pc:inkChg>
        <pc:inkChg chg="add">
          <ac:chgData name="Zhang Yifan" userId="c9b86b9a-8bad-4e1d-80e2-8f55c3c19e2c" providerId="ADAL" clId="{9BEFBB74-C0ED-D640-96C8-5B66059E4614}" dt="2021-09-28T00:27:31.426" v="2193"/>
          <ac:inkMkLst>
            <pc:docMk/>
            <pc:sldMk cId="2047504577" sldId="294"/>
            <ac:inkMk id="53" creationId="{ABA74727-6CB4-0247-9857-A130227D1062}"/>
          </ac:inkMkLst>
        </pc:inkChg>
        <pc:inkChg chg="add del topLvl">
          <ac:chgData name="Zhang Yifan" userId="c9b86b9a-8bad-4e1d-80e2-8f55c3c19e2c" providerId="ADAL" clId="{9BEFBB74-C0ED-D640-96C8-5B66059E4614}" dt="2021-09-28T00:27:36.398" v="2199"/>
          <ac:inkMkLst>
            <pc:docMk/>
            <pc:sldMk cId="2047504577" sldId="294"/>
            <ac:inkMk id="56" creationId="{435959AA-0FB1-B344-B926-CE188D4D5C93}"/>
          </ac:inkMkLst>
        </pc:inkChg>
        <pc:inkChg chg="add del topLvl">
          <ac:chgData name="Zhang Yifan" userId="c9b86b9a-8bad-4e1d-80e2-8f55c3c19e2c" providerId="ADAL" clId="{9BEFBB74-C0ED-D640-96C8-5B66059E4614}" dt="2021-09-28T00:27:35.100" v="2198"/>
          <ac:inkMkLst>
            <pc:docMk/>
            <pc:sldMk cId="2047504577" sldId="294"/>
            <ac:inkMk id="57" creationId="{D2009829-FC76-7446-9773-AB13945B7C87}"/>
          </ac:inkMkLst>
        </pc:inkChg>
        <pc:inkChg chg="add">
          <ac:chgData name="Zhang Yifan" userId="c9b86b9a-8bad-4e1d-80e2-8f55c3c19e2c" providerId="ADAL" clId="{9BEFBB74-C0ED-D640-96C8-5B66059E4614}" dt="2021-09-28T00:27:37.211" v="2200"/>
          <ac:inkMkLst>
            <pc:docMk/>
            <pc:sldMk cId="2047504577" sldId="294"/>
            <ac:inkMk id="59" creationId="{D2BCA3A9-2399-274E-97B9-D8A34C6CFFC1}"/>
          </ac:inkMkLst>
        </pc:inkChg>
        <pc:inkChg chg="add">
          <ac:chgData name="Zhang Yifan" userId="c9b86b9a-8bad-4e1d-80e2-8f55c3c19e2c" providerId="ADAL" clId="{9BEFBB74-C0ED-D640-96C8-5B66059E4614}" dt="2021-09-28T00:27:37.686" v="2201"/>
          <ac:inkMkLst>
            <pc:docMk/>
            <pc:sldMk cId="2047504577" sldId="294"/>
            <ac:inkMk id="60" creationId="{F10B8C24-65B1-F644-B65D-3423DDF230C3}"/>
          </ac:inkMkLst>
        </pc:inkChg>
        <pc:inkChg chg="add">
          <ac:chgData name="Zhang Yifan" userId="c9b86b9a-8bad-4e1d-80e2-8f55c3c19e2c" providerId="ADAL" clId="{9BEFBB74-C0ED-D640-96C8-5B66059E4614}" dt="2021-09-28T00:27:38.487" v="2203"/>
          <ac:inkMkLst>
            <pc:docMk/>
            <pc:sldMk cId="2047504577" sldId="294"/>
            <ac:inkMk id="62" creationId="{E516C0B7-C58D-9745-864A-20A3A0F53C51}"/>
          </ac:inkMkLst>
        </pc:inkChg>
        <pc:inkChg chg="add">
          <ac:chgData name="Zhang Yifan" userId="c9b86b9a-8bad-4e1d-80e2-8f55c3c19e2c" providerId="ADAL" clId="{9BEFBB74-C0ED-D640-96C8-5B66059E4614}" dt="2021-09-28T00:27:38.882" v="2204"/>
          <ac:inkMkLst>
            <pc:docMk/>
            <pc:sldMk cId="2047504577" sldId="294"/>
            <ac:inkMk id="63" creationId="{4748C13D-9BA8-B84A-A491-B723D2908864}"/>
          </ac:inkMkLst>
        </pc:inkChg>
        <pc:inkChg chg="add">
          <ac:chgData name="Zhang Yifan" userId="c9b86b9a-8bad-4e1d-80e2-8f55c3c19e2c" providerId="ADAL" clId="{9BEFBB74-C0ED-D640-96C8-5B66059E4614}" dt="2021-09-28T00:27:40.785" v="2206"/>
          <ac:inkMkLst>
            <pc:docMk/>
            <pc:sldMk cId="2047504577" sldId="294"/>
            <ac:inkMk id="193" creationId="{CF7F5E3E-96DD-DD4C-A1FF-A5AFAFD43A68}"/>
          </ac:inkMkLst>
        </pc:inkChg>
        <pc:inkChg chg="add">
          <ac:chgData name="Zhang Yifan" userId="c9b86b9a-8bad-4e1d-80e2-8f55c3c19e2c" providerId="ADAL" clId="{9BEFBB74-C0ED-D640-96C8-5B66059E4614}" dt="2021-09-28T00:27:41.199" v="2207"/>
          <ac:inkMkLst>
            <pc:docMk/>
            <pc:sldMk cId="2047504577" sldId="294"/>
            <ac:inkMk id="194" creationId="{1910F846-FEE6-2448-820B-6B68DE68DA8F}"/>
          </ac:inkMkLst>
        </pc:inkChg>
        <pc:inkChg chg="add">
          <ac:chgData name="Zhang Yifan" userId="c9b86b9a-8bad-4e1d-80e2-8f55c3c19e2c" providerId="ADAL" clId="{9BEFBB74-C0ED-D640-96C8-5B66059E4614}" dt="2021-09-28T00:27:41.435" v="2208"/>
          <ac:inkMkLst>
            <pc:docMk/>
            <pc:sldMk cId="2047504577" sldId="294"/>
            <ac:inkMk id="195" creationId="{313884FE-D7E4-354D-B3AB-B8BE3E3F9754}"/>
          </ac:inkMkLst>
        </pc:inkChg>
        <pc:inkChg chg="add">
          <ac:chgData name="Zhang Yifan" userId="c9b86b9a-8bad-4e1d-80e2-8f55c3c19e2c" providerId="ADAL" clId="{9BEFBB74-C0ED-D640-96C8-5B66059E4614}" dt="2021-09-28T00:27:45.421" v="2210"/>
          <ac:inkMkLst>
            <pc:docMk/>
            <pc:sldMk cId="2047504577" sldId="294"/>
            <ac:inkMk id="197" creationId="{D1C8A539-0A90-A94C-B1CC-4C4D5E6F2099}"/>
          </ac:inkMkLst>
        </pc:inkChg>
        <pc:inkChg chg="add">
          <ac:chgData name="Zhang Yifan" userId="c9b86b9a-8bad-4e1d-80e2-8f55c3c19e2c" providerId="ADAL" clId="{9BEFBB74-C0ED-D640-96C8-5B66059E4614}" dt="2021-09-28T00:27:45.997" v="2211"/>
          <ac:inkMkLst>
            <pc:docMk/>
            <pc:sldMk cId="2047504577" sldId="294"/>
            <ac:inkMk id="198" creationId="{4FC5C4D2-3AA4-7D44-9F9F-E116173CADEA}"/>
          </ac:inkMkLst>
        </pc:inkChg>
        <pc:inkChg chg="add">
          <ac:chgData name="Zhang Yifan" userId="c9b86b9a-8bad-4e1d-80e2-8f55c3c19e2c" providerId="ADAL" clId="{9BEFBB74-C0ED-D640-96C8-5B66059E4614}" dt="2021-09-28T00:27:46.204" v="2212"/>
          <ac:inkMkLst>
            <pc:docMk/>
            <pc:sldMk cId="2047504577" sldId="294"/>
            <ac:inkMk id="199" creationId="{A9A20B11-FB61-014C-8DAB-C2D3DACACB8F}"/>
          </ac:inkMkLst>
        </pc:inkChg>
        <pc:inkChg chg="add">
          <ac:chgData name="Zhang Yifan" userId="c9b86b9a-8bad-4e1d-80e2-8f55c3c19e2c" providerId="ADAL" clId="{9BEFBB74-C0ED-D640-96C8-5B66059E4614}" dt="2021-09-28T00:27:46.427" v="2213"/>
          <ac:inkMkLst>
            <pc:docMk/>
            <pc:sldMk cId="2047504577" sldId="294"/>
            <ac:inkMk id="200" creationId="{ECEA4675-BD77-8648-8F1F-3C4EB101BBA4}"/>
          </ac:inkMkLst>
        </pc:inkChg>
        <pc:inkChg chg="add">
          <ac:chgData name="Zhang Yifan" userId="c9b86b9a-8bad-4e1d-80e2-8f55c3c19e2c" providerId="ADAL" clId="{9BEFBB74-C0ED-D640-96C8-5B66059E4614}" dt="2021-09-28T00:27:46.803" v="2214"/>
          <ac:inkMkLst>
            <pc:docMk/>
            <pc:sldMk cId="2047504577" sldId="294"/>
            <ac:inkMk id="201" creationId="{C7129580-D59F-F845-B99C-383564473EFB}"/>
          </ac:inkMkLst>
        </pc:inkChg>
        <pc:inkChg chg="add">
          <ac:chgData name="Zhang Yifan" userId="c9b86b9a-8bad-4e1d-80e2-8f55c3c19e2c" providerId="ADAL" clId="{9BEFBB74-C0ED-D640-96C8-5B66059E4614}" dt="2021-09-28T00:27:47.097" v="2215"/>
          <ac:inkMkLst>
            <pc:docMk/>
            <pc:sldMk cId="2047504577" sldId="294"/>
            <ac:inkMk id="202" creationId="{2A1EFB57-1549-5C4C-BB67-24446CFFE241}"/>
          </ac:inkMkLst>
        </pc:inkChg>
        <pc:inkChg chg="add">
          <ac:chgData name="Zhang Yifan" userId="c9b86b9a-8bad-4e1d-80e2-8f55c3c19e2c" providerId="ADAL" clId="{9BEFBB74-C0ED-D640-96C8-5B66059E4614}" dt="2021-09-28T00:27:47.227" v="2216"/>
          <ac:inkMkLst>
            <pc:docMk/>
            <pc:sldMk cId="2047504577" sldId="294"/>
            <ac:inkMk id="203" creationId="{ECBA75BF-FE94-6046-B612-E1367D3FEA62}"/>
          </ac:inkMkLst>
        </pc:inkChg>
      </pc:sldChg>
      <pc:sldChg chg="addSp">
        <pc:chgData name="Zhang Yifan" userId="c9b86b9a-8bad-4e1d-80e2-8f55c3c19e2c" providerId="ADAL" clId="{9BEFBB74-C0ED-D640-96C8-5B66059E4614}" dt="2021-09-28T00:33:19.379" v="2225"/>
        <pc:sldMkLst>
          <pc:docMk/>
          <pc:sldMk cId="756004923" sldId="295"/>
        </pc:sldMkLst>
        <pc:grpChg chg="add">
          <ac:chgData name="Zhang Yifan" userId="c9b86b9a-8bad-4e1d-80e2-8f55c3c19e2c" providerId="ADAL" clId="{9BEFBB74-C0ED-D640-96C8-5B66059E4614}" dt="2021-09-28T00:33:17.505" v="2222"/>
          <ac:grpSpMkLst>
            <pc:docMk/>
            <pc:sldMk cId="756004923" sldId="295"/>
            <ac:grpSpMk id="9" creationId="{0FDA2C45-420C-AC4D-B216-BE2C0528BF52}"/>
          </ac:grpSpMkLst>
        </pc:grpChg>
        <pc:grpChg chg="add">
          <ac:chgData name="Zhang Yifan" userId="c9b86b9a-8bad-4e1d-80e2-8f55c3c19e2c" providerId="ADAL" clId="{9BEFBB74-C0ED-D640-96C8-5B66059E4614}" dt="2021-09-28T00:33:19.379" v="2225"/>
          <ac:grpSpMkLst>
            <pc:docMk/>
            <pc:sldMk cId="756004923" sldId="295"/>
            <ac:grpSpMk id="12" creationId="{DE50145D-5773-974F-AE39-93ED9975D850}"/>
          </ac:grpSpMkLst>
        </pc:grpChg>
        <pc:inkChg chg="add">
          <ac:chgData name="Zhang Yifan" userId="c9b86b9a-8bad-4e1d-80e2-8f55c3c19e2c" providerId="ADAL" clId="{9BEFBB74-C0ED-D640-96C8-5B66059E4614}" dt="2021-09-28T00:33:11.152" v="2218"/>
          <ac:inkMkLst>
            <pc:docMk/>
            <pc:sldMk cId="756004923" sldId="295"/>
            <ac:inkMk id="5" creationId="{5686E0A8-41FA-CD45-A318-93E4101D7975}"/>
          </ac:inkMkLst>
        </pc:inkChg>
        <pc:inkChg chg="add">
          <ac:chgData name="Zhang Yifan" userId="c9b86b9a-8bad-4e1d-80e2-8f55c3c19e2c" providerId="ADAL" clId="{9BEFBB74-C0ED-D640-96C8-5B66059E4614}" dt="2021-09-28T00:33:14.868" v="2219"/>
          <ac:inkMkLst>
            <pc:docMk/>
            <pc:sldMk cId="756004923" sldId="295"/>
            <ac:inkMk id="6" creationId="{6703529F-4FC8-6B44-A394-3B5E45B5742B}"/>
          </ac:inkMkLst>
        </pc:inkChg>
        <pc:inkChg chg="add">
          <ac:chgData name="Zhang Yifan" userId="c9b86b9a-8bad-4e1d-80e2-8f55c3c19e2c" providerId="ADAL" clId="{9BEFBB74-C0ED-D640-96C8-5B66059E4614}" dt="2021-09-28T00:33:16.434" v="2220"/>
          <ac:inkMkLst>
            <pc:docMk/>
            <pc:sldMk cId="756004923" sldId="295"/>
            <ac:inkMk id="7" creationId="{4D259C12-1A99-0241-A34F-F446814E6E09}"/>
          </ac:inkMkLst>
        </pc:inkChg>
        <pc:inkChg chg="add">
          <ac:chgData name="Zhang Yifan" userId="c9b86b9a-8bad-4e1d-80e2-8f55c3c19e2c" providerId="ADAL" clId="{9BEFBB74-C0ED-D640-96C8-5B66059E4614}" dt="2021-09-28T00:33:16.764" v="2221"/>
          <ac:inkMkLst>
            <pc:docMk/>
            <pc:sldMk cId="756004923" sldId="295"/>
            <ac:inkMk id="8" creationId="{7E5B6F69-4788-0341-BB68-0364C03412CD}"/>
          </ac:inkMkLst>
        </pc:inkChg>
        <pc:inkChg chg="add">
          <ac:chgData name="Zhang Yifan" userId="c9b86b9a-8bad-4e1d-80e2-8f55c3c19e2c" providerId="ADAL" clId="{9BEFBB74-C0ED-D640-96C8-5B66059E4614}" dt="2021-09-28T00:33:18.327" v="2223"/>
          <ac:inkMkLst>
            <pc:docMk/>
            <pc:sldMk cId="756004923" sldId="295"/>
            <ac:inkMk id="10" creationId="{4E1C79C3-E8D2-9F41-9D0D-D1E91ED27DD5}"/>
          </ac:inkMkLst>
        </pc:inkChg>
        <pc:inkChg chg="add">
          <ac:chgData name="Zhang Yifan" userId="c9b86b9a-8bad-4e1d-80e2-8f55c3c19e2c" providerId="ADAL" clId="{9BEFBB74-C0ED-D640-96C8-5B66059E4614}" dt="2021-09-28T00:33:18.541" v="2224"/>
          <ac:inkMkLst>
            <pc:docMk/>
            <pc:sldMk cId="756004923" sldId="295"/>
            <ac:inkMk id="11" creationId="{12ED9C8F-919B-9449-B334-3FE42F1297A0}"/>
          </ac:inkMkLst>
        </pc:inkChg>
      </pc:sldChg>
    </pc:docChg>
  </pc:docChgLst>
  <pc:docChgLst>
    <pc:chgData name="Zhang Yifan" userId="c9b86b9a-8bad-4e1d-80e2-8f55c3c19e2c" providerId="ADAL" clId="{15889EDC-58EB-5E4F-B199-2B6CB966C22E}"/>
    <pc:docChg chg="undo redo custSel addSld delSld modSld sldOrd modMainMaster">
      <pc:chgData name="Zhang Yifan" userId="c9b86b9a-8bad-4e1d-80e2-8f55c3c19e2c" providerId="ADAL" clId="{15889EDC-58EB-5E4F-B199-2B6CB966C22E}" dt="2021-10-12T01:02:14.335" v="2547" actId="1076"/>
      <pc:docMkLst>
        <pc:docMk/>
      </pc:docMkLst>
      <pc:sldChg chg="modSp mod">
        <pc:chgData name="Zhang Yifan" userId="c9b86b9a-8bad-4e1d-80e2-8f55c3c19e2c" providerId="ADAL" clId="{15889EDC-58EB-5E4F-B199-2B6CB966C22E}" dt="2021-10-12T00:19:32.554" v="1502"/>
        <pc:sldMkLst>
          <pc:docMk/>
          <pc:sldMk cId="0" sldId="256"/>
        </pc:sldMkLst>
        <pc:spChg chg="mod">
          <ac:chgData name="Zhang Yifan" userId="c9b86b9a-8bad-4e1d-80e2-8f55c3c19e2c" providerId="ADAL" clId="{15889EDC-58EB-5E4F-B199-2B6CB966C22E}" dt="2021-10-12T00:19:32.554" v="1502"/>
          <ac:spMkLst>
            <pc:docMk/>
            <pc:sldMk cId="0" sldId="256"/>
            <ac:spMk id="100" creationId="{00000000-0000-0000-0000-000000000000}"/>
          </ac:spMkLst>
        </pc:spChg>
        <pc:spChg chg="mod">
          <ac:chgData name="Zhang Yifan" userId="c9b86b9a-8bad-4e1d-80e2-8f55c3c19e2c" providerId="ADAL" clId="{15889EDC-58EB-5E4F-B199-2B6CB966C22E}" dt="2021-10-12T00:19:32.554" v="1502"/>
          <ac:spMkLst>
            <pc:docMk/>
            <pc:sldMk cId="0" sldId="256"/>
            <ac:spMk id="101" creationId="{00000000-0000-0000-0000-000000000000}"/>
          </ac:spMkLst>
        </pc:spChg>
      </pc:sldChg>
      <pc:sldChg chg="modSp mod">
        <pc:chgData name="Zhang Yifan" userId="c9b86b9a-8bad-4e1d-80e2-8f55c3c19e2c" providerId="ADAL" clId="{15889EDC-58EB-5E4F-B199-2B6CB966C22E}" dt="2021-10-12T00:19:32.554" v="1502"/>
        <pc:sldMkLst>
          <pc:docMk/>
          <pc:sldMk cId="0" sldId="257"/>
        </pc:sldMkLst>
        <pc:spChg chg="mod">
          <ac:chgData name="Zhang Yifan" userId="c9b86b9a-8bad-4e1d-80e2-8f55c3c19e2c" providerId="ADAL" clId="{15889EDC-58EB-5E4F-B199-2B6CB966C22E}" dt="2021-10-12T00:19:32.554" v="1502"/>
          <ac:spMkLst>
            <pc:docMk/>
            <pc:sldMk cId="0" sldId="257"/>
            <ac:spMk id="106" creationId="{00000000-0000-0000-0000-000000000000}"/>
          </ac:spMkLst>
        </pc:spChg>
        <pc:spChg chg="mod">
          <ac:chgData name="Zhang Yifan" userId="c9b86b9a-8bad-4e1d-80e2-8f55c3c19e2c" providerId="ADAL" clId="{15889EDC-58EB-5E4F-B199-2B6CB966C22E}" dt="2021-10-11T17:10:24.879" v="26" actId="20577"/>
          <ac:spMkLst>
            <pc:docMk/>
            <pc:sldMk cId="0" sldId="257"/>
            <ac:spMk id="107" creationId="{00000000-0000-0000-0000-000000000000}"/>
          </ac:spMkLst>
        </pc:spChg>
      </pc:sldChg>
      <pc:sldChg chg="del">
        <pc:chgData name="Zhang Yifan" userId="c9b86b9a-8bad-4e1d-80e2-8f55c3c19e2c" providerId="ADAL" clId="{15889EDC-58EB-5E4F-B199-2B6CB966C22E}" dt="2021-10-11T17:08:48.217" v="1" actId="2696"/>
        <pc:sldMkLst>
          <pc:docMk/>
          <pc:sldMk cId="0" sldId="258"/>
        </pc:sldMkLst>
      </pc:sldChg>
      <pc:sldChg chg="del">
        <pc:chgData name="Zhang Yifan" userId="c9b86b9a-8bad-4e1d-80e2-8f55c3c19e2c" providerId="ADAL" clId="{15889EDC-58EB-5E4F-B199-2B6CB966C22E}" dt="2021-10-11T17:08:48.217" v="1" actId="2696"/>
        <pc:sldMkLst>
          <pc:docMk/>
          <pc:sldMk cId="0" sldId="259"/>
        </pc:sldMkLst>
      </pc:sldChg>
      <pc:sldChg chg="del">
        <pc:chgData name="Zhang Yifan" userId="c9b86b9a-8bad-4e1d-80e2-8f55c3c19e2c" providerId="ADAL" clId="{15889EDC-58EB-5E4F-B199-2B6CB966C22E}" dt="2021-10-11T17:08:48.217" v="1" actId="2696"/>
        <pc:sldMkLst>
          <pc:docMk/>
          <pc:sldMk cId="0" sldId="262"/>
        </pc:sldMkLst>
      </pc:sldChg>
      <pc:sldChg chg="del">
        <pc:chgData name="Zhang Yifan" userId="c9b86b9a-8bad-4e1d-80e2-8f55c3c19e2c" providerId="ADAL" clId="{15889EDC-58EB-5E4F-B199-2B6CB966C22E}" dt="2021-10-11T17:08:48.217" v="1" actId="2696"/>
        <pc:sldMkLst>
          <pc:docMk/>
          <pc:sldMk cId="0" sldId="263"/>
        </pc:sldMkLst>
      </pc:sldChg>
      <pc:sldChg chg="del">
        <pc:chgData name="Zhang Yifan" userId="c9b86b9a-8bad-4e1d-80e2-8f55c3c19e2c" providerId="ADAL" clId="{15889EDC-58EB-5E4F-B199-2B6CB966C22E}" dt="2021-10-11T17:08:48.217" v="1" actId="2696"/>
        <pc:sldMkLst>
          <pc:docMk/>
          <pc:sldMk cId="0" sldId="264"/>
        </pc:sldMkLst>
      </pc:sldChg>
      <pc:sldChg chg="del">
        <pc:chgData name="Zhang Yifan" userId="c9b86b9a-8bad-4e1d-80e2-8f55c3c19e2c" providerId="ADAL" clId="{15889EDC-58EB-5E4F-B199-2B6CB966C22E}" dt="2021-10-11T17:08:48.217" v="1" actId="2696"/>
        <pc:sldMkLst>
          <pc:docMk/>
          <pc:sldMk cId="0" sldId="268"/>
        </pc:sldMkLst>
      </pc:sldChg>
      <pc:sldChg chg="del">
        <pc:chgData name="Zhang Yifan" userId="c9b86b9a-8bad-4e1d-80e2-8f55c3c19e2c" providerId="ADAL" clId="{15889EDC-58EB-5E4F-B199-2B6CB966C22E}" dt="2021-10-11T17:08:48.217" v="1" actId="2696"/>
        <pc:sldMkLst>
          <pc:docMk/>
          <pc:sldMk cId="0" sldId="269"/>
        </pc:sldMkLst>
      </pc:sldChg>
      <pc:sldChg chg="del">
        <pc:chgData name="Zhang Yifan" userId="c9b86b9a-8bad-4e1d-80e2-8f55c3c19e2c" providerId="ADAL" clId="{15889EDC-58EB-5E4F-B199-2B6CB966C22E}" dt="2021-10-11T17:08:48.217" v="1" actId="2696"/>
        <pc:sldMkLst>
          <pc:docMk/>
          <pc:sldMk cId="0" sldId="270"/>
        </pc:sldMkLst>
      </pc:sldChg>
      <pc:sldChg chg="del">
        <pc:chgData name="Zhang Yifan" userId="c9b86b9a-8bad-4e1d-80e2-8f55c3c19e2c" providerId="ADAL" clId="{15889EDC-58EB-5E4F-B199-2B6CB966C22E}" dt="2021-10-11T17:08:48.217" v="1" actId="2696"/>
        <pc:sldMkLst>
          <pc:docMk/>
          <pc:sldMk cId="0" sldId="271"/>
        </pc:sldMkLst>
      </pc:sldChg>
      <pc:sldChg chg="del">
        <pc:chgData name="Zhang Yifan" userId="c9b86b9a-8bad-4e1d-80e2-8f55c3c19e2c" providerId="ADAL" clId="{15889EDC-58EB-5E4F-B199-2B6CB966C22E}" dt="2021-10-11T17:08:48.217" v="1" actId="2696"/>
        <pc:sldMkLst>
          <pc:docMk/>
          <pc:sldMk cId="0" sldId="272"/>
        </pc:sldMkLst>
      </pc:sldChg>
      <pc:sldChg chg="del">
        <pc:chgData name="Zhang Yifan" userId="c9b86b9a-8bad-4e1d-80e2-8f55c3c19e2c" providerId="ADAL" clId="{15889EDC-58EB-5E4F-B199-2B6CB966C22E}" dt="2021-10-11T17:08:48.217" v="1" actId="2696"/>
        <pc:sldMkLst>
          <pc:docMk/>
          <pc:sldMk cId="0" sldId="273"/>
        </pc:sldMkLst>
      </pc:sldChg>
      <pc:sldChg chg="del">
        <pc:chgData name="Zhang Yifan" userId="c9b86b9a-8bad-4e1d-80e2-8f55c3c19e2c" providerId="ADAL" clId="{15889EDC-58EB-5E4F-B199-2B6CB966C22E}" dt="2021-10-11T17:08:48.217" v="1" actId="2696"/>
        <pc:sldMkLst>
          <pc:docMk/>
          <pc:sldMk cId="0" sldId="274"/>
        </pc:sldMkLst>
      </pc:sldChg>
      <pc:sldChg chg="del">
        <pc:chgData name="Zhang Yifan" userId="c9b86b9a-8bad-4e1d-80e2-8f55c3c19e2c" providerId="ADAL" clId="{15889EDC-58EB-5E4F-B199-2B6CB966C22E}" dt="2021-10-11T17:08:48.217" v="1" actId="2696"/>
        <pc:sldMkLst>
          <pc:docMk/>
          <pc:sldMk cId="0" sldId="275"/>
        </pc:sldMkLst>
      </pc:sldChg>
      <pc:sldChg chg="del">
        <pc:chgData name="Zhang Yifan" userId="c9b86b9a-8bad-4e1d-80e2-8f55c3c19e2c" providerId="ADAL" clId="{15889EDC-58EB-5E4F-B199-2B6CB966C22E}" dt="2021-10-11T17:08:48.217" v="1" actId="2696"/>
        <pc:sldMkLst>
          <pc:docMk/>
          <pc:sldMk cId="0" sldId="276"/>
        </pc:sldMkLst>
      </pc:sldChg>
      <pc:sldChg chg="del">
        <pc:chgData name="Zhang Yifan" userId="c9b86b9a-8bad-4e1d-80e2-8f55c3c19e2c" providerId="ADAL" clId="{15889EDC-58EB-5E4F-B199-2B6CB966C22E}" dt="2021-10-11T17:08:48.217" v="1" actId="2696"/>
        <pc:sldMkLst>
          <pc:docMk/>
          <pc:sldMk cId="0" sldId="277"/>
        </pc:sldMkLst>
      </pc:sldChg>
      <pc:sldChg chg="del">
        <pc:chgData name="Zhang Yifan" userId="c9b86b9a-8bad-4e1d-80e2-8f55c3c19e2c" providerId="ADAL" clId="{15889EDC-58EB-5E4F-B199-2B6CB966C22E}" dt="2021-10-11T17:08:48.217" v="1" actId="2696"/>
        <pc:sldMkLst>
          <pc:docMk/>
          <pc:sldMk cId="0" sldId="278"/>
        </pc:sldMkLst>
      </pc:sldChg>
      <pc:sldChg chg="del">
        <pc:chgData name="Zhang Yifan" userId="c9b86b9a-8bad-4e1d-80e2-8f55c3c19e2c" providerId="ADAL" clId="{15889EDC-58EB-5E4F-B199-2B6CB966C22E}" dt="2021-10-11T17:08:48.217" v="1" actId="2696"/>
        <pc:sldMkLst>
          <pc:docMk/>
          <pc:sldMk cId="0" sldId="279"/>
        </pc:sldMkLst>
      </pc:sldChg>
      <pc:sldChg chg="del">
        <pc:chgData name="Zhang Yifan" userId="c9b86b9a-8bad-4e1d-80e2-8f55c3c19e2c" providerId="ADAL" clId="{15889EDC-58EB-5E4F-B199-2B6CB966C22E}" dt="2021-10-11T17:08:48.217" v="1" actId="2696"/>
        <pc:sldMkLst>
          <pc:docMk/>
          <pc:sldMk cId="0" sldId="280"/>
        </pc:sldMkLst>
      </pc:sldChg>
      <pc:sldChg chg="del">
        <pc:chgData name="Zhang Yifan" userId="c9b86b9a-8bad-4e1d-80e2-8f55c3c19e2c" providerId="ADAL" clId="{15889EDC-58EB-5E4F-B199-2B6CB966C22E}" dt="2021-10-11T17:09:59.363" v="6" actId="2696"/>
        <pc:sldMkLst>
          <pc:docMk/>
          <pc:sldMk cId="234555709" sldId="281"/>
        </pc:sldMkLst>
      </pc:sldChg>
      <pc:sldChg chg="del">
        <pc:chgData name="Zhang Yifan" userId="c9b86b9a-8bad-4e1d-80e2-8f55c3c19e2c" providerId="ADAL" clId="{15889EDC-58EB-5E4F-B199-2B6CB966C22E}" dt="2021-10-11T17:08:48.217" v="1" actId="2696"/>
        <pc:sldMkLst>
          <pc:docMk/>
          <pc:sldMk cId="122072807" sldId="282"/>
        </pc:sldMkLst>
      </pc:sldChg>
      <pc:sldChg chg="del">
        <pc:chgData name="Zhang Yifan" userId="c9b86b9a-8bad-4e1d-80e2-8f55c3c19e2c" providerId="ADAL" clId="{15889EDC-58EB-5E4F-B199-2B6CB966C22E}" dt="2021-10-11T17:08:48.217" v="1" actId="2696"/>
        <pc:sldMkLst>
          <pc:docMk/>
          <pc:sldMk cId="2385164656" sldId="283"/>
        </pc:sldMkLst>
      </pc:sldChg>
      <pc:sldChg chg="del">
        <pc:chgData name="Zhang Yifan" userId="c9b86b9a-8bad-4e1d-80e2-8f55c3c19e2c" providerId="ADAL" clId="{15889EDC-58EB-5E4F-B199-2B6CB966C22E}" dt="2021-10-11T17:08:48.217" v="1" actId="2696"/>
        <pc:sldMkLst>
          <pc:docMk/>
          <pc:sldMk cId="634456784" sldId="284"/>
        </pc:sldMkLst>
      </pc:sldChg>
      <pc:sldChg chg="del">
        <pc:chgData name="Zhang Yifan" userId="c9b86b9a-8bad-4e1d-80e2-8f55c3c19e2c" providerId="ADAL" clId="{15889EDC-58EB-5E4F-B199-2B6CB966C22E}" dt="2021-10-11T17:08:48.217" v="1" actId="2696"/>
        <pc:sldMkLst>
          <pc:docMk/>
          <pc:sldMk cId="1185870173" sldId="285"/>
        </pc:sldMkLst>
      </pc:sldChg>
      <pc:sldChg chg="del">
        <pc:chgData name="Zhang Yifan" userId="c9b86b9a-8bad-4e1d-80e2-8f55c3c19e2c" providerId="ADAL" clId="{15889EDC-58EB-5E4F-B199-2B6CB966C22E}" dt="2021-10-11T17:08:48.217" v="1" actId="2696"/>
        <pc:sldMkLst>
          <pc:docMk/>
          <pc:sldMk cId="1312175969" sldId="286"/>
        </pc:sldMkLst>
      </pc:sldChg>
      <pc:sldChg chg="del">
        <pc:chgData name="Zhang Yifan" userId="c9b86b9a-8bad-4e1d-80e2-8f55c3c19e2c" providerId="ADAL" clId="{15889EDC-58EB-5E4F-B199-2B6CB966C22E}" dt="2021-10-11T17:08:48.217" v="1" actId="2696"/>
        <pc:sldMkLst>
          <pc:docMk/>
          <pc:sldMk cId="2717458219" sldId="287"/>
        </pc:sldMkLst>
      </pc:sldChg>
      <pc:sldChg chg="del">
        <pc:chgData name="Zhang Yifan" userId="c9b86b9a-8bad-4e1d-80e2-8f55c3c19e2c" providerId="ADAL" clId="{15889EDC-58EB-5E4F-B199-2B6CB966C22E}" dt="2021-10-11T17:08:48.217" v="1" actId="2696"/>
        <pc:sldMkLst>
          <pc:docMk/>
          <pc:sldMk cId="2304836964" sldId="288"/>
        </pc:sldMkLst>
      </pc:sldChg>
      <pc:sldChg chg="del">
        <pc:chgData name="Zhang Yifan" userId="c9b86b9a-8bad-4e1d-80e2-8f55c3c19e2c" providerId="ADAL" clId="{15889EDC-58EB-5E4F-B199-2B6CB966C22E}" dt="2021-10-11T17:08:48.217" v="1" actId="2696"/>
        <pc:sldMkLst>
          <pc:docMk/>
          <pc:sldMk cId="2336732971" sldId="289"/>
        </pc:sldMkLst>
      </pc:sldChg>
      <pc:sldChg chg="del">
        <pc:chgData name="Zhang Yifan" userId="c9b86b9a-8bad-4e1d-80e2-8f55c3c19e2c" providerId="ADAL" clId="{15889EDC-58EB-5E4F-B199-2B6CB966C22E}" dt="2021-10-11T17:08:48.217" v="1" actId="2696"/>
        <pc:sldMkLst>
          <pc:docMk/>
          <pc:sldMk cId="2238094546" sldId="290"/>
        </pc:sldMkLst>
      </pc:sldChg>
      <pc:sldChg chg="del">
        <pc:chgData name="Zhang Yifan" userId="c9b86b9a-8bad-4e1d-80e2-8f55c3c19e2c" providerId="ADAL" clId="{15889EDC-58EB-5E4F-B199-2B6CB966C22E}" dt="2021-10-11T17:08:48.217" v="1" actId="2696"/>
        <pc:sldMkLst>
          <pc:docMk/>
          <pc:sldMk cId="1159351369" sldId="291"/>
        </pc:sldMkLst>
      </pc:sldChg>
      <pc:sldChg chg="del">
        <pc:chgData name="Zhang Yifan" userId="c9b86b9a-8bad-4e1d-80e2-8f55c3c19e2c" providerId="ADAL" clId="{15889EDC-58EB-5E4F-B199-2B6CB966C22E}" dt="2021-10-11T17:08:48.217" v="1" actId="2696"/>
        <pc:sldMkLst>
          <pc:docMk/>
          <pc:sldMk cId="506914617" sldId="292"/>
        </pc:sldMkLst>
      </pc:sldChg>
      <pc:sldChg chg="del">
        <pc:chgData name="Zhang Yifan" userId="c9b86b9a-8bad-4e1d-80e2-8f55c3c19e2c" providerId="ADAL" clId="{15889EDC-58EB-5E4F-B199-2B6CB966C22E}" dt="2021-10-11T17:08:48.217" v="1" actId="2696"/>
        <pc:sldMkLst>
          <pc:docMk/>
          <pc:sldMk cId="459010040" sldId="293"/>
        </pc:sldMkLst>
      </pc:sldChg>
      <pc:sldChg chg="del">
        <pc:chgData name="Zhang Yifan" userId="c9b86b9a-8bad-4e1d-80e2-8f55c3c19e2c" providerId="ADAL" clId="{15889EDC-58EB-5E4F-B199-2B6CB966C22E}" dt="2021-10-11T17:08:48.217" v="1" actId="2696"/>
        <pc:sldMkLst>
          <pc:docMk/>
          <pc:sldMk cId="2047504577" sldId="294"/>
        </pc:sldMkLst>
      </pc:sldChg>
      <pc:sldChg chg="del">
        <pc:chgData name="Zhang Yifan" userId="c9b86b9a-8bad-4e1d-80e2-8f55c3c19e2c" providerId="ADAL" clId="{15889EDC-58EB-5E4F-B199-2B6CB966C22E}" dt="2021-10-11T17:08:48.217" v="1" actId="2696"/>
        <pc:sldMkLst>
          <pc:docMk/>
          <pc:sldMk cId="756004923" sldId="295"/>
        </pc:sldMkLst>
      </pc:sldChg>
      <pc:sldChg chg="del">
        <pc:chgData name="Zhang Yifan" userId="c9b86b9a-8bad-4e1d-80e2-8f55c3c19e2c" providerId="ADAL" clId="{15889EDC-58EB-5E4F-B199-2B6CB966C22E}" dt="2021-10-11T17:08:48.217" v="1" actId="2696"/>
        <pc:sldMkLst>
          <pc:docMk/>
          <pc:sldMk cId="3132672178" sldId="296"/>
        </pc:sldMkLst>
      </pc:sldChg>
      <pc:sldChg chg="del">
        <pc:chgData name="Zhang Yifan" userId="c9b86b9a-8bad-4e1d-80e2-8f55c3c19e2c" providerId="ADAL" clId="{15889EDC-58EB-5E4F-B199-2B6CB966C22E}" dt="2021-10-11T17:08:48.217" v="1" actId="2696"/>
        <pc:sldMkLst>
          <pc:docMk/>
          <pc:sldMk cId="1604247038" sldId="297"/>
        </pc:sldMkLst>
      </pc:sldChg>
      <pc:sldChg chg="del">
        <pc:chgData name="Zhang Yifan" userId="c9b86b9a-8bad-4e1d-80e2-8f55c3c19e2c" providerId="ADAL" clId="{15889EDC-58EB-5E4F-B199-2B6CB966C22E}" dt="2021-10-11T17:08:48.217" v="1" actId="2696"/>
        <pc:sldMkLst>
          <pc:docMk/>
          <pc:sldMk cId="2353613552" sldId="299"/>
        </pc:sldMkLst>
      </pc:sldChg>
      <pc:sldChg chg="del">
        <pc:chgData name="Zhang Yifan" userId="c9b86b9a-8bad-4e1d-80e2-8f55c3c19e2c" providerId="ADAL" clId="{15889EDC-58EB-5E4F-B199-2B6CB966C22E}" dt="2021-10-11T17:08:48.217" v="1" actId="2696"/>
        <pc:sldMkLst>
          <pc:docMk/>
          <pc:sldMk cId="3431200828" sldId="300"/>
        </pc:sldMkLst>
      </pc:sldChg>
      <pc:sldChg chg="del">
        <pc:chgData name="Zhang Yifan" userId="c9b86b9a-8bad-4e1d-80e2-8f55c3c19e2c" providerId="ADAL" clId="{15889EDC-58EB-5E4F-B199-2B6CB966C22E}" dt="2021-10-11T17:08:48.217" v="1" actId="2696"/>
        <pc:sldMkLst>
          <pc:docMk/>
          <pc:sldMk cId="2842516421" sldId="301"/>
        </pc:sldMkLst>
      </pc:sldChg>
      <pc:sldChg chg="del">
        <pc:chgData name="Zhang Yifan" userId="c9b86b9a-8bad-4e1d-80e2-8f55c3c19e2c" providerId="ADAL" clId="{15889EDC-58EB-5E4F-B199-2B6CB966C22E}" dt="2021-10-11T17:08:48.217" v="1" actId="2696"/>
        <pc:sldMkLst>
          <pc:docMk/>
          <pc:sldMk cId="4147101515" sldId="302"/>
        </pc:sldMkLst>
      </pc:sldChg>
      <pc:sldChg chg="del">
        <pc:chgData name="Zhang Yifan" userId="c9b86b9a-8bad-4e1d-80e2-8f55c3c19e2c" providerId="ADAL" clId="{15889EDC-58EB-5E4F-B199-2B6CB966C22E}" dt="2021-10-11T17:08:48.217" v="1" actId="2696"/>
        <pc:sldMkLst>
          <pc:docMk/>
          <pc:sldMk cId="1187986949" sldId="303"/>
        </pc:sldMkLst>
      </pc:sldChg>
      <pc:sldChg chg="del">
        <pc:chgData name="Zhang Yifan" userId="c9b86b9a-8bad-4e1d-80e2-8f55c3c19e2c" providerId="ADAL" clId="{15889EDC-58EB-5E4F-B199-2B6CB966C22E}" dt="2021-10-11T17:08:48.217" v="1" actId="2696"/>
        <pc:sldMkLst>
          <pc:docMk/>
          <pc:sldMk cId="1282916541" sldId="304"/>
        </pc:sldMkLst>
      </pc:sldChg>
      <pc:sldChg chg="del">
        <pc:chgData name="Zhang Yifan" userId="c9b86b9a-8bad-4e1d-80e2-8f55c3c19e2c" providerId="ADAL" clId="{15889EDC-58EB-5E4F-B199-2B6CB966C22E}" dt="2021-10-11T17:08:48.217" v="1" actId="2696"/>
        <pc:sldMkLst>
          <pc:docMk/>
          <pc:sldMk cId="2022033132" sldId="305"/>
        </pc:sldMkLst>
      </pc:sldChg>
      <pc:sldChg chg="del">
        <pc:chgData name="Zhang Yifan" userId="c9b86b9a-8bad-4e1d-80e2-8f55c3c19e2c" providerId="ADAL" clId="{15889EDC-58EB-5E4F-B199-2B6CB966C22E}" dt="2021-10-11T17:08:48.217" v="1" actId="2696"/>
        <pc:sldMkLst>
          <pc:docMk/>
          <pc:sldMk cId="644820709" sldId="306"/>
        </pc:sldMkLst>
      </pc:sldChg>
      <pc:sldChg chg="modSp mod">
        <pc:chgData name="Zhang Yifan" userId="c9b86b9a-8bad-4e1d-80e2-8f55c3c19e2c" providerId="ADAL" clId="{15889EDC-58EB-5E4F-B199-2B6CB966C22E}" dt="2021-10-12T00:19:32.554" v="1502"/>
        <pc:sldMkLst>
          <pc:docMk/>
          <pc:sldMk cId="1815403193" sldId="308"/>
        </pc:sldMkLst>
        <pc:spChg chg="mod">
          <ac:chgData name="Zhang Yifan" userId="c9b86b9a-8bad-4e1d-80e2-8f55c3c19e2c" providerId="ADAL" clId="{15889EDC-58EB-5E4F-B199-2B6CB966C22E}" dt="2021-10-12T00:19:32.554" v="1502"/>
          <ac:spMkLst>
            <pc:docMk/>
            <pc:sldMk cId="1815403193" sldId="308"/>
            <ac:spMk id="242" creationId="{00000000-0000-0000-0000-000000000000}"/>
          </ac:spMkLst>
        </pc:spChg>
        <pc:spChg chg="mod">
          <ac:chgData name="Zhang Yifan" userId="c9b86b9a-8bad-4e1d-80e2-8f55c3c19e2c" providerId="ADAL" clId="{15889EDC-58EB-5E4F-B199-2B6CB966C22E}" dt="2021-10-11T17:08:35.712" v="0" actId="20577"/>
          <ac:spMkLst>
            <pc:docMk/>
            <pc:sldMk cId="1815403193" sldId="308"/>
            <ac:spMk id="243" creationId="{00000000-0000-0000-0000-000000000000}"/>
          </ac:spMkLst>
        </pc:spChg>
      </pc:sldChg>
      <pc:sldChg chg="addSp delSp modSp new mod">
        <pc:chgData name="Zhang Yifan" userId="c9b86b9a-8bad-4e1d-80e2-8f55c3c19e2c" providerId="ADAL" clId="{15889EDC-58EB-5E4F-B199-2B6CB966C22E}" dt="2021-10-12T00:19:32.554" v="1502"/>
        <pc:sldMkLst>
          <pc:docMk/>
          <pc:sldMk cId="2354227501" sldId="309"/>
        </pc:sldMkLst>
        <pc:spChg chg="mod">
          <ac:chgData name="Zhang Yifan" userId="c9b86b9a-8bad-4e1d-80e2-8f55c3c19e2c" providerId="ADAL" clId="{15889EDC-58EB-5E4F-B199-2B6CB966C22E}" dt="2021-10-12T00:19:32.554" v="1502"/>
          <ac:spMkLst>
            <pc:docMk/>
            <pc:sldMk cId="2354227501" sldId="309"/>
            <ac:spMk id="2" creationId="{65B46D11-60ED-B046-B62E-B30C2D02FE3A}"/>
          </ac:spMkLst>
        </pc:spChg>
        <pc:spChg chg="add del mod">
          <ac:chgData name="Zhang Yifan" userId="c9b86b9a-8bad-4e1d-80e2-8f55c3c19e2c" providerId="ADAL" clId="{15889EDC-58EB-5E4F-B199-2B6CB966C22E}" dt="2021-10-12T00:19:32.554" v="1502"/>
          <ac:spMkLst>
            <pc:docMk/>
            <pc:sldMk cId="2354227501" sldId="309"/>
            <ac:spMk id="3" creationId="{FCAEFEA4-427C-FE4C-803D-27BF7E96FCFE}"/>
          </ac:spMkLst>
        </pc:spChg>
        <pc:spChg chg="add del mod">
          <ac:chgData name="Zhang Yifan" userId="c9b86b9a-8bad-4e1d-80e2-8f55c3c19e2c" providerId="ADAL" clId="{15889EDC-58EB-5E4F-B199-2B6CB966C22E}" dt="2021-10-11T17:11:24.869" v="36"/>
          <ac:spMkLst>
            <pc:docMk/>
            <pc:sldMk cId="2354227501" sldId="309"/>
            <ac:spMk id="5" creationId="{CC4928F3-FDC4-E348-9EB5-EF6DD9D78471}"/>
          </ac:spMkLst>
        </pc:spChg>
        <pc:spChg chg="add del mod">
          <ac:chgData name="Zhang Yifan" userId="c9b86b9a-8bad-4e1d-80e2-8f55c3c19e2c" providerId="ADAL" clId="{15889EDC-58EB-5E4F-B199-2B6CB966C22E}" dt="2021-10-11T17:11:53.394" v="42"/>
          <ac:spMkLst>
            <pc:docMk/>
            <pc:sldMk cId="2354227501" sldId="309"/>
            <ac:spMk id="6" creationId="{2716099B-C07B-1145-A0E4-5EB10209EBF8}"/>
          </ac:spMkLst>
        </pc:spChg>
        <pc:spChg chg="add del mod">
          <ac:chgData name="Zhang Yifan" userId="c9b86b9a-8bad-4e1d-80e2-8f55c3c19e2c" providerId="ADAL" clId="{15889EDC-58EB-5E4F-B199-2B6CB966C22E}" dt="2021-10-11T17:12:52.797" v="65" actId="478"/>
          <ac:spMkLst>
            <pc:docMk/>
            <pc:sldMk cId="2354227501" sldId="309"/>
            <ac:spMk id="7" creationId="{F4F758AB-2793-1148-8178-48FA9F96ABF6}"/>
          </ac:spMkLst>
        </pc:spChg>
        <pc:spChg chg="add mod">
          <ac:chgData name="Zhang Yifan" userId="c9b86b9a-8bad-4e1d-80e2-8f55c3c19e2c" providerId="ADAL" clId="{15889EDC-58EB-5E4F-B199-2B6CB966C22E}" dt="2021-10-11T17:13:14.958" v="80" actId="1076"/>
          <ac:spMkLst>
            <pc:docMk/>
            <pc:sldMk cId="2354227501" sldId="309"/>
            <ac:spMk id="8" creationId="{07AD7B4E-D939-1D42-BF49-155C3787574A}"/>
          </ac:spMkLst>
        </pc:spChg>
        <pc:spChg chg="add del mod">
          <ac:chgData name="Zhang Yifan" userId="c9b86b9a-8bad-4e1d-80e2-8f55c3c19e2c" providerId="ADAL" clId="{15889EDC-58EB-5E4F-B199-2B6CB966C22E}" dt="2021-10-11T17:13:25.646" v="82"/>
          <ac:spMkLst>
            <pc:docMk/>
            <pc:sldMk cId="2354227501" sldId="309"/>
            <ac:spMk id="9" creationId="{0BB3CFBD-DAEE-0341-B3C2-F10733873E44}"/>
          </ac:spMkLst>
        </pc:spChg>
        <pc:graphicFrameChg chg="add mod modGraphic">
          <ac:chgData name="Zhang Yifan" userId="c9b86b9a-8bad-4e1d-80e2-8f55c3c19e2c" providerId="ADAL" clId="{15889EDC-58EB-5E4F-B199-2B6CB966C22E}" dt="2021-10-11T17:11:14.233" v="33" actId="1076"/>
          <ac:graphicFrameMkLst>
            <pc:docMk/>
            <pc:sldMk cId="2354227501" sldId="309"/>
            <ac:graphicFrameMk id="4" creationId="{5A85175E-BAD5-7940-94D3-1DF6CF265712}"/>
          </ac:graphicFrameMkLst>
        </pc:graphicFrameChg>
      </pc:sldChg>
      <pc:sldChg chg="modSp add mod">
        <pc:chgData name="Zhang Yifan" userId="c9b86b9a-8bad-4e1d-80e2-8f55c3c19e2c" providerId="ADAL" clId="{15889EDC-58EB-5E4F-B199-2B6CB966C22E}" dt="2021-10-12T00:19:32.554" v="1502"/>
        <pc:sldMkLst>
          <pc:docMk/>
          <pc:sldMk cId="107471523" sldId="310"/>
        </pc:sldMkLst>
        <pc:spChg chg="mod">
          <ac:chgData name="Zhang Yifan" userId="c9b86b9a-8bad-4e1d-80e2-8f55c3c19e2c" providerId="ADAL" clId="{15889EDC-58EB-5E4F-B199-2B6CB966C22E}" dt="2021-10-12T00:19:32.554" v="1502"/>
          <ac:spMkLst>
            <pc:docMk/>
            <pc:sldMk cId="107471523" sldId="310"/>
            <ac:spMk id="2" creationId="{65B46D11-60ED-B046-B62E-B30C2D02FE3A}"/>
          </ac:spMkLst>
        </pc:spChg>
        <pc:spChg chg="mod">
          <ac:chgData name="Zhang Yifan" userId="c9b86b9a-8bad-4e1d-80e2-8f55c3c19e2c" providerId="ADAL" clId="{15889EDC-58EB-5E4F-B199-2B6CB966C22E}" dt="2021-10-12T00:19:32.554" v="1502"/>
          <ac:spMkLst>
            <pc:docMk/>
            <pc:sldMk cId="107471523" sldId="310"/>
            <ac:spMk id="3" creationId="{FCAEFEA4-427C-FE4C-803D-27BF7E96FCFE}"/>
          </ac:spMkLst>
        </pc:spChg>
      </pc:sldChg>
      <pc:sldChg chg="modSp add mod">
        <pc:chgData name="Zhang Yifan" userId="c9b86b9a-8bad-4e1d-80e2-8f55c3c19e2c" providerId="ADAL" clId="{15889EDC-58EB-5E4F-B199-2B6CB966C22E}" dt="2021-10-12T00:19:32.554" v="1502"/>
        <pc:sldMkLst>
          <pc:docMk/>
          <pc:sldMk cId="669675877" sldId="311"/>
        </pc:sldMkLst>
        <pc:spChg chg="mod">
          <ac:chgData name="Zhang Yifan" userId="c9b86b9a-8bad-4e1d-80e2-8f55c3c19e2c" providerId="ADAL" clId="{15889EDC-58EB-5E4F-B199-2B6CB966C22E}" dt="2021-10-12T00:19:32.554" v="1502"/>
          <ac:spMkLst>
            <pc:docMk/>
            <pc:sldMk cId="669675877" sldId="311"/>
            <ac:spMk id="2" creationId="{65B46D11-60ED-B046-B62E-B30C2D02FE3A}"/>
          </ac:spMkLst>
        </pc:spChg>
        <pc:spChg chg="mod">
          <ac:chgData name="Zhang Yifan" userId="c9b86b9a-8bad-4e1d-80e2-8f55c3c19e2c" providerId="ADAL" clId="{15889EDC-58EB-5E4F-B199-2B6CB966C22E}" dt="2021-10-12T00:19:32.554" v="1502"/>
          <ac:spMkLst>
            <pc:docMk/>
            <pc:sldMk cId="669675877" sldId="311"/>
            <ac:spMk id="3" creationId="{FCAEFEA4-427C-FE4C-803D-27BF7E96FCFE}"/>
          </ac:spMkLst>
        </pc:spChg>
        <pc:spChg chg="mod">
          <ac:chgData name="Zhang Yifan" userId="c9b86b9a-8bad-4e1d-80e2-8f55c3c19e2c" providerId="ADAL" clId="{15889EDC-58EB-5E4F-B199-2B6CB966C22E}" dt="2021-10-11T17:13:34.126" v="90" actId="20577"/>
          <ac:spMkLst>
            <pc:docMk/>
            <pc:sldMk cId="669675877" sldId="311"/>
            <ac:spMk id="8" creationId="{07AD7B4E-D939-1D42-BF49-155C3787574A}"/>
          </ac:spMkLst>
        </pc:spChg>
      </pc:sldChg>
      <pc:sldChg chg="add del">
        <pc:chgData name="Zhang Yifan" userId="c9b86b9a-8bad-4e1d-80e2-8f55c3c19e2c" providerId="ADAL" clId="{15889EDC-58EB-5E4F-B199-2B6CB966C22E}" dt="2021-10-11T17:13:44.666" v="94"/>
        <pc:sldMkLst>
          <pc:docMk/>
          <pc:sldMk cId="145554458" sldId="312"/>
        </pc:sldMkLst>
      </pc:sldChg>
      <pc:sldChg chg="modSp add mod">
        <pc:chgData name="Zhang Yifan" userId="c9b86b9a-8bad-4e1d-80e2-8f55c3c19e2c" providerId="ADAL" clId="{15889EDC-58EB-5E4F-B199-2B6CB966C22E}" dt="2021-10-12T00:19:32.554" v="1502"/>
        <pc:sldMkLst>
          <pc:docMk/>
          <pc:sldMk cId="1777849253" sldId="312"/>
        </pc:sldMkLst>
        <pc:spChg chg="mod">
          <ac:chgData name="Zhang Yifan" userId="c9b86b9a-8bad-4e1d-80e2-8f55c3c19e2c" providerId="ADAL" clId="{15889EDC-58EB-5E4F-B199-2B6CB966C22E}" dt="2021-10-12T00:19:32.554" v="1502"/>
          <ac:spMkLst>
            <pc:docMk/>
            <pc:sldMk cId="1777849253" sldId="312"/>
            <ac:spMk id="2" creationId="{65B46D11-60ED-B046-B62E-B30C2D02FE3A}"/>
          </ac:spMkLst>
        </pc:spChg>
        <pc:spChg chg="mod">
          <ac:chgData name="Zhang Yifan" userId="c9b86b9a-8bad-4e1d-80e2-8f55c3c19e2c" providerId="ADAL" clId="{15889EDC-58EB-5E4F-B199-2B6CB966C22E}" dt="2021-10-12T00:19:32.554" v="1502"/>
          <ac:spMkLst>
            <pc:docMk/>
            <pc:sldMk cId="1777849253" sldId="312"/>
            <ac:spMk id="3" creationId="{FCAEFEA4-427C-FE4C-803D-27BF7E96FCFE}"/>
          </ac:spMkLst>
        </pc:spChg>
      </pc:sldChg>
      <pc:sldChg chg="add del">
        <pc:chgData name="Zhang Yifan" userId="c9b86b9a-8bad-4e1d-80e2-8f55c3c19e2c" providerId="ADAL" clId="{15889EDC-58EB-5E4F-B199-2B6CB966C22E}" dt="2021-10-11T17:13:44.379" v="93"/>
        <pc:sldMkLst>
          <pc:docMk/>
          <pc:sldMk cId="1213336023" sldId="313"/>
        </pc:sldMkLst>
      </pc:sldChg>
      <pc:sldChg chg="modSp add mod">
        <pc:chgData name="Zhang Yifan" userId="c9b86b9a-8bad-4e1d-80e2-8f55c3c19e2c" providerId="ADAL" clId="{15889EDC-58EB-5E4F-B199-2B6CB966C22E}" dt="2021-10-12T00:19:32.554" v="1502"/>
        <pc:sldMkLst>
          <pc:docMk/>
          <pc:sldMk cId="3282677751" sldId="313"/>
        </pc:sldMkLst>
        <pc:spChg chg="mod">
          <ac:chgData name="Zhang Yifan" userId="c9b86b9a-8bad-4e1d-80e2-8f55c3c19e2c" providerId="ADAL" clId="{15889EDC-58EB-5E4F-B199-2B6CB966C22E}" dt="2021-10-12T00:19:32.554" v="1502"/>
          <ac:spMkLst>
            <pc:docMk/>
            <pc:sldMk cId="3282677751" sldId="313"/>
            <ac:spMk id="2" creationId="{65B46D11-60ED-B046-B62E-B30C2D02FE3A}"/>
          </ac:spMkLst>
        </pc:spChg>
        <pc:spChg chg="mod">
          <ac:chgData name="Zhang Yifan" userId="c9b86b9a-8bad-4e1d-80e2-8f55c3c19e2c" providerId="ADAL" clId="{15889EDC-58EB-5E4F-B199-2B6CB966C22E}" dt="2021-10-12T00:19:32.554" v="1502"/>
          <ac:spMkLst>
            <pc:docMk/>
            <pc:sldMk cId="3282677751" sldId="313"/>
            <ac:spMk id="3" creationId="{FCAEFEA4-427C-FE4C-803D-27BF7E96FCFE}"/>
          </ac:spMkLst>
        </pc:spChg>
        <pc:spChg chg="mod">
          <ac:chgData name="Zhang Yifan" userId="c9b86b9a-8bad-4e1d-80e2-8f55c3c19e2c" providerId="ADAL" clId="{15889EDC-58EB-5E4F-B199-2B6CB966C22E}" dt="2021-10-11T17:13:57.318" v="103" actId="20577"/>
          <ac:spMkLst>
            <pc:docMk/>
            <pc:sldMk cId="3282677751" sldId="313"/>
            <ac:spMk id="8" creationId="{07AD7B4E-D939-1D42-BF49-155C3787574A}"/>
          </ac:spMkLst>
        </pc:spChg>
      </pc:sldChg>
      <pc:sldChg chg="modSp add mod">
        <pc:chgData name="Zhang Yifan" userId="c9b86b9a-8bad-4e1d-80e2-8f55c3c19e2c" providerId="ADAL" clId="{15889EDC-58EB-5E4F-B199-2B6CB966C22E}" dt="2021-10-12T00:19:32.554" v="1502"/>
        <pc:sldMkLst>
          <pc:docMk/>
          <pc:sldMk cId="116737877" sldId="314"/>
        </pc:sldMkLst>
        <pc:spChg chg="mod">
          <ac:chgData name="Zhang Yifan" userId="c9b86b9a-8bad-4e1d-80e2-8f55c3c19e2c" providerId="ADAL" clId="{15889EDC-58EB-5E4F-B199-2B6CB966C22E}" dt="2021-10-12T00:19:32.554" v="1502"/>
          <ac:spMkLst>
            <pc:docMk/>
            <pc:sldMk cId="116737877" sldId="314"/>
            <ac:spMk id="2" creationId="{65B46D11-60ED-B046-B62E-B30C2D02FE3A}"/>
          </ac:spMkLst>
        </pc:spChg>
        <pc:spChg chg="mod">
          <ac:chgData name="Zhang Yifan" userId="c9b86b9a-8bad-4e1d-80e2-8f55c3c19e2c" providerId="ADAL" clId="{15889EDC-58EB-5E4F-B199-2B6CB966C22E}" dt="2021-10-12T00:19:32.554" v="1502"/>
          <ac:spMkLst>
            <pc:docMk/>
            <pc:sldMk cId="116737877" sldId="314"/>
            <ac:spMk id="3" creationId="{FCAEFEA4-427C-FE4C-803D-27BF7E96FCFE}"/>
          </ac:spMkLst>
        </pc:spChg>
      </pc:sldChg>
      <pc:sldChg chg="modSp new mod">
        <pc:chgData name="Zhang Yifan" userId="c9b86b9a-8bad-4e1d-80e2-8f55c3c19e2c" providerId="ADAL" clId="{15889EDC-58EB-5E4F-B199-2B6CB966C22E}" dt="2021-10-12T00:19:32.554" v="1502"/>
        <pc:sldMkLst>
          <pc:docMk/>
          <pc:sldMk cId="1584824578" sldId="315"/>
        </pc:sldMkLst>
        <pc:spChg chg="mod">
          <ac:chgData name="Zhang Yifan" userId="c9b86b9a-8bad-4e1d-80e2-8f55c3c19e2c" providerId="ADAL" clId="{15889EDC-58EB-5E4F-B199-2B6CB966C22E}" dt="2021-10-12T00:19:32.554" v="1502"/>
          <ac:spMkLst>
            <pc:docMk/>
            <pc:sldMk cId="1584824578" sldId="315"/>
            <ac:spMk id="2" creationId="{59F2978D-4352-6F4A-9820-68F8124916B7}"/>
          </ac:spMkLst>
        </pc:spChg>
        <pc:spChg chg="mod">
          <ac:chgData name="Zhang Yifan" userId="c9b86b9a-8bad-4e1d-80e2-8f55c3c19e2c" providerId="ADAL" clId="{15889EDC-58EB-5E4F-B199-2B6CB966C22E}" dt="2021-10-12T00:19:32.554" v="1502"/>
          <ac:spMkLst>
            <pc:docMk/>
            <pc:sldMk cId="1584824578" sldId="315"/>
            <ac:spMk id="3" creationId="{DC431EF3-2AA0-7D41-A41F-E7CF67FF6F81}"/>
          </ac:spMkLst>
        </pc:spChg>
      </pc:sldChg>
      <pc:sldChg chg="modSp add mod">
        <pc:chgData name="Zhang Yifan" userId="c9b86b9a-8bad-4e1d-80e2-8f55c3c19e2c" providerId="ADAL" clId="{15889EDC-58EB-5E4F-B199-2B6CB966C22E}" dt="2021-10-12T00:19:32.554" v="1502"/>
        <pc:sldMkLst>
          <pc:docMk/>
          <pc:sldMk cId="3937096937" sldId="316"/>
        </pc:sldMkLst>
        <pc:spChg chg="mod">
          <ac:chgData name="Zhang Yifan" userId="c9b86b9a-8bad-4e1d-80e2-8f55c3c19e2c" providerId="ADAL" clId="{15889EDC-58EB-5E4F-B199-2B6CB966C22E}" dt="2021-10-12T00:19:32.554" v="1502"/>
          <ac:spMkLst>
            <pc:docMk/>
            <pc:sldMk cId="3937096937" sldId="316"/>
            <ac:spMk id="106" creationId="{00000000-0000-0000-0000-000000000000}"/>
          </ac:spMkLst>
        </pc:spChg>
        <pc:spChg chg="mod">
          <ac:chgData name="Zhang Yifan" userId="c9b86b9a-8bad-4e1d-80e2-8f55c3c19e2c" providerId="ADAL" clId="{15889EDC-58EB-5E4F-B199-2B6CB966C22E}" dt="2021-10-11T17:17:09.077" v="125" actId="20577"/>
          <ac:spMkLst>
            <pc:docMk/>
            <pc:sldMk cId="3937096937" sldId="316"/>
            <ac:spMk id="107" creationId="{00000000-0000-0000-0000-000000000000}"/>
          </ac:spMkLst>
        </pc:spChg>
      </pc:sldChg>
      <pc:sldChg chg="add del">
        <pc:chgData name="Zhang Yifan" userId="c9b86b9a-8bad-4e1d-80e2-8f55c3c19e2c" providerId="ADAL" clId="{15889EDC-58EB-5E4F-B199-2B6CB966C22E}" dt="2021-10-11T17:17:18.762" v="130" actId="2696"/>
        <pc:sldMkLst>
          <pc:docMk/>
          <pc:sldMk cId="2932292180" sldId="317"/>
        </pc:sldMkLst>
      </pc:sldChg>
      <pc:sldChg chg="addSp delSp modSp new mod">
        <pc:chgData name="Zhang Yifan" userId="c9b86b9a-8bad-4e1d-80e2-8f55c3c19e2c" providerId="ADAL" clId="{15889EDC-58EB-5E4F-B199-2B6CB966C22E}" dt="2021-10-12T00:19:32.554" v="1502"/>
        <pc:sldMkLst>
          <pc:docMk/>
          <pc:sldMk cId="185096265" sldId="318"/>
        </pc:sldMkLst>
        <pc:spChg chg="mod">
          <ac:chgData name="Zhang Yifan" userId="c9b86b9a-8bad-4e1d-80e2-8f55c3c19e2c" providerId="ADAL" clId="{15889EDC-58EB-5E4F-B199-2B6CB966C22E}" dt="2021-10-12T00:19:32.554" v="1502"/>
          <ac:spMkLst>
            <pc:docMk/>
            <pc:sldMk cId="185096265" sldId="318"/>
            <ac:spMk id="2" creationId="{78547907-9E73-AF48-B0CB-FE5D47B003F4}"/>
          </ac:spMkLst>
        </pc:spChg>
        <pc:spChg chg="mod">
          <ac:chgData name="Zhang Yifan" userId="c9b86b9a-8bad-4e1d-80e2-8f55c3c19e2c" providerId="ADAL" clId="{15889EDC-58EB-5E4F-B199-2B6CB966C22E}" dt="2021-10-12T00:19:32.554" v="1502"/>
          <ac:spMkLst>
            <pc:docMk/>
            <pc:sldMk cId="185096265" sldId="318"/>
            <ac:spMk id="3" creationId="{998A8042-E98A-BB4B-BCB1-8B6FAA9ED391}"/>
          </ac:spMkLst>
        </pc:spChg>
        <pc:graphicFrameChg chg="add del mod modGraphic">
          <ac:chgData name="Zhang Yifan" userId="c9b86b9a-8bad-4e1d-80e2-8f55c3c19e2c" providerId="ADAL" clId="{15889EDC-58EB-5E4F-B199-2B6CB966C22E}" dt="2021-10-11T17:35:24.873" v="164" actId="478"/>
          <ac:graphicFrameMkLst>
            <pc:docMk/>
            <pc:sldMk cId="185096265" sldId="318"/>
            <ac:graphicFrameMk id="4" creationId="{BAA5F563-32B3-7C46-8B2E-41237314643B}"/>
          </ac:graphicFrameMkLst>
        </pc:graphicFrameChg>
        <pc:graphicFrameChg chg="add del mod modGraphic">
          <ac:chgData name="Zhang Yifan" userId="c9b86b9a-8bad-4e1d-80e2-8f55c3c19e2c" providerId="ADAL" clId="{15889EDC-58EB-5E4F-B199-2B6CB966C22E}" dt="2021-10-11T17:36:28.031" v="172" actId="478"/>
          <ac:graphicFrameMkLst>
            <pc:docMk/>
            <pc:sldMk cId="185096265" sldId="318"/>
            <ac:graphicFrameMk id="5" creationId="{0994A3DB-5D1F-7A48-96DF-2595EA4C3952}"/>
          </ac:graphicFrameMkLst>
        </pc:graphicFrameChg>
        <pc:graphicFrameChg chg="add del mod modGraphic">
          <ac:chgData name="Zhang Yifan" userId="c9b86b9a-8bad-4e1d-80e2-8f55c3c19e2c" providerId="ADAL" clId="{15889EDC-58EB-5E4F-B199-2B6CB966C22E}" dt="2021-10-11T18:53:23.768" v="306" actId="478"/>
          <ac:graphicFrameMkLst>
            <pc:docMk/>
            <pc:sldMk cId="185096265" sldId="318"/>
            <ac:graphicFrameMk id="6" creationId="{A5C502A6-90A0-EE45-93DF-04FA3A7EBEFF}"/>
          </ac:graphicFrameMkLst>
        </pc:graphicFrameChg>
        <pc:graphicFrameChg chg="add mod modGraphic">
          <ac:chgData name="Zhang Yifan" userId="c9b86b9a-8bad-4e1d-80e2-8f55c3c19e2c" providerId="ADAL" clId="{15889EDC-58EB-5E4F-B199-2B6CB966C22E}" dt="2021-10-11T18:53:30.222" v="308" actId="20577"/>
          <ac:graphicFrameMkLst>
            <pc:docMk/>
            <pc:sldMk cId="185096265" sldId="318"/>
            <ac:graphicFrameMk id="7" creationId="{9E48E689-907D-7C42-A07D-4C122F981653}"/>
          </ac:graphicFrameMkLst>
        </pc:graphicFrameChg>
      </pc:sldChg>
      <pc:sldChg chg="addSp delSp modSp add mod">
        <pc:chgData name="Zhang Yifan" userId="c9b86b9a-8bad-4e1d-80e2-8f55c3c19e2c" providerId="ADAL" clId="{15889EDC-58EB-5E4F-B199-2B6CB966C22E}" dt="2021-10-12T00:19:32.554" v="1502"/>
        <pc:sldMkLst>
          <pc:docMk/>
          <pc:sldMk cId="2227258117" sldId="319"/>
        </pc:sldMkLst>
        <pc:spChg chg="mod">
          <ac:chgData name="Zhang Yifan" userId="c9b86b9a-8bad-4e1d-80e2-8f55c3c19e2c" providerId="ADAL" clId="{15889EDC-58EB-5E4F-B199-2B6CB966C22E}" dt="2021-10-12T00:19:32.554" v="1502"/>
          <ac:spMkLst>
            <pc:docMk/>
            <pc:sldMk cId="2227258117" sldId="319"/>
            <ac:spMk id="2" creationId="{78547907-9E73-AF48-B0CB-FE5D47B003F4}"/>
          </ac:spMkLst>
        </pc:spChg>
        <pc:spChg chg="del">
          <ac:chgData name="Zhang Yifan" userId="c9b86b9a-8bad-4e1d-80e2-8f55c3c19e2c" providerId="ADAL" clId="{15889EDC-58EB-5E4F-B199-2B6CB966C22E}" dt="2021-10-11T18:37:02.099" v="224" actId="478"/>
          <ac:spMkLst>
            <pc:docMk/>
            <pc:sldMk cId="2227258117" sldId="319"/>
            <ac:spMk id="3" creationId="{998A8042-E98A-BB4B-BCB1-8B6FAA9ED391}"/>
          </ac:spMkLst>
        </pc:spChg>
        <pc:spChg chg="add del mod">
          <ac:chgData name="Zhang Yifan" userId="c9b86b9a-8bad-4e1d-80e2-8f55c3c19e2c" providerId="ADAL" clId="{15889EDC-58EB-5E4F-B199-2B6CB966C22E}" dt="2021-10-11T18:37:03.750" v="225" actId="478"/>
          <ac:spMkLst>
            <pc:docMk/>
            <pc:sldMk cId="2227258117" sldId="319"/>
            <ac:spMk id="5" creationId="{1D49DCC9-6BDB-5E4B-8EB1-73650DA33C98}"/>
          </ac:spMkLst>
        </pc:spChg>
        <pc:spChg chg="add mod">
          <ac:chgData name="Zhang Yifan" userId="c9b86b9a-8bad-4e1d-80e2-8f55c3c19e2c" providerId="ADAL" clId="{15889EDC-58EB-5E4F-B199-2B6CB966C22E}" dt="2021-10-11T19:40:40.925" v="1012" actId="1076"/>
          <ac:spMkLst>
            <pc:docMk/>
            <pc:sldMk cId="2227258117" sldId="319"/>
            <ac:spMk id="9" creationId="{2F7FA67D-017B-9C4C-98A1-6C3229D96C62}"/>
          </ac:spMkLst>
        </pc:spChg>
        <pc:spChg chg="add mod">
          <ac:chgData name="Zhang Yifan" userId="c9b86b9a-8bad-4e1d-80e2-8f55c3c19e2c" providerId="ADAL" clId="{15889EDC-58EB-5E4F-B199-2B6CB966C22E}" dt="2021-10-11T19:41:03.932" v="1032" actId="1076"/>
          <ac:spMkLst>
            <pc:docMk/>
            <pc:sldMk cId="2227258117" sldId="319"/>
            <ac:spMk id="10" creationId="{F8B33D46-2A25-D449-AB48-6E022D69BCD7}"/>
          </ac:spMkLst>
        </pc:spChg>
        <pc:graphicFrameChg chg="del">
          <ac:chgData name="Zhang Yifan" userId="c9b86b9a-8bad-4e1d-80e2-8f55c3c19e2c" providerId="ADAL" clId="{15889EDC-58EB-5E4F-B199-2B6CB966C22E}" dt="2021-10-11T18:53:12.118" v="303" actId="478"/>
          <ac:graphicFrameMkLst>
            <pc:docMk/>
            <pc:sldMk cId="2227258117" sldId="319"/>
            <ac:graphicFrameMk id="6" creationId="{A5C502A6-90A0-EE45-93DF-04FA3A7EBEFF}"/>
          </ac:graphicFrameMkLst>
        </pc:graphicFrameChg>
        <pc:graphicFrameChg chg="add mod modGraphic">
          <ac:chgData name="Zhang Yifan" userId="c9b86b9a-8bad-4e1d-80e2-8f55c3c19e2c" providerId="ADAL" clId="{15889EDC-58EB-5E4F-B199-2B6CB966C22E}" dt="2021-10-11T18:37:33.293" v="259" actId="1076"/>
          <ac:graphicFrameMkLst>
            <pc:docMk/>
            <pc:sldMk cId="2227258117" sldId="319"/>
            <ac:graphicFrameMk id="7" creationId="{4C0119CA-933D-EA4D-8969-02C48E264536}"/>
          </ac:graphicFrameMkLst>
        </pc:graphicFrameChg>
        <pc:graphicFrameChg chg="add mod modGraphic">
          <ac:chgData name="Zhang Yifan" userId="c9b86b9a-8bad-4e1d-80e2-8f55c3c19e2c" providerId="ADAL" clId="{15889EDC-58EB-5E4F-B199-2B6CB966C22E}" dt="2021-10-11T18:53:34.445" v="309" actId="20577"/>
          <ac:graphicFrameMkLst>
            <pc:docMk/>
            <pc:sldMk cId="2227258117" sldId="319"/>
            <ac:graphicFrameMk id="8" creationId="{7425226D-5284-B640-8F23-05B71AA3F275}"/>
          </ac:graphicFrameMkLst>
        </pc:graphicFrameChg>
      </pc:sldChg>
      <pc:sldChg chg="addSp delSp modSp add mod">
        <pc:chgData name="Zhang Yifan" userId="c9b86b9a-8bad-4e1d-80e2-8f55c3c19e2c" providerId="ADAL" clId="{15889EDC-58EB-5E4F-B199-2B6CB966C22E}" dt="2021-10-12T00:19:32.554" v="1502"/>
        <pc:sldMkLst>
          <pc:docMk/>
          <pc:sldMk cId="2628031001" sldId="320"/>
        </pc:sldMkLst>
        <pc:spChg chg="mod">
          <ac:chgData name="Zhang Yifan" userId="c9b86b9a-8bad-4e1d-80e2-8f55c3c19e2c" providerId="ADAL" clId="{15889EDC-58EB-5E4F-B199-2B6CB966C22E}" dt="2021-10-12T00:19:32.554" v="1502"/>
          <ac:spMkLst>
            <pc:docMk/>
            <pc:sldMk cId="2628031001" sldId="320"/>
            <ac:spMk id="2" creationId="{78547907-9E73-AF48-B0CB-FE5D47B003F4}"/>
          </ac:spMkLst>
        </pc:spChg>
        <pc:spChg chg="add mod">
          <ac:chgData name="Zhang Yifan" userId="c9b86b9a-8bad-4e1d-80e2-8f55c3c19e2c" providerId="ADAL" clId="{15889EDC-58EB-5E4F-B199-2B6CB966C22E}" dt="2021-10-11T18:38:18.150" v="271" actId="1076"/>
          <ac:spMkLst>
            <pc:docMk/>
            <pc:sldMk cId="2628031001" sldId="320"/>
            <ac:spMk id="5" creationId="{7DA3DD73-02F3-0249-8BCD-14C95CE0DB60}"/>
          </ac:spMkLst>
        </pc:spChg>
        <pc:spChg chg="add mod">
          <ac:chgData name="Zhang Yifan" userId="c9b86b9a-8bad-4e1d-80e2-8f55c3c19e2c" providerId="ADAL" clId="{15889EDC-58EB-5E4F-B199-2B6CB966C22E}" dt="2021-10-11T19:41:50.291" v="1035"/>
          <ac:spMkLst>
            <pc:docMk/>
            <pc:sldMk cId="2628031001" sldId="320"/>
            <ac:spMk id="10" creationId="{ECA755AC-8256-EB40-A356-539A69FED326}"/>
          </ac:spMkLst>
        </pc:spChg>
        <pc:spChg chg="add mod">
          <ac:chgData name="Zhang Yifan" userId="c9b86b9a-8bad-4e1d-80e2-8f55c3c19e2c" providerId="ADAL" clId="{15889EDC-58EB-5E4F-B199-2B6CB966C22E}" dt="2021-10-11T19:41:50.291" v="1035"/>
          <ac:spMkLst>
            <pc:docMk/>
            <pc:sldMk cId="2628031001" sldId="320"/>
            <ac:spMk id="11" creationId="{22266CD4-7E84-F743-B031-387E1724A859}"/>
          </ac:spMkLst>
        </pc:spChg>
        <pc:spChg chg="add del mod">
          <ac:chgData name="Zhang Yifan" userId="c9b86b9a-8bad-4e1d-80e2-8f55c3c19e2c" providerId="ADAL" clId="{15889EDC-58EB-5E4F-B199-2B6CB966C22E}" dt="2021-10-11T19:42:00.698" v="1037"/>
          <ac:spMkLst>
            <pc:docMk/>
            <pc:sldMk cId="2628031001" sldId="320"/>
            <ac:spMk id="22" creationId="{848F350A-B5FA-174C-BCBD-E7BB01102FD4}"/>
          </ac:spMkLst>
        </pc:spChg>
        <pc:spChg chg="add del mod">
          <ac:chgData name="Zhang Yifan" userId="c9b86b9a-8bad-4e1d-80e2-8f55c3c19e2c" providerId="ADAL" clId="{15889EDC-58EB-5E4F-B199-2B6CB966C22E}" dt="2021-10-11T19:42:00.698" v="1037"/>
          <ac:spMkLst>
            <pc:docMk/>
            <pc:sldMk cId="2628031001" sldId="320"/>
            <ac:spMk id="23" creationId="{EFDA06EF-0570-4F47-8406-016816B80AF2}"/>
          </ac:spMkLst>
        </pc:spChg>
        <pc:grpChg chg="add mod">
          <ac:chgData name="Zhang Yifan" userId="c9b86b9a-8bad-4e1d-80e2-8f55c3c19e2c" providerId="ADAL" clId="{15889EDC-58EB-5E4F-B199-2B6CB966C22E}" dt="2021-10-11T19:41:50.291" v="1035"/>
          <ac:grpSpMkLst>
            <pc:docMk/>
            <pc:sldMk cId="2628031001" sldId="320"/>
            <ac:grpSpMk id="12" creationId="{488D38C3-9F7C-DB40-9084-8343A4802E98}"/>
          </ac:grpSpMkLst>
        </pc:grpChg>
        <pc:grpChg chg="add mod">
          <ac:chgData name="Zhang Yifan" userId="c9b86b9a-8bad-4e1d-80e2-8f55c3c19e2c" providerId="ADAL" clId="{15889EDC-58EB-5E4F-B199-2B6CB966C22E}" dt="2021-10-11T19:41:50.291" v="1035"/>
          <ac:grpSpMkLst>
            <pc:docMk/>
            <pc:sldMk cId="2628031001" sldId="320"/>
            <ac:grpSpMk id="16" creationId="{96A71032-0EA6-4549-898C-F832A69BC211}"/>
          </ac:grpSpMkLst>
        </pc:grpChg>
        <pc:grpChg chg="add del mod">
          <ac:chgData name="Zhang Yifan" userId="c9b86b9a-8bad-4e1d-80e2-8f55c3c19e2c" providerId="ADAL" clId="{15889EDC-58EB-5E4F-B199-2B6CB966C22E}" dt="2021-10-11T19:42:00.698" v="1037"/>
          <ac:grpSpMkLst>
            <pc:docMk/>
            <pc:sldMk cId="2628031001" sldId="320"/>
            <ac:grpSpMk id="24" creationId="{DB0D923A-4C3E-A845-A11E-7E5DD9CA26A6}"/>
          </ac:grpSpMkLst>
        </pc:grpChg>
        <pc:grpChg chg="add del mod">
          <ac:chgData name="Zhang Yifan" userId="c9b86b9a-8bad-4e1d-80e2-8f55c3c19e2c" providerId="ADAL" clId="{15889EDC-58EB-5E4F-B199-2B6CB966C22E}" dt="2021-10-11T19:42:00.698" v="1037"/>
          <ac:grpSpMkLst>
            <pc:docMk/>
            <pc:sldMk cId="2628031001" sldId="320"/>
            <ac:grpSpMk id="28" creationId="{D6987767-788F-1A4C-943D-F7FC0A76B02A}"/>
          </ac:grpSpMkLst>
        </pc:grpChg>
        <pc:graphicFrameChg chg="del">
          <ac:chgData name="Zhang Yifan" userId="c9b86b9a-8bad-4e1d-80e2-8f55c3c19e2c" providerId="ADAL" clId="{15889EDC-58EB-5E4F-B199-2B6CB966C22E}" dt="2021-10-11T18:53:05.536" v="300" actId="478"/>
          <ac:graphicFrameMkLst>
            <pc:docMk/>
            <pc:sldMk cId="2628031001" sldId="320"/>
            <ac:graphicFrameMk id="6" creationId="{A5C502A6-90A0-EE45-93DF-04FA3A7EBEFF}"/>
          </ac:graphicFrameMkLst>
        </pc:graphicFrameChg>
        <pc:graphicFrameChg chg="del modGraphic">
          <ac:chgData name="Zhang Yifan" userId="c9b86b9a-8bad-4e1d-80e2-8f55c3c19e2c" providerId="ADAL" clId="{15889EDC-58EB-5E4F-B199-2B6CB966C22E}" dt="2021-10-11T19:41:49.682" v="1034" actId="478"/>
          <ac:graphicFrameMkLst>
            <pc:docMk/>
            <pc:sldMk cId="2628031001" sldId="320"/>
            <ac:graphicFrameMk id="7" creationId="{4C0119CA-933D-EA4D-8969-02C48E264536}"/>
          </ac:graphicFrameMkLst>
        </pc:graphicFrameChg>
        <pc:graphicFrameChg chg="add mod modGraphic">
          <ac:chgData name="Zhang Yifan" userId="c9b86b9a-8bad-4e1d-80e2-8f55c3c19e2c" providerId="ADAL" clId="{15889EDC-58EB-5E4F-B199-2B6CB966C22E}" dt="2021-10-11T18:53:37.015" v="310" actId="20577"/>
          <ac:graphicFrameMkLst>
            <pc:docMk/>
            <pc:sldMk cId="2628031001" sldId="320"/>
            <ac:graphicFrameMk id="8" creationId="{B9C69911-4D4B-8448-B15E-ED30B04AEC31}"/>
          </ac:graphicFrameMkLst>
        </pc:graphicFrameChg>
        <pc:graphicFrameChg chg="add mod">
          <ac:chgData name="Zhang Yifan" userId="c9b86b9a-8bad-4e1d-80e2-8f55c3c19e2c" providerId="ADAL" clId="{15889EDC-58EB-5E4F-B199-2B6CB966C22E}" dt="2021-10-11T19:41:50.291" v="1035"/>
          <ac:graphicFrameMkLst>
            <pc:docMk/>
            <pc:sldMk cId="2628031001" sldId="320"/>
            <ac:graphicFrameMk id="9" creationId="{2F3AE5B0-1916-2D4A-AD6D-082201E0B043}"/>
          </ac:graphicFrameMkLst>
        </pc:graphicFrameChg>
        <pc:graphicFrameChg chg="add del mod">
          <ac:chgData name="Zhang Yifan" userId="c9b86b9a-8bad-4e1d-80e2-8f55c3c19e2c" providerId="ADAL" clId="{15889EDC-58EB-5E4F-B199-2B6CB966C22E}" dt="2021-10-11T19:42:00.698" v="1037"/>
          <ac:graphicFrameMkLst>
            <pc:docMk/>
            <pc:sldMk cId="2628031001" sldId="320"/>
            <ac:graphicFrameMk id="21" creationId="{05BB8C83-2925-F742-95C4-5AD5DB11906A}"/>
          </ac:graphicFrameMkLst>
        </pc:graphicFrameChg>
        <pc:inkChg chg="mod">
          <ac:chgData name="Zhang Yifan" userId="c9b86b9a-8bad-4e1d-80e2-8f55c3c19e2c" providerId="ADAL" clId="{15889EDC-58EB-5E4F-B199-2B6CB966C22E}" dt="2021-10-11T19:41:50.291" v="1035"/>
          <ac:inkMkLst>
            <pc:docMk/>
            <pc:sldMk cId="2628031001" sldId="320"/>
            <ac:inkMk id="13" creationId="{BCED2089-B853-EC43-A01C-3F34C6C37117}"/>
          </ac:inkMkLst>
        </pc:inkChg>
        <pc:inkChg chg="mod">
          <ac:chgData name="Zhang Yifan" userId="c9b86b9a-8bad-4e1d-80e2-8f55c3c19e2c" providerId="ADAL" clId="{15889EDC-58EB-5E4F-B199-2B6CB966C22E}" dt="2021-10-11T19:41:50.291" v="1035"/>
          <ac:inkMkLst>
            <pc:docMk/>
            <pc:sldMk cId="2628031001" sldId="320"/>
            <ac:inkMk id="14" creationId="{D22AE575-4D81-084F-9FE0-603C056C2838}"/>
          </ac:inkMkLst>
        </pc:inkChg>
        <pc:inkChg chg="mod">
          <ac:chgData name="Zhang Yifan" userId="c9b86b9a-8bad-4e1d-80e2-8f55c3c19e2c" providerId="ADAL" clId="{15889EDC-58EB-5E4F-B199-2B6CB966C22E}" dt="2021-10-11T19:41:50.291" v="1035"/>
          <ac:inkMkLst>
            <pc:docMk/>
            <pc:sldMk cId="2628031001" sldId="320"/>
            <ac:inkMk id="15" creationId="{EB3DE96A-E98A-F04F-98E9-D53D68B2D247}"/>
          </ac:inkMkLst>
        </pc:inkChg>
        <pc:inkChg chg="mod">
          <ac:chgData name="Zhang Yifan" userId="c9b86b9a-8bad-4e1d-80e2-8f55c3c19e2c" providerId="ADAL" clId="{15889EDC-58EB-5E4F-B199-2B6CB966C22E}" dt="2021-10-11T19:41:50.291" v="1035"/>
          <ac:inkMkLst>
            <pc:docMk/>
            <pc:sldMk cId="2628031001" sldId="320"/>
            <ac:inkMk id="17" creationId="{F18FFF9A-6EF6-FE41-90C1-B046172AB5A9}"/>
          </ac:inkMkLst>
        </pc:inkChg>
        <pc:inkChg chg="mod">
          <ac:chgData name="Zhang Yifan" userId="c9b86b9a-8bad-4e1d-80e2-8f55c3c19e2c" providerId="ADAL" clId="{15889EDC-58EB-5E4F-B199-2B6CB966C22E}" dt="2021-10-11T19:41:50.291" v="1035"/>
          <ac:inkMkLst>
            <pc:docMk/>
            <pc:sldMk cId="2628031001" sldId="320"/>
            <ac:inkMk id="18" creationId="{3FD502CC-672E-084C-A09E-92F7369BB453}"/>
          </ac:inkMkLst>
        </pc:inkChg>
        <pc:inkChg chg="add mod">
          <ac:chgData name="Zhang Yifan" userId="c9b86b9a-8bad-4e1d-80e2-8f55c3c19e2c" providerId="ADAL" clId="{15889EDC-58EB-5E4F-B199-2B6CB966C22E}" dt="2021-10-11T19:41:50.291" v="1035"/>
          <ac:inkMkLst>
            <pc:docMk/>
            <pc:sldMk cId="2628031001" sldId="320"/>
            <ac:inkMk id="19" creationId="{445EF4E9-66C8-C644-9140-6E7435F7523B}"/>
          </ac:inkMkLst>
        </pc:inkChg>
        <pc:inkChg chg="add mod">
          <ac:chgData name="Zhang Yifan" userId="c9b86b9a-8bad-4e1d-80e2-8f55c3c19e2c" providerId="ADAL" clId="{15889EDC-58EB-5E4F-B199-2B6CB966C22E}" dt="2021-10-11T19:41:50.291" v="1035"/>
          <ac:inkMkLst>
            <pc:docMk/>
            <pc:sldMk cId="2628031001" sldId="320"/>
            <ac:inkMk id="20" creationId="{786D1142-48FA-4E45-BE5E-9543B55F792E}"/>
          </ac:inkMkLst>
        </pc:inkChg>
        <pc:inkChg chg="mod">
          <ac:chgData name="Zhang Yifan" userId="c9b86b9a-8bad-4e1d-80e2-8f55c3c19e2c" providerId="ADAL" clId="{15889EDC-58EB-5E4F-B199-2B6CB966C22E}" dt="2021-10-11T19:41:59.762" v="1036"/>
          <ac:inkMkLst>
            <pc:docMk/>
            <pc:sldMk cId="2628031001" sldId="320"/>
            <ac:inkMk id="25" creationId="{062352C7-29FE-634C-A560-67443DEF8742}"/>
          </ac:inkMkLst>
        </pc:inkChg>
        <pc:inkChg chg="mod">
          <ac:chgData name="Zhang Yifan" userId="c9b86b9a-8bad-4e1d-80e2-8f55c3c19e2c" providerId="ADAL" clId="{15889EDC-58EB-5E4F-B199-2B6CB966C22E}" dt="2021-10-11T19:41:59.762" v="1036"/>
          <ac:inkMkLst>
            <pc:docMk/>
            <pc:sldMk cId="2628031001" sldId="320"/>
            <ac:inkMk id="26" creationId="{EFF79D75-49D5-1949-8CAF-E9D0B0284F25}"/>
          </ac:inkMkLst>
        </pc:inkChg>
        <pc:inkChg chg="mod">
          <ac:chgData name="Zhang Yifan" userId="c9b86b9a-8bad-4e1d-80e2-8f55c3c19e2c" providerId="ADAL" clId="{15889EDC-58EB-5E4F-B199-2B6CB966C22E}" dt="2021-10-11T19:41:59.762" v="1036"/>
          <ac:inkMkLst>
            <pc:docMk/>
            <pc:sldMk cId="2628031001" sldId="320"/>
            <ac:inkMk id="27" creationId="{CC069422-1A98-BC4D-9111-7A85A29A7367}"/>
          </ac:inkMkLst>
        </pc:inkChg>
        <pc:inkChg chg="mod">
          <ac:chgData name="Zhang Yifan" userId="c9b86b9a-8bad-4e1d-80e2-8f55c3c19e2c" providerId="ADAL" clId="{15889EDC-58EB-5E4F-B199-2B6CB966C22E}" dt="2021-10-11T19:41:59.762" v="1036"/>
          <ac:inkMkLst>
            <pc:docMk/>
            <pc:sldMk cId="2628031001" sldId="320"/>
            <ac:inkMk id="29" creationId="{AEA83752-96D9-AB4C-AABC-E246C6443EC5}"/>
          </ac:inkMkLst>
        </pc:inkChg>
        <pc:inkChg chg="mod">
          <ac:chgData name="Zhang Yifan" userId="c9b86b9a-8bad-4e1d-80e2-8f55c3c19e2c" providerId="ADAL" clId="{15889EDC-58EB-5E4F-B199-2B6CB966C22E}" dt="2021-10-11T19:41:59.762" v="1036"/>
          <ac:inkMkLst>
            <pc:docMk/>
            <pc:sldMk cId="2628031001" sldId="320"/>
            <ac:inkMk id="30" creationId="{A86ED197-F84B-2149-A719-0E5AE96C616B}"/>
          </ac:inkMkLst>
        </pc:inkChg>
        <pc:inkChg chg="add del mod">
          <ac:chgData name="Zhang Yifan" userId="c9b86b9a-8bad-4e1d-80e2-8f55c3c19e2c" providerId="ADAL" clId="{15889EDC-58EB-5E4F-B199-2B6CB966C22E}" dt="2021-10-11T19:42:00.698" v="1037"/>
          <ac:inkMkLst>
            <pc:docMk/>
            <pc:sldMk cId="2628031001" sldId="320"/>
            <ac:inkMk id="31" creationId="{8433F94A-6544-7D41-B517-29BA19ED0DC8}"/>
          </ac:inkMkLst>
        </pc:inkChg>
        <pc:inkChg chg="add del mod">
          <ac:chgData name="Zhang Yifan" userId="c9b86b9a-8bad-4e1d-80e2-8f55c3c19e2c" providerId="ADAL" clId="{15889EDC-58EB-5E4F-B199-2B6CB966C22E}" dt="2021-10-11T19:42:00.698" v="1037"/>
          <ac:inkMkLst>
            <pc:docMk/>
            <pc:sldMk cId="2628031001" sldId="320"/>
            <ac:inkMk id="32" creationId="{EA14AE03-7059-4040-8624-901C3AE4078C}"/>
          </ac:inkMkLst>
        </pc:inkChg>
      </pc:sldChg>
      <pc:sldChg chg="modSp add del mod">
        <pc:chgData name="Zhang Yifan" userId="c9b86b9a-8bad-4e1d-80e2-8f55c3c19e2c" providerId="ADAL" clId="{15889EDC-58EB-5E4F-B199-2B6CB966C22E}" dt="2021-10-11T18:37:43.170" v="263"/>
        <pc:sldMkLst>
          <pc:docMk/>
          <pc:sldMk cId="3452554553" sldId="320"/>
        </pc:sldMkLst>
        <pc:spChg chg="mod">
          <ac:chgData name="Zhang Yifan" userId="c9b86b9a-8bad-4e1d-80e2-8f55c3c19e2c" providerId="ADAL" clId="{15889EDC-58EB-5E4F-B199-2B6CB966C22E}" dt="2021-10-11T18:37:43.170" v="263"/>
          <ac:spMkLst>
            <pc:docMk/>
            <pc:sldMk cId="3452554553" sldId="320"/>
            <ac:spMk id="2" creationId="{46640782-557D-4CA5-8685-2DEA19E9C980}"/>
          </ac:spMkLst>
        </pc:spChg>
        <pc:graphicFrameChg chg="mod">
          <ac:chgData name="Zhang Yifan" userId="c9b86b9a-8bad-4e1d-80e2-8f55c3c19e2c" providerId="ADAL" clId="{15889EDC-58EB-5E4F-B199-2B6CB966C22E}" dt="2021-10-11T18:37:42.139" v="260"/>
          <ac:graphicFrameMkLst>
            <pc:docMk/>
            <pc:sldMk cId="3452554553" sldId="320"/>
            <ac:graphicFrameMk id="4" creationId="{83731E04-F8EC-459E-99A9-09F13B3F55A2}"/>
          </ac:graphicFrameMkLst>
        </pc:graphicFrameChg>
      </pc:sldChg>
      <pc:sldChg chg="modSp add del mod">
        <pc:chgData name="Zhang Yifan" userId="c9b86b9a-8bad-4e1d-80e2-8f55c3c19e2c" providerId="ADAL" clId="{15889EDC-58EB-5E4F-B199-2B6CB966C22E}" dt="2021-10-11T18:39:20.567" v="286" actId="2696"/>
        <pc:sldMkLst>
          <pc:docMk/>
          <pc:sldMk cId="1519735954" sldId="321"/>
        </pc:sldMkLst>
        <pc:spChg chg="mod">
          <ac:chgData name="Zhang Yifan" userId="c9b86b9a-8bad-4e1d-80e2-8f55c3c19e2c" providerId="ADAL" clId="{15889EDC-58EB-5E4F-B199-2B6CB966C22E}" dt="2021-10-11T18:38:33.117" v="273" actId="27636"/>
          <ac:spMkLst>
            <pc:docMk/>
            <pc:sldMk cId="1519735954" sldId="321"/>
            <ac:spMk id="2" creationId="{CAE1F330-F458-41C9-B4B5-5BE15A85D970}"/>
          </ac:spMkLst>
        </pc:spChg>
      </pc:sldChg>
      <pc:sldChg chg="addSp delSp modSp new mod">
        <pc:chgData name="Zhang Yifan" userId="c9b86b9a-8bad-4e1d-80e2-8f55c3c19e2c" providerId="ADAL" clId="{15889EDC-58EB-5E4F-B199-2B6CB966C22E}" dt="2021-10-12T00:19:32.554" v="1502"/>
        <pc:sldMkLst>
          <pc:docMk/>
          <pc:sldMk cId="3066793185" sldId="322"/>
        </pc:sldMkLst>
        <pc:spChg chg="mod">
          <ac:chgData name="Zhang Yifan" userId="c9b86b9a-8bad-4e1d-80e2-8f55c3c19e2c" providerId="ADAL" clId="{15889EDC-58EB-5E4F-B199-2B6CB966C22E}" dt="2021-10-12T00:19:32.554" v="1502"/>
          <ac:spMkLst>
            <pc:docMk/>
            <pc:sldMk cId="3066793185" sldId="322"/>
            <ac:spMk id="2" creationId="{372F8847-BF35-E743-BA96-49EE81319783}"/>
          </ac:spMkLst>
        </pc:spChg>
        <pc:spChg chg="mod">
          <ac:chgData name="Zhang Yifan" userId="c9b86b9a-8bad-4e1d-80e2-8f55c3c19e2c" providerId="ADAL" clId="{15889EDC-58EB-5E4F-B199-2B6CB966C22E}" dt="2021-10-12T00:19:32.554" v="1502"/>
          <ac:spMkLst>
            <pc:docMk/>
            <pc:sldMk cId="3066793185" sldId="322"/>
            <ac:spMk id="3" creationId="{F069F686-1B36-C44F-B578-234D3DCAA2F8}"/>
          </ac:spMkLst>
        </pc:spChg>
        <pc:spChg chg="add del mod">
          <ac:chgData name="Zhang Yifan" userId="c9b86b9a-8bad-4e1d-80e2-8f55c3c19e2c" providerId="ADAL" clId="{15889EDC-58EB-5E4F-B199-2B6CB966C22E}" dt="2021-10-11T18:39:00.526" v="279"/>
          <ac:spMkLst>
            <pc:docMk/>
            <pc:sldMk cId="3066793185" sldId="322"/>
            <ac:spMk id="4" creationId="{938EDBA6-EA61-2442-9C36-F5E04A218D85}"/>
          </ac:spMkLst>
        </pc:spChg>
        <pc:spChg chg="add del mod">
          <ac:chgData name="Zhang Yifan" userId="c9b86b9a-8bad-4e1d-80e2-8f55c3c19e2c" providerId="ADAL" clId="{15889EDC-58EB-5E4F-B199-2B6CB966C22E}" dt="2021-10-11T18:39:00.526" v="279"/>
          <ac:spMkLst>
            <pc:docMk/>
            <pc:sldMk cId="3066793185" sldId="322"/>
            <ac:spMk id="5" creationId="{E5DE3EA9-5D4F-C342-A354-DAC04C3DAC25}"/>
          </ac:spMkLst>
        </pc:spChg>
      </pc:sldChg>
      <pc:sldChg chg="modSp new mod">
        <pc:chgData name="Zhang Yifan" userId="c9b86b9a-8bad-4e1d-80e2-8f55c3c19e2c" providerId="ADAL" clId="{15889EDC-58EB-5E4F-B199-2B6CB966C22E}" dt="2021-10-12T00:19:32.554" v="1502"/>
        <pc:sldMkLst>
          <pc:docMk/>
          <pc:sldMk cId="1184290303" sldId="323"/>
        </pc:sldMkLst>
        <pc:spChg chg="mod">
          <ac:chgData name="Zhang Yifan" userId="c9b86b9a-8bad-4e1d-80e2-8f55c3c19e2c" providerId="ADAL" clId="{15889EDC-58EB-5E4F-B199-2B6CB966C22E}" dt="2021-10-12T00:19:32.554" v="1502"/>
          <ac:spMkLst>
            <pc:docMk/>
            <pc:sldMk cId="1184290303" sldId="323"/>
            <ac:spMk id="2" creationId="{114826E6-4184-804C-A593-729998015B11}"/>
          </ac:spMkLst>
        </pc:spChg>
        <pc:spChg chg="mod">
          <ac:chgData name="Zhang Yifan" userId="c9b86b9a-8bad-4e1d-80e2-8f55c3c19e2c" providerId="ADAL" clId="{15889EDC-58EB-5E4F-B199-2B6CB966C22E}" dt="2021-10-12T00:19:32.554" v="1502"/>
          <ac:spMkLst>
            <pc:docMk/>
            <pc:sldMk cId="1184290303" sldId="323"/>
            <ac:spMk id="3" creationId="{75E97D57-CB02-AB4A-82BB-A26A1F98DFE5}"/>
          </ac:spMkLst>
        </pc:spChg>
      </pc:sldChg>
      <pc:sldChg chg="addSp delSp modSp add mod">
        <pc:chgData name="Zhang Yifan" userId="c9b86b9a-8bad-4e1d-80e2-8f55c3c19e2c" providerId="ADAL" clId="{15889EDC-58EB-5E4F-B199-2B6CB966C22E}" dt="2021-10-12T00:19:32.554" v="1502"/>
        <pc:sldMkLst>
          <pc:docMk/>
          <pc:sldMk cId="4118314997" sldId="324"/>
        </pc:sldMkLst>
        <pc:spChg chg="mod">
          <ac:chgData name="Zhang Yifan" userId="c9b86b9a-8bad-4e1d-80e2-8f55c3c19e2c" providerId="ADAL" clId="{15889EDC-58EB-5E4F-B199-2B6CB966C22E}" dt="2021-10-12T00:19:32.554" v="1502"/>
          <ac:spMkLst>
            <pc:docMk/>
            <pc:sldMk cId="4118314997" sldId="324"/>
            <ac:spMk id="2" creationId="{114826E6-4184-804C-A593-729998015B11}"/>
          </ac:spMkLst>
        </pc:spChg>
        <pc:spChg chg="mod">
          <ac:chgData name="Zhang Yifan" userId="c9b86b9a-8bad-4e1d-80e2-8f55c3c19e2c" providerId="ADAL" clId="{15889EDC-58EB-5E4F-B199-2B6CB966C22E}" dt="2021-10-12T00:19:32.554" v="1502"/>
          <ac:spMkLst>
            <pc:docMk/>
            <pc:sldMk cId="4118314997" sldId="324"/>
            <ac:spMk id="3" creationId="{75E97D57-CB02-AB4A-82BB-A26A1F98DFE5}"/>
          </ac:spMkLst>
        </pc:spChg>
        <pc:spChg chg="add mod">
          <ac:chgData name="Zhang Yifan" userId="c9b86b9a-8bad-4e1d-80e2-8f55c3c19e2c" providerId="ADAL" clId="{15889EDC-58EB-5E4F-B199-2B6CB966C22E}" dt="2021-10-11T20:04:05.138" v="1191" actId="1076"/>
          <ac:spMkLst>
            <pc:docMk/>
            <pc:sldMk cId="4118314997" sldId="324"/>
            <ac:spMk id="5" creationId="{69DD06DC-91F8-3847-A80A-CC1920024A38}"/>
          </ac:spMkLst>
        </pc:spChg>
        <pc:graphicFrameChg chg="add del mod modGraphic">
          <ac:chgData name="Zhang Yifan" userId="c9b86b9a-8bad-4e1d-80e2-8f55c3c19e2c" providerId="ADAL" clId="{15889EDC-58EB-5E4F-B199-2B6CB966C22E}" dt="2021-10-11T18:54:15.527" v="318" actId="20577"/>
          <ac:graphicFrameMkLst>
            <pc:docMk/>
            <pc:sldMk cId="4118314997" sldId="324"/>
            <ac:graphicFrameMk id="4" creationId="{ECCEB86B-8A4E-D544-BFD6-87811D7CFBB0}"/>
          </ac:graphicFrameMkLst>
        </pc:graphicFrameChg>
      </pc:sldChg>
      <pc:sldChg chg="addSp delSp modSp new add del mod">
        <pc:chgData name="Zhang Yifan" userId="c9b86b9a-8bad-4e1d-80e2-8f55c3c19e2c" providerId="ADAL" clId="{15889EDC-58EB-5E4F-B199-2B6CB966C22E}" dt="2021-10-12T00:21:44.597" v="1532" actId="2696"/>
        <pc:sldMkLst>
          <pc:docMk/>
          <pc:sldMk cId="719306973" sldId="325"/>
        </pc:sldMkLst>
        <pc:spChg chg="del mod">
          <ac:chgData name="Zhang Yifan" userId="c9b86b9a-8bad-4e1d-80e2-8f55c3c19e2c" providerId="ADAL" clId="{15889EDC-58EB-5E4F-B199-2B6CB966C22E}" dt="2021-10-11T19:17:50.401" v="454" actId="478"/>
          <ac:spMkLst>
            <pc:docMk/>
            <pc:sldMk cId="719306973" sldId="325"/>
            <ac:spMk id="2" creationId="{C86CCA08-43D4-4C41-800E-8AB05C1260A4}"/>
          </ac:spMkLst>
        </pc:spChg>
        <pc:spChg chg="del">
          <ac:chgData name="Zhang Yifan" userId="c9b86b9a-8bad-4e1d-80e2-8f55c3c19e2c" providerId="ADAL" clId="{15889EDC-58EB-5E4F-B199-2B6CB966C22E}" dt="2021-10-11T19:17:48.737" v="453" actId="478"/>
          <ac:spMkLst>
            <pc:docMk/>
            <pc:sldMk cId="719306973" sldId="325"/>
            <ac:spMk id="3" creationId="{346BAB47-0678-BB47-A581-9FC2C51D0D3D}"/>
          </ac:spMkLst>
        </pc:spChg>
        <pc:spChg chg="add del mod">
          <ac:chgData name="Zhang Yifan" userId="c9b86b9a-8bad-4e1d-80e2-8f55c3c19e2c" providerId="ADAL" clId="{15889EDC-58EB-5E4F-B199-2B6CB966C22E}" dt="2021-10-11T19:17:37.213" v="452"/>
          <ac:spMkLst>
            <pc:docMk/>
            <pc:sldMk cId="719306973" sldId="325"/>
            <ac:spMk id="5" creationId="{75999EBA-6E32-1B4A-B3B0-875FDA657BA2}"/>
          </ac:spMkLst>
        </pc:spChg>
        <pc:spChg chg="add mod">
          <ac:chgData name="Zhang Yifan" userId="c9b86b9a-8bad-4e1d-80e2-8f55c3c19e2c" providerId="ADAL" clId="{15889EDC-58EB-5E4F-B199-2B6CB966C22E}" dt="2021-10-11T19:18:36.169" v="470" actId="1076"/>
          <ac:spMkLst>
            <pc:docMk/>
            <pc:sldMk cId="719306973" sldId="325"/>
            <ac:spMk id="7" creationId="{0492470B-B9C5-9A47-9554-71EC4075ADD7}"/>
          </ac:spMkLst>
        </pc:spChg>
        <pc:spChg chg="add mod">
          <ac:chgData name="Zhang Yifan" userId="c9b86b9a-8bad-4e1d-80e2-8f55c3c19e2c" providerId="ADAL" clId="{15889EDC-58EB-5E4F-B199-2B6CB966C22E}" dt="2021-10-11T19:18:28.805" v="469" actId="1076"/>
          <ac:spMkLst>
            <pc:docMk/>
            <pc:sldMk cId="719306973" sldId="325"/>
            <ac:spMk id="8" creationId="{143F701C-EE37-3E42-86D9-AE6B755774DE}"/>
          </ac:spMkLst>
        </pc:spChg>
        <pc:spChg chg="add mod">
          <ac:chgData name="Zhang Yifan" userId="c9b86b9a-8bad-4e1d-80e2-8f55c3c19e2c" providerId="ADAL" clId="{15889EDC-58EB-5E4F-B199-2B6CB966C22E}" dt="2021-10-12T00:04:12.293" v="1212" actId="13822"/>
          <ac:spMkLst>
            <pc:docMk/>
            <pc:sldMk cId="719306973" sldId="325"/>
            <ac:spMk id="9" creationId="{03B138BC-2F49-E445-A9B9-D53438447F2F}"/>
          </ac:spMkLst>
        </pc:spChg>
        <pc:spChg chg="add del mod">
          <ac:chgData name="Zhang Yifan" userId="c9b86b9a-8bad-4e1d-80e2-8f55c3c19e2c" providerId="ADAL" clId="{15889EDC-58EB-5E4F-B199-2B6CB966C22E}" dt="2021-10-12T00:05:37.276" v="1215"/>
          <ac:spMkLst>
            <pc:docMk/>
            <pc:sldMk cId="719306973" sldId="325"/>
            <ac:spMk id="16" creationId="{F0BB2C29-233D-5046-B80F-BF03CB49EC42}"/>
          </ac:spMkLst>
        </pc:spChg>
        <pc:picChg chg="add del mod">
          <ac:chgData name="Zhang Yifan" userId="c9b86b9a-8bad-4e1d-80e2-8f55c3c19e2c" providerId="ADAL" clId="{15889EDC-58EB-5E4F-B199-2B6CB966C22E}" dt="2021-10-11T19:17:37.213" v="452"/>
          <ac:picMkLst>
            <pc:docMk/>
            <pc:sldMk cId="719306973" sldId="325"/>
            <ac:picMk id="4" creationId="{A1E14907-CA8D-A546-B334-36FB77E41051}"/>
          </ac:picMkLst>
        </pc:picChg>
        <pc:picChg chg="add mod">
          <ac:chgData name="Zhang Yifan" userId="c9b86b9a-8bad-4e1d-80e2-8f55c3c19e2c" providerId="ADAL" clId="{15889EDC-58EB-5E4F-B199-2B6CB966C22E}" dt="2021-10-11T19:18:36.169" v="470" actId="1076"/>
          <ac:picMkLst>
            <pc:docMk/>
            <pc:sldMk cId="719306973" sldId="325"/>
            <ac:picMk id="6" creationId="{D4A236B6-D9C4-6D42-845A-69369B7442EC}"/>
          </ac:picMkLst>
        </pc:picChg>
        <pc:cxnChg chg="add">
          <ac:chgData name="Zhang Yifan" userId="c9b86b9a-8bad-4e1d-80e2-8f55c3c19e2c" providerId="ADAL" clId="{15889EDC-58EB-5E4F-B199-2B6CB966C22E}" dt="2021-10-12T00:03:56.493" v="1208" actId="11529"/>
          <ac:cxnSpMkLst>
            <pc:docMk/>
            <pc:sldMk cId="719306973" sldId="325"/>
            <ac:cxnSpMk id="11" creationId="{948D8167-6C63-FF49-B2FC-5C50F08A1D5E}"/>
          </ac:cxnSpMkLst>
        </pc:cxnChg>
        <pc:cxnChg chg="add del">
          <ac:chgData name="Zhang Yifan" userId="c9b86b9a-8bad-4e1d-80e2-8f55c3c19e2c" providerId="ADAL" clId="{15889EDC-58EB-5E4F-B199-2B6CB966C22E}" dt="2021-10-12T00:04:11.594" v="1211" actId="11529"/>
          <ac:cxnSpMkLst>
            <pc:docMk/>
            <pc:sldMk cId="719306973" sldId="325"/>
            <ac:cxnSpMk id="13" creationId="{56344893-D1C7-2A48-A336-C8FDA4ECC470}"/>
          </ac:cxnSpMkLst>
        </pc:cxnChg>
        <pc:cxnChg chg="add">
          <ac:chgData name="Zhang Yifan" userId="c9b86b9a-8bad-4e1d-80e2-8f55c3c19e2c" providerId="ADAL" clId="{15889EDC-58EB-5E4F-B199-2B6CB966C22E}" dt="2021-10-12T00:04:20.385" v="1213" actId="11529"/>
          <ac:cxnSpMkLst>
            <pc:docMk/>
            <pc:sldMk cId="719306973" sldId="325"/>
            <ac:cxnSpMk id="15" creationId="{64149883-4C64-E04A-8E18-6FF0A0DBACBD}"/>
          </ac:cxnSpMkLst>
        </pc:cxnChg>
      </pc:sldChg>
      <pc:sldChg chg="addSp delSp modSp add mod">
        <pc:chgData name="Zhang Yifan" userId="c9b86b9a-8bad-4e1d-80e2-8f55c3c19e2c" providerId="ADAL" clId="{15889EDC-58EB-5E4F-B199-2B6CB966C22E}" dt="2021-10-12T00:19:32.554" v="1502"/>
        <pc:sldMkLst>
          <pc:docMk/>
          <pc:sldMk cId="53729575" sldId="326"/>
        </pc:sldMkLst>
        <pc:spChg chg="mod">
          <ac:chgData name="Zhang Yifan" userId="c9b86b9a-8bad-4e1d-80e2-8f55c3c19e2c" providerId="ADAL" clId="{15889EDC-58EB-5E4F-B199-2B6CB966C22E}" dt="2021-10-12T00:19:32.554" v="1502"/>
          <ac:spMkLst>
            <pc:docMk/>
            <pc:sldMk cId="53729575" sldId="326"/>
            <ac:spMk id="2" creationId="{114826E6-4184-804C-A593-729998015B11}"/>
          </ac:spMkLst>
        </pc:spChg>
        <pc:spChg chg="mod">
          <ac:chgData name="Zhang Yifan" userId="c9b86b9a-8bad-4e1d-80e2-8f55c3c19e2c" providerId="ADAL" clId="{15889EDC-58EB-5E4F-B199-2B6CB966C22E}" dt="2021-10-12T00:19:32.554" v="1502"/>
          <ac:spMkLst>
            <pc:docMk/>
            <pc:sldMk cId="53729575" sldId="326"/>
            <ac:spMk id="3" creationId="{75E97D57-CB02-AB4A-82BB-A26A1F98DFE5}"/>
          </ac:spMkLst>
        </pc:spChg>
        <pc:spChg chg="add del mod">
          <ac:chgData name="Zhang Yifan" userId="c9b86b9a-8bad-4e1d-80e2-8f55c3c19e2c" providerId="ADAL" clId="{15889EDC-58EB-5E4F-B199-2B6CB966C22E}" dt="2021-10-11T19:14:30.545" v="336"/>
          <ac:spMkLst>
            <pc:docMk/>
            <pc:sldMk cId="53729575" sldId="326"/>
            <ac:spMk id="5" creationId="{8DA30558-6F45-A14E-95E4-D14BDCDEE8CD}"/>
          </ac:spMkLst>
        </pc:spChg>
      </pc:sldChg>
      <pc:sldChg chg="modSp add mod">
        <pc:chgData name="Zhang Yifan" userId="c9b86b9a-8bad-4e1d-80e2-8f55c3c19e2c" providerId="ADAL" clId="{15889EDC-58EB-5E4F-B199-2B6CB966C22E}" dt="2021-10-12T00:19:32.554" v="1502"/>
        <pc:sldMkLst>
          <pc:docMk/>
          <pc:sldMk cId="4179592292" sldId="327"/>
        </pc:sldMkLst>
        <pc:spChg chg="mod">
          <ac:chgData name="Zhang Yifan" userId="c9b86b9a-8bad-4e1d-80e2-8f55c3c19e2c" providerId="ADAL" clId="{15889EDC-58EB-5E4F-B199-2B6CB966C22E}" dt="2021-10-12T00:19:32.554" v="1502"/>
          <ac:spMkLst>
            <pc:docMk/>
            <pc:sldMk cId="4179592292" sldId="327"/>
            <ac:spMk id="2" creationId="{114826E6-4184-804C-A593-729998015B11}"/>
          </ac:spMkLst>
        </pc:spChg>
        <pc:spChg chg="mod">
          <ac:chgData name="Zhang Yifan" userId="c9b86b9a-8bad-4e1d-80e2-8f55c3c19e2c" providerId="ADAL" clId="{15889EDC-58EB-5E4F-B199-2B6CB966C22E}" dt="2021-10-12T00:19:32.554" v="1502"/>
          <ac:spMkLst>
            <pc:docMk/>
            <pc:sldMk cId="4179592292" sldId="327"/>
            <ac:spMk id="3" creationId="{75E97D57-CB02-AB4A-82BB-A26A1F98DFE5}"/>
          </ac:spMkLst>
        </pc:spChg>
      </pc:sldChg>
      <pc:sldChg chg="modSp add mod">
        <pc:chgData name="Zhang Yifan" userId="c9b86b9a-8bad-4e1d-80e2-8f55c3c19e2c" providerId="ADAL" clId="{15889EDC-58EB-5E4F-B199-2B6CB966C22E}" dt="2021-10-12T00:19:32.554" v="1502"/>
        <pc:sldMkLst>
          <pc:docMk/>
          <pc:sldMk cId="745145761" sldId="328"/>
        </pc:sldMkLst>
        <pc:spChg chg="mod">
          <ac:chgData name="Zhang Yifan" userId="c9b86b9a-8bad-4e1d-80e2-8f55c3c19e2c" providerId="ADAL" clId="{15889EDC-58EB-5E4F-B199-2B6CB966C22E}" dt="2021-10-12T00:19:32.554" v="1502"/>
          <ac:spMkLst>
            <pc:docMk/>
            <pc:sldMk cId="745145761" sldId="328"/>
            <ac:spMk id="106" creationId="{00000000-0000-0000-0000-000000000000}"/>
          </ac:spMkLst>
        </pc:spChg>
        <pc:spChg chg="mod">
          <ac:chgData name="Zhang Yifan" userId="c9b86b9a-8bad-4e1d-80e2-8f55c3c19e2c" providerId="ADAL" clId="{15889EDC-58EB-5E4F-B199-2B6CB966C22E}" dt="2021-10-11T19:17:19.140" v="450" actId="20577"/>
          <ac:spMkLst>
            <pc:docMk/>
            <pc:sldMk cId="745145761" sldId="328"/>
            <ac:spMk id="107" creationId="{00000000-0000-0000-0000-000000000000}"/>
          </ac:spMkLst>
        </pc:spChg>
      </pc:sldChg>
      <pc:sldChg chg="modSp add mod">
        <pc:chgData name="Zhang Yifan" userId="c9b86b9a-8bad-4e1d-80e2-8f55c3c19e2c" providerId="ADAL" clId="{15889EDC-58EB-5E4F-B199-2B6CB966C22E}" dt="2021-10-12T00:19:32.554" v="1502"/>
        <pc:sldMkLst>
          <pc:docMk/>
          <pc:sldMk cId="967804616" sldId="329"/>
        </pc:sldMkLst>
        <pc:spChg chg="mod">
          <ac:chgData name="Zhang Yifan" userId="c9b86b9a-8bad-4e1d-80e2-8f55c3c19e2c" providerId="ADAL" clId="{15889EDC-58EB-5E4F-B199-2B6CB966C22E}" dt="2021-10-12T00:19:32.554" v="1502"/>
          <ac:spMkLst>
            <pc:docMk/>
            <pc:sldMk cId="967804616" sldId="329"/>
            <ac:spMk id="106" creationId="{00000000-0000-0000-0000-000000000000}"/>
          </ac:spMkLst>
        </pc:spChg>
        <pc:spChg chg="mod">
          <ac:chgData name="Zhang Yifan" userId="c9b86b9a-8bad-4e1d-80e2-8f55c3c19e2c" providerId="ADAL" clId="{15889EDC-58EB-5E4F-B199-2B6CB966C22E}" dt="2021-10-11T19:23:49.139" v="496" actId="20577"/>
          <ac:spMkLst>
            <pc:docMk/>
            <pc:sldMk cId="967804616" sldId="329"/>
            <ac:spMk id="107" creationId="{00000000-0000-0000-0000-000000000000}"/>
          </ac:spMkLst>
        </pc:spChg>
      </pc:sldChg>
      <pc:sldChg chg="delSp modSp add del mod">
        <pc:chgData name="Zhang Yifan" userId="c9b86b9a-8bad-4e1d-80e2-8f55c3c19e2c" providerId="ADAL" clId="{15889EDC-58EB-5E4F-B199-2B6CB966C22E}" dt="2021-10-11T19:27:17.120" v="518" actId="2696"/>
        <pc:sldMkLst>
          <pc:docMk/>
          <pc:sldMk cId="710403759" sldId="330"/>
        </pc:sldMkLst>
        <pc:spChg chg="mod">
          <ac:chgData name="Zhang Yifan" userId="c9b86b9a-8bad-4e1d-80e2-8f55c3c19e2c" providerId="ADAL" clId="{15889EDC-58EB-5E4F-B199-2B6CB966C22E}" dt="2021-10-11T19:26:28.978" v="498" actId="27636"/>
          <ac:spMkLst>
            <pc:docMk/>
            <pc:sldMk cId="710403759" sldId="330"/>
            <ac:spMk id="2" creationId="{7DD6745F-1341-4208-86D8-4DDA76F8B132}"/>
          </ac:spMkLst>
        </pc:spChg>
        <pc:spChg chg="mod">
          <ac:chgData name="Zhang Yifan" userId="c9b86b9a-8bad-4e1d-80e2-8f55c3c19e2c" providerId="ADAL" clId="{15889EDC-58EB-5E4F-B199-2B6CB966C22E}" dt="2021-10-11T19:26:50.816" v="508" actId="15"/>
          <ac:spMkLst>
            <pc:docMk/>
            <pc:sldMk cId="710403759" sldId="330"/>
            <ac:spMk id="3" creationId="{D1497AE8-9D6A-4B40-89A2-DE894D49FF6B}"/>
          </ac:spMkLst>
        </pc:spChg>
        <pc:grpChg chg="del">
          <ac:chgData name="Zhang Yifan" userId="c9b86b9a-8bad-4e1d-80e2-8f55c3c19e2c" providerId="ADAL" clId="{15889EDC-58EB-5E4F-B199-2B6CB966C22E}" dt="2021-10-11T19:26:35.087" v="499" actId="478"/>
          <ac:grpSpMkLst>
            <pc:docMk/>
            <pc:sldMk cId="710403759" sldId="330"/>
            <ac:grpSpMk id="12" creationId="{956385F8-15FD-4DEB-A973-24E2C8BEFDB2}"/>
          </ac:grpSpMkLst>
        </pc:grpChg>
        <pc:grpChg chg="del">
          <ac:chgData name="Zhang Yifan" userId="c9b86b9a-8bad-4e1d-80e2-8f55c3c19e2c" providerId="ADAL" clId="{15889EDC-58EB-5E4F-B199-2B6CB966C22E}" dt="2021-10-11T19:26:40.101" v="501" actId="478"/>
          <ac:grpSpMkLst>
            <pc:docMk/>
            <pc:sldMk cId="710403759" sldId="330"/>
            <ac:grpSpMk id="15" creationId="{0FD8A384-AC82-4750-8E12-2661EAE0DF84}"/>
          </ac:grpSpMkLst>
        </pc:grpChg>
        <pc:inkChg chg="del">
          <ac:chgData name="Zhang Yifan" userId="c9b86b9a-8bad-4e1d-80e2-8f55c3c19e2c" providerId="ADAL" clId="{15889EDC-58EB-5E4F-B199-2B6CB966C22E}" dt="2021-10-11T19:26:36.347" v="500" actId="478"/>
          <ac:inkMkLst>
            <pc:docMk/>
            <pc:sldMk cId="710403759" sldId="330"/>
            <ac:inkMk id="7" creationId="{18641E6D-2AC7-481D-AFFB-BCEE07815ECD}"/>
          </ac:inkMkLst>
        </pc:inkChg>
      </pc:sldChg>
      <pc:sldChg chg="modSp new mod ord">
        <pc:chgData name="Zhang Yifan" userId="c9b86b9a-8bad-4e1d-80e2-8f55c3c19e2c" providerId="ADAL" clId="{15889EDC-58EB-5E4F-B199-2B6CB966C22E}" dt="2021-10-12T00:19:32.554" v="1502"/>
        <pc:sldMkLst>
          <pc:docMk/>
          <pc:sldMk cId="441882719" sldId="331"/>
        </pc:sldMkLst>
        <pc:spChg chg="mod">
          <ac:chgData name="Zhang Yifan" userId="c9b86b9a-8bad-4e1d-80e2-8f55c3c19e2c" providerId="ADAL" clId="{15889EDC-58EB-5E4F-B199-2B6CB966C22E}" dt="2021-10-12T00:19:32.554" v="1502"/>
          <ac:spMkLst>
            <pc:docMk/>
            <pc:sldMk cId="441882719" sldId="331"/>
            <ac:spMk id="2" creationId="{D051FDA9-DE52-B541-A6ED-54326E779AC6}"/>
          </ac:spMkLst>
        </pc:spChg>
        <pc:spChg chg="mod">
          <ac:chgData name="Zhang Yifan" userId="c9b86b9a-8bad-4e1d-80e2-8f55c3c19e2c" providerId="ADAL" clId="{15889EDC-58EB-5E4F-B199-2B6CB966C22E}" dt="2021-10-12T00:19:32.554" v="1502"/>
          <ac:spMkLst>
            <pc:docMk/>
            <pc:sldMk cId="441882719" sldId="331"/>
            <ac:spMk id="3" creationId="{C41B04C2-A361-514F-BAC4-1618CDF3BD2F}"/>
          </ac:spMkLst>
        </pc:spChg>
      </pc:sldChg>
      <pc:sldChg chg="addSp delSp modSp new mod">
        <pc:chgData name="Zhang Yifan" userId="c9b86b9a-8bad-4e1d-80e2-8f55c3c19e2c" providerId="ADAL" clId="{15889EDC-58EB-5E4F-B199-2B6CB966C22E}" dt="2021-10-12T00:49:54.288" v="1882" actId="478"/>
        <pc:sldMkLst>
          <pc:docMk/>
          <pc:sldMk cId="3679716390" sldId="332"/>
        </pc:sldMkLst>
        <pc:spChg chg="mod">
          <ac:chgData name="Zhang Yifan" userId="c9b86b9a-8bad-4e1d-80e2-8f55c3c19e2c" providerId="ADAL" clId="{15889EDC-58EB-5E4F-B199-2B6CB966C22E}" dt="2021-10-12T00:19:32.554" v="1502"/>
          <ac:spMkLst>
            <pc:docMk/>
            <pc:sldMk cId="3679716390" sldId="332"/>
            <ac:spMk id="2" creationId="{500293F5-C2B2-1F48-95EF-4ED9E8561016}"/>
          </ac:spMkLst>
        </pc:spChg>
        <pc:spChg chg="del">
          <ac:chgData name="Zhang Yifan" userId="c9b86b9a-8bad-4e1d-80e2-8f55c3c19e2c" providerId="ADAL" clId="{15889EDC-58EB-5E4F-B199-2B6CB966C22E}" dt="2021-10-11T19:27:29.550" v="520" actId="478"/>
          <ac:spMkLst>
            <pc:docMk/>
            <pc:sldMk cId="3679716390" sldId="332"/>
            <ac:spMk id="3" creationId="{E3C015C6-ACD5-A744-A6B7-E1C30F9CDC89}"/>
          </ac:spMkLst>
        </pc:spChg>
        <pc:spChg chg="add del mod">
          <ac:chgData name="Zhang Yifan" userId="c9b86b9a-8bad-4e1d-80e2-8f55c3c19e2c" providerId="ADAL" clId="{15889EDC-58EB-5E4F-B199-2B6CB966C22E}" dt="2021-10-11T19:27:40.815" v="524" actId="478"/>
          <ac:spMkLst>
            <pc:docMk/>
            <pc:sldMk cId="3679716390" sldId="332"/>
            <ac:spMk id="4" creationId="{33D12F33-776C-3445-860D-974383E8BAF5}"/>
          </ac:spMkLst>
        </pc:spChg>
        <pc:spChg chg="add mod">
          <ac:chgData name="Zhang Yifan" userId="c9b86b9a-8bad-4e1d-80e2-8f55c3c19e2c" providerId="ADAL" clId="{15889EDC-58EB-5E4F-B199-2B6CB966C22E}" dt="2021-10-11T19:29:24.373" v="586" actId="1076"/>
          <ac:spMkLst>
            <pc:docMk/>
            <pc:sldMk cId="3679716390" sldId="332"/>
            <ac:spMk id="7" creationId="{5C8F41B6-B8AC-0B45-86AD-8B4C30E9DAF1}"/>
          </ac:spMkLst>
        </pc:spChg>
        <pc:spChg chg="add mod">
          <ac:chgData name="Zhang Yifan" userId="c9b86b9a-8bad-4e1d-80e2-8f55c3c19e2c" providerId="ADAL" clId="{15889EDC-58EB-5E4F-B199-2B6CB966C22E}" dt="2021-10-11T19:29:52.917" v="641" actId="1076"/>
          <ac:spMkLst>
            <pc:docMk/>
            <pc:sldMk cId="3679716390" sldId="332"/>
            <ac:spMk id="8" creationId="{935C41C9-A6F9-EE48-916A-C4F3FAEEC928}"/>
          </ac:spMkLst>
        </pc:spChg>
        <pc:spChg chg="add del mod">
          <ac:chgData name="Zhang Yifan" userId="c9b86b9a-8bad-4e1d-80e2-8f55c3c19e2c" providerId="ADAL" clId="{15889EDC-58EB-5E4F-B199-2B6CB966C22E}" dt="2021-10-12T00:49:54.288" v="1882" actId="478"/>
          <ac:spMkLst>
            <pc:docMk/>
            <pc:sldMk cId="3679716390" sldId="332"/>
            <ac:spMk id="9" creationId="{DEC54DBA-B4AA-ED4D-8B9D-B9DFA8C804D4}"/>
          </ac:spMkLst>
        </pc:spChg>
        <pc:spChg chg="add del mod">
          <ac:chgData name="Zhang Yifan" userId="c9b86b9a-8bad-4e1d-80e2-8f55c3c19e2c" providerId="ADAL" clId="{15889EDC-58EB-5E4F-B199-2B6CB966C22E}" dt="2021-10-12T00:49:50.263" v="1880"/>
          <ac:spMkLst>
            <pc:docMk/>
            <pc:sldMk cId="3679716390" sldId="332"/>
            <ac:spMk id="10" creationId="{1765929D-20B7-4B46-94C2-C7B30623A553}"/>
          </ac:spMkLst>
        </pc:spChg>
        <pc:graphicFrameChg chg="add del mod modGraphic">
          <ac:chgData name="Zhang Yifan" userId="c9b86b9a-8bad-4e1d-80e2-8f55c3c19e2c" providerId="ADAL" clId="{15889EDC-58EB-5E4F-B199-2B6CB966C22E}" dt="2021-10-11T19:28:09.654" v="530" actId="3680"/>
          <ac:graphicFrameMkLst>
            <pc:docMk/>
            <pc:sldMk cId="3679716390" sldId="332"/>
            <ac:graphicFrameMk id="5" creationId="{AF38A0B1-AEAF-D54F-BA7A-72D03C7349D5}"/>
          </ac:graphicFrameMkLst>
        </pc:graphicFrameChg>
        <pc:graphicFrameChg chg="add mod modGraphic">
          <ac:chgData name="Zhang Yifan" userId="c9b86b9a-8bad-4e1d-80e2-8f55c3c19e2c" providerId="ADAL" clId="{15889EDC-58EB-5E4F-B199-2B6CB966C22E}" dt="2021-10-11T19:28:52.113" v="550" actId="1076"/>
          <ac:graphicFrameMkLst>
            <pc:docMk/>
            <pc:sldMk cId="3679716390" sldId="332"/>
            <ac:graphicFrameMk id="6" creationId="{A6C273AC-5E7F-E341-BE92-DA36C0765213}"/>
          </ac:graphicFrameMkLst>
        </pc:graphicFrameChg>
      </pc:sldChg>
      <pc:sldChg chg="modSp new mod">
        <pc:chgData name="Zhang Yifan" userId="c9b86b9a-8bad-4e1d-80e2-8f55c3c19e2c" providerId="ADAL" clId="{15889EDC-58EB-5E4F-B199-2B6CB966C22E}" dt="2021-10-12T00:19:32.554" v="1502"/>
        <pc:sldMkLst>
          <pc:docMk/>
          <pc:sldMk cId="3445758630" sldId="333"/>
        </pc:sldMkLst>
        <pc:spChg chg="mod">
          <ac:chgData name="Zhang Yifan" userId="c9b86b9a-8bad-4e1d-80e2-8f55c3c19e2c" providerId="ADAL" clId="{15889EDC-58EB-5E4F-B199-2B6CB966C22E}" dt="2021-10-12T00:19:32.554" v="1502"/>
          <ac:spMkLst>
            <pc:docMk/>
            <pc:sldMk cId="3445758630" sldId="333"/>
            <ac:spMk id="2" creationId="{2E231471-12CD-0B44-9D63-FD3547659568}"/>
          </ac:spMkLst>
        </pc:spChg>
        <pc:spChg chg="mod">
          <ac:chgData name="Zhang Yifan" userId="c9b86b9a-8bad-4e1d-80e2-8f55c3c19e2c" providerId="ADAL" clId="{15889EDC-58EB-5E4F-B199-2B6CB966C22E}" dt="2021-10-12T00:19:32.554" v="1502"/>
          <ac:spMkLst>
            <pc:docMk/>
            <pc:sldMk cId="3445758630" sldId="333"/>
            <ac:spMk id="3" creationId="{34EB8608-A9E7-8E4B-9757-AF2A0CF4D544}"/>
          </ac:spMkLst>
        </pc:spChg>
      </pc:sldChg>
      <pc:sldChg chg="modSp add mod">
        <pc:chgData name="Zhang Yifan" userId="c9b86b9a-8bad-4e1d-80e2-8f55c3c19e2c" providerId="ADAL" clId="{15889EDC-58EB-5E4F-B199-2B6CB966C22E}" dt="2021-10-12T00:19:32.554" v="1502"/>
        <pc:sldMkLst>
          <pc:docMk/>
          <pc:sldMk cId="2158076904" sldId="334"/>
        </pc:sldMkLst>
        <pc:spChg chg="mod">
          <ac:chgData name="Zhang Yifan" userId="c9b86b9a-8bad-4e1d-80e2-8f55c3c19e2c" providerId="ADAL" clId="{15889EDC-58EB-5E4F-B199-2B6CB966C22E}" dt="2021-10-12T00:19:32.554" v="1502"/>
          <ac:spMkLst>
            <pc:docMk/>
            <pc:sldMk cId="2158076904" sldId="334"/>
            <ac:spMk id="2" creationId="{500293F5-C2B2-1F48-95EF-4ED9E8561016}"/>
          </ac:spMkLst>
        </pc:spChg>
        <pc:spChg chg="mod">
          <ac:chgData name="Zhang Yifan" userId="c9b86b9a-8bad-4e1d-80e2-8f55c3c19e2c" providerId="ADAL" clId="{15889EDC-58EB-5E4F-B199-2B6CB966C22E}" dt="2021-10-11T19:31:43.012" v="943" actId="20577"/>
          <ac:spMkLst>
            <pc:docMk/>
            <pc:sldMk cId="2158076904" sldId="334"/>
            <ac:spMk id="8" creationId="{935C41C9-A6F9-EE48-916A-C4F3FAEEC928}"/>
          </ac:spMkLst>
        </pc:spChg>
      </pc:sldChg>
      <pc:sldChg chg="modSp add mod">
        <pc:chgData name="Zhang Yifan" userId="c9b86b9a-8bad-4e1d-80e2-8f55c3c19e2c" providerId="ADAL" clId="{15889EDC-58EB-5E4F-B199-2B6CB966C22E}" dt="2021-10-12T00:19:32.554" v="1502"/>
        <pc:sldMkLst>
          <pc:docMk/>
          <pc:sldMk cId="884274588" sldId="335"/>
        </pc:sldMkLst>
        <pc:spChg chg="mod">
          <ac:chgData name="Zhang Yifan" userId="c9b86b9a-8bad-4e1d-80e2-8f55c3c19e2c" providerId="ADAL" clId="{15889EDC-58EB-5E4F-B199-2B6CB966C22E}" dt="2021-10-12T00:19:32.554" v="1502"/>
          <ac:spMkLst>
            <pc:docMk/>
            <pc:sldMk cId="884274588" sldId="335"/>
            <ac:spMk id="2" creationId="{500293F5-C2B2-1F48-95EF-4ED9E8561016}"/>
          </ac:spMkLst>
        </pc:spChg>
      </pc:sldChg>
      <pc:sldChg chg="modSp add mod">
        <pc:chgData name="Zhang Yifan" userId="c9b86b9a-8bad-4e1d-80e2-8f55c3c19e2c" providerId="ADAL" clId="{15889EDC-58EB-5E4F-B199-2B6CB966C22E}" dt="2021-10-12T00:19:32.554" v="1502"/>
        <pc:sldMkLst>
          <pc:docMk/>
          <pc:sldMk cId="1964532897" sldId="336"/>
        </pc:sldMkLst>
        <pc:spChg chg="mod">
          <ac:chgData name="Zhang Yifan" userId="c9b86b9a-8bad-4e1d-80e2-8f55c3c19e2c" providerId="ADAL" clId="{15889EDC-58EB-5E4F-B199-2B6CB966C22E}" dt="2021-10-12T00:19:32.554" v="1502"/>
          <ac:spMkLst>
            <pc:docMk/>
            <pc:sldMk cId="1964532897" sldId="336"/>
            <ac:spMk id="2" creationId="{78547907-9E73-AF48-B0CB-FE5D47B003F4}"/>
          </ac:spMkLst>
        </pc:spChg>
        <pc:spChg chg="mod">
          <ac:chgData name="Zhang Yifan" userId="c9b86b9a-8bad-4e1d-80e2-8f55c3c19e2c" providerId="ADAL" clId="{15889EDC-58EB-5E4F-B199-2B6CB966C22E}" dt="2021-10-11T19:42:04.397" v="1043" actId="20577"/>
          <ac:spMkLst>
            <pc:docMk/>
            <pc:sldMk cId="1964532897" sldId="336"/>
            <ac:spMk id="5" creationId="{7DA3DD73-02F3-0249-8BCD-14C95CE0DB60}"/>
          </ac:spMkLst>
        </pc:spChg>
        <pc:graphicFrameChg chg="modGraphic">
          <ac:chgData name="Zhang Yifan" userId="c9b86b9a-8bad-4e1d-80e2-8f55c3c19e2c" providerId="ADAL" clId="{15889EDC-58EB-5E4F-B199-2B6CB966C22E}" dt="2021-10-11T19:45:04.633" v="1139" actId="20577"/>
          <ac:graphicFrameMkLst>
            <pc:docMk/>
            <pc:sldMk cId="1964532897" sldId="336"/>
            <ac:graphicFrameMk id="8" creationId="{B9C69911-4D4B-8448-B15E-ED30B04AEC31}"/>
          </ac:graphicFrameMkLst>
        </pc:graphicFrameChg>
      </pc:sldChg>
      <pc:sldChg chg="addSp delSp modSp add mod">
        <pc:chgData name="Zhang Yifan" userId="c9b86b9a-8bad-4e1d-80e2-8f55c3c19e2c" providerId="ADAL" clId="{15889EDC-58EB-5E4F-B199-2B6CB966C22E}" dt="2021-10-12T00:19:32.554" v="1502"/>
        <pc:sldMkLst>
          <pc:docMk/>
          <pc:sldMk cId="2321872338" sldId="337"/>
        </pc:sldMkLst>
        <pc:spChg chg="mod">
          <ac:chgData name="Zhang Yifan" userId="c9b86b9a-8bad-4e1d-80e2-8f55c3c19e2c" providerId="ADAL" clId="{15889EDC-58EB-5E4F-B199-2B6CB966C22E}" dt="2021-10-12T00:19:32.554" v="1502"/>
          <ac:spMkLst>
            <pc:docMk/>
            <pc:sldMk cId="2321872338" sldId="337"/>
            <ac:spMk id="2" creationId="{78547907-9E73-AF48-B0CB-FE5D47B003F4}"/>
          </ac:spMkLst>
        </pc:spChg>
        <pc:spChg chg="mod">
          <ac:chgData name="Zhang Yifan" userId="c9b86b9a-8bad-4e1d-80e2-8f55c3c19e2c" providerId="ADAL" clId="{15889EDC-58EB-5E4F-B199-2B6CB966C22E}" dt="2021-10-11T19:43:11.451" v="1047" actId="20577"/>
          <ac:spMkLst>
            <pc:docMk/>
            <pc:sldMk cId="2321872338" sldId="337"/>
            <ac:spMk id="5" creationId="{7DA3DD73-02F3-0249-8BCD-14C95CE0DB60}"/>
          </ac:spMkLst>
        </pc:spChg>
        <pc:spChg chg="add mod">
          <ac:chgData name="Zhang Yifan" userId="c9b86b9a-8bad-4e1d-80e2-8f55c3c19e2c" providerId="ADAL" clId="{15889EDC-58EB-5E4F-B199-2B6CB966C22E}" dt="2021-10-11T19:44:14.198" v="1127" actId="1076"/>
          <ac:spMkLst>
            <pc:docMk/>
            <pc:sldMk cId="2321872338" sldId="337"/>
            <ac:spMk id="24" creationId="{859E7B86-684C-1B48-AB84-B6D17FF9CD65}"/>
          </ac:spMkLst>
        </pc:spChg>
        <pc:graphicFrameChg chg="del modGraphic">
          <ac:chgData name="Zhang Yifan" userId="c9b86b9a-8bad-4e1d-80e2-8f55c3c19e2c" providerId="ADAL" clId="{15889EDC-58EB-5E4F-B199-2B6CB966C22E}" dt="2021-10-11T19:45:14.230" v="1141" actId="478"/>
          <ac:graphicFrameMkLst>
            <pc:docMk/>
            <pc:sldMk cId="2321872338" sldId="337"/>
            <ac:graphicFrameMk id="8" creationId="{B9C69911-4D4B-8448-B15E-ED30B04AEC31}"/>
          </ac:graphicFrameMkLst>
        </pc:graphicFrameChg>
        <pc:graphicFrameChg chg="add mod">
          <ac:chgData name="Zhang Yifan" userId="c9b86b9a-8bad-4e1d-80e2-8f55c3c19e2c" providerId="ADAL" clId="{15889EDC-58EB-5E4F-B199-2B6CB966C22E}" dt="2021-10-11T19:45:14.570" v="1142"/>
          <ac:graphicFrameMkLst>
            <pc:docMk/>
            <pc:sldMk cId="2321872338" sldId="337"/>
            <ac:graphicFrameMk id="63" creationId="{43AE0658-817B-334B-A0B0-72EEA8B5A9C5}"/>
          </ac:graphicFrameMkLst>
        </pc:graphicFrameChg>
      </pc:sldChg>
      <pc:sldChg chg="modSp add mod">
        <pc:chgData name="Zhang Yifan" userId="c9b86b9a-8bad-4e1d-80e2-8f55c3c19e2c" providerId="ADAL" clId="{15889EDC-58EB-5E4F-B199-2B6CB966C22E}" dt="2021-10-12T00:19:32.554" v="1502"/>
        <pc:sldMkLst>
          <pc:docMk/>
          <pc:sldMk cId="1427304495" sldId="338"/>
        </pc:sldMkLst>
        <pc:spChg chg="mod">
          <ac:chgData name="Zhang Yifan" userId="c9b86b9a-8bad-4e1d-80e2-8f55c3c19e2c" providerId="ADAL" clId="{15889EDC-58EB-5E4F-B199-2B6CB966C22E}" dt="2021-10-12T00:19:32.554" v="1502"/>
          <ac:spMkLst>
            <pc:docMk/>
            <pc:sldMk cId="1427304495" sldId="338"/>
            <ac:spMk id="2" creationId="{78547907-9E73-AF48-B0CB-FE5D47B003F4}"/>
          </ac:spMkLst>
        </pc:spChg>
        <pc:graphicFrameChg chg="modGraphic">
          <ac:chgData name="Zhang Yifan" userId="c9b86b9a-8bad-4e1d-80e2-8f55c3c19e2c" providerId="ADAL" clId="{15889EDC-58EB-5E4F-B199-2B6CB966C22E}" dt="2021-10-11T19:45:31.079" v="1147" actId="20577"/>
          <ac:graphicFrameMkLst>
            <pc:docMk/>
            <pc:sldMk cId="1427304495" sldId="338"/>
            <ac:graphicFrameMk id="63" creationId="{43AE0658-817B-334B-A0B0-72EEA8B5A9C5}"/>
          </ac:graphicFrameMkLst>
        </pc:graphicFrameChg>
      </pc:sldChg>
      <pc:sldChg chg="add del">
        <pc:chgData name="Zhang Yifan" userId="c9b86b9a-8bad-4e1d-80e2-8f55c3c19e2c" providerId="ADAL" clId="{15889EDC-58EB-5E4F-B199-2B6CB966C22E}" dt="2021-10-11T20:03:30.022" v="1149"/>
        <pc:sldMkLst>
          <pc:docMk/>
          <pc:sldMk cId="213498134" sldId="339"/>
        </pc:sldMkLst>
      </pc:sldChg>
      <pc:sldChg chg="add">
        <pc:chgData name="Zhang Yifan" userId="c9b86b9a-8bad-4e1d-80e2-8f55c3c19e2c" providerId="ADAL" clId="{15889EDC-58EB-5E4F-B199-2B6CB966C22E}" dt="2021-10-11T20:04:17.457" v="1192"/>
        <pc:sldMkLst>
          <pc:docMk/>
          <pc:sldMk cId="1668718290" sldId="339"/>
        </pc:sldMkLst>
      </pc:sldChg>
      <pc:sldChg chg="add del">
        <pc:chgData name="Zhang Yifan" userId="c9b86b9a-8bad-4e1d-80e2-8f55c3c19e2c" providerId="ADAL" clId="{15889EDC-58EB-5E4F-B199-2B6CB966C22E}" dt="2021-10-12T00:03:18.724" v="1194"/>
        <pc:sldMkLst>
          <pc:docMk/>
          <pc:sldMk cId="3089684135" sldId="339"/>
        </pc:sldMkLst>
      </pc:sldChg>
      <pc:sldChg chg="addSp delSp modSp add del mod">
        <pc:chgData name="Zhang Yifan" userId="c9b86b9a-8bad-4e1d-80e2-8f55c3c19e2c" providerId="ADAL" clId="{15889EDC-58EB-5E4F-B199-2B6CB966C22E}" dt="2021-10-12T00:21:44.597" v="1532" actId="2696"/>
        <pc:sldMkLst>
          <pc:docMk/>
          <pc:sldMk cId="3269524636" sldId="339"/>
        </pc:sldMkLst>
        <pc:spChg chg="add mod">
          <ac:chgData name="Zhang Yifan" userId="c9b86b9a-8bad-4e1d-80e2-8f55c3c19e2c" providerId="ADAL" clId="{15889EDC-58EB-5E4F-B199-2B6CB966C22E}" dt="2021-10-12T00:07:00.332" v="1316" actId="1076"/>
          <ac:spMkLst>
            <pc:docMk/>
            <pc:sldMk cId="3269524636" sldId="339"/>
            <ac:spMk id="2" creationId="{5A7D32B2-BA63-F74E-BB3A-649A230F5AC5}"/>
          </ac:spMkLst>
        </pc:spChg>
        <pc:spChg chg="mod">
          <ac:chgData name="Zhang Yifan" userId="c9b86b9a-8bad-4e1d-80e2-8f55c3c19e2c" providerId="ADAL" clId="{15889EDC-58EB-5E4F-B199-2B6CB966C22E}" dt="2021-10-12T00:08:10.123" v="1326" actId="1036"/>
          <ac:spMkLst>
            <pc:docMk/>
            <pc:sldMk cId="3269524636" sldId="339"/>
            <ac:spMk id="7" creationId="{0492470B-B9C5-9A47-9554-71EC4075ADD7}"/>
          </ac:spMkLst>
        </pc:spChg>
        <pc:spChg chg="add mod">
          <ac:chgData name="Zhang Yifan" userId="c9b86b9a-8bad-4e1d-80e2-8f55c3c19e2c" providerId="ADAL" clId="{15889EDC-58EB-5E4F-B199-2B6CB966C22E}" dt="2021-10-12T00:07:00.332" v="1316" actId="1076"/>
          <ac:spMkLst>
            <pc:docMk/>
            <pc:sldMk cId="3269524636" sldId="339"/>
            <ac:spMk id="10" creationId="{BA5F280F-3737-2A41-B9E7-061BE07DC34D}"/>
          </ac:spMkLst>
        </pc:spChg>
        <pc:spChg chg="add del mod">
          <ac:chgData name="Zhang Yifan" userId="c9b86b9a-8bad-4e1d-80e2-8f55c3c19e2c" providerId="ADAL" clId="{15889EDC-58EB-5E4F-B199-2B6CB966C22E}" dt="2021-10-12T00:08:43.032" v="1328"/>
          <ac:spMkLst>
            <pc:docMk/>
            <pc:sldMk cId="3269524636" sldId="339"/>
            <ac:spMk id="25" creationId="{150AECEA-7E24-5F4A-8853-C320D78869BD}"/>
          </ac:spMkLst>
        </pc:spChg>
      </pc:sldChg>
      <pc:sldChg chg="modSp add del mod">
        <pc:chgData name="Zhang Yifan" userId="c9b86b9a-8bad-4e1d-80e2-8f55c3c19e2c" providerId="ADAL" clId="{15889EDC-58EB-5E4F-B199-2B6CB966C22E}" dt="2021-10-12T00:21:44.597" v="1532" actId="2696"/>
        <pc:sldMkLst>
          <pc:docMk/>
          <pc:sldMk cId="4222268622" sldId="340"/>
        </pc:sldMkLst>
        <pc:spChg chg="mod">
          <ac:chgData name="Zhang Yifan" userId="c9b86b9a-8bad-4e1d-80e2-8f55c3c19e2c" providerId="ADAL" clId="{15889EDC-58EB-5E4F-B199-2B6CB966C22E}" dt="2021-10-12T00:09:29.649" v="1465" actId="14100"/>
          <ac:spMkLst>
            <pc:docMk/>
            <pc:sldMk cId="4222268622" sldId="340"/>
            <ac:spMk id="10" creationId="{BA5F280F-3737-2A41-B9E7-061BE07DC34D}"/>
          </ac:spMkLst>
        </pc:spChg>
      </pc:sldChg>
      <pc:sldChg chg="addSp delSp modSp new del mod setBg">
        <pc:chgData name="Zhang Yifan" userId="c9b86b9a-8bad-4e1d-80e2-8f55c3c19e2c" providerId="ADAL" clId="{15889EDC-58EB-5E4F-B199-2B6CB966C22E}" dt="2021-10-12T00:46:32.817" v="1832" actId="2696"/>
        <pc:sldMkLst>
          <pc:docMk/>
          <pc:sldMk cId="544842322" sldId="341"/>
        </pc:sldMkLst>
        <pc:spChg chg="del mod">
          <ac:chgData name="Zhang Yifan" userId="c9b86b9a-8bad-4e1d-80e2-8f55c3c19e2c" providerId="ADAL" clId="{15889EDC-58EB-5E4F-B199-2B6CB966C22E}" dt="2021-10-12T00:17:59.543" v="1472" actId="478"/>
          <ac:spMkLst>
            <pc:docMk/>
            <pc:sldMk cId="544842322" sldId="341"/>
            <ac:spMk id="2" creationId="{B99C5A5C-0676-014F-9385-7CF692FBBE7E}"/>
          </ac:spMkLst>
        </pc:spChg>
        <pc:spChg chg="del">
          <ac:chgData name="Zhang Yifan" userId="c9b86b9a-8bad-4e1d-80e2-8f55c3c19e2c" providerId="ADAL" clId="{15889EDC-58EB-5E4F-B199-2B6CB966C22E}" dt="2021-10-12T00:18:01.430" v="1473" actId="478"/>
          <ac:spMkLst>
            <pc:docMk/>
            <pc:sldMk cId="544842322" sldId="341"/>
            <ac:spMk id="3" creationId="{0FAB6C3A-44FB-BA4B-B9D7-600F6E96A0FB}"/>
          </ac:spMkLst>
        </pc:spChg>
        <pc:spChg chg="add del mod">
          <ac:chgData name="Zhang Yifan" userId="c9b86b9a-8bad-4e1d-80e2-8f55c3c19e2c" providerId="ADAL" clId="{15889EDC-58EB-5E4F-B199-2B6CB966C22E}" dt="2021-10-12T00:17:58.336" v="1470"/>
          <ac:spMkLst>
            <pc:docMk/>
            <pc:sldMk cId="544842322" sldId="341"/>
            <ac:spMk id="4" creationId="{B02682AC-3A65-314E-96F5-6E34709F68EA}"/>
          </ac:spMkLst>
        </pc:spChg>
        <pc:spChg chg="add del mod">
          <ac:chgData name="Zhang Yifan" userId="c9b86b9a-8bad-4e1d-80e2-8f55c3c19e2c" providerId="ADAL" clId="{15889EDC-58EB-5E4F-B199-2B6CB966C22E}" dt="2021-10-12T00:17:58.336" v="1470"/>
          <ac:spMkLst>
            <pc:docMk/>
            <pc:sldMk cId="544842322" sldId="341"/>
            <ac:spMk id="5" creationId="{6F173ED7-15B8-6644-9CB8-3D0FC58B7E30}"/>
          </ac:spMkLst>
        </pc:spChg>
        <pc:spChg chg="add del mod">
          <ac:chgData name="Zhang Yifan" userId="c9b86b9a-8bad-4e1d-80e2-8f55c3c19e2c" providerId="ADAL" clId="{15889EDC-58EB-5E4F-B199-2B6CB966C22E}" dt="2021-10-12T00:17:58.336" v="1470"/>
          <ac:spMkLst>
            <pc:docMk/>
            <pc:sldMk cId="544842322" sldId="341"/>
            <ac:spMk id="6" creationId="{FA6E4B0F-2A8E-B04B-9551-5ED4115E0F04}"/>
          </ac:spMkLst>
        </pc:spChg>
        <pc:spChg chg="add del mod">
          <ac:chgData name="Zhang Yifan" userId="c9b86b9a-8bad-4e1d-80e2-8f55c3c19e2c" providerId="ADAL" clId="{15889EDC-58EB-5E4F-B199-2B6CB966C22E}" dt="2021-10-12T00:17:58.336" v="1470"/>
          <ac:spMkLst>
            <pc:docMk/>
            <pc:sldMk cId="544842322" sldId="341"/>
            <ac:spMk id="7" creationId="{6E94A3D5-C2BB-9748-8E09-E5BF3A69BF62}"/>
          </ac:spMkLst>
        </pc:spChg>
        <pc:spChg chg="add del mod">
          <ac:chgData name="Zhang Yifan" userId="c9b86b9a-8bad-4e1d-80e2-8f55c3c19e2c" providerId="ADAL" clId="{15889EDC-58EB-5E4F-B199-2B6CB966C22E}" dt="2021-10-12T00:17:58.336" v="1470"/>
          <ac:spMkLst>
            <pc:docMk/>
            <pc:sldMk cId="544842322" sldId="341"/>
            <ac:spMk id="8" creationId="{F24974B4-1802-EF49-9679-EF0673250363}"/>
          </ac:spMkLst>
        </pc:spChg>
        <pc:spChg chg="add del mod">
          <ac:chgData name="Zhang Yifan" userId="c9b86b9a-8bad-4e1d-80e2-8f55c3c19e2c" providerId="ADAL" clId="{15889EDC-58EB-5E4F-B199-2B6CB966C22E}" dt="2021-10-12T00:17:58.336" v="1470"/>
          <ac:spMkLst>
            <pc:docMk/>
            <pc:sldMk cId="544842322" sldId="341"/>
            <ac:spMk id="9" creationId="{A222E5B6-C3DB-3D4B-84AB-C015649FF9DB}"/>
          </ac:spMkLst>
        </pc:spChg>
        <pc:spChg chg="add del mod">
          <ac:chgData name="Zhang Yifan" userId="c9b86b9a-8bad-4e1d-80e2-8f55c3c19e2c" providerId="ADAL" clId="{15889EDC-58EB-5E4F-B199-2B6CB966C22E}" dt="2021-10-12T00:17:58.336" v="1470"/>
          <ac:spMkLst>
            <pc:docMk/>
            <pc:sldMk cId="544842322" sldId="341"/>
            <ac:spMk id="10" creationId="{0596EC82-A25F-9E4D-B274-B495777B5577}"/>
          </ac:spMkLst>
        </pc:spChg>
        <pc:spChg chg="add del mod">
          <ac:chgData name="Zhang Yifan" userId="c9b86b9a-8bad-4e1d-80e2-8f55c3c19e2c" providerId="ADAL" clId="{15889EDC-58EB-5E4F-B199-2B6CB966C22E}" dt="2021-10-12T00:17:58.336" v="1470"/>
          <ac:spMkLst>
            <pc:docMk/>
            <pc:sldMk cId="544842322" sldId="341"/>
            <ac:spMk id="11" creationId="{71D3CF75-9194-2041-A752-C5B6CF174949}"/>
          </ac:spMkLst>
        </pc:spChg>
        <pc:spChg chg="add del mod">
          <ac:chgData name="Zhang Yifan" userId="c9b86b9a-8bad-4e1d-80e2-8f55c3c19e2c" providerId="ADAL" clId="{15889EDC-58EB-5E4F-B199-2B6CB966C22E}" dt="2021-10-12T00:17:58.336" v="1470"/>
          <ac:spMkLst>
            <pc:docMk/>
            <pc:sldMk cId="544842322" sldId="341"/>
            <ac:spMk id="12" creationId="{A9977669-6CAD-494D-B99D-4D005FD93B95}"/>
          </ac:spMkLst>
        </pc:spChg>
        <pc:spChg chg="add del mod">
          <ac:chgData name="Zhang Yifan" userId="c9b86b9a-8bad-4e1d-80e2-8f55c3c19e2c" providerId="ADAL" clId="{15889EDC-58EB-5E4F-B199-2B6CB966C22E}" dt="2021-10-12T00:17:58.336" v="1470"/>
          <ac:spMkLst>
            <pc:docMk/>
            <pc:sldMk cId="544842322" sldId="341"/>
            <ac:spMk id="13" creationId="{8E9C3EA5-49BF-624B-ACFA-B605AED381F1}"/>
          </ac:spMkLst>
        </pc:spChg>
        <pc:spChg chg="add del mod">
          <ac:chgData name="Zhang Yifan" userId="c9b86b9a-8bad-4e1d-80e2-8f55c3c19e2c" providerId="ADAL" clId="{15889EDC-58EB-5E4F-B199-2B6CB966C22E}" dt="2021-10-12T00:17:58.336" v="1470"/>
          <ac:spMkLst>
            <pc:docMk/>
            <pc:sldMk cId="544842322" sldId="341"/>
            <ac:spMk id="14" creationId="{96C80474-5391-1F44-B337-4D513148DD57}"/>
          </ac:spMkLst>
        </pc:spChg>
        <pc:spChg chg="add del mod">
          <ac:chgData name="Zhang Yifan" userId="c9b86b9a-8bad-4e1d-80e2-8f55c3c19e2c" providerId="ADAL" clId="{15889EDC-58EB-5E4F-B199-2B6CB966C22E}" dt="2021-10-12T00:17:58.336" v="1470"/>
          <ac:spMkLst>
            <pc:docMk/>
            <pc:sldMk cId="544842322" sldId="341"/>
            <ac:spMk id="16" creationId="{0051BC4D-641E-F647-9336-CB59734765AC}"/>
          </ac:spMkLst>
        </pc:spChg>
        <pc:spChg chg="add del mod">
          <ac:chgData name="Zhang Yifan" userId="c9b86b9a-8bad-4e1d-80e2-8f55c3c19e2c" providerId="ADAL" clId="{15889EDC-58EB-5E4F-B199-2B6CB966C22E}" dt="2021-10-12T00:17:58.336" v="1470"/>
          <ac:spMkLst>
            <pc:docMk/>
            <pc:sldMk cId="544842322" sldId="341"/>
            <ac:spMk id="17" creationId="{2CD02B62-F57F-9A42-89F2-5315E3170FF7}"/>
          </ac:spMkLst>
        </pc:spChg>
        <pc:spChg chg="add del mod">
          <ac:chgData name="Zhang Yifan" userId="c9b86b9a-8bad-4e1d-80e2-8f55c3c19e2c" providerId="ADAL" clId="{15889EDC-58EB-5E4F-B199-2B6CB966C22E}" dt="2021-10-12T00:17:58.336" v="1470"/>
          <ac:spMkLst>
            <pc:docMk/>
            <pc:sldMk cId="544842322" sldId="341"/>
            <ac:spMk id="18" creationId="{69875ED7-63DE-374A-B360-AC40D5998688}"/>
          </ac:spMkLst>
        </pc:spChg>
        <pc:spChg chg="add del mod">
          <ac:chgData name="Zhang Yifan" userId="c9b86b9a-8bad-4e1d-80e2-8f55c3c19e2c" providerId="ADAL" clId="{15889EDC-58EB-5E4F-B199-2B6CB966C22E}" dt="2021-10-12T00:17:58.336" v="1470"/>
          <ac:spMkLst>
            <pc:docMk/>
            <pc:sldMk cId="544842322" sldId="341"/>
            <ac:spMk id="19" creationId="{C5AEB566-4E77-B74B-870D-BADA66DC0F20}"/>
          </ac:spMkLst>
        </pc:spChg>
        <pc:spChg chg="add del mod">
          <ac:chgData name="Zhang Yifan" userId="c9b86b9a-8bad-4e1d-80e2-8f55c3c19e2c" providerId="ADAL" clId="{15889EDC-58EB-5E4F-B199-2B6CB966C22E}" dt="2021-10-12T00:17:58.336" v="1470"/>
          <ac:spMkLst>
            <pc:docMk/>
            <pc:sldMk cId="544842322" sldId="341"/>
            <ac:spMk id="20" creationId="{BD0F8134-6E0C-6B40-89AA-F28CA842F682}"/>
          </ac:spMkLst>
        </pc:spChg>
        <pc:spChg chg="add del mod">
          <ac:chgData name="Zhang Yifan" userId="c9b86b9a-8bad-4e1d-80e2-8f55c3c19e2c" providerId="ADAL" clId="{15889EDC-58EB-5E4F-B199-2B6CB966C22E}" dt="2021-10-12T00:17:58.336" v="1470"/>
          <ac:spMkLst>
            <pc:docMk/>
            <pc:sldMk cId="544842322" sldId="341"/>
            <ac:spMk id="21" creationId="{D0305873-8A50-464C-95C8-D0FDE06A18F3}"/>
          </ac:spMkLst>
        </pc:spChg>
        <pc:spChg chg="add del mod">
          <ac:chgData name="Zhang Yifan" userId="c9b86b9a-8bad-4e1d-80e2-8f55c3c19e2c" providerId="ADAL" clId="{15889EDC-58EB-5E4F-B199-2B6CB966C22E}" dt="2021-10-12T00:17:58.336" v="1470"/>
          <ac:spMkLst>
            <pc:docMk/>
            <pc:sldMk cId="544842322" sldId="341"/>
            <ac:spMk id="22" creationId="{347B0F7B-4973-484D-95CB-C2F192F68E2B}"/>
          </ac:spMkLst>
        </pc:spChg>
        <pc:spChg chg="add del mod">
          <ac:chgData name="Zhang Yifan" userId="c9b86b9a-8bad-4e1d-80e2-8f55c3c19e2c" providerId="ADAL" clId="{15889EDC-58EB-5E4F-B199-2B6CB966C22E}" dt="2021-10-12T00:17:58.336" v="1470"/>
          <ac:spMkLst>
            <pc:docMk/>
            <pc:sldMk cId="544842322" sldId="341"/>
            <ac:spMk id="23" creationId="{99776128-E59D-D641-8406-8085C4DFB2FD}"/>
          </ac:spMkLst>
        </pc:spChg>
        <pc:spChg chg="add del mod">
          <ac:chgData name="Zhang Yifan" userId="c9b86b9a-8bad-4e1d-80e2-8f55c3c19e2c" providerId="ADAL" clId="{15889EDC-58EB-5E4F-B199-2B6CB966C22E}" dt="2021-10-12T00:17:58.336" v="1470"/>
          <ac:spMkLst>
            <pc:docMk/>
            <pc:sldMk cId="544842322" sldId="341"/>
            <ac:spMk id="24" creationId="{FB78BCA8-A564-134C-84F9-5BB22AE67003}"/>
          </ac:spMkLst>
        </pc:spChg>
        <pc:spChg chg="add del mod">
          <ac:chgData name="Zhang Yifan" userId="c9b86b9a-8bad-4e1d-80e2-8f55c3c19e2c" providerId="ADAL" clId="{15889EDC-58EB-5E4F-B199-2B6CB966C22E}" dt="2021-10-12T00:17:58.336" v="1470"/>
          <ac:spMkLst>
            <pc:docMk/>
            <pc:sldMk cId="544842322" sldId="341"/>
            <ac:spMk id="41" creationId="{48444BDA-33E0-414C-87D9-70908EB8871D}"/>
          </ac:spMkLst>
        </pc:spChg>
        <pc:spChg chg="add del mod">
          <ac:chgData name="Zhang Yifan" userId="c9b86b9a-8bad-4e1d-80e2-8f55c3c19e2c" providerId="ADAL" clId="{15889EDC-58EB-5E4F-B199-2B6CB966C22E}" dt="2021-10-12T00:17:58.336" v="1470"/>
          <ac:spMkLst>
            <pc:docMk/>
            <pc:sldMk cId="544842322" sldId="341"/>
            <ac:spMk id="42" creationId="{5E0B3458-C9F4-1C4A-8BBF-A94254C4EE2A}"/>
          </ac:spMkLst>
        </pc:spChg>
        <pc:spChg chg="add del mod">
          <ac:chgData name="Zhang Yifan" userId="c9b86b9a-8bad-4e1d-80e2-8f55c3c19e2c" providerId="ADAL" clId="{15889EDC-58EB-5E4F-B199-2B6CB966C22E}" dt="2021-10-12T00:17:58.336" v="1470"/>
          <ac:spMkLst>
            <pc:docMk/>
            <pc:sldMk cId="544842322" sldId="341"/>
            <ac:spMk id="43" creationId="{F1094F51-A2CF-AC4F-A083-FE907E486D94}"/>
          </ac:spMkLst>
        </pc:spChg>
        <pc:spChg chg="add del mod">
          <ac:chgData name="Zhang Yifan" userId="c9b86b9a-8bad-4e1d-80e2-8f55c3c19e2c" providerId="ADAL" clId="{15889EDC-58EB-5E4F-B199-2B6CB966C22E}" dt="2021-10-12T00:17:58.336" v="1470"/>
          <ac:spMkLst>
            <pc:docMk/>
            <pc:sldMk cId="544842322" sldId="341"/>
            <ac:spMk id="44" creationId="{69DEE320-5276-D547-BDB4-648DF1F523D3}"/>
          </ac:spMkLst>
        </pc:spChg>
        <pc:spChg chg="add mod">
          <ac:chgData name="Zhang Yifan" userId="c9b86b9a-8bad-4e1d-80e2-8f55c3c19e2c" providerId="ADAL" clId="{15889EDC-58EB-5E4F-B199-2B6CB966C22E}" dt="2021-10-12T00:18:05.814" v="1474"/>
          <ac:spMkLst>
            <pc:docMk/>
            <pc:sldMk cId="544842322" sldId="341"/>
            <ac:spMk id="47" creationId="{22D9B967-635C-0F45-BE0D-5BB3FF44D247}"/>
          </ac:spMkLst>
        </pc:spChg>
        <pc:spChg chg="add mod">
          <ac:chgData name="Zhang Yifan" userId="c9b86b9a-8bad-4e1d-80e2-8f55c3c19e2c" providerId="ADAL" clId="{15889EDC-58EB-5E4F-B199-2B6CB966C22E}" dt="2021-10-12T00:18:05.814" v="1474"/>
          <ac:spMkLst>
            <pc:docMk/>
            <pc:sldMk cId="544842322" sldId="341"/>
            <ac:spMk id="48" creationId="{DED511DA-49EC-9F48-A748-CB6A4FB16DEC}"/>
          </ac:spMkLst>
        </pc:spChg>
        <pc:spChg chg="add mod">
          <ac:chgData name="Zhang Yifan" userId="c9b86b9a-8bad-4e1d-80e2-8f55c3c19e2c" providerId="ADAL" clId="{15889EDC-58EB-5E4F-B199-2B6CB966C22E}" dt="2021-10-12T00:18:05.814" v="1474"/>
          <ac:spMkLst>
            <pc:docMk/>
            <pc:sldMk cId="544842322" sldId="341"/>
            <ac:spMk id="49" creationId="{5EA8E43A-D78F-D44C-894A-4494CD19190E}"/>
          </ac:spMkLst>
        </pc:spChg>
        <pc:spChg chg="add mod">
          <ac:chgData name="Zhang Yifan" userId="c9b86b9a-8bad-4e1d-80e2-8f55c3c19e2c" providerId="ADAL" clId="{15889EDC-58EB-5E4F-B199-2B6CB966C22E}" dt="2021-10-12T00:18:05.814" v="1474"/>
          <ac:spMkLst>
            <pc:docMk/>
            <pc:sldMk cId="544842322" sldId="341"/>
            <ac:spMk id="50" creationId="{73E4BBF3-859D-F141-B4C7-1B5B6EC9DD86}"/>
          </ac:spMkLst>
        </pc:spChg>
        <pc:spChg chg="add mod">
          <ac:chgData name="Zhang Yifan" userId="c9b86b9a-8bad-4e1d-80e2-8f55c3c19e2c" providerId="ADAL" clId="{15889EDC-58EB-5E4F-B199-2B6CB966C22E}" dt="2021-10-12T00:18:05.814" v="1474"/>
          <ac:spMkLst>
            <pc:docMk/>
            <pc:sldMk cId="544842322" sldId="341"/>
            <ac:spMk id="51" creationId="{24A94A57-D9C0-4E41-BD89-27DD47D206B1}"/>
          </ac:spMkLst>
        </pc:spChg>
        <pc:spChg chg="add mod">
          <ac:chgData name="Zhang Yifan" userId="c9b86b9a-8bad-4e1d-80e2-8f55c3c19e2c" providerId="ADAL" clId="{15889EDC-58EB-5E4F-B199-2B6CB966C22E}" dt="2021-10-12T00:18:05.814" v="1474"/>
          <ac:spMkLst>
            <pc:docMk/>
            <pc:sldMk cId="544842322" sldId="341"/>
            <ac:spMk id="52" creationId="{4C4E8B63-891C-2541-9EFC-09AC07BA56E3}"/>
          </ac:spMkLst>
        </pc:spChg>
        <pc:spChg chg="add mod">
          <ac:chgData name="Zhang Yifan" userId="c9b86b9a-8bad-4e1d-80e2-8f55c3c19e2c" providerId="ADAL" clId="{15889EDC-58EB-5E4F-B199-2B6CB966C22E}" dt="2021-10-12T00:18:05.814" v="1474"/>
          <ac:spMkLst>
            <pc:docMk/>
            <pc:sldMk cId="544842322" sldId="341"/>
            <ac:spMk id="53" creationId="{AC9B9FEF-E47D-1941-9B90-31B3094D8D00}"/>
          </ac:spMkLst>
        </pc:spChg>
        <pc:spChg chg="add mod">
          <ac:chgData name="Zhang Yifan" userId="c9b86b9a-8bad-4e1d-80e2-8f55c3c19e2c" providerId="ADAL" clId="{15889EDC-58EB-5E4F-B199-2B6CB966C22E}" dt="2021-10-12T00:18:05.814" v="1474"/>
          <ac:spMkLst>
            <pc:docMk/>
            <pc:sldMk cId="544842322" sldId="341"/>
            <ac:spMk id="54" creationId="{DAC0683B-2FC3-0A4A-9BBB-8D2A037E8843}"/>
          </ac:spMkLst>
        </pc:spChg>
        <pc:spChg chg="add mod">
          <ac:chgData name="Zhang Yifan" userId="c9b86b9a-8bad-4e1d-80e2-8f55c3c19e2c" providerId="ADAL" clId="{15889EDC-58EB-5E4F-B199-2B6CB966C22E}" dt="2021-10-12T00:18:05.814" v="1474"/>
          <ac:spMkLst>
            <pc:docMk/>
            <pc:sldMk cId="544842322" sldId="341"/>
            <ac:spMk id="55" creationId="{0C58BA8D-4898-D144-99BF-812303A69F85}"/>
          </ac:spMkLst>
        </pc:spChg>
        <pc:spChg chg="add mod">
          <ac:chgData name="Zhang Yifan" userId="c9b86b9a-8bad-4e1d-80e2-8f55c3c19e2c" providerId="ADAL" clId="{15889EDC-58EB-5E4F-B199-2B6CB966C22E}" dt="2021-10-12T00:18:05.814" v="1474"/>
          <ac:spMkLst>
            <pc:docMk/>
            <pc:sldMk cId="544842322" sldId="341"/>
            <ac:spMk id="56" creationId="{349A9195-BBEC-6342-99FE-E23780F5D871}"/>
          </ac:spMkLst>
        </pc:spChg>
        <pc:spChg chg="add mod">
          <ac:chgData name="Zhang Yifan" userId="c9b86b9a-8bad-4e1d-80e2-8f55c3c19e2c" providerId="ADAL" clId="{15889EDC-58EB-5E4F-B199-2B6CB966C22E}" dt="2021-10-12T00:18:05.814" v="1474"/>
          <ac:spMkLst>
            <pc:docMk/>
            <pc:sldMk cId="544842322" sldId="341"/>
            <ac:spMk id="57" creationId="{85F5190B-6E6E-A247-AAA5-2676A0459840}"/>
          </ac:spMkLst>
        </pc:spChg>
        <pc:spChg chg="add mod">
          <ac:chgData name="Zhang Yifan" userId="c9b86b9a-8bad-4e1d-80e2-8f55c3c19e2c" providerId="ADAL" clId="{15889EDC-58EB-5E4F-B199-2B6CB966C22E}" dt="2021-10-12T00:18:05.814" v="1474"/>
          <ac:spMkLst>
            <pc:docMk/>
            <pc:sldMk cId="544842322" sldId="341"/>
            <ac:spMk id="59" creationId="{E47BCCD7-BA4B-2440-BB7F-EDB43AAD550F}"/>
          </ac:spMkLst>
        </pc:spChg>
        <pc:spChg chg="add mod">
          <ac:chgData name="Zhang Yifan" userId="c9b86b9a-8bad-4e1d-80e2-8f55c3c19e2c" providerId="ADAL" clId="{15889EDC-58EB-5E4F-B199-2B6CB966C22E}" dt="2021-10-12T00:18:05.814" v="1474"/>
          <ac:spMkLst>
            <pc:docMk/>
            <pc:sldMk cId="544842322" sldId="341"/>
            <ac:spMk id="60" creationId="{36EA1E15-B81C-F247-83A5-DFDD4F3CC8F2}"/>
          </ac:spMkLst>
        </pc:spChg>
        <pc:spChg chg="add del mod">
          <ac:chgData name="Zhang Yifan" userId="c9b86b9a-8bad-4e1d-80e2-8f55c3c19e2c" providerId="ADAL" clId="{15889EDC-58EB-5E4F-B199-2B6CB966C22E}" dt="2021-10-12T00:20:15.049" v="1525" actId="478"/>
          <ac:spMkLst>
            <pc:docMk/>
            <pc:sldMk cId="544842322" sldId="341"/>
            <ac:spMk id="61" creationId="{EB162A00-18F1-0941-A09D-92BDBD23ED0A}"/>
          </ac:spMkLst>
        </pc:spChg>
        <pc:spChg chg="add mod">
          <ac:chgData name="Zhang Yifan" userId="c9b86b9a-8bad-4e1d-80e2-8f55c3c19e2c" providerId="ADAL" clId="{15889EDC-58EB-5E4F-B199-2B6CB966C22E}" dt="2021-10-12T00:18:05.814" v="1474"/>
          <ac:spMkLst>
            <pc:docMk/>
            <pc:sldMk cId="544842322" sldId="341"/>
            <ac:spMk id="62" creationId="{5EB1F87C-BD12-CD4F-95B5-C72D86520B14}"/>
          </ac:spMkLst>
        </pc:spChg>
        <pc:spChg chg="add del mod">
          <ac:chgData name="Zhang Yifan" userId="c9b86b9a-8bad-4e1d-80e2-8f55c3c19e2c" providerId="ADAL" clId="{15889EDC-58EB-5E4F-B199-2B6CB966C22E}" dt="2021-10-12T00:18:44.120" v="1483" actId="478"/>
          <ac:spMkLst>
            <pc:docMk/>
            <pc:sldMk cId="544842322" sldId="341"/>
            <ac:spMk id="63" creationId="{AAFADFD9-2F4B-574D-AFD5-2786E80E59B8}"/>
          </ac:spMkLst>
        </pc:spChg>
        <pc:spChg chg="add mod">
          <ac:chgData name="Zhang Yifan" userId="c9b86b9a-8bad-4e1d-80e2-8f55c3c19e2c" providerId="ADAL" clId="{15889EDC-58EB-5E4F-B199-2B6CB966C22E}" dt="2021-10-12T00:18:05.814" v="1474"/>
          <ac:spMkLst>
            <pc:docMk/>
            <pc:sldMk cId="544842322" sldId="341"/>
            <ac:spMk id="64" creationId="{0DD9562D-BD0C-524F-AA42-1940C1394A9E}"/>
          </ac:spMkLst>
        </pc:spChg>
        <pc:spChg chg="add del mod">
          <ac:chgData name="Zhang Yifan" userId="c9b86b9a-8bad-4e1d-80e2-8f55c3c19e2c" providerId="ADAL" clId="{15889EDC-58EB-5E4F-B199-2B6CB966C22E}" dt="2021-10-12T00:19:21.910" v="1491" actId="478"/>
          <ac:spMkLst>
            <pc:docMk/>
            <pc:sldMk cId="544842322" sldId="341"/>
            <ac:spMk id="65" creationId="{7C49287D-9BCA-F24F-83AB-407FF3B18768}"/>
          </ac:spMkLst>
        </pc:spChg>
        <pc:spChg chg="add mod">
          <ac:chgData name="Zhang Yifan" userId="c9b86b9a-8bad-4e1d-80e2-8f55c3c19e2c" providerId="ADAL" clId="{15889EDC-58EB-5E4F-B199-2B6CB966C22E}" dt="2021-10-12T00:18:05.814" v="1474"/>
          <ac:spMkLst>
            <pc:docMk/>
            <pc:sldMk cId="544842322" sldId="341"/>
            <ac:spMk id="66" creationId="{12E460FD-6D25-AF4C-AC9B-DD2D88F3BB77}"/>
          </ac:spMkLst>
        </pc:spChg>
        <pc:spChg chg="add mod">
          <ac:chgData name="Zhang Yifan" userId="c9b86b9a-8bad-4e1d-80e2-8f55c3c19e2c" providerId="ADAL" clId="{15889EDC-58EB-5E4F-B199-2B6CB966C22E}" dt="2021-10-12T00:18:05.814" v="1474"/>
          <ac:spMkLst>
            <pc:docMk/>
            <pc:sldMk cId="544842322" sldId="341"/>
            <ac:spMk id="67" creationId="{859907C0-6AD9-654B-80D7-A228146F8F67}"/>
          </ac:spMkLst>
        </pc:spChg>
        <pc:spChg chg="add del mod">
          <ac:chgData name="Zhang Yifan" userId="c9b86b9a-8bad-4e1d-80e2-8f55c3c19e2c" providerId="ADAL" clId="{15889EDC-58EB-5E4F-B199-2B6CB966C22E}" dt="2021-10-12T00:19:12.404" v="1486" actId="478"/>
          <ac:spMkLst>
            <pc:docMk/>
            <pc:sldMk cId="544842322" sldId="341"/>
            <ac:spMk id="84" creationId="{057ECA95-329A-B54D-A730-806ED452A1D8}"/>
          </ac:spMkLst>
        </pc:spChg>
        <pc:spChg chg="add del mod">
          <ac:chgData name="Zhang Yifan" userId="c9b86b9a-8bad-4e1d-80e2-8f55c3c19e2c" providerId="ADAL" clId="{15889EDC-58EB-5E4F-B199-2B6CB966C22E}" dt="2021-10-12T00:20:36.875" v="1530" actId="207"/>
          <ac:spMkLst>
            <pc:docMk/>
            <pc:sldMk cId="544842322" sldId="341"/>
            <ac:spMk id="85" creationId="{EF8BB508-39DA-C042-92AD-6B5A5DFCB06A}"/>
          </ac:spMkLst>
        </pc:spChg>
        <pc:spChg chg="add mod">
          <ac:chgData name="Zhang Yifan" userId="c9b86b9a-8bad-4e1d-80e2-8f55c3c19e2c" providerId="ADAL" clId="{15889EDC-58EB-5E4F-B199-2B6CB966C22E}" dt="2021-10-12T00:18:05.814" v="1474"/>
          <ac:spMkLst>
            <pc:docMk/>
            <pc:sldMk cId="544842322" sldId="341"/>
            <ac:spMk id="86" creationId="{40DB1D5C-7048-3547-A45A-8ED209BBEA32}"/>
          </ac:spMkLst>
        </pc:spChg>
        <pc:spChg chg="add mod">
          <ac:chgData name="Zhang Yifan" userId="c9b86b9a-8bad-4e1d-80e2-8f55c3c19e2c" providerId="ADAL" clId="{15889EDC-58EB-5E4F-B199-2B6CB966C22E}" dt="2021-10-12T00:18:05.814" v="1474"/>
          <ac:spMkLst>
            <pc:docMk/>
            <pc:sldMk cId="544842322" sldId="341"/>
            <ac:spMk id="87" creationId="{FF7DD5B8-6A22-674B-9FB3-10424CAD25B2}"/>
          </ac:spMkLst>
        </pc:spChg>
        <pc:spChg chg="add mod">
          <ac:chgData name="Zhang Yifan" userId="c9b86b9a-8bad-4e1d-80e2-8f55c3c19e2c" providerId="ADAL" clId="{15889EDC-58EB-5E4F-B199-2B6CB966C22E}" dt="2021-10-12T00:18:47.719" v="1484" actId="1076"/>
          <ac:spMkLst>
            <pc:docMk/>
            <pc:sldMk cId="544842322" sldId="341"/>
            <ac:spMk id="90" creationId="{06646211-04E8-0C42-BD9E-51064512F875}"/>
          </ac:spMkLst>
        </pc:spChg>
        <pc:spChg chg="add mod">
          <ac:chgData name="Zhang Yifan" userId="c9b86b9a-8bad-4e1d-80e2-8f55c3c19e2c" providerId="ADAL" clId="{15889EDC-58EB-5E4F-B199-2B6CB966C22E}" dt="2021-10-12T00:20:21.664" v="1526" actId="1076"/>
          <ac:spMkLst>
            <pc:docMk/>
            <pc:sldMk cId="544842322" sldId="341"/>
            <ac:spMk id="92" creationId="{5DC74EC8-D65C-F443-AA88-CB221BA2E8B8}"/>
          </ac:spMkLst>
        </pc:spChg>
        <pc:picChg chg="add del mod">
          <ac:chgData name="Zhang Yifan" userId="c9b86b9a-8bad-4e1d-80e2-8f55c3c19e2c" providerId="ADAL" clId="{15889EDC-58EB-5E4F-B199-2B6CB966C22E}" dt="2021-10-12T00:17:58.336" v="1470"/>
          <ac:picMkLst>
            <pc:docMk/>
            <pc:sldMk cId="544842322" sldId="341"/>
            <ac:picMk id="15" creationId="{14FF70AD-A905-2741-B6F1-6A912BA59704}"/>
          </ac:picMkLst>
        </pc:picChg>
        <pc:picChg chg="add del mod">
          <ac:chgData name="Zhang Yifan" userId="c9b86b9a-8bad-4e1d-80e2-8f55c3c19e2c" providerId="ADAL" clId="{15889EDC-58EB-5E4F-B199-2B6CB966C22E}" dt="2021-10-12T00:19:18.763" v="1490" actId="478"/>
          <ac:picMkLst>
            <pc:docMk/>
            <pc:sldMk cId="544842322" sldId="341"/>
            <ac:picMk id="58" creationId="{9797D9E2-23BB-7E47-BE52-1D722E792D2C}"/>
          </ac:picMkLst>
        </pc:picChg>
        <pc:cxnChg chg="add del mod">
          <ac:chgData name="Zhang Yifan" userId="c9b86b9a-8bad-4e1d-80e2-8f55c3c19e2c" providerId="ADAL" clId="{15889EDC-58EB-5E4F-B199-2B6CB966C22E}" dt="2021-10-12T00:17:58.336" v="1470"/>
          <ac:cxnSpMkLst>
            <pc:docMk/>
            <pc:sldMk cId="544842322" sldId="341"/>
            <ac:cxnSpMk id="25" creationId="{6653543F-443B-E549-9ACD-49B8D6444EAC}"/>
          </ac:cxnSpMkLst>
        </pc:cxnChg>
        <pc:cxnChg chg="add del mod">
          <ac:chgData name="Zhang Yifan" userId="c9b86b9a-8bad-4e1d-80e2-8f55c3c19e2c" providerId="ADAL" clId="{15889EDC-58EB-5E4F-B199-2B6CB966C22E}" dt="2021-10-12T00:17:58.336" v="1470"/>
          <ac:cxnSpMkLst>
            <pc:docMk/>
            <pc:sldMk cId="544842322" sldId="341"/>
            <ac:cxnSpMk id="26" creationId="{C7AFFE32-D788-9841-A9FF-DB20236AF900}"/>
          </ac:cxnSpMkLst>
        </pc:cxnChg>
        <pc:cxnChg chg="add del mod">
          <ac:chgData name="Zhang Yifan" userId="c9b86b9a-8bad-4e1d-80e2-8f55c3c19e2c" providerId="ADAL" clId="{15889EDC-58EB-5E4F-B199-2B6CB966C22E}" dt="2021-10-12T00:17:58.336" v="1470"/>
          <ac:cxnSpMkLst>
            <pc:docMk/>
            <pc:sldMk cId="544842322" sldId="341"/>
            <ac:cxnSpMk id="27" creationId="{F6F11D16-F5FF-1248-9C3C-F86DAB648A46}"/>
          </ac:cxnSpMkLst>
        </pc:cxnChg>
        <pc:cxnChg chg="add del mod">
          <ac:chgData name="Zhang Yifan" userId="c9b86b9a-8bad-4e1d-80e2-8f55c3c19e2c" providerId="ADAL" clId="{15889EDC-58EB-5E4F-B199-2B6CB966C22E}" dt="2021-10-12T00:17:58.336" v="1470"/>
          <ac:cxnSpMkLst>
            <pc:docMk/>
            <pc:sldMk cId="544842322" sldId="341"/>
            <ac:cxnSpMk id="28" creationId="{BBCFC0CF-294D-D043-BC33-02AFE2CBC239}"/>
          </ac:cxnSpMkLst>
        </pc:cxnChg>
        <pc:cxnChg chg="add del mod">
          <ac:chgData name="Zhang Yifan" userId="c9b86b9a-8bad-4e1d-80e2-8f55c3c19e2c" providerId="ADAL" clId="{15889EDC-58EB-5E4F-B199-2B6CB966C22E}" dt="2021-10-12T00:17:58.336" v="1470"/>
          <ac:cxnSpMkLst>
            <pc:docMk/>
            <pc:sldMk cId="544842322" sldId="341"/>
            <ac:cxnSpMk id="29" creationId="{B1C09AA4-42FD-6A4E-A98D-5C3558C5B57C}"/>
          </ac:cxnSpMkLst>
        </pc:cxnChg>
        <pc:cxnChg chg="add del mod">
          <ac:chgData name="Zhang Yifan" userId="c9b86b9a-8bad-4e1d-80e2-8f55c3c19e2c" providerId="ADAL" clId="{15889EDC-58EB-5E4F-B199-2B6CB966C22E}" dt="2021-10-12T00:17:58.336" v="1470"/>
          <ac:cxnSpMkLst>
            <pc:docMk/>
            <pc:sldMk cId="544842322" sldId="341"/>
            <ac:cxnSpMk id="30" creationId="{29BEA3C7-6D38-1449-A8D0-A31A1F95042A}"/>
          </ac:cxnSpMkLst>
        </pc:cxnChg>
        <pc:cxnChg chg="add del mod">
          <ac:chgData name="Zhang Yifan" userId="c9b86b9a-8bad-4e1d-80e2-8f55c3c19e2c" providerId="ADAL" clId="{15889EDC-58EB-5E4F-B199-2B6CB966C22E}" dt="2021-10-12T00:17:58.336" v="1470"/>
          <ac:cxnSpMkLst>
            <pc:docMk/>
            <pc:sldMk cId="544842322" sldId="341"/>
            <ac:cxnSpMk id="31" creationId="{A7D0A5B9-5632-C541-B2D2-309098752B90}"/>
          </ac:cxnSpMkLst>
        </pc:cxnChg>
        <pc:cxnChg chg="add del mod">
          <ac:chgData name="Zhang Yifan" userId="c9b86b9a-8bad-4e1d-80e2-8f55c3c19e2c" providerId="ADAL" clId="{15889EDC-58EB-5E4F-B199-2B6CB966C22E}" dt="2021-10-12T00:17:58.336" v="1470"/>
          <ac:cxnSpMkLst>
            <pc:docMk/>
            <pc:sldMk cId="544842322" sldId="341"/>
            <ac:cxnSpMk id="32" creationId="{F7438930-A7FA-5249-895D-0120FED8D6F7}"/>
          </ac:cxnSpMkLst>
        </pc:cxnChg>
        <pc:cxnChg chg="add del mod">
          <ac:chgData name="Zhang Yifan" userId="c9b86b9a-8bad-4e1d-80e2-8f55c3c19e2c" providerId="ADAL" clId="{15889EDC-58EB-5E4F-B199-2B6CB966C22E}" dt="2021-10-12T00:17:58.336" v="1470"/>
          <ac:cxnSpMkLst>
            <pc:docMk/>
            <pc:sldMk cId="544842322" sldId="341"/>
            <ac:cxnSpMk id="33" creationId="{C1937405-385C-F146-B9E5-0FE2A8D69BD5}"/>
          </ac:cxnSpMkLst>
        </pc:cxnChg>
        <pc:cxnChg chg="add del mod">
          <ac:chgData name="Zhang Yifan" userId="c9b86b9a-8bad-4e1d-80e2-8f55c3c19e2c" providerId="ADAL" clId="{15889EDC-58EB-5E4F-B199-2B6CB966C22E}" dt="2021-10-12T00:17:58.336" v="1470"/>
          <ac:cxnSpMkLst>
            <pc:docMk/>
            <pc:sldMk cId="544842322" sldId="341"/>
            <ac:cxnSpMk id="34" creationId="{663112A2-2228-DF47-98B8-95ABC9D523E9}"/>
          </ac:cxnSpMkLst>
        </pc:cxnChg>
        <pc:cxnChg chg="add del mod">
          <ac:chgData name="Zhang Yifan" userId="c9b86b9a-8bad-4e1d-80e2-8f55c3c19e2c" providerId="ADAL" clId="{15889EDC-58EB-5E4F-B199-2B6CB966C22E}" dt="2021-10-12T00:17:58.336" v="1470"/>
          <ac:cxnSpMkLst>
            <pc:docMk/>
            <pc:sldMk cId="544842322" sldId="341"/>
            <ac:cxnSpMk id="35" creationId="{F889265E-E2E0-7D4D-AF7A-45C3D08A0B0F}"/>
          </ac:cxnSpMkLst>
        </pc:cxnChg>
        <pc:cxnChg chg="add del mod">
          <ac:chgData name="Zhang Yifan" userId="c9b86b9a-8bad-4e1d-80e2-8f55c3c19e2c" providerId="ADAL" clId="{15889EDC-58EB-5E4F-B199-2B6CB966C22E}" dt="2021-10-12T00:17:58.336" v="1470"/>
          <ac:cxnSpMkLst>
            <pc:docMk/>
            <pc:sldMk cId="544842322" sldId="341"/>
            <ac:cxnSpMk id="36" creationId="{31ACD782-81ED-6C40-BBCE-5A3DE0A2FB6F}"/>
          </ac:cxnSpMkLst>
        </pc:cxnChg>
        <pc:cxnChg chg="add del mod">
          <ac:chgData name="Zhang Yifan" userId="c9b86b9a-8bad-4e1d-80e2-8f55c3c19e2c" providerId="ADAL" clId="{15889EDC-58EB-5E4F-B199-2B6CB966C22E}" dt="2021-10-12T00:17:58.336" v="1470"/>
          <ac:cxnSpMkLst>
            <pc:docMk/>
            <pc:sldMk cId="544842322" sldId="341"/>
            <ac:cxnSpMk id="37" creationId="{C53499FE-FD53-9041-A2A5-465536A86CEE}"/>
          </ac:cxnSpMkLst>
        </pc:cxnChg>
        <pc:cxnChg chg="add del mod">
          <ac:chgData name="Zhang Yifan" userId="c9b86b9a-8bad-4e1d-80e2-8f55c3c19e2c" providerId="ADAL" clId="{15889EDC-58EB-5E4F-B199-2B6CB966C22E}" dt="2021-10-12T00:17:58.336" v="1470"/>
          <ac:cxnSpMkLst>
            <pc:docMk/>
            <pc:sldMk cId="544842322" sldId="341"/>
            <ac:cxnSpMk id="38" creationId="{629E7988-C86A-3243-9173-4E4C6A9D52F2}"/>
          </ac:cxnSpMkLst>
        </pc:cxnChg>
        <pc:cxnChg chg="add del mod">
          <ac:chgData name="Zhang Yifan" userId="c9b86b9a-8bad-4e1d-80e2-8f55c3c19e2c" providerId="ADAL" clId="{15889EDC-58EB-5E4F-B199-2B6CB966C22E}" dt="2021-10-12T00:17:58.336" v="1470"/>
          <ac:cxnSpMkLst>
            <pc:docMk/>
            <pc:sldMk cId="544842322" sldId="341"/>
            <ac:cxnSpMk id="39" creationId="{06A35AE1-3038-5D41-8F7A-22CF00092510}"/>
          </ac:cxnSpMkLst>
        </pc:cxnChg>
        <pc:cxnChg chg="add del mod">
          <ac:chgData name="Zhang Yifan" userId="c9b86b9a-8bad-4e1d-80e2-8f55c3c19e2c" providerId="ADAL" clId="{15889EDC-58EB-5E4F-B199-2B6CB966C22E}" dt="2021-10-12T00:17:58.336" v="1470"/>
          <ac:cxnSpMkLst>
            <pc:docMk/>
            <pc:sldMk cId="544842322" sldId="341"/>
            <ac:cxnSpMk id="40" creationId="{D699E35D-7373-814D-B71B-252FC494382E}"/>
          </ac:cxnSpMkLst>
        </pc:cxnChg>
        <pc:cxnChg chg="add del mod">
          <ac:chgData name="Zhang Yifan" userId="c9b86b9a-8bad-4e1d-80e2-8f55c3c19e2c" providerId="ADAL" clId="{15889EDC-58EB-5E4F-B199-2B6CB966C22E}" dt="2021-10-12T00:17:58.336" v="1470"/>
          <ac:cxnSpMkLst>
            <pc:docMk/>
            <pc:sldMk cId="544842322" sldId="341"/>
            <ac:cxnSpMk id="45" creationId="{D724E98F-71B6-274C-A78A-0DC2D3E58165}"/>
          </ac:cxnSpMkLst>
        </pc:cxnChg>
        <pc:cxnChg chg="add del mod">
          <ac:chgData name="Zhang Yifan" userId="c9b86b9a-8bad-4e1d-80e2-8f55c3c19e2c" providerId="ADAL" clId="{15889EDC-58EB-5E4F-B199-2B6CB966C22E}" dt="2021-10-12T00:17:58.336" v="1470"/>
          <ac:cxnSpMkLst>
            <pc:docMk/>
            <pc:sldMk cId="544842322" sldId="341"/>
            <ac:cxnSpMk id="46" creationId="{C8324191-A732-3C42-AB1E-2FB16516986D}"/>
          </ac:cxnSpMkLst>
        </pc:cxnChg>
        <pc:cxnChg chg="add mod">
          <ac:chgData name="Zhang Yifan" userId="c9b86b9a-8bad-4e1d-80e2-8f55c3c19e2c" providerId="ADAL" clId="{15889EDC-58EB-5E4F-B199-2B6CB966C22E}" dt="2021-10-12T00:18:05.814" v="1474"/>
          <ac:cxnSpMkLst>
            <pc:docMk/>
            <pc:sldMk cId="544842322" sldId="341"/>
            <ac:cxnSpMk id="68" creationId="{9CB188F9-DB1D-5B46-83A7-8F18CF7796CC}"/>
          </ac:cxnSpMkLst>
        </pc:cxnChg>
        <pc:cxnChg chg="add mod">
          <ac:chgData name="Zhang Yifan" userId="c9b86b9a-8bad-4e1d-80e2-8f55c3c19e2c" providerId="ADAL" clId="{15889EDC-58EB-5E4F-B199-2B6CB966C22E}" dt="2021-10-12T00:18:05.814" v="1474"/>
          <ac:cxnSpMkLst>
            <pc:docMk/>
            <pc:sldMk cId="544842322" sldId="341"/>
            <ac:cxnSpMk id="69" creationId="{6D7C2FD2-A504-3C48-9380-BD36227A93A4}"/>
          </ac:cxnSpMkLst>
        </pc:cxnChg>
        <pc:cxnChg chg="add mod">
          <ac:chgData name="Zhang Yifan" userId="c9b86b9a-8bad-4e1d-80e2-8f55c3c19e2c" providerId="ADAL" clId="{15889EDC-58EB-5E4F-B199-2B6CB966C22E}" dt="2021-10-12T00:18:05.814" v="1474"/>
          <ac:cxnSpMkLst>
            <pc:docMk/>
            <pc:sldMk cId="544842322" sldId="341"/>
            <ac:cxnSpMk id="70" creationId="{31EC146D-FA66-FD4A-98A2-E53015F41923}"/>
          </ac:cxnSpMkLst>
        </pc:cxnChg>
        <pc:cxnChg chg="add mod">
          <ac:chgData name="Zhang Yifan" userId="c9b86b9a-8bad-4e1d-80e2-8f55c3c19e2c" providerId="ADAL" clId="{15889EDC-58EB-5E4F-B199-2B6CB966C22E}" dt="2021-10-12T00:18:05.814" v="1474"/>
          <ac:cxnSpMkLst>
            <pc:docMk/>
            <pc:sldMk cId="544842322" sldId="341"/>
            <ac:cxnSpMk id="71" creationId="{FC263E64-63BB-0E48-B1B1-E0E9677F1541}"/>
          </ac:cxnSpMkLst>
        </pc:cxnChg>
        <pc:cxnChg chg="add mod">
          <ac:chgData name="Zhang Yifan" userId="c9b86b9a-8bad-4e1d-80e2-8f55c3c19e2c" providerId="ADAL" clId="{15889EDC-58EB-5E4F-B199-2B6CB966C22E}" dt="2021-10-12T00:18:05.814" v="1474"/>
          <ac:cxnSpMkLst>
            <pc:docMk/>
            <pc:sldMk cId="544842322" sldId="341"/>
            <ac:cxnSpMk id="72" creationId="{2704C1B8-F15C-6349-9642-6DC89B05D919}"/>
          </ac:cxnSpMkLst>
        </pc:cxnChg>
        <pc:cxnChg chg="add mod">
          <ac:chgData name="Zhang Yifan" userId="c9b86b9a-8bad-4e1d-80e2-8f55c3c19e2c" providerId="ADAL" clId="{15889EDC-58EB-5E4F-B199-2B6CB966C22E}" dt="2021-10-12T00:18:05.814" v="1474"/>
          <ac:cxnSpMkLst>
            <pc:docMk/>
            <pc:sldMk cId="544842322" sldId="341"/>
            <ac:cxnSpMk id="73" creationId="{974F9A17-D98C-9443-8F8D-E4BDF68251D9}"/>
          </ac:cxnSpMkLst>
        </pc:cxnChg>
        <pc:cxnChg chg="add mod">
          <ac:chgData name="Zhang Yifan" userId="c9b86b9a-8bad-4e1d-80e2-8f55c3c19e2c" providerId="ADAL" clId="{15889EDC-58EB-5E4F-B199-2B6CB966C22E}" dt="2021-10-12T00:18:05.814" v="1474"/>
          <ac:cxnSpMkLst>
            <pc:docMk/>
            <pc:sldMk cId="544842322" sldId="341"/>
            <ac:cxnSpMk id="74" creationId="{46284225-F8EB-E742-9ADB-DA5AFDA8A7E2}"/>
          </ac:cxnSpMkLst>
        </pc:cxnChg>
        <pc:cxnChg chg="add mod">
          <ac:chgData name="Zhang Yifan" userId="c9b86b9a-8bad-4e1d-80e2-8f55c3c19e2c" providerId="ADAL" clId="{15889EDC-58EB-5E4F-B199-2B6CB966C22E}" dt="2021-10-12T00:18:05.814" v="1474"/>
          <ac:cxnSpMkLst>
            <pc:docMk/>
            <pc:sldMk cId="544842322" sldId="341"/>
            <ac:cxnSpMk id="75" creationId="{B67F3B84-A585-E143-8EBD-FB2DA429EAA8}"/>
          </ac:cxnSpMkLst>
        </pc:cxnChg>
        <pc:cxnChg chg="add mod">
          <ac:chgData name="Zhang Yifan" userId="c9b86b9a-8bad-4e1d-80e2-8f55c3c19e2c" providerId="ADAL" clId="{15889EDC-58EB-5E4F-B199-2B6CB966C22E}" dt="2021-10-12T00:18:05.814" v="1474"/>
          <ac:cxnSpMkLst>
            <pc:docMk/>
            <pc:sldMk cId="544842322" sldId="341"/>
            <ac:cxnSpMk id="76" creationId="{278D3B22-88E0-F840-9669-224AFF931B9D}"/>
          </ac:cxnSpMkLst>
        </pc:cxnChg>
        <pc:cxnChg chg="add mod">
          <ac:chgData name="Zhang Yifan" userId="c9b86b9a-8bad-4e1d-80e2-8f55c3c19e2c" providerId="ADAL" clId="{15889EDC-58EB-5E4F-B199-2B6CB966C22E}" dt="2021-10-12T00:18:05.814" v="1474"/>
          <ac:cxnSpMkLst>
            <pc:docMk/>
            <pc:sldMk cId="544842322" sldId="341"/>
            <ac:cxnSpMk id="77" creationId="{1ACFEF86-C816-AB4F-9B7E-82F375471367}"/>
          </ac:cxnSpMkLst>
        </pc:cxnChg>
        <pc:cxnChg chg="add mod">
          <ac:chgData name="Zhang Yifan" userId="c9b86b9a-8bad-4e1d-80e2-8f55c3c19e2c" providerId="ADAL" clId="{15889EDC-58EB-5E4F-B199-2B6CB966C22E}" dt="2021-10-12T00:18:05.814" v="1474"/>
          <ac:cxnSpMkLst>
            <pc:docMk/>
            <pc:sldMk cId="544842322" sldId="341"/>
            <ac:cxnSpMk id="78" creationId="{08AB9ED9-7B02-C549-A3B7-5713463409F2}"/>
          </ac:cxnSpMkLst>
        </pc:cxnChg>
        <pc:cxnChg chg="add mod">
          <ac:chgData name="Zhang Yifan" userId="c9b86b9a-8bad-4e1d-80e2-8f55c3c19e2c" providerId="ADAL" clId="{15889EDC-58EB-5E4F-B199-2B6CB966C22E}" dt="2021-10-12T00:18:05.814" v="1474"/>
          <ac:cxnSpMkLst>
            <pc:docMk/>
            <pc:sldMk cId="544842322" sldId="341"/>
            <ac:cxnSpMk id="79" creationId="{FCD730B9-6623-9C43-80BD-88853D192715}"/>
          </ac:cxnSpMkLst>
        </pc:cxnChg>
        <pc:cxnChg chg="add mod">
          <ac:chgData name="Zhang Yifan" userId="c9b86b9a-8bad-4e1d-80e2-8f55c3c19e2c" providerId="ADAL" clId="{15889EDC-58EB-5E4F-B199-2B6CB966C22E}" dt="2021-10-12T00:18:05.814" v="1474"/>
          <ac:cxnSpMkLst>
            <pc:docMk/>
            <pc:sldMk cId="544842322" sldId="341"/>
            <ac:cxnSpMk id="80" creationId="{09D93B8B-C5F5-A043-926B-C505F2C69FA7}"/>
          </ac:cxnSpMkLst>
        </pc:cxnChg>
        <pc:cxnChg chg="add mod">
          <ac:chgData name="Zhang Yifan" userId="c9b86b9a-8bad-4e1d-80e2-8f55c3c19e2c" providerId="ADAL" clId="{15889EDC-58EB-5E4F-B199-2B6CB966C22E}" dt="2021-10-12T00:20:24.394" v="1527" actId="14100"/>
          <ac:cxnSpMkLst>
            <pc:docMk/>
            <pc:sldMk cId="544842322" sldId="341"/>
            <ac:cxnSpMk id="81" creationId="{65880586-D4D7-9241-80B7-0416CD547CD9}"/>
          </ac:cxnSpMkLst>
        </pc:cxnChg>
        <pc:cxnChg chg="add mod">
          <ac:chgData name="Zhang Yifan" userId="c9b86b9a-8bad-4e1d-80e2-8f55c3c19e2c" providerId="ADAL" clId="{15889EDC-58EB-5E4F-B199-2B6CB966C22E}" dt="2021-10-12T00:18:05.814" v="1474"/>
          <ac:cxnSpMkLst>
            <pc:docMk/>
            <pc:sldMk cId="544842322" sldId="341"/>
            <ac:cxnSpMk id="82" creationId="{0306A92D-B04A-EC43-A587-12C8DEC33DEE}"/>
          </ac:cxnSpMkLst>
        </pc:cxnChg>
        <pc:cxnChg chg="add mod">
          <ac:chgData name="Zhang Yifan" userId="c9b86b9a-8bad-4e1d-80e2-8f55c3c19e2c" providerId="ADAL" clId="{15889EDC-58EB-5E4F-B199-2B6CB966C22E}" dt="2021-10-12T00:18:51.150" v="1485" actId="14100"/>
          <ac:cxnSpMkLst>
            <pc:docMk/>
            <pc:sldMk cId="544842322" sldId="341"/>
            <ac:cxnSpMk id="83" creationId="{C04591DD-0D23-A046-8FC2-F7F1D409AB2C}"/>
          </ac:cxnSpMkLst>
        </pc:cxnChg>
        <pc:cxnChg chg="add mod">
          <ac:chgData name="Zhang Yifan" userId="c9b86b9a-8bad-4e1d-80e2-8f55c3c19e2c" providerId="ADAL" clId="{15889EDC-58EB-5E4F-B199-2B6CB966C22E}" dt="2021-10-12T00:18:05.814" v="1474"/>
          <ac:cxnSpMkLst>
            <pc:docMk/>
            <pc:sldMk cId="544842322" sldId="341"/>
            <ac:cxnSpMk id="88" creationId="{537FA5F4-E66B-C14E-A4E5-E57CA25A299D}"/>
          </ac:cxnSpMkLst>
        </pc:cxnChg>
        <pc:cxnChg chg="add mod">
          <ac:chgData name="Zhang Yifan" userId="c9b86b9a-8bad-4e1d-80e2-8f55c3c19e2c" providerId="ADAL" clId="{15889EDC-58EB-5E4F-B199-2B6CB966C22E}" dt="2021-10-12T00:18:05.814" v="1474"/>
          <ac:cxnSpMkLst>
            <pc:docMk/>
            <pc:sldMk cId="544842322" sldId="341"/>
            <ac:cxnSpMk id="89" creationId="{C2C97E4B-5BA4-C840-8ACC-6EFD1387E360}"/>
          </ac:cxnSpMkLst>
        </pc:cxnChg>
      </pc:sldChg>
      <pc:sldChg chg="delSp modSp add mod">
        <pc:chgData name="Zhang Yifan" userId="c9b86b9a-8bad-4e1d-80e2-8f55c3c19e2c" providerId="ADAL" clId="{15889EDC-58EB-5E4F-B199-2B6CB966C22E}" dt="2021-10-12T00:23:24.594" v="1549" actId="478"/>
        <pc:sldMkLst>
          <pc:docMk/>
          <pc:sldMk cId="2260593490" sldId="342"/>
        </pc:sldMkLst>
        <pc:spChg chg="mod">
          <ac:chgData name="Zhang Yifan" userId="c9b86b9a-8bad-4e1d-80e2-8f55c3c19e2c" providerId="ADAL" clId="{15889EDC-58EB-5E4F-B199-2B6CB966C22E}" dt="2021-10-12T00:22:50.984" v="1535" actId="1036"/>
          <ac:spMkLst>
            <pc:docMk/>
            <pc:sldMk cId="2260593490" sldId="342"/>
            <ac:spMk id="7" creationId="{0492470B-B9C5-9A47-9554-71EC4075ADD7}"/>
          </ac:spMkLst>
        </pc:spChg>
        <pc:spChg chg="del">
          <ac:chgData name="Zhang Yifan" userId="c9b86b9a-8bad-4e1d-80e2-8f55c3c19e2c" providerId="ADAL" clId="{15889EDC-58EB-5E4F-B199-2B6CB966C22E}" dt="2021-10-12T00:23:24.594" v="1549" actId="478"/>
          <ac:spMkLst>
            <pc:docMk/>
            <pc:sldMk cId="2260593490" sldId="342"/>
            <ac:spMk id="8" creationId="{143F701C-EE37-3E42-86D9-AE6B755774DE}"/>
          </ac:spMkLst>
        </pc:spChg>
      </pc:sldChg>
      <pc:sldChg chg="delSp modSp add mod">
        <pc:chgData name="Zhang Yifan" userId="c9b86b9a-8bad-4e1d-80e2-8f55c3c19e2c" providerId="ADAL" clId="{15889EDC-58EB-5E4F-B199-2B6CB966C22E}" dt="2021-10-12T00:23:31.439" v="1552" actId="1035"/>
        <pc:sldMkLst>
          <pc:docMk/>
          <pc:sldMk cId="1135662612" sldId="343"/>
        </pc:sldMkLst>
        <pc:spChg chg="mod">
          <ac:chgData name="Zhang Yifan" userId="c9b86b9a-8bad-4e1d-80e2-8f55c3c19e2c" providerId="ADAL" clId="{15889EDC-58EB-5E4F-B199-2B6CB966C22E}" dt="2021-10-12T00:23:31.439" v="1552" actId="1035"/>
          <ac:spMkLst>
            <pc:docMk/>
            <pc:sldMk cId="1135662612" sldId="343"/>
            <ac:spMk id="7" creationId="{0492470B-B9C5-9A47-9554-71EC4075ADD7}"/>
          </ac:spMkLst>
        </pc:spChg>
        <pc:spChg chg="del mod">
          <ac:chgData name="Zhang Yifan" userId="c9b86b9a-8bad-4e1d-80e2-8f55c3c19e2c" providerId="ADAL" clId="{15889EDC-58EB-5E4F-B199-2B6CB966C22E}" dt="2021-10-12T00:23:29.418" v="1551" actId="478"/>
          <ac:spMkLst>
            <pc:docMk/>
            <pc:sldMk cId="1135662612" sldId="343"/>
            <ac:spMk id="8" creationId="{143F701C-EE37-3E42-86D9-AE6B755774DE}"/>
          </ac:spMkLst>
        </pc:spChg>
      </pc:sldChg>
      <pc:sldChg chg="addSp delSp modSp add mod">
        <pc:chgData name="Zhang Yifan" userId="c9b86b9a-8bad-4e1d-80e2-8f55c3c19e2c" providerId="ADAL" clId="{15889EDC-58EB-5E4F-B199-2B6CB966C22E}" dt="2021-10-12T00:23:48.044" v="1563" actId="1035"/>
        <pc:sldMkLst>
          <pc:docMk/>
          <pc:sldMk cId="766480698" sldId="344"/>
        </pc:sldMkLst>
        <pc:spChg chg="mod">
          <ac:chgData name="Zhang Yifan" userId="c9b86b9a-8bad-4e1d-80e2-8f55c3c19e2c" providerId="ADAL" clId="{15889EDC-58EB-5E4F-B199-2B6CB966C22E}" dt="2021-10-12T00:23:10.143" v="1548" actId="1035"/>
          <ac:spMkLst>
            <pc:docMk/>
            <pc:sldMk cId="766480698" sldId="344"/>
            <ac:spMk id="7" creationId="{0492470B-B9C5-9A47-9554-71EC4075ADD7}"/>
          </ac:spMkLst>
        </pc:spChg>
        <pc:spChg chg="del">
          <ac:chgData name="Zhang Yifan" userId="c9b86b9a-8bad-4e1d-80e2-8f55c3c19e2c" providerId="ADAL" clId="{15889EDC-58EB-5E4F-B199-2B6CB966C22E}" dt="2021-10-12T00:23:38.921" v="1555" actId="478"/>
          <ac:spMkLst>
            <pc:docMk/>
            <pc:sldMk cId="766480698" sldId="344"/>
            <ac:spMk id="8" creationId="{143F701C-EE37-3E42-86D9-AE6B755774DE}"/>
          </ac:spMkLst>
        </pc:spChg>
        <pc:spChg chg="add mod">
          <ac:chgData name="Zhang Yifan" userId="c9b86b9a-8bad-4e1d-80e2-8f55c3c19e2c" providerId="ADAL" clId="{15889EDC-58EB-5E4F-B199-2B6CB966C22E}" dt="2021-10-12T00:23:48.044" v="1563" actId="1035"/>
          <ac:spMkLst>
            <pc:docMk/>
            <pc:sldMk cId="766480698" sldId="344"/>
            <ac:spMk id="10" creationId="{2670F069-72CF-1A4A-8CDE-8090FA4859DA}"/>
          </ac:spMkLst>
        </pc:spChg>
      </pc:sldChg>
      <pc:sldChg chg="addSp delSp modSp add mod">
        <pc:chgData name="Zhang Yifan" userId="c9b86b9a-8bad-4e1d-80e2-8f55c3c19e2c" providerId="ADAL" clId="{15889EDC-58EB-5E4F-B199-2B6CB966C22E}" dt="2021-10-12T00:29:18.437" v="1747"/>
        <pc:sldMkLst>
          <pc:docMk/>
          <pc:sldMk cId="2505710144" sldId="345"/>
        </pc:sldMkLst>
        <pc:spChg chg="mod">
          <ac:chgData name="Zhang Yifan" userId="c9b86b9a-8bad-4e1d-80e2-8f55c3c19e2c" providerId="ADAL" clId="{15889EDC-58EB-5E4F-B199-2B6CB966C22E}" dt="2021-10-12T00:24:29.539" v="1565" actId="1076"/>
          <ac:spMkLst>
            <pc:docMk/>
            <pc:sldMk cId="2505710144" sldId="345"/>
            <ac:spMk id="7" creationId="{0492470B-B9C5-9A47-9554-71EC4075ADD7}"/>
          </ac:spMkLst>
        </pc:spChg>
        <pc:spChg chg="add mod">
          <ac:chgData name="Zhang Yifan" userId="c9b86b9a-8bad-4e1d-80e2-8f55c3c19e2c" providerId="ADAL" clId="{15889EDC-58EB-5E4F-B199-2B6CB966C22E}" dt="2021-10-12T00:26:07.034" v="1707" actId="1076"/>
          <ac:spMkLst>
            <pc:docMk/>
            <pc:sldMk cId="2505710144" sldId="345"/>
            <ac:spMk id="8" creationId="{71019046-3B8E-5D42-B4D5-ED3C07508B42}"/>
          </ac:spMkLst>
        </pc:spChg>
        <pc:spChg chg="add mod">
          <ac:chgData name="Zhang Yifan" userId="c9b86b9a-8bad-4e1d-80e2-8f55c3c19e2c" providerId="ADAL" clId="{15889EDC-58EB-5E4F-B199-2B6CB966C22E}" dt="2021-10-12T00:27:52.175" v="1745" actId="1076"/>
          <ac:spMkLst>
            <pc:docMk/>
            <pc:sldMk cId="2505710144" sldId="345"/>
            <ac:spMk id="19" creationId="{663CAC87-1325-9B4E-AD0E-5D66DDEE6482}"/>
          </ac:spMkLst>
        </pc:spChg>
        <pc:spChg chg="add del mod">
          <ac:chgData name="Zhang Yifan" userId="c9b86b9a-8bad-4e1d-80e2-8f55c3c19e2c" providerId="ADAL" clId="{15889EDC-58EB-5E4F-B199-2B6CB966C22E}" dt="2021-10-12T00:29:18.437" v="1747"/>
          <ac:spMkLst>
            <pc:docMk/>
            <pc:sldMk cId="2505710144" sldId="345"/>
            <ac:spMk id="38" creationId="{C411C5F8-E962-1C4A-9FBE-F3A686B6625A}"/>
          </ac:spMkLst>
        </pc:spChg>
      </pc:sldChg>
      <pc:sldChg chg="delSp modSp add mod">
        <pc:chgData name="Zhang Yifan" userId="c9b86b9a-8bad-4e1d-80e2-8f55c3c19e2c" providerId="ADAL" clId="{15889EDC-58EB-5E4F-B199-2B6CB966C22E}" dt="2021-10-12T00:29:45.828" v="1800" actId="1076"/>
        <pc:sldMkLst>
          <pc:docMk/>
          <pc:sldMk cId="3666896865" sldId="346"/>
        </pc:sldMkLst>
        <pc:spChg chg="mod">
          <ac:chgData name="Zhang Yifan" userId="c9b86b9a-8bad-4e1d-80e2-8f55c3c19e2c" providerId="ADAL" clId="{15889EDC-58EB-5E4F-B199-2B6CB966C22E}" dt="2021-10-12T00:29:45.828" v="1800" actId="1076"/>
          <ac:spMkLst>
            <pc:docMk/>
            <pc:sldMk cId="3666896865" sldId="346"/>
            <ac:spMk id="8" creationId="{71019046-3B8E-5D42-B4D5-ED3C07508B42}"/>
          </ac:spMkLst>
        </pc:spChg>
        <pc:spChg chg="del">
          <ac:chgData name="Zhang Yifan" userId="c9b86b9a-8bad-4e1d-80e2-8f55c3c19e2c" providerId="ADAL" clId="{15889EDC-58EB-5E4F-B199-2B6CB966C22E}" dt="2021-10-12T00:29:23.097" v="1749" actId="478"/>
          <ac:spMkLst>
            <pc:docMk/>
            <pc:sldMk cId="3666896865" sldId="346"/>
            <ac:spMk id="19" creationId="{663CAC87-1325-9B4E-AD0E-5D66DDEE6482}"/>
          </ac:spMkLst>
        </pc:spChg>
        <pc:grpChg chg="del">
          <ac:chgData name="Zhang Yifan" userId="c9b86b9a-8bad-4e1d-80e2-8f55c3c19e2c" providerId="ADAL" clId="{15889EDC-58EB-5E4F-B199-2B6CB966C22E}" dt="2021-10-12T00:29:29.456" v="1752" actId="478"/>
          <ac:grpSpMkLst>
            <pc:docMk/>
            <pc:sldMk cId="3666896865" sldId="346"/>
            <ac:grpSpMk id="4" creationId="{FA92185B-80FC-3E45-83ED-21A0A19DC807}"/>
          </ac:grpSpMkLst>
        </pc:grpChg>
        <pc:grpChg chg="del">
          <ac:chgData name="Zhang Yifan" userId="c9b86b9a-8bad-4e1d-80e2-8f55c3c19e2c" providerId="ADAL" clId="{15889EDC-58EB-5E4F-B199-2B6CB966C22E}" dt="2021-10-12T00:29:27.234" v="1751" actId="478"/>
          <ac:grpSpMkLst>
            <pc:docMk/>
            <pc:sldMk cId="3666896865" sldId="346"/>
            <ac:grpSpMk id="32" creationId="{3F3534A0-BD0A-EA44-A79D-8F18AB42056A}"/>
          </ac:grpSpMkLst>
        </pc:grpChg>
        <pc:grpChg chg="del">
          <ac:chgData name="Zhang Yifan" userId="c9b86b9a-8bad-4e1d-80e2-8f55c3c19e2c" providerId="ADAL" clId="{15889EDC-58EB-5E4F-B199-2B6CB966C22E}" dt="2021-10-12T00:29:26.246" v="1750" actId="478"/>
          <ac:grpSpMkLst>
            <pc:docMk/>
            <pc:sldMk cId="3666896865" sldId="346"/>
            <ac:grpSpMk id="34" creationId="{438C6574-6CE9-B54D-B058-6D4B13D33D28}"/>
          </ac:grpSpMkLst>
        </pc:grpChg>
      </pc:sldChg>
      <pc:sldChg chg="delSp modSp add mod">
        <pc:chgData name="Zhang Yifan" userId="c9b86b9a-8bad-4e1d-80e2-8f55c3c19e2c" providerId="ADAL" clId="{15889EDC-58EB-5E4F-B199-2B6CB966C22E}" dt="2021-10-12T00:42:26.940" v="1816" actId="478"/>
        <pc:sldMkLst>
          <pc:docMk/>
          <pc:sldMk cId="442981137" sldId="347"/>
        </pc:sldMkLst>
        <pc:spChg chg="mod">
          <ac:chgData name="Zhang Yifan" userId="c9b86b9a-8bad-4e1d-80e2-8f55c3c19e2c" providerId="ADAL" clId="{15889EDC-58EB-5E4F-B199-2B6CB966C22E}" dt="2021-10-12T00:30:23.807" v="1811" actId="1076"/>
          <ac:spMkLst>
            <pc:docMk/>
            <pc:sldMk cId="442981137" sldId="347"/>
            <ac:spMk id="7" creationId="{0492470B-B9C5-9A47-9554-71EC4075ADD7}"/>
          </ac:spMkLst>
        </pc:spChg>
        <pc:spChg chg="del mod">
          <ac:chgData name="Zhang Yifan" userId="c9b86b9a-8bad-4e1d-80e2-8f55c3c19e2c" providerId="ADAL" clId="{15889EDC-58EB-5E4F-B199-2B6CB966C22E}" dt="2021-10-12T00:42:26.940" v="1816" actId="478"/>
          <ac:spMkLst>
            <pc:docMk/>
            <pc:sldMk cId="442981137" sldId="347"/>
            <ac:spMk id="8" creationId="{71019046-3B8E-5D42-B4D5-ED3C07508B42}"/>
          </ac:spMkLst>
        </pc:spChg>
        <pc:spChg chg="mod">
          <ac:chgData name="Zhang Yifan" userId="c9b86b9a-8bad-4e1d-80e2-8f55c3c19e2c" providerId="ADAL" clId="{15889EDC-58EB-5E4F-B199-2B6CB966C22E}" dt="2021-10-12T00:30:25.401" v="1814" actId="1038"/>
          <ac:spMkLst>
            <pc:docMk/>
            <pc:sldMk cId="442981137" sldId="347"/>
            <ac:spMk id="10" creationId="{2670F069-72CF-1A4A-8CDE-8090FA4859DA}"/>
          </ac:spMkLst>
        </pc:spChg>
        <pc:grpChg chg="del">
          <ac:chgData name="Zhang Yifan" userId="c9b86b9a-8bad-4e1d-80e2-8f55c3c19e2c" providerId="ADAL" clId="{15889EDC-58EB-5E4F-B199-2B6CB966C22E}" dt="2021-10-12T00:30:07.203" v="1804" actId="478"/>
          <ac:grpSpMkLst>
            <pc:docMk/>
            <pc:sldMk cId="442981137" sldId="347"/>
            <ac:grpSpMk id="14" creationId="{B56E5146-ECFD-1E41-860D-1C6BCC828D6D}"/>
          </ac:grpSpMkLst>
        </pc:grpChg>
        <pc:grpChg chg="del">
          <ac:chgData name="Zhang Yifan" userId="c9b86b9a-8bad-4e1d-80e2-8f55c3c19e2c" providerId="ADAL" clId="{15889EDC-58EB-5E4F-B199-2B6CB966C22E}" dt="2021-10-12T00:30:05.483" v="1802" actId="478"/>
          <ac:grpSpMkLst>
            <pc:docMk/>
            <pc:sldMk cId="442981137" sldId="347"/>
            <ac:grpSpMk id="25" creationId="{D881D4D0-0AFA-1043-9C91-EDE489597721}"/>
          </ac:grpSpMkLst>
        </pc:grpChg>
        <pc:inkChg chg="del">
          <ac:chgData name="Zhang Yifan" userId="c9b86b9a-8bad-4e1d-80e2-8f55c3c19e2c" providerId="ADAL" clId="{15889EDC-58EB-5E4F-B199-2B6CB966C22E}" dt="2021-10-12T00:30:06.380" v="1803" actId="478"/>
          <ac:inkMkLst>
            <pc:docMk/>
            <pc:sldMk cId="442981137" sldId="347"/>
            <ac:inkMk id="18" creationId="{42E4F781-C5A2-7C49-9D46-23844A192183}"/>
          </ac:inkMkLst>
        </pc:inkChg>
      </pc:sldChg>
      <pc:sldChg chg="delSp modSp add mod">
        <pc:chgData name="Zhang Yifan" userId="c9b86b9a-8bad-4e1d-80e2-8f55c3c19e2c" providerId="ADAL" clId="{15889EDC-58EB-5E4F-B199-2B6CB966C22E}" dt="2021-10-12T00:43:02.062" v="1824" actId="478"/>
        <pc:sldMkLst>
          <pc:docMk/>
          <pc:sldMk cId="3779553020" sldId="348"/>
        </pc:sldMkLst>
        <pc:spChg chg="del">
          <ac:chgData name="Zhang Yifan" userId="c9b86b9a-8bad-4e1d-80e2-8f55c3c19e2c" providerId="ADAL" clId="{15889EDC-58EB-5E4F-B199-2B6CB966C22E}" dt="2021-10-12T00:43:02.062" v="1824" actId="478"/>
          <ac:spMkLst>
            <pc:docMk/>
            <pc:sldMk cId="3779553020" sldId="348"/>
            <ac:spMk id="7" creationId="{0492470B-B9C5-9A47-9554-71EC4075ADD7}"/>
          </ac:spMkLst>
        </pc:spChg>
        <pc:spChg chg="del">
          <ac:chgData name="Zhang Yifan" userId="c9b86b9a-8bad-4e1d-80e2-8f55c3c19e2c" providerId="ADAL" clId="{15889EDC-58EB-5E4F-B199-2B6CB966C22E}" dt="2021-10-12T00:42:52.673" v="1821" actId="478"/>
          <ac:spMkLst>
            <pc:docMk/>
            <pc:sldMk cId="3779553020" sldId="348"/>
            <ac:spMk id="8" creationId="{71019046-3B8E-5D42-B4D5-ED3C07508B42}"/>
          </ac:spMkLst>
        </pc:spChg>
        <pc:spChg chg="del mod">
          <ac:chgData name="Zhang Yifan" userId="c9b86b9a-8bad-4e1d-80e2-8f55c3c19e2c" providerId="ADAL" clId="{15889EDC-58EB-5E4F-B199-2B6CB966C22E}" dt="2021-10-12T00:43:00.120" v="1823" actId="478"/>
          <ac:spMkLst>
            <pc:docMk/>
            <pc:sldMk cId="3779553020" sldId="348"/>
            <ac:spMk id="10" creationId="{2670F069-72CF-1A4A-8CDE-8090FA4859DA}"/>
          </ac:spMkLst>
        </pc:spChg>
        <pc:grpChg chg="del">
          <ac:chgData name="Zhang Yifan" userId="c9b86b9a-8bad-4e1d-80e2-8f55c3c19e2c" providerId="ADAL" clId="{15889EDC-58EB-5E4F-B199-2B6CB966C22E}" dt="2021-10-12T00:42:50.098" v="1820" actId="478"/>
          <ac:grpSpMkLst>
            <pc:docMk/>
            <pc:sldMk cId="3779553020" sldId="348"/>
            <ac:grpSpMk id="14" creationId="{B56E5146-ECFD-1E41-860D-1C6BCC828D6D}"/>
          </ac:grpSpMkLst>
        </pc:grpChg>
        <pc:grpChg chg="del">
          <ac:chgData name="Zhang Yifan" userId="c9b86b9a-8bad-4e1d-80e2-8f55c3c19e2c" providerId="ADAL" clId="{15889EDC-58EB-5E4F-B199-2B6CB966C22E}" dt="2021-10-12T00:42:48.653" v="1819" actId="478"/>
          <ac:grpSpMkLst>
            <pc:docMk/>
            <pc:sldMk cId="3779553020" sldId="348"/>
            <ac:grpSpMk id="25" creationId="{D881D4D0-0AFA-1043-9C91-EDE489597721}"/>
          </ac:grpSpMkLst>
        </pc:grpChg>
        <pc:inkChg chg="del">
          <ac:chgData name="Zhang Yifan" userId="c9b86b9a-8bad-4e1d-80e2-8f55c3c19e2c" providerId="ADAL" clId="{15889EDC-58EB-5E4F-B199-2B6CB966C22E}" dt="2021-10-12T00:42:47.231" v="1818" actId="478"/>
          <ac:inkMkLst>
            <pc:docMk/>
            <pc:sldMk cId="3779553020" sldId="348"/>
            <ac:inkMk id="18" creationId="{42E4F781-C5A2-7C49-9D46-23844A192183}"/>
          </ac:inkMkLst>
        </pc:inkChg>
      </pc:sldChg>
      <pc:sldChg chg="addSp modSp add mod">
        <pc:chgData name="Zhang Yifan" userId="c9b86b9a-8bad-4e1d-80e2-8f55c3c19e2c" providerId="ADAL" clId="{15889EDC-58EB-5E4F-B199-2B6CB966C22E}" dt="2021-10-12T00:46:27.490" v="1831" actId="1076"/>
        <pc:sldMkLst>
          <pc:docMk/>
          <pc:sldMk cId="3794512785" sldId="349"/>
        </pc:sldMkLst>
        <pc:spChg chg="add mod">
          <ac:chgData name="Zhang Yifan" userId="c9b86b9a-8bad-4e1d-80e2-8f55c3c19e2c" providerId="ADAL" clId="{15889EDC-58EB-5E4F-B199-2B6CB966C22E}" dt="2021-10-12T00:46:27.490" v="1831" actId="1076"/>
          <ac:spMkLst>
            <pc:docMk/>
            <pc:sldMk cId="3794512785" sldId="349"/>
            <ac:spMk id="7" creationId="{05906EEC-C160-814C-B4C8-9EC2B40E8C51}"/>
          </ac:spMkLst>
        </pc:spChg>
      </pc:sldChg>
      <pc:sldChg chg="addSp delSp modSp new mod">
        <pc:chgData name="Zhang Yifan" userId="c9b86b9a-8bad-4e1d-80e2-8f55c3c19e2c" providerId="ADAL" clId="{15889EDC-58EB-5E4F-B199-2B6CB966C22E}" dt="2021-10-12T00:47:43.283" v="1838" actId="207"/>
        <pc:sldMkLst>
          <pc:docMk/>
          <pc:sldMk cId="2441406338" sldId="350"/>
        </pc:sldMkLst>
        <pc:spChg chg="del mod">
          <ac:chgData name="Zhang Yifan" userId="c9b86b9a-8bad-4e1d-80e2-8f55c3c19e2c" providerId="ADAL" clId="{15889EDC-58EB-5E4F-B199-2B6CB966C22E}" dt="2021-10-12T00:47:29.055" v="1835" actId="478"/>
          <ac:spMkLst>
            <pc:docMk/>
            <pc:sldMk cId="2441406338" sldId="350"/>
            <ac:spMk id="2" creationId="{0905065C-0AB9-1B47-82ED-206F2EB4815F}"/>
          </ac:spMkLst>
        </pc:spChg>
        <pc:spChg chg="del">
          <ac:chgData name="Zhang Yifan" userId="c9b86b9a-8bad-4e1d-80e2-8f55c3c19e2c" providerId="ADAL" clId="{15889EDC-58EB-5E4F-B199-2B6CB966C22E}" dt="2021-10-12T00:47:29.055" v="1835" actId="478"/>
          <ac:spMkLst>
            <pc:docMk/>
            <pc:sldMk cId="2441406338" sldId="350"/>
            <ac:spMk id="3" creationId="{E27D8215-81B3-BA47-A8A6-C6A4FA1F67AD}"/>
          </ac:spMkLst>
        </pc:spChg>
        <pc:spChg chg="add mod">
          <ac:chgData name="Zhang Yifan" userId="c9b86b9a-8bad-4e1d-80e2-8f55c3c19e2c" providerId="ADAL" clId="{15889EDC-58EB-5E4F-B199-2B6CB966C22E}" dt="2021-10-12T00:47:43.283" v="1838" actId="207"/>
          <ac:spMkLst>
            <pc:docMk/>
            <pc:sldMk cId="2441406338" sldId="350"/>
            <ac:spMk id="4" creationId="{1F54A4D6-8E85-EA49-A4F9-78F9C718AA16}"/>
          </ac:spMkLst>
        </pc:spChg>
        <pc:spChg chg="add mod">
          <ac:chgData name="Zhang Yifan" userId="c9b86b9a-8bad-4e1d-80e2-8f55c3c19e2c" providerId="ADAL" clId="{15889EDC-58EB-5E4F-B199-2B6CB966C22E}" dt="2021-10-12T00:47:29.753" v="1836"/>
          <ac:spMkLst>
            <pc:docMk/>
            <pc:sldMk cId="2441406338" sldId="350"/>
            <ac:spMk id="5" creationId="{807EB961-0138-394A-A5E7-007E0FE9359A}"/>
          </ac:spMkLst>
        </pc:spChg>
        <pc:spChg chg="add mod">
          <ac:chgData name="Zhang Yifan" userId="c9b86b9a-8bad-4e1d-80e2-8f55c3c19e2c" providerId="ADAL" clId="{15889EDC-58EB-5E4F-B199-2B6CB966C22E}" dt="2021-10-12T00:47:43.283" v="1838" actId="207"/>
          <ac:spMkLst>
            <pc:docMk/>
            <pc:sldMk cId="2441406338" sldId="350"/>
            <ac:spMk id="6" creationId="{BFB0A035-13D3-784B-BB1D-7C1EAFF7C745}"/>
          </ac:spMkLst>
        </pc:spChg>
        <pc:spChg chg="add mod">
          <ac:chgData name="Zhang Yifan" userId="c9b86b9a-8bad-4e1d-80e2-8f55c3c19e2c" providerId="ADAL" clId="{15889EDC-58EB-5E4F-B199-2B6CB966C22E}" dt="2021-10-12T00:47:29.753" v="1836"/>
          <ac:spMkLst>
            <pc:docMk/>
            <pc:sldMk cId="2441406338" sldId="350"/>
            <ac:spMk id="8" creationId="{EC314650-0299-8543-BDD4-B31D436CD29D}"/>
          </ac:spMkLst>
        </pc:spChg>
        <pc:spChg chg="add mod">
          <ac:chgData name="Zhang Yifan" userId="c9b86b9a-8bad-4e1d-80e2-8f55c3c19e2c" providerId="ADAL" clId="{15889EDC-58EB-5E4F-B199-2B6CB966C22E}" dt="2021-10-12T00:47:29.753" v="1836"/>
          <ac:spMkLst>
            <pc:docMk/>
            <pc:sldMk cId="2441406338" sldId="350"/>
            <ac:spMk id="9" creationId="{390C2CFF-B5C4-2745-B9A5-62A5BD95635F}"/>
          </ac:spMkLst>
        </pc:spChg>
        <pc:spChg chg="add mod">
          <ac:chgData name="Zhang Yifan" userId="c9b86b9a-8bad-4e1d-80e2-8f55c3c19e2c" providerId="ADAL" clId="{15889EDC-58EB-5E4F-B199-2B6CB966C22E}" dt="2021-10-12T00:47:29.753" v="1836"/>
          <ac:spMkLst>
            <pc:docMk/>
            <pc:sldMk cId="2441406338" sldId="350"/>
            <ac:spMk id="10" creationId="{87AF1EB2-C417-3445-BB1C-6379273ABB0B}"/>
          </ac:spMkLst>
        </pc:spChg>
        <pc:spChg chg="add mod">
          <ac:chgData name="Zhang Yifan" userId="c9b86b9a-8bad-4e1d-80e2-8f55c3c19e2c" providerId="ADAL" clId="{15889EDC-58EB-5E4F-B199-2B6CB966C22E}" dt="2021-10-12T00:47:29.753" v="1836"/>
          <ac:spMkLst>
            <pc:docMk/>
            <pc:sldMk cId="2441406338" sldId="350"/>
            <ac:spMk id="11" creationId="{FD2AA5D4-3541-5F43-85D5-331038D99280}"/>
          </ac:spMkLst>
        </pc:spChg>
        <pc:spChg chg="add mod">
          <ac:chgData name="Zhang Yifan" userId="c9b86b9a-8bad-4e1d-80e2-8f55c3c19e2c" providerId="ADAL" clId="{15889EDC-58EB-5E4F-B199-2B6CB966C22E}" dt="2021-10-12T00:47:36.531" v="1837" actId="207"/>
          <ac:spMkLst>
            <pc:docMk/>
            <pc:sldMk cId="2441406338" sldId="350"/>
            <ac:spMk id="16" creationId="{9A31DF97-2635-C54D-AC8D-B838A0DA6376}"/>
          </ac:spMkLst>
        </pc:spChg>
        <pc:spChg chg="add mod">
          <ac:chgData name="Zhang Yifan" userId="c9b86b9a-8bad-4e1d-80e2-8f55c3c19e2c" providerId="ADAL" clId="{15889EDC-58EB-5E4F-B199-2B6CB966C22E}" dt="2021-10-12T00:47:43.283" v="1838" actId="207"/>
          <ac:spMkLst>
            <pc:docMk/>
            <pc:sldMk cId="2441406338" sldId="350"/>
            <ac:spMk id="17" creationId="{38707D08-14F3-0D49-A463-5CF246905B74}"/>
          </ac:spMkLst>
        </pc:spChg>
        <pc:spChg chg="add mod">
          <ac:chgData name="Zhang Yifan" userId="c9b86b9a-8bad-4e1d-80e2-8f55c3c19e2c" providerId="ADAL" clId="{15889EDC-58EB-5E4F-B199-2B6CB966C22E}" dt="2021-10-12T00:47:43.283" v="1838" actId="207"/>
          <ac:spMkLst>
            <pc:docMk/>
            <pc:sldMk cId="2441406338" sldId="350"/>
            <ac:spMk id="18" creationId="{3EDB9B02-BC7F-7141-B62C-EA5C882CC87D}"/>
          </ac:spMkLst>
        </pc:spChg>
        <pc:spChg chg="add mod">
          <ac:chgData name="Zhang Yifan" userId="c9b86b9a-8bad-4e1d-80e2-8f55c3c19e2c" providerId="ADAL" clId="{15889EDC-58EB-5E4F-B199-2B6CB966C22E}" dt="2021-10-12T00:47:43.283" v="1838" actId="207"/>
          <ac:spMkLst>
            <pc:docMk/>
            <pc:sldMk cId="2441406338" sldId="350"/>
            <ac:spMk id="19" creationId="{193C37D9-1E74-4C46-856B-B93CFD902814}"/>
          </ac:spMkLst>
        </pc:spChg>
        <pc:spChg chg="add mod">
          <ac:chgData name="Zhang Yifan" userId="c9b86b9a-8bad-4e1d-80e2-8f55c3c19e2c" providerId="ADAL" clId="{15889EDC-58EB-5E4F-B199-2B6CB966C22E}" dt="2021-10-12T00:47:43.283" v="1838" actId="207"/>
          <ac:spMkLst>
            <pc:docMk/>
            <pc:sldMk cId="2441406338" sldId="350"/>
            <ac:spMk id="20" creationId="{5ABC25F3-0928-9748-841A-7BF4A96AC653}"/>
          </ac:spMkLst>
        </pc:spChg>
        <pc:spChg chg="add mod">
          <ac:chgData name="Zhang Yifan" userId="c9b86b9a-8bad-4e1d-80e2-8f55c3c19e2c" providerId="ADAL" clId="{15889EDC-58EB-5E4F-B199-2B6CB966C22E}" dt="2021-10-12T00:47:29.753" v="1836"/>
          <ac:spMkLst>
            <pc:docMk/>
            <pc:sldMk cId="2441406338" sldId="350"/>
            <ac:spMk id="21" creationId="{AE3AC271-91C4-F046-A4ED-26C6FAEF25D2}"/>
          </ac:spMkLst>
        </pc:spChg>
        <pc:spChg chg="add mod">
          <ac:chgData name="Zhang Yifan" userId="c9b86b9a-8bad-4e1d-80e2-8f55c3c19e2c" providerId="ADAL" clId="{15889EDC-58EB-5E4F-B199-2B6CB966C22E}" dt="2021-10-12T00:47:43.283" v="1838" actId="207"/>
          <ac:spMkLst>
            <pc:docMk/>
            <pc:sldMk cId="2441406338" sldId="350"/>
            <ac:spMk id="22" creationId="{EAD5322B-C0B0-564A-90DD-4CBF2605FFFA}"/>
          </ac:spMkLst>
        </pc:spChg>
        <pc:spChg chg="add mod">
          <ac:chgData name="Zhang Yifan" userId="c9b86b9a-8bad-4e1d-80e2-8f55c3c19e2c" providerId="ADAL" clId="{15889EDC-58EB-5E4F-B199-2B6CB966C22E}" dt="2021-10-12T00:47:43.283" v="1838" actId="207"/>
          <ac:spMkLst>
            <pc:docMk/>
            <pc:sldMk cId="2441406338" sldId="350"/>
            <ac:spMk id="23" creationId="{0808B990-3CC5-8E4A-8348-B172C3E1D959}"/>
          </ac:spMkLst>
        </pc:spChg>
        <pc:spChg chg="add mod">
          <ac:chgData name="Zhang Yifan" userId="c9b86b9a-8bad-4e1d-80e2-8f55c3c19e2c" providerId="ADAL" clId="{15889EDC-58EB-5E4F-B199-2B6CB966C22E}" dt="2021-10-12T00:47:29.753" v="1836"/>
          <ac:spMkLst>
            <pc:docMk/>
            <pc:sldMk cId="2441406338" sldId="350"/>
            <ac:spMk id="24" creationId="{AB35269C-8EF6-D74B-87CB-02B40E74A86E}"/>
          </ac:spMkLst>
        </pc:spChg>
        <pc:spChg chg="add mod">
          <ac:chgData name="Zhang Yifan" userId="c9b86b9a-8bad-4e1d-80e2-8f55c3c19e2c" providerId="ADAL" clId="{15889EDC-58EB-5E4F-B199-2B6CB966C22E}" dt="2021-10-12T00:47:29.753" v="1836"/>
          <ac:spMkLst>
            <pc:docMk/>
            <pc:sldMk cId="2441406338" sldId="350"/>
            <ac:spMk id="25" creationId="{9E84987F-902A-8743-8342-8D34DBE6593D}"/>
          </ac:spMkLst>
        </pc:spChg>
        <pc:spChg chg="add mod">
          <ac:chgData name="Zhang Yifan" userId="c9b86b9a-8bad-4e1d-80e2-8f55c3c19e2c" providerId="ADAL" clId="{15889EDC-58EB-5E4F-B199-2B6CB966C22E}" dt="2021-10-12T00:47:29.753" v="1836"/>
          <ac:spMkLst>
            <pc:docMk/>
            <pc:sldMk cId="2441406338" sldId="350"/>
            <ac:spMk id="38" creationId="{AC81BC82-802B-6B4D-96E6-B5A5EB6A0847}"/>
          </ac:spMkLst>
        </pc:spChg>
        <pc:spChg chg="add mod">
          <ac:chgData name="Zhang Yifan" userId="c9b86b9a-8bad-4e1d-80e2-8f55c3c19e2c" providerId="ADAL" clId="{15889EDC-58EB-5E4F-B199-2B6CB966C22E}" dt="2021-10-12T00:47:29.753" v="1836"/>
          <ac:spMkLst>
            <pc:docMk/>
            <pc:sldMk cId="2441406338" sldId="350"/>
            <ac:spMk id="39" creationId="{4ACCDAA9-DD56-7445-8F94-64A56FCB6BE6}"/>
          </ac:spMkLst>
        </pc:spChg>
        <pc:spChg chg="add mod">
          <ac:chgData name="Zhang Yifan" userId="c9b86b9a-8bad-4e1d-80e2-8f55c3c19e2c" providerId="ADAL" clId="{15889EDC-58EB-5E4F-B199-2B6CB966C22E}" dt="2021-10-12T00:47:43.283" v="1838" actId="207"/>
          <ac:spMkLst>
            <pc:docMk/>
            <pc:sldMk cId="2441406338" sldId="350"/>
            <ac:spMk id="40" creationId="{86598C95-804A-3141-9AAF-AF1034164F56}"/>
          </ac:spMkLst>
        </pc:spChg>
        <pc:spChg chg="add mod">
          <ac:chgData name="Zhang Yifan" userId="c9b86b9a-8bad-4e1d-80e2-8f55c3c19e2c" providerId="ADAL" clId="{15889EDC-58EB-5E4F-B199-2B6CB966C22E}" dt="2021-10-12T00:47:29.753" v="1836"/>
          <ac:spMkLst>
            <pc:docMk/>
            <pc:sldMk cId="2441406338" sldId="350"/>
            <ac:spMk id="41" creationId="{B143F8AA-C2F8-0B40-8BE1-0F7D38C0297F}"/>
          </ac:spMkLst>
        </pc:spChg>
        <pc:spChg chg="add mod">
          <ac:chgData name="Zhang Yifan" userId="c9b86b9a-8bad-4e1d-80e2-8f55c3c19e2c" providerId="ADAL" clId="{15889EDC-58EB-5E4F-B199-2B6CB966C22E}" dt="2021-10-12T00:47:29.753" v="1836"/>
          <ac:spMkLst>
            <pc:docMk/>
            <pc:sldMk cId="2441406338" sldId="350"/>
            <ac:spMk id="42" creationId="{846BA903-AAFA-C244-BB39-7F06FD4E46F4}"/>
          </ac:spMkLst>
        </pc:spChg>
        <pc:picChg chg="add mod">
          <ac:chgData name="Zhang Yifan" userId="c9b86b9a-8bad-4e1d-80e2-8f55c3c19e2c" providerId="ADAL" clId="{15889EDC-58EB-5E4F-B199-2B6CB966C22E}" dt="2021-10-12T00:47:29.753" v="1836"/>
          <ac:picMkLst>
            <pc:docMk/>
            <pc:sldMk cId="2441406338" sldId="350"/>
            <ac:picMk id="7" creationId="{037F29DA-8452-3F4F-B966-39922A411903}"/>
          </ac:picMkLst>
        </pc:picChg>
        <pc:cxnChg chg="add mod">
          <ac:chgData name="Zhang Yifan" userId="c9b86b9a-8bad-4e1d-80e2-8f55c3c19e2c" providerId="ADAL" clId="{15889EDC-58EB-5E4F-B199-2B6CB966C22E}" dt="2021-10-12T00:47:29.753" v="1836"/>
          <ac:cxnSpMkLst>
            <pc:docMk/>
            <pc:sldMk cId="2441406338" sldId="350"/>
            <ac:cxnSpMk id="12" creationId="{A02965D9-2175-BB44-8407-F4C0B9EC5355}"/>
          </ac:cxnSpMkLst>
        </pc:cxnChg>
        <pc:cxnChg chg="add mod">
          <ac:chgData name="Zhang Yifan" userId="c9b86b9a-8bad-4e1d-80e2-8f55c3c19e2c" providerId="ADAL" clId="{15889EDC-58EB-5E4F-B199-2B6CB966C22E}" dt="2021-10-12T00:47:29.753" v="1836"/>
          <ac:cxnSpMkLst>
            <pc:docMk/>
            <pc:sldMk cId="2441406338" sldId="350"/>
            <ac:cxnSpMk id="13" creationId="{84D38256-404A-CA40-BF62-3AD5A826B5CD}"/>
          </ac:cxnSpMkLst>
        </pc:cxnChg>
        <pc:cxnChg chg="add mod">
          <ac:chgData name="Zhang Yifan" userId="c9b86b9a-8bad-4e1d-80e2-8f55c3c19e2c" providerId="ADAL" clId="{15889EDC-58EB-5E4F-B199-2B6CB966C22E}" dt="2021-10-12T00:47:29.753" v="1836"/>
          <ac:cxnSpMkLst>
            <pc:docMk/>
            <pc:sldMk cId="2441406338" sldId="350"/>
            <ac:cxnSpMk id="14" creationId="{9DCA3294-5C3D-1249-A7C1-A1FCE0124204}"/>
          </ac:cxnSpMkLst>
        </pc:cxnChg>
        <pc:cxnChg chg="add mod">
          <ac:chgData name="Zhang Yifan" userId="c9b86b9a-8bad-4e1d-80e2-8f55c3c19e2c" providerId="ADAL" clId="{15889EDC-58EB-5E4F-B199-2B6CB966C22E}" dt="2021-10-12T00:47:29.753" v="1836"/>
          <ac:cxnSpMkLst>
            <pc:docMk/>
            <pc:sldMk cId="2441406338" sldId="350"/>
            <ac:cxnSpMk id="15" creationId="{0C26DCEE-C72D-0746-96A7-FE488D615BA8}"/>
          </ac:cxnSpMkLst>
        </pc:cxnChg>
        <pc:cxnChg chg="add mod">
          <ac:chgData name="Zhang Yifan" userId="c9b86b9a-8bad-4e1d-80e2-8f55c3c19e2c" providerId="ADAL" clId="{15889EDC-58EB-5E4F-B199-2B6CB966C22E}" dt="2021-10-12T00:47:29.753" v="1836"/>
          <ac:cxnSpMkLst>
            <pc:docMk/>
            <pc:sldMk cId="2441406338" sldId="350"/>
            <ac:cxnSpMk id="26" creationId="{8961FDFE-4D4F-524E-96F0-1BC4FD8FC074}"/>
          </ac:cxnSpMkLst>
        </pc:cxnChg>
        <pc:cxnChg chg="add mod">
          <ac:chgData name="Zhang Yifan" userId="c9b86b9a-8bad-4e1d-80e2-8f55c3c19e2c" providerId="ADAL" clId="{15889EDC-58EB-5E4F-B199-2B6CB966C22E}" dt="2021-10-12T00:47:29.753" v="1836"/>
          <ac:cxnSpMkLst>
            <pc:docMk/>
            <pc:sldMk cId="2441406338" sldId="350"/>
            <ac:cxnSpMk id="27" creationId="{26A0274B-1B44-FE47-8F5B-4F3817175931}"/>
          </ac:cxnSpMkLst>
        </pc:cxnChg>
        <pc:cxnChg chg="add mod">
          <ac:chgData name="Zhang Yifan" userId="c9b86b9a-8bad-4e1d-80e2-8f55c3c19e2c" providerId="ADAL" clId="{15889EDC-58EB-5E4F-B199-2B6CB966C22E}" dt="2021-10-12T00:47:29.753" v="1836"/>
          <ac:cxnSpMkLst>
            <pc:docMk/>
            <pc:sldMk cId="2441406338" sldId="350"/>
            <ac:cxnSpMk id="28" creationId="{09E34618-4072-334E-9A58-1C0CAD8AF209}"/>
          </ac:cxnSpMkLst>
        </pc:cxnChg>
        <pc:cxnChg chg="add mod">
          <ac:chgData name="Zhang Yifan" userId="c9b86b9a-8bad-4e1d-80e2-8f55c3c19e2c" providerId="ADAL" clId="{15889EDC-58EB-5E4F-B199-2B6CB966C22E}" dt="2021-10-12T00:47:29.753" v="1836"/>
          <ac:cxnSpMkLst>
            <pc:docMk/>
            <pc:sldMk cId="2441406338" sldId="350"/>
            <ac:cxnSpMk id="29" creationId="{BF126883-5F4D-0B4B-B7CE-88DADD9419A3}"/>
          </ac:cxnSpMkLst>
        </pc:cxnChg>
        <pc:cxnChg chg="add mod">
          <ac:chgData name="Zhang Yifan" userId="c9b86b9a-8bad-4e1d-80e2-8f55c3c19e2c" providerId="ADAL" clId="{15889EDC-58EB-5E4F-B199-2B6CB966C22E}" dt="2021-10-12T00:47:29.753" v="1836"/>
          <ac:cxnSpMkLst>
            <pc:docMk/>
            <pc:sldMk cId="2441406338" sldId="350"/>
            <ac:cxnSpMk id="30" creationId="{DEF2ED86-7359-A54A-A470-507C458C4896}"/>
          </ac:cxnSpMkLst>
        </pc:cxnChg>
        <pc:cxnChg chg="add mod">
          <ac:chgData name="Zhang Yifan" userId="c9b86b9a-8bad-4e1d-80e2-8f55c3c19e2c" providerId="ADAL" clId="{15889EDC-58EB-5E4F-B199-2B6CB966C22E}" dt="2021-10-12T00:47:29.753" v="1836"/>
          <ac:cxnSpMkLst>
            <pc:docMk/>
            <pc:sldMk cId="2441406338" sldId="350"/>
            <ac:cxnSpMk id="31" creationId="{9F67C8B9-CECA-F442-9F46-2E4C7AF3D52A}"/>
          </ac:cxnSpMkLst>
        </pc:cxnChg>
        <pc:cxnChg chg="add mod">
          <ac:chgData name="Zhang Yifan" userId="c9b86b9a-8bad-4e1d-80e2-8f55c3c19e2c" providerId="ADAL" clId="{15889EDC-58EB-5E4F-B199-2B6CB966C22E}" dt="2021-10-12T00:47:29.753" v="1836"/>
          <ac:cxnSpMkLst>
            <pc:docMk/>
            <pc:sldMk cId="2441406338" sldId="350"/>
            <ac:cxnSpMk id="32" creationId="{E5F0BB86-BDF1-414B-8A14-72B565AE7A06}"/>
          </ac:cxnSpMkLst>
        </pc:cxnChg>
        <pc:cxnChg chg="add mod">
          <ac:chgData name="Zhang Yifan" userId="c9b86b9a-8bad-4e1d-80e2-8f55c3c19e2c" providerId="ADAL" clId="{15889EDC-58EB-5E4F-B199-2B6CB966C22E}" dt="2021-10-12T00:47:29.753" v="1836"/>
          <ac:cxnSpMkLst>
            <pc:docMk/>
            <pc:sldMk cId="2441406338" sldId="350"/>
            <ac:cxnSpMk id="33" creationId="{5E861D44-2FA7-674C-BCE0-8A0E469F7A22}"/>
          </ac:cxnSpMkLst>
        </pc:cxnChg>
        <pc:cxnChg chg="add mod">
          <ac:chgData name="Zhang Yifan" userId="c9b86b9a-8bad-4e1d-80e2-8f55c3c19e2c" providerId="ADAL" clId="{15889EDC-58EB-5E4F-B199-2B6CB966C22E}" dt="2021-10-12T00:47:29.753" v="1836"/>
          <ac:cxnSpMkLst>
            <pc:docMk/>
            <pc:sldMk cId="2441406338" sldId="350"/>
            <ac:cxnSpMk id="34" creationId="{43339BE4-9034-5F4F-B878-01EB1C622E3D}"/>
          </ac:cxnSpMkLst>
        </pc:cxnChg>
        <pc:cxnChg chg="add mod">
          <ac:chgData name="Zhang Yifan" userId="c9b86b9a-8bad-4e1d-80e2-8f55c3c19e2c" providerId="ADAL" clId="{15889EDC-58EB-5E4F-B199-2B6CB966C22E}" dt="2021-10-12T00:47:29.753" v="1836"/>
          <ac:cxnSpMkLst>
            <pc:docMk/>
            <pc:sldMk cId="2441406338" sldId="350"/>
            <ac:cxnSpMk id="35" creationId="{73D6D8CB-133C-5A46-800B-49CFFF1EE74B}"/>
          </ac:cxnSpMkLst>
        </pc:cxnChg>
        <pc:cxnChg chg="add mod">
          <ac:chgData name="Zhang Yifan" userId="c9b86b9a-8bad-4e1d-80e2-8f55c3c19e2c" providerId="ADAL" clId="{15889EDC-58EB-5E4F-B199-2B6CB966C22E}" dt="2021-10-12T00:47:29.753" v="1836"/>
          <ac:cxnSpMkLst>
            <pc:docMk/>
            <pc:sldMk cId="2441406338" sldId="350"/>
            <ac:cxnSpMk id="36" creationId="{995138F0-F2C5-9E42-95A1-09FE9C7CB784}"/>
          </ac:cxnSpMkLst>
        </pc:cxnChg>
        <pc:cxnChg chg="add mod">
          <ac:chgData name="Zhang Yifan" userId="c9b86b9a-8bad-4e1d-80e2-8f55c3c19e2c" providerId="ADAL" clId="{15889EDC-58EB-5E4F-B199-2B6CB966C22E}" dt="2021-10-12T00:47:29.753" v="1836"/>
          <ac:cxnSpMkLst>
            <pc:docMk/>
            <pc:sldMk cId="2441406338" sldId="350"/>
            <ac:cxnSpMk id="37" creationId="{1CB0B207-811F-5142-8A56-A77CB0BAC65E}"/>
          </ac:cxnSpMkLst>
        </pc:cxnChg>
        <pc:cxnChg chg="add mod">
          <ac:chgData name="Zhang Yifan" userId="c9b86b9a-8bad-4e1d-80e2-8f55c3c19e2c" providerId="ADAL" clId="{15889EDC-58EB-5E4F-B199-2B6CB966C22E}" dt="2021-10-12T00:47:29.753" v="1836"/>
          <ac:cxnSpMkLst>
            <pc:docMk/>
            <pc:sldMk cId="2441406338" sldId="350"/>
            <ac:cxnSpMk id="43" creationId="{3E840B95-EE8F-ED47-81F2-B10CFDE587C9}"/>
          </ac:cxnSpMkLst>
        </pc:cxnChg>
        <pc:cxnChg chg="add mod">
          <ac:chgData name="Zhang Yifan" userId="c9b86b9a-8bad-4e1d-80e2-8f55c3c19e2c" providerId="ADAL" clId="{15889EDC-58EB-5E4F-B199-2B6CB966C22E}" dt="2021-10-12T00:47:29.753" v="1836"/>
          <ac:cxnSpMkLst>
            <pc:docMk/>
            <pc:sldMk cId="2441406338" sldId="350"/>
            <ac:cxnSpMk id="44" creationId="{1B3F1281-08F9-2D44-953E-DE3B7E55C07F}"/>
          </ac:cxnSpMkLst>
        </pc:cxnChg>
      </pc:sldChg>
      <pc:sldChg chg="modSp add mod">
        <pc:chgData name="Zhang Yifan" userId="c9b86b9a-8bad-4e1d-80e2-8f55c3c19e2c" providerId="ADAL" clId="{15889EDC-58EB-5E4F-B199-2B6CB966C22E}" dt="2021-10-12T00:51:27.276" v="2049" actId="57"/>
        <pc:sldMkLst>
          <pc:docMk/>
          <pc:sldMk cId="3530753250" sldId="351"/>
        </pc:sldMkLst>
        <pc:spChg chg="mod">
          <ac:chgData name="Zhang Yifan" userId="c9b86b9a-8bad-4e1d-80e2-8f55c3c19e2c" providerId="ADAL" clId="{15889EDC-58EB-5E4F-B199-2B6CB966C22E}" dt="2021-10-12T00:51:27.276" v="2049" actId="57"/>
          <ac:spMkLst>
            <pc:docMk/>
            <pc:sldMk cId="3530753250" sldId="351"/>
            <ac:spMk id="9" creationId="{DEC54DBA-B4AA-ED4D-8B9D-B9DFA8C804D4}"/>
          </ac:spMkLst>
        </pc:spChg>
      </pc:sldChg>
      <pc:sldChg chg="addSp modSp add mod">
        <pc:chgData name="Zhang Yifan" userId="c9b86b9a-8bad-4e1d-80e2-8f55c3c19e2c" providerId="ADAL" clId="{15889EDC-58EB-5E4F-B199-2B6CB966C22E}" dt="2021-10-12T00:53:55.258" v="2183" actId="20577"/>
        <pc:sldMkLst>
          <pc:docMk/>
          <pc:sldMk cId="3578695865" sldId="352"/>
        </pc:sldMkLst>
        <pc:spChg chg="add mod">
          <ac:chgData name="Zhang Yifan" userId="c9b86b9a-8bad-4e1d-80e2-8f55c3c19e2c" providerId="ADAL" clId="{15889EDC-58EB-5E4F-B199-2B6CB966C22E}" dt="2021-10-12T00:53:55.258" v="2183" actId="20577"/>
          <ac:spMkLst>
            <pc:docMk/>
            <pc:sldMk cId="3578695865" sldId="352"/>
            <ac:spMk id="9" creationId="{0CC25AF3-606A-6E4A-8318-06C1ACBE140F}"/>
          </ac:spMkLst>
        </pc:spChg>
      </pc:sldChg>
      <pc:sldChg chg="modSp add mod">
        <pc:chgData name="Zhang Yifan" userId="c9b86b9a-8bad-4e1d-80e2-8f55c3c19e2c" providerId="ADAL" clId="{15889EDC-58EB-5E4F-B199-2B6CB966C22E}" dt="2021-10-12T00:54:33.233" v="2272" actId="20577"/>
        <pc:sldMkLst>
          <pc:docMk/>
          <pc:sldMk cId="1556835148" sldId="353"/>
        </pc:sldMkLst>
        <pc:spChg chg="mod">
          <ac:chgData name="Zhang Yifan" userId="c9b86b9a-8bad-4e1d-80e2-8f55c3c19e2c" providerId="ADAL" clId="{15889EDC-58EB-5E4F-B199-2B6CB966C22E}" dt="2021-10-12T00:54:33.233" v="2272" actId="20577"/>
          <ac:spMkLst>
            <pc:docMk/>
            <pc:sldMk cId="1556835148" sldId="353"/>
            <ac:spMk id="9" creationId="{0CC25AF3-606A-6E4A-8318-06C1ACBE140F}"/>
          </ac:spMkLst>
        </pc:spChg>
      </pc:sldChg>
      <pc:sldChg chg="addSp delSp modSp add del mod">
        <pc:chgData name="Zhang Yifan" userId="c9b86b9a-8bad-4e1d-80e2-8f55c3c19e2c" providerId="ADAL" clId="{15889EDC-58EB-5E4F-B199-2B6CB966C22E}" dt="2021-10-12T00:55:42.507" v="2280" actId="2696"/>
        <pc:sldMkLst>
          <pc:docMk/>
          <pc:sldMk cId="3692358036" sldId="354"/>
        </pc:sldMkLst>
        <pc:spChg chg="add del mod">
          <ac:chgData name="Zhang Yifan" userId="c9b86b9a-8bad-4e1d-80e2-8f55c3c19e2c" providerId="ADAL" clId="{15889EDC-58EB-5E4F-B199-2B6CB966C22E}" dt="2021-10-12T00:55:35.768" v="2277"/>
          <ac:spMkLst>
            <pc:docMk/>
            <pc:sldMk cId="3692358036" sldId="354"/>
            <ac:spMk id="9" creationId="{6849C63A-50C4-5C4E-800C-E026C43F8987}"/>
          </ac:spMkLst>
        </pc:spChg>
      </pc:sldChg>
      <pc:sldChg chg="addSp modSp add mod ord">
        <pc:chgData name="Zhang Yifan" userId="c9b86b9a-8bad-4e1d-80e2-8f55c3c19e2c" providerId="ADAL" clId="{15889EDC-58EB-5E4F-B199-2B6CB966C22E}" dt="2021-10-12T01:00:17.493" v="2520"/>
        <pc:sldMkLst>
          <pc:docMk/>
          <pc:sldMk cId="2517392986" sldId="355"/>
        </pc:sldMkLst>
        <pc:spChg chg="mod">
          <ac:chgData name="Zhang Yifan" userId="c9b86b9a-8bad-4e1d-80e2-8f55c3c19e2c" providerId="ADAL" clId="{15889EDC-58EB-5E4F-B199-2B6CB966C22E}" dt="2021-10-12T01:00:17.493" v="2520"/>
          <ac:spMkLst>
            <pc:docMk/>
            <pc:sldMk cId="2517392986" sldId="355"/>
            <ac:spMk id="9" creationId="{0CC25AF3-606A-6E4A-8318-06C1ACBE140F}"/>
          </ac:spMkLst>
        </pc:spChg>
        <pc:spChg chg="add mod">
          <ac:chgData name="Zhang Yifan" userId="c9b86b9a-8bad-4e1d-80e2-8f55c3c19e2c" providerId="ADAL" clId="{15889EDC-58EB-5E4F-B199-2B6CB966C22E}" dt="2021-10-12T00:56:18.908" v="2315" actId="20577"/>
          <ac:spMkLst>
            <pc:docMk/>
            <pc:sldMk cId="2517392986" sldId="355"/>
            <ac:spMk id="10" creationId="{CF8B3619-51B9-1544-8A1D-6AF93CB0B9ED}"/>
          </ac:spMkLst>
        </pc:spChg>
      </pc:sldChg>
      <pc:sldChg chg="addSp modSp add mod">
        <pc:chgData name="Zhang Yifan" userId="c9b86b9a-8bad-4e1d-80e2-8f55c3c19e2c" providerId="ADAL" clId="{15889EDC-58EB-5E4F-B199-2B6CB966C22E}" dt="2021-10-12T00:58:41.581" v="2517" actId="57"/>
        <pc:sldMkLst>
          <pc:docMk/>
          <pc:sldMk cId="234813028" sldId="356"/>
        </pc:sldMkLst>
        <pc:spChg chg="add mod">
          <ac:chgData name="Zhang Yifan" userId="c9b86b9a-8bad-4e1d-80e2-8f55c3c19e2c" providerId="ADAL" clId="{15889EDC-58EB-5E4F-B199-2B6CB966C22E}" dt="2021-10-12T00:58:41.581" v="2517" actId="57"/>
          <ac:spMkLst>
            <pc:docMk/>
            <pc:sldMk cId="234813028" sldId="356"/>
            <ac:spMk id="9" creationId="{1C17468E-CF65-E04F-B392-72B4609FCBF5}"/>
          </ac:spMkLst>
        </pc:spChg>
      </pc:sldChg>
      <pc:sldChg chg="addSp modSp new mod">
        <pc:chgData name="Zhang Yifan" userId="c9b86b9a-8bad-4e1d-80e2-8f55c3c19e2c" providerId="ADAL" clId="{15889EDC-58EB-5E4F-B199-2B6CB966C22E}" dt="2021-10-12T01:01:20.195" v="2535" actId="1076"/>
        <pc:sldMkLst>
          <pc:docMk/>
          <pc:sldMk cId="2523017331" sldId="357"/>
        </pc:sldMkLst>
        <pc:spChg chg="mod">
          <ac:chgData name="Zhang Yifan" userId="c9b86b9a-8bad-4e1d-80e2-8f55c3c19e2c" providerId="ADAL" clId="{15889EDC-58EB-5E4F-B199-2B6CB966C22E}" dt="2021-10-12T01:00:37.513" v="2523" actId="27636"/>
          <ac:spMkLst>
            <pc:docMk/>
            <pc:sldMk cId="2523017331" sldId="357"/>
            <ac:spMk id="2" creationId="{3838BF4A-43BC-3448-8EDC-C141241D12C3}"/>
          </ac:spMkLst>
        </pc:spChg>
        <pc:picChg chg="add mod">
          <ac:chgData name="Zhang Yifan" userId="c9b86b9a-8bad-4e1d-80e2-8f55c3c19e2c" providerId="ADAL" clId="{15889EDC-58EB-5E4F-B199-2B6CB966C22E}" dt="2021-10-12T01:01:20.195" v="2535" actId="1076"/>
          <ac:picMkLst>
            <pc:docMk/>
            <pc:sldMk cId="2523017331" sldId="357"/>
            <ac:picMk id="4" creationId="{0138FACE-DF32-EF4F-B72E-230ED3C99A58}"/>
          </ac:picMkLst>
        </pc:picChg>
      </pc:sldChg>
      <pc:sldChg chg="addSp delSp modSp add mod">
        <pc:chgData name="Zhang Yifan" userId="c9b86b9a-8bad-4e1d-80e2-8f55c3c19e2c" providerId="ADAL" clId="{15889EDC-58EB-5E4F-B199-2B6CB966C22E}" dt="2021-10-12T01:00:41.664" v="2532" actId="478"/>
        <pc:sldMkLst>
          <pc:docMk/>
          <pc:sldMk cId="1987154541" sldId="358"/>
        </pc:sldMkLst>
        <pc:spChg chg="add mod">
          <ac:chgData name="Zhang Yifan" userId="c9b86b9a-8bad-4e1d-80e2-8f55c3c19e2c" providerId="ADAL" clId="{15889EDC-58EB-5E4F-B199-2B6CB966C22E}" dt="2021-10-12T01:00:41.664" v="2532" actId="478"/>
          <ac:spMkLst>
            <pc:docMk/>
            <pc:sldMk cId="1987154541" sldId="358"/>
            <ac:spMk id="3" creationId="{69C74B80-B2F7-0143-8891-C2DBBB5E5CDB}"/>
          </ac:spMkLst>
        </pc:spChg>
        <pc:spChg chg="mod">
          <ac:chgData name="Zhang Yifan" userId="c9b86b9a-8bad-4e1d-80e2-8f55c3c19e2c" providerId="ADAL" clId="{15889EDC-58EB-5E4F-B199-2B6CB966C22E}" dt="2021-10-12T01:00:40.267" v="2531" actId="20577"/>
          <ac:spMkLst>
            <pc:docMk/>
            <pc:sldMk cId="1987154541" sldId="358"/>
            <ac:spMk id="106" creationId="{00000000-0000-0000-0000-000000000000}"/>
          </ac:spMkLst>
        </pc:spChg>
        <pc:spChg chg="del">
          <ac:chgData name="Zhang Yifan" userId="c9b86b9a-8bad-4e1d-80e2-8f55c3c19e2c" providerId="ADAL" clId="{15889EDC-58EB-5E4F-B199-2B6CB966C22E}" dt="2021-10-12T01:00:41.664" v="2532" actId="478"/>
          <ac:spMkLst>
            <pc:docMk/>
            <pc:sldMk cId="1987154541" sldId="358"/>
            <ac:spMk id="107" creationId="{00000000-0000-0000-0000-000000000000}"/>
          </ac:spMkLst>
        </pc:spChg>
      </pc:sldChg>
      <pc:sldChg chg="addSp delSp modSp add mod">
        <pc:chgData name="Zhang Yifan" userId="c9b86b9a-8bad-4e1d-80e2-8f55c3c19e2c" providerId="ADAL" clId="{15889EDC-58EB-5E4F-B199-2B6CB966C22E}" dt="2021-10-12T01:01:50.618" v="2542" actId="14100"/>
        <pc:sldMkLst>
          <pc:docMk/>
          <pc:sldMk cId="3309986397" sldId="359"/>
        </pc:sldMkLst>
        <pc:picChg chg="del">
          <ac:chgData name="Zhang Yifan" userId="c9b86b9a-8bad-4e1d-80e2-8f55c3c19e2c" providerId="ADAL" clId="{15889EDC-58EB-5E4F-B199-2B6CB966C22E}" dt="2021-10-12T01:01:27.448" v="2537" actId="478"/>
          <ac:picMkLst>
            <pc:docMk/>
            <pc:sldMk cId="3309986397" sldId="359"/>
            <ac:picMk id="4" creationId="{0138FACE-DF32-EF4F-B72E-230ED3C99A58}"/>
          </ac:picMkLst>
        </pc:picChg>
        <pc:picChg chg="add mod">
          <ac:chgData name="Zhang Yifan" userId="c9b86b9a-8bad-4e1d-80e2-8f55c3c19e2c" providerId="ADAL" clId="{15889EDC-58EB-5E4F-B199-2B6CB966C22E}" dt="2021-10-12T01:01:39.382" v="2540" actId="1076"/>
          <ac:picMkLst>
            <pc:docMk/>
            <pc:sldMk cId="3309986397" sldId="359"/>
            <ac:picMk id="5" creationId="{A417910E-3A1C-7844-ADCE-C7ECAF152D86}"/>
          </ac:picMkLst>
        </pc:picChg>
        <pc:picChg chg="add mod">
          <ac:chgData name="Zhang Yifan" userId="c9b86b9a-8bad-4e1d-80e2-8f55c3c19e2c" providerId="ADAL" clId="{15889EDC-58EB-5E4F-B199-2B6CB966C22E}" dt="2021-10-12T01:01:50.618" v="2542" actId="14100"/>
          <ac:picMkLst>
            <pc:docMk/>
            <pc:sldMk cId="3309986397" sldId="359"/>
            <ac:picMk id="6" creationId="{6E6689BB-8200-F342-BC4C-FF82017CD88C}"/>
          </ac:picMkLst>
        </pc:picChg>
      </pc:sldChg>
      <pc:sldChg chg="addSp modSp new mod">
        <pc:chgData name="Zhang Yifan" userId="c9b86b9a-8bad-4e1d-80e2-8f55c3c19e2c" providerId="ADAL" clId="{15889EDC-58EB-5E4F-B199-2B6CB966C22E}" dt="2021-10-12T01:02:14.335" v="2547" actId="1076"/>
        <pc:sldMkLst>
          <pc:docMk/>
          <pc:sldMk cId="4133239382" sldId="360"/>
        </pc:sldMkLst>
        <pc:spChg chg="mod">
          <ac:chgData name="Zhang Yifan" userId="c9b86b9a-8bad-4e1d-80e2-8f55c3c19e2c" providerId="ADAL" clId="{15889EDC-58EB-5E4F-B199-2B6CB966C22E}" dt="2021-10-12T01:02:10.860" v="2545" actId="27636"/>
          <ac:spMkLst>
            <pc:docMk/>
            <pc:sldMk cId="4133239382" sldId="360"/>
            <ac:spMk id="2" creationId="{D208FDC4-7DE0-EE44-AEC0-9632A5FF80D3}"/>
          </ac:spMkLst>
        </pc:spChg>
        <pc:picChg chg="add mod">
          <ac:chgData name="Zhang Yifan" userId="c9b86b9a-8bad-4e1d-80e2-8f55c3c19e2c" providerId="ADAL" clId="{15889EDC-58EB-5E4F-B199-2B6CB966C22E}" dt="2021-10-12T01:02:14.335" v="2547" actId="1076"/>
          <ac:picMkLst>
            <pc:docMk/>
            <pc:sldMk cId="4133239382" sldId="360"/>
            <ac:picMk id="4" creationId="{37B7BB16-66E0-9142-B3AE-E83EFF5BDDA3}"/>
          </ac:picMkLst>
        </pc:picChg>
      </pc:sldChg>
      <pc:sldMasterChg chg="delSldLayout">
        <pc:chgData name="Zhang Yifan" userId="c9b86b9a-8bad-4e1d-80e2-8f55c3c19e2c" providerId="ADAL" clId="{15889EDC-58EB-5E4F-B199-2B6CB966C22E}" dt="2021-10-11T19:27:17.120" v="518" actId="2696"/>
        <pc:sldMasterMkLst>
          <pc:docMk/>
          <pc:sldMasterMk cId="0" sldId="2147483661"/>
        </pc:sldMasterMkLst>
        <pc:sldLayoutChg chg="del">
          <pc:chgData name="Zhang Yifan" userId="c9b86b9a-8bad-4e1d-80e2-8f55c3c19e2c" providerId="ADAL" clId="{15889EDC-58EB-5E4F-B199-2B6CB966C22E}" dt="2021-10-11T17:08:48.217" v="1" actId="2696"/>
          <pc:sldLayoutMkLst>
            <pc:docMk/>
            <pc:sldMasterMk cId="0" sldId="2147483661"/>
            <pc:sldLayoutMk cId="0" sldId="2147483659"/>
          </pc:sldLayoutMkLst>
        </pc:sldLayoutChg>
        <pc:sldLayoutChg chg="del">
          <pc:chgData name="Zhang Yifan" userId="c9b86b9a-8bad-4e1d-80e2-8f55c3c19e2c" providerId="ADAL" clId="{15889EDC-58EB-5E4F-B199-2B6CB966C22E}" dt="2021-10-11T19:27:17.120" v="518" actId="2696"/>
          <pc:sldLayoutMkLst>
            <pc:docMk/>
            <pc:sldMasterMk cId="0" sldId="2147483661"/>
            <pc:sldLayoutMk cId="2890213286" sldId="2147483662"/>
          </pc:sldLayoutMkLst>
        </pc:sldLayoutChg>
        <pc:sldLayoutChg chg="del">
          <pc:chgData name="Zhang Yifan" userId="c9b86b9a-8bad-4e1d-80e2-8f55c3c19e2c" providerId="ADAL" clId="{15889EDC-58EB-5E4F-B199-2B6CB966C22E}" dt="2021-10-11T18:39:20.567" v="286" actId="2696"/>
          <pc:sldLayoutMkLst>
            <pc:docMk/>
            <pc:sldMasterMk cId="0" sldId="2147483661"/>
            <pc:sldLayoutMk cId="3900010639" sldId="2147483662"/>
          </pc:sldLayoutMkLst>
        </pc:sldLayoutChg>
      </pc:sldMasterChg>
      <pc:sldMasterChg chg="modSldLayout">
        <pc:chgData name="Zhang Yifan" userId="c9b86b9a-8bad-4e1d-80e2-8f55c3c19e2c" providerId="ADAL" clId="{15889EDC-58EB-5E4F-B199-2B6CB966C22E}" dt="2021-10-12T00:19:32.554" v="1502"/>
        <pc:sldMasterMkLst>
          <pc:docMk/>
          <pc:sldMasterMk cId="1281120556" sldId="2147483662"/>
        </pc:sldMasterMkLst>
        <pc:sldLayoutChg chg="addSp delSp">
          <pc:chgData name="Zhang Yifan" userId="c9b86b9a-8bad-4e1d-80e2-8f55c3c19e2c" providerId="ADAL" clId="{15889EDC-58EB-5E4F-B199-2B6CB966C22E}" dt="2021-10-12T00:19:32.554" v="1502"/>
          <pc:sldLayoutMkLst>
            <pc:docMk/>
            <pc:sldMasterMk cId="1281120556" sldId="2147483662"/>
            <pc:sldLayoutMk cId="2822411785" sldId="2147483674"/>
          </pc:sldLayoutMkLst>
          <pc:spChg chg="add del">
            <ac:chgData name="Zhang Yifan" userId="c9b86b9a-8bad-4e1d-80e2-8f55c3c19e2c" providerId="ADAL" clId="{15889EDC-58EB-5E4F-B199-2B6CB966C22E}" dt="2021-10-12T00:19:32.554" v="1502"/>
            <ac:spMkLst>
              <pc:docMk/>
              <pc:sldMasterMk cId="1281120556" sldId="2147483662"/>
              <pc:sldLayoutMk cId="2822411785" sldId="2147483674"/>
              <ac:spMk id="24" creationId="{00000000-0000-0000-0000-000000000000}"/>
            </ac:spMkLst>
          </pc:spChg>
          <pc:grpChg chg="add del">
            <ac:chgData name="Zhang Yifan" userId="c9b86b9a-8bad-4e1d-80e2-8f55c3c19e2c" providerId="ADAL" clId="{15889EDC-58EB-5E4F-B199-2B6CB966C22E}" dt="2021-10-12T00:19:32.554" v="1502"/>
            <ac:grpSpMkLst>
              <pc:docMk/>
              <pc:sldMasterMk cId="1281120556" sldId="2147483662"/>
              <pc:sldLayoutMk cId="2822411785" sldId="2147483674"/>
              <ac:grpSpMk id="25" creationId="{00000000-0000-0000-0000-000000000000}"/>
            </ac:grpSpMkLst>
          </pc:grpChg>
        </pc:sldLayoutChg>
      </pc:sldMasterChg>
    </pc:docChg>
  </pc:docChgLst>
  <pc:docChgLst>
    <pc:chgData name="Zhang Yifan" userId="c9b86b9a-8bad-4e1d-80e2-8f55c3c19e2c" providerId="ADAL" clId="{9CC12C6F-ADD8-124E-86BA-BB58F360CE5A}"/>
    <pc:docChg chg="undo custSel addSld delSld modSld sldOrd">
      <pc:chgData name="Zhang Yifan" userId="c9b86b9a-8bad-4e1d-80e2-8f55c3c19e2c" providerId="ADAL" clId="{9CC12C6F-ADD8-124E-86BA-BB58F360CE5A}" dt="2021-09-28T01:52:20.366" v="1443" actId="20577"/>
      <pc:docMkLst>
        <pc:docMk/>
      </pc:docMkLst>
      <pc:sldChg chg="modSp mod">
        <pc:chgData name="Zhang Yifan" userId="c9b86b9a-8bad-4e1d-80e2-8f55c3c19e2c" providerId="ADAL" clId="{9CC12C6F-ADD8-124E-86BA-BB58F360CE5A}" dt="2021-09-27T19:29:13.695" v="30" actId="27636"/>
        <pc:sldMkLst>
          <pc:docMk/>
          <pc:sldMk cId="0" sldId="257"/>
        </pc:sldMkLst>
        <pc:spChg chg="mod">
          <ac:chgData name="Zhang Yifan" userId="c9b86b9a-8bad-4e1d-80e2-8f55c3c19e2c" providerId="ADAL" clId="{9CC12C6F-ADD8-124E-86BA-BB58F360CE5A}" dt="2021-09-27T19:29:13.695" v="30" actId="27636"/>
          <ac:spMkLst>
            <pc:docMk/>
            <pc:sldMk cId="0" sldId="257"/>
            <ac:spMk id="107" creationId="{00000000-0000-0000-0000-000000000000}"/>
          </ac:spMkLst>
        </pc:spChg>
      </pc:sldChg>
      <pc:sldChg chg="addSp modSp mod">
        <pc:chgData name="Zhang Yifan" userId="c9b86b9a-8bad-4e1d-80e2-8f55c3c19e2c" providerId="ADAL" clId="{9CC12C6F-ADD8-124E-86BA-BB58F360CE5A}" dt="2021-09-28T00:44:54.508" v="1424" actId="1076"/>
        <pc:sldMkLst>
          <pc:docMk/>
          <pc:sldMk cId="0" sldId="258"/>
        </pc:sldMkLst>
        <pc:spChg chg="mod">
          <ac:chgData name="Zhang Yifan" userId="c9b86b9a-8bad-4e1d-80e2-8f55c3c19e2c" providerId="ADAL" clId="{9CC12C6F-ADD8-124E-86BA-BB58F360CE5A}" dt="2021-09-28T00:44:31.769" v="1420" actId="14100"/>
          <ac:spMkLst>
            <pc:docMk/>
            <pc:sldMk cId="0" sldId="258"/>
            <ac:spMk id="113" creationId="{00000000-0000-0000-0000-000000000000}"/>
          </ac:spMkLst>
        </pc:spChg>
        <pc:picChg chg="add mod modCrop">
          <ac:chgData name="Zhang Yifan" userId="c9b86b9a-8bad-4e1d-80e2-8f55c3c19e2c" providerId="ADAL" clId="{9CC12C6F-ADD8-124E-86BA-BB58F360CE5A}" dt="2021-09-28T00:44:54.508" v="1424" actId="1076"/>
          <ac:picMkLst>
            <pc:docMk/>
            <pc:sldMk cId="0" sldId="258"/>
            <ac:picMk id="4" creationId="{BB502DEF-CACE-4C4A-BE9E-35CEEAC8AFFC}"/>
          </ac:picMkLst>
        </pc:picChg>
      </pc:sldChg>
      <pc:sldChg chg="modSp mod">
        <pc:chgData name="Zhang Yifan" userId="c9b86b9a-8bad-4e1d-80e2-8f55c3c19e2c" providerId="ADAL" clId="{9CC12C6F-ADD8-124E-86BA-BB58F360CE5A}" dt="2021-09-28T00:44:14.706" v="1413" actId="1076"/>
        <pc:sldMkLst>
          <pc:docMk/>
          <pc:sldMk cId="0" sldId="259"/>
        </pc:sldMkLst>
        <pc:picChg chg="mod">
          <ac:chgData name="Zhang Yifan" userId="c9b86b9a-8bad-4e1d-80e2-8f55c3c19e2c" providerId="ADAL" clId="{9CC12C6F-ADD8-124E-86BA-BB58F360CE5A}" dt="2021-09-28T00:44:14.706" v="1413" actId="1076"/>
          <ac:picMkLst>
            <pc:docMk/>
            <pc:sldMk cId="0" sldId="259"/>
            <ac:picMk id="118" creationId="{00000000-0000-0000-0000-000000000000}"/>
          </ac:picMkLst>
        </pc:picChg>
      </pc:sldChg>
      <pc:sldChg chg="del">
        <pc:chgData name="Zhang Yifan" userId="c9b86b9a-8bad-4e1d-80e2-8f55c3c19e2c" providerId="ADAL" clId="{9CC12C6F-ADD8-124E-86BA-BB58F360CE5A}" dt="2021-09-27T18:46:47.096" v="3" actId="2696"/>
        <pc:sldMkLst>
          <pc:docMk/>
          <pc:sldMk cId="0" sldId="260"/>
        </pc:sldMkLst>
      </pc:sldChg>
      <pc:sldChg chg="del">
        <pc:chgData name="Zhang Yifan" userId="c9b86b9a-8bad-4e1d-80e2-8f55c3c19e2c" providerId="ADAL" clId="{9CC12C6F-ADD8-124E-86BA-BB58F360CE5A}" dt="2021-09-27T18:46:45.588" v="2" actId="2696"/>
        <pc:sldMkLst>
          <pc:docMk/>
          <pc:sldMk cId="0" sldId="261"/>
        </pc:sldMkLst>
      </pc:sldChg>
      <pc:sldChg chg="modSp mod">
        <pc:chgData name="Zhang Yifan" userId="c9b86b9a-8bad-4e1d-80e2-8f55c3c19e2c" providerId="ADAL" clId="{9CC12C6F-ADD8-124E-86BA-BB58F360CE5A}" dt="2021-09-27T19:29:11.282" v="28" actId="1076"/>
        <pc:sldMkLst>
          <pc:docMk/>
          <pc:sldMk cId="0" sldId="266"/>
        </pc:sldMkLst>
        <pc:spChg chg="mod">
          <ac:chgData name="Zhang Yifan" userId="c9b86b9a-8bad-4e1d-80e2-8f55c3c19e2c" providerId="ADAL" clId="{9CC12C6F-ADD8-124E-86BA-BB58F360CE5A}" dt="2021-09-27T19:29:11.282" v="28" actId="1076"/>
          <ac:spMkLst>
            <pc:docMk/>
            <pc:sldMk cId="0" sldId="266"/>
            <ac:spMk id="162" creationId="{00000000-0000-0000-0000-000000000000}"/>
          </ac:spMkLst>
        </pc:spChg>
      </pc:sldChg>
      <pc:sldChg chg="del">
        <pc:chgData name="Zhang Yifan" userId="c9b86b9a-8bad-4e1d-80e2-8f55c3c19e2c" providerId="ADAL" clId="{9CC12C6F-ADD8-124E-86BA-BB58F360CE5A}" dt="2021-09-27T18:46:54.773" v="4" actId="2696"/>
        <pc:sldMkLst>
          <pc:docMk/>
          <pc:sldMk cId="0" sldId="267"/>
        </pc:sldMkLst>
      </pc:sldChg>
      <pc:sldChg chg="modSp mod">
        <pc:chgData name="Zhang Yifan" userId="c9b86b9a-8bad-4e1d-80e2-8f55c3c19e2c" providerId="ADAL" clId="{9CC12C6F-ADD8-124E-86BA-BB58F360CE5A}" dt="2021-09-27T19:40:15.764" v="168" actId="11"/>
        <pc:sldMkLst>
          <pc:docMk/>
          <pc:sldMk cId="0" sldId="270"/>
        </pc:sldMkLst>
        <pc:spChg chg="mod">
          <ac:chgData name="Zhang Yifan" userId="c9b86b9a-8bad-4e1d-80e2-8f55c3c19e2c" providerId="ADAL" clId="{9CC12C6F-ADD8-124E-86BA-BB58F360CE5A}" dt="2021-09-27T19:40:15.764" v="168" actId="11"/>
          <ac:spMkLst>
            <pc:docMk/>
            <pc:sldMk cId="0" sldId="270"/>
            <ac:spMk id="188" creationId="{00000000-0000-0000-0000-000000000000}"/>
          </ac:spMkLst>
        </pc:spChg>
      </pc:sldChg>
      <pc:sldChg chg="modSp mod">
        <pc:chgData name="Zhang Yifan" userId="c9b86b9a-8bad-4e1d-80e2-8f55c3c19e2c" providerId="ADAL" clId="{9CC12C6F-ADD8-124E-86BA-BB58F360CE5A}" dt="2021-09-27T19:40:27.511" v="172" actId="11"/>
        <pc:sldMkLst>
          <pc:docMk/>
          <pc:sldMk cId="0" sldId="271"/>
        </pc:sldMkLst>
        <pc:spChg chg="mod">
          <ac:chgData name="Zhang Yifan" userId="c9b86b9a-8bad-4e1d-80e2-8f55c3c19e2c" providerId="ADAL" clId="{9CC12C6F-ADD8-124E-86BA-BB58F360CE5A}" dt="2021-09-27T19:40:27.511" v="172" actId="11"/>
          <ac:spMkLst>
            <pc:docMk/>
            <pc:sldMk cId="0" sldId="271"/>
            <ac:spMk id="194" creationId="{00000000-0000-0000-0000-000000000000}"/>
          </ac:spMkLst>
        </pc:spChg>
      </pc:sldChg>
      <pc:sldChg chg="modSp mod">
        <pc:chgData name="Zhang Yifan" userId="c9b86b9a-8bad-4e1d-80e2-8f55c3c19e2c" providerId="ADAL" clId="{9CC12C6F-ADD8-124E-86BA-BB58F360CE5A}" dt="2021-09-27T19:40:36.307" v="174" actId="11"/>
        <pc:sldMkLst>
          <pc:docMk/>
          <pc:sldMk cId="0" sldId="272"/>
        </pc:sldMkLst>
        <pc:spChg chg="mod">
          <ac:chgData name="Zhang Yifan" userId="c9b86b9a-8bad-4e1d-80e2-8f55c3c19e2c" providerId="ADAL" clId="{9CC12C6F-ADD8-124E-86BA-BB58F360CE5A}" dt="2021-09-27T19:40:36.307" v="174" actId="11"/>
          <ac:spMkLst>
            <pc:docMk/>
            <pc:sldMk cId="0" sldId="272"/>
            <ac:spMk id="200" creationId="{00000000-0000-0000-0000-000000000000}"/>
          </ac:spMkLst>
        </pc:spChg>
      </pc:sldChg>
      <pc:sldChg chg="modSp mod">
        <pc:chgData name="Zhang Yifan" userId="c9b86b9a-8bad-4e1d-80e2-8f55c3c19e2c" providerId="ADAL" clId="{9CC12C6F-ADD8-124E-86BA-BB58F360CE5A}" dt="2021-09-27T19:40:50.051" v="175" actId="11"/>
        <pc:sldMkLst>
          <pc:docMk/>
          <pc:sldMk cId="0" sldId="275"/>
        </pc:sldMkLst>
        <pc:spChg chg="mod">
          <ac:chgData name="Zhang Yifan" userId="c9b86b9a-8bad-4e1d-80e2-8f55c3c19e2c" providerId="ADAL" clId="{9CC12C6F-ADD8-124E-86BA-BB58F360CE5A}" dt="2021-09-27T19:40:50.051" v="175" actId="11"/>
          <ac:spMkLst>
            <pc:docMk/>
            <pc:sldMk cId="0" sldId="275"/>
            <ac:spMk id="218" creationId="{00000000-0000-0000-0000-000000000000}"/>
          </ac:spMkLst>
        </pc:spChg>
      </pc:sldChg>
      <pc:sldChg chg="addSp modSp mod">
        <pc:chgData name="Zhang Yifan" userId="c9b86b9a-8bad-4e1d-80e2-8f55c3c19e2c" providerId="ADAL" clId="{9CC12C6F-ADD8-124E-86BA-BB58F360CE5A}" dt="2021-09-27T23:43:33.270" v="390" actId="20577"/>
        <pc:sldMkLst>
          <pc:docMk/>
          <pc:sldMk cId="0" sldId="276"/>
        </pc:sldMkLst>
        <pc:spChg chg="add mod">
          <ac:chgData name="Zhang Yifan" userId="c9b86b9a-8bad-4e1d-80e2-8f55c3c19e2c" providerId="ADAL" clId="{9CC12C6F-ADD8-124E-86BA-BB58F360CE5A}" dt="2021-09-27T23:43:33.270" v="390" actId="20577"/>
          <ac:spMkLst>
            <pc:docMk/>
            <pc:sldMk cId="0" sldId="276"/>
            <ac:spMk id="111" creationId="{D960DCF5-1EB8-6746-A840-CA289B0B54A2}"/>
          </ac:spMkLst>
        </pc:spChg>
        <pc:spChg chg="mod">
          <ac:chgData name="Zhang Yifan" userId="c9b86b9a-8bad-4e1d-80e2-8f55c3c19e2c" providerId="ADAL" clId="{9CC12C6F-ADD8-124E-86BA-BB58F360CE5A}" dt="2021-09-27T19:41:05.542" v="176" actId="11"/>
          <ac:spMkLst>
            <pc:docMk/>
            <pc:sldMk cId="0" sldId="276"/>
            <ac:spMk id="225" creationId="{00000000-0000-0000-0000-000000000000}"/>
          </ac:spMkLst>
        </pc:spChg>
      </pc:sldChg>
      <pc:sldChg chg="addSp delSp modSp mod">
        <pc:chgData name="Zhang Yifan" userId="c9b86b9a-8bad-4e1d-80e2-8f55c3c19e2c" providerId="ADAL" clId="{9CC12C6F-ADD8-124E-86BA-BB58F360CE5A}" dt="2021-09-28T00:19:31.704" v="694"/>
        <pc:sldMkLst>
          <pc:docMk/>
          <pc:sldMk cId="0" sldId="278"/>
        </pc:sldMkLst>
        <pc:spChg chg="add mod">
          <ac:chgData name="Zhang Yifan" userId="c9b86b9a-8bad-4e1d-80e2-8f55c3c19e2c" providerId="ADAL" clId="{9CC12C6F-ADD8-124E-86BA-BB58F360CE5A}" dt="2021-09-28T00:18:03.763" v="607" actId="20577"/>
          <ac:spMkLst>
            <pc:docMk/>
            <pc:sldMk cId="0" sldId="278"/>
            <ac:spMk id="4" creationId="{FC0490EA-FB44-844B-B56C-87107DED0593}"/>
          </ac:spMkLst>
        </pc:spChg>
        <pc:spChg chg="add mod">
          <ac:chgData name="Zhang Yifan" userId="c9b86b9a-8bad-4e1d-80e2-8f55c3c19e2c" providerId="ADAL" clId="{9CC12C6F-ADD8-124E-86BA-BB58F360CE5A}" dt="2021-09-28T00:18:30.440" v="671" actId="20577"/>
          <ac:spMkLst>
            <pc:docMk/>
            <pc:sldMk cId="0" sldId="278"/>
            <ac:spMk id="5" creationId="{823FCD57-32A6-C54D-88A2-2BD2AB3992DB}"/>
          </ac:spMkLst>
        </pc:spChg>
        <pc:spChg chg="add mod">
          <ac:chgData name="Zhang Yifan" userId="c9b86b9a-8bad-4e1d-80e2-8f55c3c19e2c" providerId="ADAL" clId="{9CC12C6F-ADD8-124E-86BA-BB58F360CE5A}" dt="2021-09-28T00:18:52.246" v="692" actId="20577"/>
          <ac:spMkLst>
            <pc:docMk/>
            <pc:sldMk cId="0" sldId="278"/>
            <ac:spMk id="6" creationId="{A95B613C-A9F2-7F4F-B6EC-391BB7D1A32E}"/>
          </ac:spMkLst>
        </pc:spChg>
        <pc:spChg chg="add del mod">
          <ac:chgData name="Zhang Yifan" userId="c9b86b9a-8bad-4e1d-80e2-8f55c3c19e2c" providerId="ADAL" clId="{9CC12C6F-ADD8-124E-86BA-BB58F360CE5A}" dt="2021-09-28T00:19:31.704" v="694"/>
          <ac:spMkLst>
            <pc:docMk/>
            <pc:sldMk cId="0" sldId="278"/>
            <ac:spMk id="7" creationId="{9D3724AA-BCE2-1248-9074-B610F946F9FB}"/>
          </ac:spMkLst>
        </pc:spChg>
        <pc:spChg chg="mod">
          <ac:chgData name="Zhang Yifan" userId="c9b86b9a-8bad-4e1d-80e2-8f55c3c19e2c" providerId="ADAL" clId="{9CC12C6F-ADD8-124E-86BA-BB58F360CE5A}" dt="2021-09-27T19:41:12.227" v="177" actId="11"/>
          <ac:spMkLst>
            <pc:docMk/>
            <pc:sldMk cId="0" sldId="278"/>
            <ac:spMk id="237" creationId="{00000000-0000-0000-0000-000000000000}"/>
          </ac:spMkLst>
        </pc:spChg>
      </pc:sldChg>
      <pc:sldChg chg="modSp mod">
        <pc:chgData name="Zhang Yifan" userId="c9b86b9a-8bad-4e1d-80e2-8f55c3c19e2c" providerId="ADAL" clId="{9CC12C6F-ADD8-124E-86BA-BB58F360CE5A}" dt="2021-09-27T19:41:24.897" v="179" actId="11"/>
        <pc:sldMkLst>
          <pc:docMk/>
          <pc:sldMk cId="0" sldId="280"/>
        </pc:sldMkLst>
        <pc:spChg chg="mod">
          <ac:chgData name="Zhang Yifan" userId="c9b86b9a-8bad-4e1d-80e2-8f55c3c19e2c" providerId="ADAL" clId="{9CC12C6F-ADD8-124E-86BA-BB58F360CE5A}" dt="2021-09-27T19:41:19.488" v="178" actId="11"/>
          <ac:spMkLst>
            <pc:docMk/>
            <pc:sldMk cId="0" sldId="280"/>
            <ac:spMk id="249" creationId="{00000000-0000-0000-0000-000000000000}"/>
          </ac:spMkLst>
        </pc:spChg>
        <pc:spChg chg="mod">
          <ac:chgData name="Zhang Yifan" userId="c9b86b9a-8bad-4e1d-80e2-8f55c3c19e2c" providerId="ADAL" clId="{9CC12C6F-ADD8-124E-86BA-BB58F360CE5A}" dt="2021-09-27T19:41:24.897" v="179" actId="11"/>
          <ac:spMkLst>
            <pc:docMk/>
            <pc:sldMk cId="0" sldId="280"/>
            <ac:spMk id="251" creationId="{00000000-0000-0000-0000-000000000000}"/>
          </ac:spMkLst>
        </pc:spChg>
      </pc:sldChg>
      <pc:sldChg chg="delSp modSp new mod ord">
        <pc:chgData name="Zhang Yifan" userId="c9b86b9a-8bad-4e1d-80e2-8f55c3c19e2c" providerId="ADAL" clId="{9CC12C6F-ADD8-124E-86BA-BB58F360CE5A}" dt="2021-09-27T18:47:24.456" v="23" actId="478"/>
        <pc:sldMkLst>
          <pc:docMk/>
          <pc:sldMk cId="234555709" sldId="281"/>
        </pc:sldMkLst>
        <pc:spChg chg="mod">
          <ac:chgData name="Zhang Yifan" userId="c9b86b9a-8bad-4e1d-80e2-8f55c3c19e2c" providerId="ADAL" clId="{9CC12C6F-ADD8-124E-86BA-BB58F360CE5A}" dt="2021-09-27T18:47:21.688" v="22" actId="20577"/>
          <ac:spMkLst>
            <pc:docMk/>
            <pc:sldMk cId="234555709" sldId="281"/>
            <ac:spMk id="2" creationId="{ABF2C87A-EB39-754F-9BB0-6E12CFA4B0A0}"/>
          </ac:spMkLst>
        </pc:spChg>
        <pc:spChg chg="del">
          <ac:chgData name="Zhang Yifan" userId="c9b86b9a-8bad-4e1d-80e2-8f55c3c19e2c" providerId="ADAL" clId="{9CC12C6F-ADD8-124E-86BA-BB58F360CE5A}" dt="2021-09-27T18:47:24.456" v="23" actId="478"/>
          <ac:spMkLst>
            <pc:docMk/>
            <pc:sldMk cId="234555709" sldId="281"/>
            <ac:spMk id="3" creationId="{9D33AA11-B45A-1949-A394-1A73116C65FF}"/>
          </ac:spMkLst>
        </pc:spChg>
      </pc:sldChg>
      <pc:sldChg chg="new del">
        <pc:chgData name="Zhang Yifan" userId="c9b86b9a-8bad-4e1d-80e2-8f55c3c19e2c" providerId="ADAL" clId="{9CC12C6F-ADD8-124E-86BA-BB58F360CE5A}" dt="2021-09-27T18:47:00.918" v="6" actId="680"/>
        <pc:sldMkLst>
          <pc:docMk/>
          <pc:sldMk cId="4167925547" sldId="281"/>
        </pc:sldMkLst>
      </pc:sldChg>
      <pc:sldChg chg="addSp delSp modSp mod">
        <pc:chgData name="Zhang Yifan" userId="c9b86b9a-8bad-4e1d-80e2-8f55c3c19e2c" providerId="ADAL" clId="{9CC12C6F-ADD8-124E-86BA-BB58F360CE5A}" dt="2021-09-27T19:30:05.907" v="31" actId="1076"/>
        <pc:sldMkLst>
          <pc:docMk/>
          <pc:sldMk cId="1312175969" sldId="286"/>
        </pc:sldMkLst>
        <pc:spChg chg="mod">
          <ac:chgData name="Zhang Yifan" userId="c9b86b9a-8bad-4e1d-80e2-8f55c3c19e2c" providerId="ADAL" clId="{9CC12C6F-ADD8-124E-86BA-BB58F360CE5A}" dt="2021-09-27T19:28:57.669" v="25" actId="1076"/>
          <ac:spMkLst>
            <pc:docMk/>
            <pc:sldMk cId="1312175969" sldId="286"/>
            <ac:spMk id="147" creationId="{00000000-0000-0000-0000-000000000000}"/>
          </ac:spMkLst>
        </pc:spChg>
        <pc:spChg chg="mod">
          <ac:chgData name="Zhang Yifan" userId="c9b86b9a-8bad-4e1d-80e2-8f55c3c19e2c" providerId="ADAL" clId="{9CC12C6F-ADD8-124E-86BA-BB58F360CE5A}" dt="2021-09-27T19:28:57.669" v="25" actId="1076"/>
          <ac:spMkLst>
            <pc:docMk/>
            <pc:sldMk cId="1312175969" sldId="286"/>
            <ac:spMk id="148" creationId="{00000000-0000-0000-0000-000000000000}"/>
          </ac:spMkLst>
        </pc:spChg>
        <pc:spChg chg="del">
          <ac:chgData name="Zhang Yifan" userId="c9b86b9a-8bad-4e1d-80e2-8f55c3c19e2c" providerId="ADAL" clId="{9CC12C6F-ADD8-124E-86BA-BB58F360CE5A}" dt="2021-09-27T19:28:41.675" v="24" actId="478"/>
          <ac:spMkLst>
            <pc:docMk/>
            <pc:sldMk cId="1312175969" sldId="286"/>
            <ac:spMk id="234" creationId="{C870E036-6B36-414A-93AE-D60725F77F6F}"/>
          </ac:spMkLst>
        </pc:spChg>
        <pc:spChg chg="add mod">
          <ac:chgData name="Zhang Yifan" userId="c9b86b9a-8bad-4e1d-80e2-8f55c3c19e2c" providerId="ADAL" clId="{9CC12C6F-ADD8-124E-86BA-BB58F360CE5A}" dt="2021-09-27T19:30:05.907" v="31" actId="1076"/>
          <ac:spMkLst>
            <pc:docMk/>
            <pc:sldMk cId="1312175969" sldId="286"/>
            <ac:spMk id="281" creationId="{68A4C2F7-360F-6543-BD33-E2DF7EFBB451}"/>
          </ac:spMkLst>
        </pc:spChg>
        <pc:grpChg chg="mod">
          <ac:chgData name="Zhang Yifan" userId="c9b86b9a-8bad-4e1d-80e2-8f55c3c19e2c" providerId="ADAL" clId="{9CC12C6F-ADD8-124E-86BA-BB58F360CE5A}" dt="2021-09-27T19:28:57.669" v="25" actId="1076"/>
          <ac:grpSpMkLst>
            <pc:docMk/>
            <pc:sldMk cId="1312175969" sldId="286"/>
            <ac:grpSpMk id="18" creationId="{2A8409A2-5824-A94A-9298-C1629135E0AC}"/>
          </ac:grpSpMkLst>
        </pc:grpChg>
        <pc:grpChg chg="mod">
          <ac:chgData name="Zhang Yifan" userId="c9b86b9a-8bad-4e1d-80e2-8f55c3c19e2c" providerId="ADAL" clId="{9CC12C6F-ADD8-124E-86BA-BB58F360CE5A}" dt="2021-09-27T19:28:57.669" v="25" actId="1076"/>
          <ac:grpSpMkLst>
            <pc:docMk/>
            <pc:sldMk cId="1312175969" sldId="286"/>
            <ac:grpSpMk id="38" creationId="{B5F97F85-CBBE-9847-BD76-71558D9FB24B}"/>
          </ac:grpSpMkLst>
        </pc:grpChg>
        <pc:grpChg chg="mod">
          <ac:chgData name="Zhang Yifan" userId="c9b86b9a-8bad-4e1d-80e2-8f55c3c19e2c" providerId="ADAL" clId="{9CC12C6F-ADD8-124E-86BA-BB58F360CE5A}" dt="2021-09-27T19:28:57.669" v="25" actId="1076"/>
          <ac:grpSpMkLst>
            <pc:docMk/>
            <pc:sldMk cId="1312175969" sldId="286"/>
            <ac:grpSpMk id="47" creationId="{DB0525F1-96AB-8046-9055-29941661D38A}"/>
          </ac:grpSpMkLst>
        </pc:grpChg>
        <pc:grpChg chg="mod">
          <ac:chgData name="Zhang Yifan" userId="c9b86b9a-8bad-4e1d-80e2-8f55c3c19e2c" providerId="ADAL" clId="{9CC12C6F-ADD8-124E-86BA-BB58F360CE5A}" dt="2021-09-27T19:28:57.669" v="25" actId="1076"/>
          <ac:grpSpMkLst>
            <pc:docMk/>
            <pc:sldMk cId="1312175969" sldId="286"/>
            <ac:grpSpMk id="48" creationId="{3EF81974-C0F2-DC4A-879B-4841BFF7ECA2}"/>
          </ac:grpSpMkLst>
        </pc:grpChg>
        <pc:grpChg chg="mod">
          <ac:chgData name="Zhang Yifan" userId="c9b86b9a-8bad-4e1d-80e2-8f55c3c19e2c" providerId="ADAL" clId="{9CC12C6F-ADD8-124E-86BA-BB58F360CE5A}" dt="2021-09-27T19:28:57.669" v="25" actId="1076"/>
          <ac:grpSpMkLst>
            <pc:docMk/>
            <pc:sldMk cId="1312175969" sldId="286"/>
            <ac:grpSpMk id="51" creationId="{38BB70D7-EFD7-BC49-BCED-AA594317BC6C}"/>
          </ac:grpSpMkLst>
        </pc:grpChg>
        <pc:grpChg chg="mod">
          <ac:chgData name="Zhang Yifan" userId="c9b86b9a-8bad-4e1d-80e2-8f55c3c19e2c" providerId="ADAL" clId="{9CC12C6F-ADD8-124E-86BA-BB58F360CE5A}" dt="2021-09-27T19:28:57.669" v="25" actId="1076"/>
          <ac:grpSpMkLst>
            <pc:docMk/>
            <pc:sldMk cId="1312175969" sldId="286"/>
            <ac:grpSpMk id="128" creationId="{087C6E04-23A5-0445-8D29-5574CD787333}"/>
          </ac:grpSpMkLst>
        </pc:grpChg>
        <pc:grpChg chg="mod">
          <ac:chgData name="Zhang Yifan" userId="c9b86b9a-8bad-4e1d-80e2-8f55c3c19e2c" providerId="ADAL" clId="{9CC12C6F-ADD8-124E-86BA-BB58F360CE5A}" dt="2021-09-27T19:28:57.669" v="25" actId="1076"/>
          <ac:grpSpMkLst>
            <pc:docMk/>
            <pc:sldMk cId="1312175969" sldId="286"/>
            <ac:grpSpMk id="155" creationId="{15B2BBA8-1A9F-7447-9563-2CC19625E2A6}"/>
          </ac:grpSpMkLst>
        </pc:grpChg>
        <pc:grpChg chg="mod">
          <ac:chgData name="Zhang Yifan" userId="c9b86b9a-8bad-4e1d-80e2-8f55c3c19e2c" providerId="ADAL" clId="{9CC12C6F-ADD8-124E-86BA-BB58F360CE5A}" dt="2021-09-27T19:28:57.669" v="25" actId="1076"/>
          <ac:grpSpMkLst>
            <pc:docMk/>
            <pc:sldMk cId="1312175969" sldId="286"/>
            <ac:grpSpMk id="167" creationId="{A4F5F2A8-0205-6C41-A6C4-CC0F4A5FB9C2}"/>
          </ac:grpSpMkLst>
        </pc:grpChg>
        <pc:grpChg chg="mod">
          <ac:chgData name="Zhang Yifan" userId="c9b86b9a-8bad-4e1d-80e2-8f55c3c19e2c" providerId="ADAL" clId="{9CC12C6F-ADD8-124E-86BA-BB58F360CE5A}" dt="2021-09-27T19:28:57.669" v="25" actId="1076"/>
          <ac:grpSpMkLst>
            <pc:docMk/>
            <pc:sldMk cId="1312175969" sldId="286"/>
            <ac:grpSpMk id="188" creationId="{7E8DCD1A-05E0-A04C-93FC-441180DB4C60}"/>
          </ac:grpSpMkLst>
        </pc:grpChg>
        <pc:grpChg chg="mod">
          <ac:chgData name="Zhang Yifan" userId="c9b86b9a-8bad-4e1d-80e2-8f55c3c19e2c" providerId="ADAL" clId="{9CC12C6F-ADD8-124E-86BA-BB58F360CE5A}" dt="2021-09-27T19:28:57.669" v="25" actId="1076"/>
          <ac:grpSpMkLst>
            <pc:docMk/>
            <pc:sldMk cId="1312175969" sldId="286"/>
            <ac:grpSpMk id="192" creationId="{7A479927-DDB5-0641-AF81-9CBD001419A5}"/>
          </ac:grpSpMkLst>
        </pc:grpChg>
        <pc:grpChg chg="mod">
          <ac:chgData name="Zhang Yifan" userId="c9b86b9a-8bad-4e1d-80e2-8f55c3c19e2c" providerId="ADAL" clId="{9CC12C6F-ADD8-124E-86BA-BB58F360CE5A}" dt="2021-09-27T19:28:57.669" v="25" actId="1076"/>
          <ac:grpSpMkLst>
            <pc:docMk/>
            <pc:sldMk cId="1312175969" sldId="286"/>
            <ac:grpSpMk id="253" creationId="{9C3BA930-2E28-2346-BBA2-1F2CA98F92ED}"/>
          </ac:grpSpMkLst>
        </pc:grpChg>
        <pc:grpChg chg="mod">
          <ac:chgData name="Zhang Yifan" userId="c9b86b9a-8bad-4e1d-80e2-8f55c3c19e2c" providerId="ADAL" clId="{9CC12C6F-ADD8-124E-86BA-BB58F360CE5A}" dt="2021-09-27T19:28:57.669" v="25" actId="1076"/>
          <ac:grpSpMkLst>
            <pc:docMk/>
            <pc:sldMk cId="1312175969" sldId="286"/>
            <ac:grpSpMk id="260" creationId="{B79AB056-D022-024E-A123-9C0920322A02}"/>
          </ac:grpSpMkLst>
        </pc:grpChg>
        <pc:grpChg chg="mod">
          <ac:chgData name="Zhang Yifan" userId="c9b86b9a-8bad-4e1d-80e2-8f55c3c19e2c" providerId="ADAL" clId="{9CC12C6F-ADD8-124E-86BA-BB58F360CE5A}" dt="2021-09-27T19:28:57.669" v="25" actId="1076"/>
          <ac:grpSpMkLst>
            <pc:docMk/>
            <pc:sldMk cId="1312175969" sldId="286"/>
            <ac:grpSpMk id="309" creationId="{00612887-50D2-F445-9EDE-76EAFD964C6D}"/>
          </ac:grpSpMkLst>
        </pc:grpChg>
        <pc:grpChg chg="mod">
          <ac:chgData name="Zhang Yifan" userId="c9b86b9a-8bad-4e1d-80e2-8f55c3c19e2c" providerId="ADAL" clId="{9CC12C6F-ADD8-124E-86BA-BB58F360CE5A}" dt="2021-09-27T19:28:57.669" v="25" actId="1076"/>
          <ac:grpSpMkLst>
            <pc:docMk/>
            <pc:sldMk cId="1312175969" sldId="286"/>
            <ac:grpSpMk id="312" creationId="{67F6CE95-9A86-A448-94C4-DA0174DFA3E4}"/>
          </ac:grpSpMkLst>
        </pc:grpChg>
        <pc:grpChg chg="mod">
          <ac:chgData name="Zhang Yifan" userId="c9b86b9a-8bad-4e1d-80e2-8f55c3c19e2c" providerId="ADAL" clId="{9CC12C6F-ADD8-124E-86BA-BB58F360CE5A}" dt="2021-09-27T19:28:57.669" v="25" actId="1076"/>
          <ac:grpSpMkLst>
            <pc:docMk/>
            <pc:sldMk cId="1312175969" sldId="286"/>
            <ac:grpSpMk id="316" creationId="{94476ABC-195A-A14F-892B-7EFB1C700B76}"/>
          </ac:grpSpMkLst>
        </pc:grpChg>
        <pc:grpChg chg="mod">
          <ac:chgData name="Zhang Yifan" userId="c9b86b9a-8bad-4e1d-80e2-8f55c3c19e2c" providerId="ADAL" clId="{9CC12C6F-ADD8-124E-86BA-BB58F360CE5A}" dt="2021-09-27T19:28:57.669" v="25" actId="1076"/>
          <ac:grpSpMkLst>
            <pc:docMk/>
            <pc:sldMk cId="1312175969" sldId="286"/>
            <ac:grpSpMk id="337" creationId="{77737224-BAEE-9046-993E-C634010611B1}"/>
          </ac:grpSpMkLst>
        </pc:grpChg>
        <pc:inkChg chg="mod">
          <ac:chgData name="Zhang Yifan" userId="c9b86b9a-8bad-4e1d-80e2-8f55c3c19e2c" providerId="ADAL" clId="{9CC12C6F-ADD8-124E-86BA-BB58F360CE5A}" dt="2021-09-27T19:28:57.669" v="25" actId="1076"/>
          <ac:inkMkLst>
            <pc:docMk/>
            <pc:sldMk cId="1312175969" sldId="286"/>
            <ac:inkMk id="156" creationId="{B9A55046-8B3B-BD40-BB96-948EB3778078}"/>
          </ac:inkMkLst>
        </pc:inkChg>
        <pc:inkChg chg="mod">
          <ac:chgData name="Zhang Yifan" userId="c9b86b9a-8bad-4e1d-80e2-8f55c3c19e2c" providerId="ADAL" clId="{9CC12C6F-ADD8-124E-86BA-BB58F360CE5A}" dt="2021-09-27T19:28:57.669" v="25" actId="1076"/>
          <ac:inkMkLst>
            <pc:docMk/>
            <pc:sldMk cId="1312175969" sldId="286"/>
            <ac:inkMk id="227" creationId="{B04A320E-2486-3244-9BBF-8B1FE1A1E3F9}"/>
          </ac:inkMkLst>
        </pc:inkChg>
        <pc:inkChg chg="mod">
          <ac:chgData name="Zhang Yifan" userId="c9b86b9a-8bad-4e1d-80e2-8f55c3c19e2c" providerId="ADAL" clId="{9CC12C6F-ADD8-124E-86BA-BB58F360CE5A}" dt="2021-09-27T19:28:57.669" v="25" actId="1076"/>
          <ac:inkMkLst>
            <pc:docMk/>
            <pc:sldMk cId="1312175969" sldId="286"/>
            <ac:inkMk id="228" creationId="{C8D9C96E-E1E8-204D-9E78-253C5C09E0C9}"/>
          </ac:inkMkLst>
        </pc:inkChg>
        <pc:inkChg chg="mod">
          <ac:chgData name="Zhang Yifan" userId="c9b86b9a-8bad-4e1d-80e2-8f55c3c19e2c" providerId="ADAL" clId="{9CC12C6F-ADD8-124E-86BA-BB58F360CE5A}" dt="2021-09-27T19:28:57.669" v="25" actId="1076"/>
          <ac:inkMkLst>
            <pc:docMk/>
            <pc:sldMk cId="1312175969" sldId="286"/>
            <ac:inkMk id="237" creationId="{B79BD749-637E-B545-BCFB-CBE0D460169E}"/>
          </ac:inkMkLst>
        </pc:inkChg>
        <pc:inkChg chg="mod">
          <ac:chgData name="Zhang Yifan" userId="c9b86b9a-8bad-4e1d-80e2-8f55c3c19e2c" providerId="ADAL" clId="{9CC12C6F-ADD8-124E-86BA-BB58F360CE5A}" dt="2021-09-27T19:28:57.669" v="25" actId="1076"/>
          <ac:inkMkLst>
            <pc:docMk/>
            <pc:sldMk cId="1312175969" sldId="286"/>
            <ac:inkMk id="238" creationId="{0C802273-C107-BB4E-9573-E00BD59B45F2}"/>
          </ac:inkMkLst>
        </pc:inkChg>
        <pc:inkChg chg="mod">
          <ac:chgData name="Zhang Yifan" userId="c9b86b9a-8bad-4e1d-80e2-8f55c3c19e2c" providerId="ADAL" clId="{9CC12C6F-ADD8-124E-86BA-BB58F360CE5A}" dt="2021-09-27T19:28:57.669" v="25" actId="1076"/>
          <ac:inkMkLst>
            <pc:docMk/>
            <pc:sldMk cId="1312175969" sldId="286"/>
            <ac:inkMk id="239" creationId="{1930231F-5E33-BD45-9551-6712B54E4A88}"/>
          </ac:inkMkLst>
        </pc:inkChg>
        <pc:inkChg chg="mod">
          <ac:chgData name="Zhang Yifan" userId="c9b86b9a-8bad-4e1d-80e2-8f55c3c19e2c" providerId="ADAL" clId="{9CC12C6F-ADD8-124E-86BA-BB58F360CE5A}" dt="2021-09-27T19:28:57.669" v="25" actId="1076"/>
          <ac:inkMkLst>
            <pc:docMk/>
            <pc:sldMk cId="1312175969" sldId="286"/>
            <ac:inkMk id="240" creationId="{8AA66279-60C1-3A41-8220-B4F3DC155615}"/>
          </ac:inkMkLst>
        </pc:inkChg>
        <pc:inkChg chg="mod">
          <ac:chgData name="Zhang Yifan" userId="c9b86b9a-8bad-4e1d-80e2-8f55c3c19e2c" providerId="ADAL" clId="{9CC12C6F-ADD8-124E-86BA-BB58F360CE5A}" dt="2021-09-27T19:28:57.669" v="25" actId="1076"/>
          <ac:inkMkLst>
            <pc:docMk/>
            <pc:sldMk cId="1312175969" sldId="286"/>
            <ac:inkMk id="241" creationId="{5F3C0190-EF0C-3842-81C1-0BD2D07E6E76}"/>
          </ac:inkMkLst>
        </pc:inkChg>
        <pc:inkChg chg="mod">
          <ac:chgData name="Zhang Yifan" userId="c9b86b9a-8bad-4e1d-80e2-8f55c3c19e2c" providerId="ADAL" clId="{9CC12C6F-ADD8-124E-86BA-BB58F360CE5A}" dt="2021-09-27T19:28:57.669" v="25" actId="1076"/>
          <ac:inkMkLst>
            <pc:docMk/>
            <pc:sldMk cId="1312175969" sldId="286"/>
            <ac:inkMk id="242" creationId="{34780550-1A73-6C47-877A-27DD5C1C6168}"/>
          </ac:inkMkLst>
        </pc:inkChg>
        <pc:inkChg chg="mod">
          <ac:chgData name="Zhang Yifan" userId="c9b86b9a-8bad-4e1d-80e2-8f55c3c19e2c" providerId="ADAL" clId="{9CC12C6F-ADD8-124E-86BA-BB58F360CE5A}" dt="2021-09-27T19:28:57.669" v="25" actId="1076"/>
          <ac:inkMkLst>
            <pc:docMk/>
            <pc:sldMk cId="1312175969" sldId="286"/>
            <ac:inkMk id="243" creationId="{ECB49979-1995-534F-8362-A4D5D426346D}"/>
          </ac:inkMkLst>
        </pc:inkChg>
        <pc:inkChg chg="mod">
          <ac:chgData name="Zhang Yifan" userId="c9b86b9a-8bad-4e1d-80e2-8f55c3c19e2c" providerId="ADAL" clId="{9CC12C6F-ADD8-124E-86BA-BB58F360CE5A}" dt="2021-09-27T19:28:57.669" v="25" actId="1076"/>
          <ac:inkMkLst>
            <pc:docMk/>
            <pc:sldMk cId="1312175969" sldId="286"/>
            <ac:inkMk id="255" creationId="{D8C164B4-A463-4F47-9C95-412B028FF45E}"/>
          </ac:inkMkLst>
        </pc:inkChg>
      </pc:sldChg>
      <pc:sldChg chg="addSp modSp add mod">
        <pc:chgData name="Zhang Yifan" userId="c9b86b9a-8bad-4e1d-80e2-8f55c3c19e2c" providerId="ADAL" clId="{9CC12C6F-ADD8-124E-86BA-BB58F360CE5A}" dt="2021-09-27T19:32:33.916" v="159" actId="1076"/>
        <pc:sldMkLst>
          <pc:docMk/>
          <pc:sldMk cId="2717458219" sldId="287"/>
        </pc:sldMkLst>
        <pc:spChg chg="add mod">
          <ac:chgData name="Zhang Yifan" userId="c9b86b9a-8bad-4e1d-80e2-8f55c3c19e2c" providerId="ADAL" clId="{9CC12C6F-ADD8-124E-86BA-BB58F360CE5A}" dt="2021-09-27T19:32:33.916" v="159" actId="1076"/>
          <ac:spMkLst>
            <pc:docMk/>
            <pc:sldMk cId="2717458219" sldId="287"/>
            <ac:spMk id="292" creationId="{45271144-B2AC-284B-8CE6-8FFF1A340865}"/>
          </ac:spMkLst>
        </pc:spChg>
      </pc:sldChg>
      <pc:sldChg chg="add del">
        <pc:chgData name="Zhang Yifan" userId="c9b86b9a-8bad-4e1d-80e2-8f55c3c19e2c" providerId="ADAL" clId="{9CC12C6F-ADD8-124E-86BA-BB58F360CE5A}" dt="2021-09-27T19:31:42.215" v="33" actId="2696"/>
        <pc:sldMkLst>
          <pc:docMk/>
          <pc:sldMk cId="3887085248" sldId="287"/>
        </pc:sldMkLst>
      </pc:sldChg>
      <pc:sldChg chg="add ord">
        <pc:chgData name="Zhang Yifan" userId="c9b86b9a-8bad-4e1d-80e2-8f55c3c19e2c" providerId="ADAL" clId="{9CC12C6F-ADD8-124E-86BA-BB58F360CE5A}" dt="2021-09-27T19:32:46.549" v="161" actId="20578"/>
        <pc:sldMkLst>
          <pc:docMk/>
          <pc:sldMk cId="2304836964" sldId="288"/>
        </pc:sldMkLst>
      </pc:sldChg>
      <pc:sldChg chg="modSp add mod">
        <pc:chgData name="Zhang Yifan" userId="c9b86b9a-8bad-4e1d-80e2-8f55c3c19e2c" providerId="ADAL" clId="{9CC12C6F-ADD8-124E-86BA-BB58F360CE5A}" dt="2021-09-27T23:44:01.614" v="427" actId="20577"/>
        <pc:sldMkLst>
          <pc:docMk/>
          <pc:sldMk cId="2238094546" sldId="290"/>
        </pc:sldMkLst>
        <pc:spChg chg="mod">
          <ac:chgData name="Zhang Yifan" userId="c9b86b9a-8bad-4e1d-80e2-8f55c3c19e2c" providerId="ADAL" clId="{9CC12C6F-ADD8-124E-86BA-BB58F360CE5A}" dt="2021-09-27T23:44:01.614" v="427" actId="20577"/>
          <ac:spMkLst>
            <pc:docMk/>
            <pc:sldMk cId="2238094546" sldId="290"/>
            <ac:spMk id="111" creationId="{D960DCF5-1EB8-6746-A840-CA289B0B54A2}"/>
          </ac:spMkLst>
        </pc:spChg>
      </pc:sldChg>
      <pc:sldChg chg="addSp delSp modSp new mod ord">
        <pc:chgData name="Zhang Yifan" userId="c9b86b9a-8bad-4e1d-80e2-8f55c3c19e2c" providerId="ADAL" clId="{9CC12C6F-ADD8-124E-86BA-BB58F360CE5A}" dt="2021-09-27T23:51:25.561" v="441" actId="1076"/>
        <pc:sldMkLst>
          <pc:docMk/>
          <pc:sldMk cId="1159351369" sldId="291"/>
        </pc:sldMkLst>
        <pc:spChg chg="del mod">
          <ac:chgData name="Zhang Yifan" userId="c9b86b9a-8bad-4e1d-80e2-8f55c3c19e2c" providerId="ADAL" clId="{9CC12C6F-ADD8-124E-86BA-BB58F360CE5A}" dt="2021-09-27T23:51:14.761" v="436" actId="478"/>
          <ac:spMkLst>
            <pc:docMk/>
            <pc:sldMk cId="1159351369" sldId="291"/>
            <ac:spMk id="2" creationId="{F6FDEA77-F096-F141-8D27-DD9376EBD4E4}"/>
          </ac:spMkLst>
        </pc:spChg>
        <pc:spChg chg="del">
          <ac:chgData name="Zhang Yifan" userId="c9b86b9a-8bad-4e1d-80e2-8f55c3c19e2c" providerId="ADAL" clId="{9CC12C6F-ADD8-124E-86BA-BB58F360CE5A}" dt="2021-09-27T23:51:06.790" v="431" actId="478"/>
          <ac:spMkLst>
            <pc:docMk/>
            <pc:sldMk cId="1159351369" sldId="291"/>
            <ac:spMk id="3" creationId="{2B375200-49C6-EF41-9772-61B75184E25E}"/>
          </ac:spMkLst>
        </pc:spChg>
        <pc:spChg chg="add del mod">
          <ac:chgData name="Zhang Yifan" userId="c9b86b9a-8bad-4e1d-80e2-8f55c3c19e2c" providerId="ADAL" clId="{9CC12C6F-ADD8-124E-86BA-BB58F360CE5A}" dt="2021-09-27T23:51:18.747" v="438" actId="478"/>
          <ac:spMkLst>
            <pc:docMk/>
            <pc:sldMk cId="1159351369" sldId="291"/>
            <ac:spMk id="6" creationId="{BBB8AC80-37FD-1D44-ABDF-729D9A83F6C5}"/>
          </ac:spMkLst>
        </pc:spChg>
        <pc:picChg chg="add mod">
          <ac:chgData name="Zhang Yifan" userId="c9b86b9a-8bad-4e1d-80e2-8f55c3c19e2c" providerId="ADAL" clId="{9CC12C6F-ADD8-124E-86BA-BB58F360CE5A}" dt="2021-09-27T23:51:25.561" v="441" actId="1076"/>
          <ac:picMkLst>
            <pc:docMk/>
            <pc:sldMk cId="1159351369" sldId="291"/>
            <ac:picMk id="4" creationId="{E2992EF1-A70D-9C42-89DC-08A2D72EF916}"/>
          </ac:picMkLst>
        </pc:picChg>
      </pc:sldChg>
      <pc:sldChg chg="new del">
        <pc:chgData name="Zhang Yifan" userId="c9b86b9a-8bad-4e1d-80e2-8f55c3c19e2c" providerId="ADAL" clId="{9CC12C6F-ADD8-124E-86BA-BB58F360CE5A}" dt="2021-09-27T23:50:57.302" v="429" actId="680"/>
        <pc:sldMkLst>
          <pc:docMk/>
          <pc:sldMk cId="2368164361" sldId="291"/>
        </pc:sldMkLst>
      </pc:sldChg>
      <pc:sldChg chg="modSp new mod ord">
        <pc:chgData name="Zhang Yifan" userId="c9b86b9a-8bad-4e1d-80e2-8f55c3c19e2c" providerId="ADAL" clId="{9CC12C6F-ADD8-124E-86BA-BB58F360CE5A}" dt="2021-09-28T00:03:47.971" v="487" actId="20577"/>
        <pc:sldMkLst>
          <pc:docMk/>
          <pc:sldMk cId="506914617" sldId="292"/>
        </pc:sldMkLst>
        <pc:spChg chg="mod">
          <ac:chgData name="Zhang Yifan" userId="c9b86b9a-8bad-4e1d-80e2-8f55c3c19e2c" providerId="ADAL" clId="{9CC12C6F-ADD8-124E-86BA-BB58F360CE5A}" dt="2021-09-28T00:02:51.737" v="477" actId="20577"/>
          <ac:spMkLst>
            <pc:docMk/>
            <pc:sldMk cId="506914617" sldId="292"/>
            <ac:spMk id="2" creationId="{D2C0938C-C14F-244F-B7F9-2D1956B9B931}"/>
          </ac:spMkLst>
        </pc:spChg>
        <pc:spChg chg="mod">
          <ac:chgData name="Zhang Yifan" userId="c9b86b9a-8bad-4e1d-80e2-8f55c3c19e2c" providerId="ADAL" clId="{9CC12C6F-ADD8-124E-86BA-BB58F360CE5A}" dt="2021-09-28T00:03:47.971" v="487" actId="20577"/>
          <ac:spMkLst>
            <pc:docMk/>
            <pc:sldMk cId="506914617" sldId="292"/>
            <ac:spMk id="3" creationId="{05F2F8EC-65B5-EE40-84C3-839A26AD7C1A}"/>
          </ac:spMkLst>
        </pc:spChg>
      </pc:sldChg>
      <pc:sldChg chg="addSp delSp modSp add mod">
        <pc:chgData name="Zhang Yifan" userId="c9b86b9a-8bad-4e1d-80e2-8f55c3c19e2c" providerId="ADAL" clId="{9CC12C6F-ADD8-124E-86BA-BB58F360CE5A}" dt="2021-09-28T00:26:02.347" v="840" actId="20577"/>
        <pc:sldMkLst>
          <pc:docMk/>
          <pc:sldMk cId="459010040" sldId="293"/>
        </pc:sldMkLst>
        <pc:spChg chg="del">
          <ac:chgData name="Zhang Yifan" userId="c9b86b9a-8bad-4e1d-80e2-8f55c3c19e2c" providerId="ADAL" clId="{9CC12C6F-ADD8-124E-86BA-BB58F360CE5A}" dt="2021-09-28T00:19:38.258" v="697" actId="478"/>
          <ac:spMkLst>
            <pc:docMk/>
            <pc:sldMk cId="459010040" sldId="293"/>
            <ac:spMk id="4" creationId="{FC0490EA-FB44-844B-B56C-87107DED0593}"/>
          </ac:spMkLst>
        </pc:spChg>
        <pc:spChg chg="del">
          <ac:chgData name="Zhang Yifan" userId="c9b86b9a-8bad-4e1d-80e2-8f55c3c19e2c" providerId="ADAL" clId="{9CC12C6F-ADD8-124E-86BA-BB58F360CE5A}" dt="2021-09-28T00:19:36.345" v="696" actId="478"/>
          <ac:spMkLst>
            <pc:docMk/>
            <pc:sldMk cId="459010040" sldId="293"/>
            <ac:spMk id="5" creationId="{823FCD57-32A6-C54D-88A2-2BD2AB3992DB}"/>
          </ac:spMkLst>
        </pc:spChg>
        <pc:spChg chg="mod">
          <ac:chgData name="Zhang Yifan" userId="c9b86b9a-8bad-4e1d-80e2-8f55c3c19e2c" providerId="ADAL" clId="{9CC12C6F-ADD8-124E-86BA-BB58F360CE5A}" dt="2021-09-28T00:20:41.268" v="782" actId="14100"/>
          <ac:spMkLst>
            <pc:docMk/>
            <pc:sldMk cId="459010040" sldId="293"/>
            <ac:spMk id="6" creationId="{A95B613C-A9F2-7F4F-B6EC-391BB7D1A32E}"/>
          </ac:spMkLst>
        </pc:spChg>
        <pc:spChg chg="add mod">
          <ac:chgData name="Zhang Yifan" userId="c9b86b9a-8bad-4e1d-80e2-8f55c3c19e2c" providerId="ADAL" clId="{9CC12C6F-ADD8-124E-86BA-BB58F360CE5A}" dt="2021-09-28T00:26:02.347" v="840" actId="20577"/>
          <ac:spMkLst>
            <pc:docMk/>
            <pc:sldMk cId="459010040" sldId="293"/>
            <ac:spMk id="7" creationId="{ED1AEDFF-6BD5-1E44-8FCC-0F457CF88E06}"/>
          </ac:spMkLst>
        </pc:spChg>
      </pc:sldChg>
      <pc:sldChg chg="modSp mod">
        <pc:chgData name="Zhang Yifan" userId="c9b86b9a-8bad-4e1d-80e2-8f55c3c19e2c" providerId="ADAL" clId="{9CC12C6F-ADD8-124E-86BA-BB58F360CE5A}" dt="2021-09-28T00:27:18.459" v="1020" actId="27636"/>
        <pc:sldMkLst>
          <pc:docMk/>
          <pc:sldMk cId="2047504577" sldId="294"/>
        </pc:sldMkLst>
        <pc:spChg chg="mod">
          <ac:chgData name="Zhang Yifan" userId="c9b86b9a-8bad-4e1d-80e2-8f55c3c19e2c" providerId="ADAL" clId="{9CC12C6F-ADD8-124E-86BA-BB58F360CE5A}" dt="2021-09-28T00:27:18.459" v="1020" actId="27636"/>
          <ac:spMkLst>
            <pc:docMk/>
            <pc:sldMk cId="2047504577" sldId="294"/>
            <ac:spMk id="7" creationId="{ED1AEDFF-6BD5-1E44-8FCC-0F457CF88E06}"/>
          </ac:spMkLst>
        </pc:spChg>
      </pc:sldChg>
      <pc:sldChg chg="addSp modSp add mod">
        <pc:chgData name="Zhang Yifan" userId="c9b86b9a-8bad-4e1d-80e2-8f55c3c19e2c" providerId="ADAL" clId="{9CC12C6F-ADD8-124E-86BA-BB58F360CE5A}" dt="2021-09-28T00:31:27.666" v="1033" actId="1076"/>
        <pc:sldMkLst>
          <pc:docMk/>
          <pc:sldMk cId="756004923" sldId="295"/>
        </pc:sldMkLst>
        <pc:picChg chg="add mod">
          <ac:chgData name="Zhang Yifan" userId="c9b86b9a-8bad-4e1d-80e2-8f55c3c19e2c" providerId="ADAL" clId="{9CC12C6F-ADD8-124E-86BA-BB58F360CE5A}" dt="2021-09-28T00:30:32.790" v="1025" actId="1076"/>
          <ac:picMkLst>
            <pc:docMk/>
            <pc:sldMk cId="756004923" sldId="295"/>
            <ac:picMk id="2" creationId="{1EC6BB12-4A43-AD45-9133-6EBEAF2F5F59}"/>
          </ac:picMkLst>
        </pc:picChg>
        <pc:picChg chg="add mod">
          <ac:chgData name="Zhang Yifan" userId="c9b86b9a-8bad-4e1d-80e2-8f55c3c19e2c" providerId="ADAL" clId="{9CC12C6F-ADD8-124E-86BA-BB58F360CE5A}" dt="2021-09-28T00:30:57.533" v="1028" actId="1076"/>
          <ac:picMkLst>
            <pc:docMk/>
            <pc:sldMk cId="756004923" sldId="295"/>
            <ac:picMk id="3" creationId="{DC61EDE4-5723-E64C-9B90-EAC84E760CD5}"/>
          </ac:picMkLst>
        </pc:picChg>
        <pc:picChg chg="add mod">
          <ac:chgData name="Zhang Yifan" userId="c9b86b9a-8bad-4e1d-80e2-8f55c3c19e2c" providerId="ADAL" clId="{9CC12C6F-ADD8-124E-86BA-BB58F360CE5A}" dt="2021-09-28T00:31:27.666" v="1033" actId="1076"/>
          <ac:picMkLst>
            <pc:docMk/>
            <pc:sldMk cId="756004923" sldId="295"/>
            <ac:picMk id="4" creationId="{50864328-65F4-4541-A060-D0672FD95C60}"/>
          </ac:picMkLst>
        </pc:picChg>
      </pc:sldChg>
      <pc:sldChg chg="addSp delSp modSp new mod ord">
        <pc:chgData name="Zhang Yifan" userId="c9b86b9a-8bad-4e1d-80e2-8f55c3c19e2c" providerId="ADAL" clId="{9CC12C6F-ADD8-124E-86BA-BB58F360CE5A}" dt="2021-09-28T00:32:17.265" v="1050"/>
        <pc:sldMkLst>
          <pc:docMk/>
          <pc:sldMk cId="3132672178" sldId="296"/>
        </pc:sldMkLst>
        <pc:spChg chg="mod">
          <ac:chgData name="Zhang Yifan" userId="c9b86b9a-8bad-4e1d-80e2-8f55c3c19e2c" providerId="ADAL" clId="{9CC12C6F-ADD8-124E-86BA-BB58F360CE5A}" dt="2021-09-28T00:32:15.409" v="1048" actId="20577"/>
          <ac:spMkLst>
            <pc:docMk/>
            <pc:sldMk cId="3132672178" sldId="296"/>
            <ac:spMk id="2" creationId="{BBAF2BC4-7E0F-444F-883F-1CC78E5ACC34}"/>
          </ac:spMkLst>
        </pc:spChg>
        <pc:spChg chg="del">
          <ac:chgData name="Zhang Yifan" userId="c9b86b9a-8bad-4e1d-80e2-8f55c3c19e2c" providerId="ADAL" clId="{9CC12C6F-ADD8-124E-86BA-BB58F360CE5A}" dt="2021-09-28T00:32:16.718" v="1049" actId="478"/>
          <ac:spMkLst>
            <pc:docMk/>
            <pc:sldMk cId="3132672178" sldId="296"/>
            <ac:spMk id="3" creationId="{7B10A336-4122-4948-AB7B-095217C5DF91}"/>
          </ac:spMkLst>
        </pc:spChg>
        <pc:picChg chg="add">
          <ac:chgData name="Zhang Yifan" userId="c9b86b9a-8bad-4e1d-80e2-8f55c3c19e2c" providerId="ADAL" clId="{9CC12C6F-ADD8-124E-86BA-BB58F360CE5A}" dt="2021-09-28T00:32:17.265" v="1050"/>
          <ac:picMkLst>
            <pc:docMk/>
            <pc:sldMk cId="3132672178" sldId="296"/>
            <ac:picMk id="4" creationId="{AE73D574-E3EE-5140-A6FE-8CF6B6D6EF94}"/>
          </ac:picMkLst>
        </pc:picChg>
      </pc:sldChg>
      <pc:sldChg chg="modSp add mod">
        <pc:chgData name="Zhang Yifan" userId="c9b86b9a-8bad-4e1d-80e2-8f55c3c19e2c" providerId="ADAL" clId="{9CC12C6F-ADD8-124E-86BA-BB58F360CE5A}" dt="2021-09-28T00:34:50.834" v="1084" actId="20577"/>
        <pc:sldMkLst>
          <pc:docMk/>
          <pc:sldMk cId="1604247038" sldId="297"/>
        </pc:sldMkLst>
        <pc:spChg chg="mod">
          <ac:chgData name="Zhang Yifan" userId="c9b86b9a-8bad-4e1d-80e2-8f55c3c19e2c" providerId="ADAL" clId="{9CC12C6F-ADD8-124E-86BA-BB58F360CE5A}" dt="2021-09-28T00:34:11.005" v="1053" actId="20577"/>
          <ac:spMkLst>
            <pc:docMk/>
            <pc:sldMk cId="1604247038" sldId="297"/>
            <ac:spMk id="242" creationId="{00000000-0000-0000-0000-000000000000}"/>
          </ac:spMkLst>
        </pc:spChg>
        <pc:spChg chg="mod">
          <ac:chgData name="Zhang Yifan" userId="c9b86b9a-8bad-4e1d-80e2-8f55c3c19e2c" providerId="ADAL" clId="{9CC12C6F-ADD8-124E-86BA-BB58F360CE5A}" dt="2021-09-28T00:34:50.834" v="1084" actId="20577"/>
          <ac:spMkLst>
            <pc:docMk/>
            <pc:sldMk cId="1604247038" sldId="297"/>
            <ac:spMk id="243" creationId="{00000000-0000-0000-0000-000000000000}"/>
          </ac:spMkLst>
        </pc:spChg>
      </pc:sldChg>
      <pc:sldChg chg="new del">
        <pc:chgData name="Zhang Yifan" userId="c9b86b9a-8bad-4e1d-80e2-8f55c3c19e2c" providerId="ADAL" clId="{9CC12C6F-ADD8-124E-86BA-BB58F360CE5A}" dt="2021-09-28T00:34:20.809" v="1064" actId="2696"/>
        <pc:sldMkLst>
          <pc:docMk/>
          <pc:sldMk cId="1283015838" sldId="298"/>
        </pc:sldMkLst>
      </pc:sldChg>
      <pc:sldChg chg="addSp delSp modSp add mod">
        <pc:chgData name="Zhang Yifan" userId="c9b86b9a-8bad-4e1d-80e2-8f55c3c19e2c" providerId="ADAL" clId="{9CC12C6F-ADD8-124E-86BA-BB58F360CE5A}" dt="2021-09-28T00:35:09.270" v="1093" actId="1076"/>
        <pc:sldMkLst>
          <pc:docMk/>
          <pc:sldMk cId="2353613552" sldId="299"/>
        </pc:sldMkLst>
        <pc:spChg chg="add del mod">
          <ac:chgData name="Zhang Yifan" userId="c9b86b9a-8bad-4e1d-80e2-8f55c3c19e2c" providerId="ADAL" clId="{9CC12C6F-ADD8-124E-86BA-BB58F360CE5A}" dt="2021-09-28T00:34:57.500" v="1087" actId="478"/>
          <ac:spMkLst>
            <pc:docMk/>
            <pc:sldMk cId="2353613552" sldId="299"/>
            <ac:spMk id="3" creationId="{CCC203C3-9D44-1C40-BA88-6789252AF922}"/>
          </ac:spMkLst>
        </pc:spChg>
        <pc:spChg chg="del">
          <ac:chgData name="Zhang Yifan" userId="c9b86b9a-8bad-4e1d-80e2-8f55c3c19e2c" providerId="ADAL" clId="{9CC12C6F-ADD8-124E-86BA-BB58F360CE5A}" dt="2021-09-28T00:34:55.299" v="1085" actId="478"/>
          <ac:spMkLst>
            <pc:docMk/>
            <pc:sldMk cId="2353613552" sldId="299"/>
            <ac:spMk id="248" creationId="{00000000-0000-0000-0000-000000000000}"/>
          </ac:spMkLst>
        </pc:spChg>
        <pc:spChg chg="del">
          <ac:chgData name="Zhang Yifan" userId="c9b86b9a-8bad-4e1d-80e2-8f55c3c19e2c" providerId="ADAL" clId="{9CC12C6F-ADD8-124E-86BA-BB58F360CE5A}" dt="2021-09-28T00:35:03.407" v="1090" actId="478"/>
          <ac:spMkLst>
            <pc:docMk/>
            <pc:sldMk cId="2353613552" sldId="299"/>
            <ac:spMk id="249" creationId="{00000000-0000-0000-0000-000000000000}"/>
          </ac:spMkLst>
        </pc:spChg>
        <pc:spChg chg="del">
          <ac:chgData name="Zhang Yifan" userId="c9b86b9a-8bad-4e1d-80e2-8f55c3c19e2c" providerId="ADAL" clId="{9CC12C6F-ADD8-124E-86BA-BB58F360CE5A}" dt="2021-09-28T00:34:59.669" v="1088" actId="478"/>
          <ac:spMkLst>
            <pc:docMk/>
            <pc:sldMk cId="2353613552" sldId="299"/>
            <ac:spMk id="250" creationId="{00000000-0000-0000-0000-000000000000}"/>
          </ac:spMkLst>
        </pc:spChg>
        <pc:spChg chg="del">
          <ac:chgData name="Zhang Yifan" userId="c9b86b9a-8bad-4e1d-80e2-8f55c3c19e2c" providerId="ADAL" clId="{9CC12C6F-ADD8-124E-86BA-BB58F360CE5A}" dt="2021-09-28T00:35:01.490" v="1089" actId="478"/>
          <ac:spMkLst>
            <pc:docMk/>
            <pc:sldMk cId="2353613552" sldId="299"/>
            <ac:spMk id="251" creationId="{00000000-0000-0000-0000-000000000000}"/>
          </ac:spMkLst>
        </pc:spChg>
        <pc:spChg chg="del">
          <ac:chgData name="Zhang Yifan" userId="c9b86b9a-8bad-4e1d-80e2-8f55c3c19e2c" providerId="ADAL" clId="{9CC12C6F-ADD8-124E-86BA-BB58F360CE5A}" dt="2021-09-28T00:34:59.669" v="1088" actId="478"/>
          <ac:spMkLst>
            <pc:docMk/>
            <pc:sldMk cId="2353613552" sldId="299"/>
            <ac:spMk id="252" creationId="{00000000-0000-0000-0000-000000000000}"/>
          </ac:spMkLst>
        </pc:spChg>
        <pc:picChg chg="add mod">
          <ac:chgData name="Zhang Yifan" userId="c9b86b9a-8bad-4e1d-80e2-8f55c3c19e2c" providerId="ADAL" clId="{9CC12C6F-ADD8-124E-86BA-BB58F360CE5A}" dt="2021-09-28T00:35:09.270" v="1093" actId="1076"/>
          <ac:picMkLst>
            <pc:docMk/>
            <pc:sldMk cId="2353613552" sldId="299"/>
            <ac:picMk id="4" creationId="{EA24BEDB-AF22-9C45-93BF-51B09D88FAED}"/>
          </ac:picMkLst>
        </pc:picChg>
      </pc:sldChg>
      <pc:sldChg chg="addSp delSp modSp new mod">
        <pc:chgData name="Zhang Yifan" userId="c9b86b9a-8bad-4e1d-80e2-8f55c3c19e2c" providerId="ADAL" clId="{9CC12C6F-ADD8-124E-86BA-BB58F360CE5A}" dt="2021-09-28T00:39:20.994" v="1228" actId="1076"/>
        <pc:sldMkLst>
          <pc:docMk/>
          <pc:sldMk cId="3431200828" sldId="300"/>
        </pc:sldMkLst>
        <pc:spChg chg="del">
          <ac:chgData name="Zhang Yifan" userId="c9b86b9a-8bad-4e1d-80e2-8f55c3c19e2c" providerId="ADAL" clId="{9CC12C6F-ADD8-124E-86BA-BB58F360CE5A}" dt="2021-09-28T00:35:13.255" v="1095" actId="478"/>
          <ac:spMkLst>
            <pc:docMk/>
            <pc:sldMk cId="3431200828" sldId="300"/>
            <ac:spMk id="2" creationId="{07C3B0CA-08AF-3548-926B-5BDE93755834}"/>
          </ac:spMkLst>
        </pc:spChg>
        <pc:spChg chg="del">
          <ac:chgData name="Zhang Yifan" userId="c9b86b9a-8bad-4e1d-80e2-8f55c3c19e2c" providerId="ADAL" clId="{9CC12C6F-ADD8-124E-86BA-BB58F360CE5A}" dt="2021-09-28T00:35:15.419" v="1096" actId="478"/>
          <ac:spMkLst>
            <pc:docMk/>
            <pc:sldMk cId="3431200828" sldId="300"/>
            <ac:spMk id="3" creationId="{F231EDBD-6546-0943-A127-75EEEE5B5581}"/>
          </ac:spMkLst>
        </pc:spChg>
        <pc:picChg chg="add mod">
          <ac:chgData name="Zhang Yifan" userId="c9b86b9a-8bad-4e1d-80e2-8f55c3c19e2c" providerId="ADAL" clId="{9CC12C6F-ADD8-124E-86BA-BB58F360CE5A}" dt="2021-09-28T00:39:20.994" v="1228" actId="1076"/>
          <ac:picMkLst>
            <pc:docMk/>
            <pc:sldMk cId="3431200828" sldId="300"/>
            <ac:picMk id="4" creationId="{51F97833-CF26-4D47-8212-5DC0AE1DE7A0}"/>
          </ac:picMkLst>
        </pc:picChg>
      </pc:sldChg>
      <pc:sldChg chg="addSp modSp add mod">
        <pc:chgData name="Zhang Yifan" userId="c9b86b9a-8bad-4e1d-80e2-8f55c3c19e2c" providerId="ADAL" clId="{9CC12C6F-ADD8-124E-86BA-BB58F360CE5A}" dt="2021-09-28T00:37:40.818" v="1205" actId="1076"/>
        <pc:sldMkLst>
          <pc:docMk/>
          <pc:sldMk cId="2842516421" sldId="301"/>
        </pc:sldMkLst>
        <pc:spChg chg="add mod">
          <ac:chgData name="Zhang Yifan" userId="c9b86b9a-8bad-4e1d-80e2-8f55c3c19e2c" providerId="ADAL" clId="{9CC12C6F-ADD8-124E-86BA-BB58F360CE5A}" dt="2021-09-28T00:37:40.818" v="1205" actId="1076"/>
          <ac:spMkLst>
            <pc:docMk/>
            <pc:sldMk cId="2842516421" sldId="301"/>
            <ac:spMk id="5" creationId="{C33D7384-5248-F842-9EA3-39F125FFA728}"/>
          </ac:spMkLst>
        </pc:spChg>
        <pc:picChg chg="add mod">
          <ac:chgData name="Zhang Yifan" userId="c9b86b9a-8bad-4e1d-80e2-8f55c3c19e2c" providerId="ADAL" clId="{9CC12C6F-ADD8-124E-86BA-BB58F360CE5A}" dt="2021-09-28T00:35:42.966" v="1103" actId="1076"/>
          <ac:picMkLst>
            <pc:docMk/>
            <pc:sldMk cId="2842516421" sldId="301"/>
            <ac:picMk id="2" creationId="{6FE777FD-BDBF-F84B-83DD-102E78D136B9}"/>
          </ac:picMkLst>
        </pc:picChg>
        <pc:picChg chg="mod modCrop">
          <ac:chgData name="Zhang Yifan" userId="c9b86b9a-8bad-4e1d-80e2-8f55c3c19e2c" providerId="ADAL" clId="{9CC12C6F-ADD8-124E-86BA-BB58F360CE5A}" dt="2021-09-28T00:36:06.320" v="1110" actId="14100"/>
          <ac:picMkLst>
            <pc:docMk/>
            <pc:sldMk cId="2842516421" sldId="301"/>
            <ac:picMk id="4" creationId="{EA24BEDB-AF22-9C45-93BF-51B09D88FAED}"/>
          </ac:picMkLst>
        </pc:picChg>
      </pc:sldChg>
      <pc:sldChg chg="modSp add mod">
        <pc:chgData name="Zhang Yifan" userId="c9b86b9a-8bad-4e1d-80e2-8f55c3c19e2c" providerId="ADAL" clId="{9CC12C6F-ADD8-124E-86BA-BB58F360CE5A}" dt="2021-09-28T01:52:20.366" v="1443" actId="20577"/>
        <pc:sldMkLst>
          <pc:docMk/>
          <pc:sldMk cId="4147101515" sldId="302"/>
        </pc:sldMkLst>
        <pc:spChg chg="mod">
          <ac:chgData name="Zhang Yifan" userId="c9b86b9a-8bad-4e1d-80e2-8f55c3c19e2c" providerId="ADAL" clId="{9CC12C6F-ADD8-124E-86BA-BB58F360CE5A}" dt="2021-09-28T01:52:20.366" v="1443" actId="20577"/>
          <ac:spMkLst>
            <pc:docMk/>
            <pc:sldMk cId="4147101515" sldId="302"/>
            <ac:spMk id="242" creationId="{00000000-0000-0000-0000-000000000000}"/>
          </ac:spMkLst>
        </pc:spChg>
        <pc:spChg chg="mod">
          <ac:chgData name="Zhang Yifan" userId="c9b86b9a-8bad-4e1d-80e2-8f55c3c19e2c" providerId="ADAL" clId="{9CC12C6F-ADD8-124E-86BA-BB58F360CE5A}" dt="2021-09-28T00:38:45.478" v="1224" actId="20577"/>
          <ac:spMkLst>
            <pc:docMk/>
            <pc:sldMk cId="4147101515" sldId="302"/>
            <ac:spMk id="243" creationId="{00000000-0000-0000-0000-000000000000}"/>
          </ac:spMkLst>
        </pc:spChg>
      </pc:sldChg>
      <pc:sldChg chg="addSp delSp modSp new mod">
        <pc:chgData name="Zhang Yifan" userId="c9b86b9a-8bad-4e1d-80e2-8f55c3c19e2c" providerId="ADAL" clId="{9CC12C6F-ADD8-124E-86BA-BB58F360CE5A}" dt="2021-09-28T00:40:13.402" v="1235" actId="478"/>
        <pc:sldMkLst>
          <pc:docMk/>
          <pc:sldMk cId="1187986949" sldId="303"/>
        </pc:sldMkLst>
        <pc:spChg chg="del mod">
          <ac:chgData name="Zhang Yifan" userId="c9b86b9a-8bad-4e1d-80e2-8f55c3c19e2c" providerId="ADAL" clId="{9CC12C6F-ADD8-124E-86BA-BB58F360CE5A}" dt="2021-09-28T00:40:11.903" v="1234" actId="478"/>
          <ac:spMkLst>
            <pc:docMk/>
            <pc:sldMk cId="1187986949" sldId="303"/>
            <ac:spMk id="2" creationId="{0D538955-E18F-3F41-AF53-53F5543AB50B}"/>
          </ac:spMkLst>
        </pc:spChg>
        <pc:spChg chg="del">
          <ac:chgData name="Zhang Yifan" userId="c9b86b9a-8bad-4e1d-80e2-8f55c3c19e2c" providerId="ADAL" clId="{9CC12C6F-ADD8-124E-86BA-BB58F360CE5A}" dt="2021-09-28T00:40:13.402" v="1235" actId="478"/>
          <ac:spMkLst>
            <pc:docMk/>
            <pc:sldMk cId="1187986949" sldId="303"/>
            <ac:spMk id="3" creationId="{66F84D2B-0823-7149-AECA-030903E09BA4}"/>
          </ac:spMkLst>
        </pc:spChg>
        <pc:picChg chg="add mod">
          <ac:chgData name="Zhang Yifan" userId="c9b86b9a-8bad-4e1d-80e2-8f55c3c19e2c" providerId="ADAL" clId="{9CC12C6F-ADD8-124E-86BA-BB58F360CE5A}" dt="2021-09-28T00:40:09.054" v="1233" actId="1076"/>
          <ac:picMkLst>
            <pc:docMk/>
            <pc:sldMk cId="1187986949" sldId="303"/>
            <ac:picMk id="4" creationId="{4E0CB8D8-6AFA-4542-A349-612293DCB5D7}"/>
          </ac:picMkLst>
        </pc:picChg>
      </pc:sldChg>
      <pc:sldChg chg="addSp modSp new mod">
        <pc:chgData name="Zhang Yifan" userId="c9b86b9a-8bad-4e1d-80e2-8f55c3c19e2c" providerId="ADAL" clId="{9CC12C6F-ADD8-124E-86BA-BB58F360CE5A}" dt="2021-09-28T00:40:26.292" v="1238" actId="27636"/>
        <pc:sldMkLst>
          <pc:docMk/>
          <pc:sldMk cId="1282916541" sldId="304"/>
        </pc:sldMkLst>
        <pc:spChg chg="mod">
          <ac:chgData name="Zhang Yifan" userId="c9b86b9a-8bad-4e1d-80e2-8f55c3c19e2c" providerId="ADAL" clId="{9CC12C6F-ADD8-124E-86BA-BB58F360CE5A}" dt="2021-09-28T00:40:26.292" v="1238" actId="27636"/>
          <ac:spMkLst>
            <pc:docMk/>
            <pc:sldMk cId="1282916541" sldId="304"/>
            <ac:spMk id="2" creationId="{6241AA5B-0057-0346-AD75-C9B0E414D542}"/>
          </ac:spMkLst>
        </pc:spChg>
        <pc:picChg chg="add">
          <ac:chgData name="Zhang Yifan" userId="c9b86b9a-8bad-4e1d-80e2-8f55c3c19e2c" providerId="ADAL" clId="{9CC12C6F-ADD8-124E-86BA-BB58F360CE5A}" dt="2021-09-28T00:40:26.257" v="1237"/>
          <ac:picMkLst>
            <pc:docMk/>
            <pc:sldMk cId="1282916541" sldId="304"/>
            <ac:picMk id="4" creationId="{90468059-B04E-1748-9884-CE926D6F0E8D}"/>
          </ac:picMkLst>
        </pc:picChg>
      </pc:sldChg>
      <pc:sldChg chg="addSp modSp new mod">
        <pc:chgData name="Zhang Yifan" userId="c9b86b9a-8bad-4e1d-80e2-8f55c3c19e2c" providerId="ADAL" clId="{9CC12C6F-ADD8-124E-86BA-BB58F360CE5A}" dt="2021-09-28T00:41:16.074" v="1241" actId="27636"/>
        <pc:sldMkLst>
          <pc:docMk/>
          <pc:sldMk cId="2022033132" sldId="305"/>
        </pc:sldMkLst>
        <pc:spChg chg="mod">
          <ac:chgData name="Zhang Yifan" userId="c9b86b9a-8bad-4e1d-80e2-8f55c3c19e2c" providerId="ADAL" clId="{9CC12C6F-ADD8-124E-86BA-BB58F360CE5A}" dt="2021-09-28T00:41:16.074" v="1241" actId="27636"/>
          <ac:spMkLst>
            <pc:docMk/>
            <pc:sldMk cId="2022033132" sldId="305"/>
            <ac:spMk id="2" creationId="{6A3DB966-8BD8-0341-9BD8-F9F1DDA1D53C}"/>
          </ac:spMkLst>
        </pc:spChg>
        <pc:picChg chg="add">
          <ac:chgData name="Zhang Yifan" userId="c9b86b9a-8bad-4e1d-80e2-8f55c3c19e2c" providerId="ADAL" clId="{9CC12C6F-ADD8-124E-86BA-BB58F360CE5A}" dt="2021-09-28T00:41:15.881" v="1240"/>
          <ac:picMkLst>
            <pc:docMk/>
            <pc:sldMk cId="2022033132" sldId="305"/>
            <ac:picMk id="4" creationId="{0839F02B-EB83-6149-B9C7-43319D749BED}"/>
          </ac:picMkLst>
        </pc:picChg>
      </pc:sldChg>
      <pc:sldChg chg="modSp add mod">
        <pc:chgData name="Zhang Yifan" userId="c9b86b9a-8bad-4e1d-80e2-8f55c3c19e2c" providerId="ADAL" clId="{9CC12C6F-ADD8-124E-86BA-BB58F360CE5A}" dt="2021-09-28T01:52:14.452" v="1441" actId="20577"/>
        <pc:sldMkLst>
          <pc:docMk/>
          <pc:sldMk cId="644820709" sldId="306"/>
        </pc:sldMkLst>
        <pc:spChg chg="mod">
          <ac:chgData name="Zhang Yifan" userId="c9b86b9a-8bad-4e1d-80e2-8f55c3c19e2c" providerId="ADAL" clId="{9CC12C6F-ADD8-124E-86BA-BB58F360CE5A}" dt="2021-09-28T01:52:14.452" v="1441" actId="20577"/>
          <ac:spMkLst>
            <pc:docMk/>
            <pc:sldMk cId="644820709" sldId="306"/>
            <ac:spMk id="242" creationId="{00000000-0000-0000-0000-000000000000}"/>
          </ac:spMkLst>
        </pc:spChg>
        <pc:spChg chg="mod">
          <ac:chgData name="Zhang Yifan" userId="c9b86b9a-8bad-4e1d-80e2-8f55c3c19e2c" providerId="ADAL" clId="{9CC12C6F-ADD8-124E-86BA-BB58F360CE5A}" dt="2021-09-28T00:41:39.068" v="1276" actId="20577"/>
          <ac:spMkLst>
            <pc:docMk/>
            <pc:sldMk cId="644820709" sldId="306"/>
            <ac:spMk id="243" creationId="{00000000-0000-0000-0000-000000000000}"/>
          </ac:spMkLst>
        </pc:spChg>
      </pc:sldChg>
      <pc:sldChg chg="modSp new del mod">
        <pc:chgData name="Zhang Yifan" userId="c9b86b9a-8bad-4e1d-80e2-8f55c3c19e2c" providerId="ADAL" clId="{9CC12C6F-ADD8-124E-86BA-BB58F360CE5A}" dt="2021-09-28T00:42:01.989" v="1280" actId="2696"/>
        <pc:sldMkLst>
          <pc:docMk/>
          <pc:sldMk cId="3340755064" sldId="307"/>
        </pc:sldMkLst>
        <pc:spChg chg="mod">
          <ac:chgData name="Zhang Yifan" userId="c9b86b9a-8bad-4e1d-80e2-8f55c3c19e2c" providerId="ADAL" clId="{9CC12C6F-ADD8-124E-86BA-BB58F360CE5A}" dt="2021-09-28T00:42:01.001" v="1279" actId="27636"/>
          <ac:spMkLst>
            <pc:docMk/>
            <pc:sldMk cId="3340755064" sldId="307"/>
            <ac:spMk id="2" creationId="{A1075416-57CA-EA46-B8FE-F2A698091BE6}"/>
          </ac:spMkLst>
        </pc:spChg>
      </pc:sldChg>
      <pc:sldChg chg="modSp add mod">
        <pc:chgData name="Zhang Yifan" userId="c9b86b9a-8bad-4e1d-80e2-8f55c3c19e2c" providerId="ADAL" clId="{9CC12C6F-ADD8-124E-86BA-BB58F360CE5A}" dt="2021-09-28T00:55:20.770" v="1439" actId="20577"/>
        <pc:sldMkLst>
          <pc:docMk/>
          <pc:sldMk cId="1815403193" sldId="308"/>
        </pc:sldMkLst>
        <pc:spChg chg="mod">
          <ac:chgData name="Zhang Yifan" userId="c9b86b9a-8bad-4e1d-80e2-8f55c3c19e2c" providerId="ADAL" clId="{9CC12C6F-ADD8-124E-86BA-BB58F360CE5A}" dt="2021-09-28T00:42:06.019" v="1290" actId="20577"/>
          <ac:spMkLst>
            <pc:docMk/>
            <pc:sldMk cId="1815403193" sldId="308"/>
            <ac:spMk id="242" creationId="{00000000-0000-0000-0000-000000000000}"/>
          </ac:spMkLst>
        </pc:spChg>
        <pc:spChg chg="mod">
          <ac:chgData name="Zhang Yifan" userId="c9b86b9a-8bad-4e1d-80e2-8f55c3c19e2c" providerId="ADAL" clId="{9CC12C6F-ADD8-124E-86BA-BB58F360CE5A}" dt="2021-09-28T00:55:20.770" v="1439" actId="20577"/>
          <ac:spMkLst>
            <pc:docMk/>
            <pc:sldMk cId="1815403193" sldId="308"/>
            <ac:spMk id="243" creationId="{00000000-0000-0000-0000-000000000000}"/>
          </ac:spMkLst>
        </pc:spChg>
      </pc:sldChg>
      <pc:sldMasterChg chg="delSldLayout">
        <pc:chgData name="Zhang Yifan" userId="c9b86b9a-8bad-4e1d-80e2-8f55c3c19e2c" providerId="ADAL" clId="{9CC12C6F-ADD8-124E-86BA-BB58F360CE5A}" dt="2021-09-28T00:34:20.809" v="1064" actId="2696"/>
        <pc:sldMasterMkLst>
          <pc:docMk/>
          <pc:sldMasterMk cId="0" sldId="2147483661"/>
        </pc:sldMasterMkLst>
        <pc:sldLayoutChg chg="del">
          <pc:chgData name="Zhang Yifan" userId="c9b86b9a-8bad-4e1d-80e2-8f55c3c19e2c" providerId="ADAL" clId="{9CC12C6F-ADD8-124E-86BA-BB58F360CE5A}" dt="2021-09-28T00:34:20.809" v="1064" actId="2696"/>
          <pc:sldLayoutMkLst>
            <pc:docMk/>
            <pc:sldMasterMk cId="0" sldId="2147483661"/>
            <pc:sldLayoutMk cId="0" sldId="2147483649"/>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19:48.907"/>
    </inkml:context>
    <inkml:brush xml:id="br0">
      <inkml:brushProperty name="width" value="0.08571" units="cm"/>
      <inkml:brushProperty name="height" value="0.08571" units="cm"/>
      <inkml:brushProperty name="color" value="#004F8B"/>
    </inkml:brush>
  </inkml:definitions>
  <inkml:trace contextRef="#ctx0" brushRef="#br0">0 0 7830,'8'0'-215,"4"0"1,-2 0 0,2 0 211,3 0 1,-1 0 0,0 0 0,0 0 39,0 0 1,-5 0 0,1 0-1,1 0 12,1 0 1,-2 5-1,-1 0 9,2-2-133,-5-2 77,7 6 30,-11-6 4,4 6 4,-6-7 0,0 1 11,0 4 0,0-2-28,0 6 0,0-4 0,0 4 0,0 2-1,0 2 1,0 1-1,0 0-5,0 0 0,0 0 1,0 1-1,0-1 28,0 0 0,0 0 1,0 0 54,0 0-84,0 6 1,4-4 0,1 5 0,-2-1 20,-1 3 0,-2-1 0,1 2 110,4 1-118,-3 2 0,4-1 0,-6-1 0,2-1 15,2 1 1,-2 2 0,3 1-1,-4 0-8,-1 0 0,2 1 0,1-1 0,2 0-8,-2 0 1,-2 0 0,-1 2 0,0 2-5,0 1 0,0-1 1,0-3-1,0-1-1,0 0 0,0 0 0,0 1 1,0-1 9,0 0 1,0 0-1,0 2 42,0 3-56,0-3 0,0 4 1,0-6 57,0 1-58,0-1 0,0 0 0,0 0-12,0 1 10,0-1 0,0-2 0,0 0 1,0-3 7,0 2 1,0 2-1,0 1 1,0-1 14,0-4 1,0 4-1,0-4 1,0 4-7,0 1 0,0 0 0,0 1 1,0-1-8,0 0 1,0 0 0,0 1-1,0-3-7,0-2 1,0 2 0,0-2 0,0 3-6,0 1 0,0-5 1,0 1-1,0-1 0,0-1 0,0 5 0,0-5-45,0 0 40,0 4 1,0-8-1,0 4-45,0-2 38,0 5 1,0-4-1,0 2 1,0-3-4,0 1 0,0-4 0,0 5 1,0-2-2,0-2 0,0 2 0,0-1 1,0-2-1,0-1 1,0-1-1,0 3 1,-1 1 10,-4-2 0,3-2 0,-2 0 1,2-1-8,2 0 0,0 0-15,0 0 1,0 0 0,0 0 0,0 0 4,0 0 1,0 1 0,0-1 0,0 0-15,0 0 0,0-5 0,0 1 22,0 1-3,0-5 0,0 6 1,0-2 0,0 2 0,0-2-5,0-1 0,0-4-7,0 4 11,0-5 7,0 2-2,0 0 48,-6-4 1,4 10 65,-2-2 58,2-4-95,-4 6-95,4-10 20,-4 4 1,4-6 24,-2 0 0,0 0 0,-5 0 82,-2 0 0,3 0 0,-1 0 5,-2 0 0,3 0 0,-1 0-39,-2 0 0,-2 0-50,-1 0 1,0-1-50,0-4 0,1 2 0,2-5-69,2 2 0,4 1 1,-3 3-493,2-2-892,-5 2 367,9-4 1107,-4 6 0,0-6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03.603"/>
    </inkml:context>
    <inkml:brush xml:id="br0">
      <inkml:brushProperty name="width" value="0.08571" units="cm"/>
      <inkml:brushProperty name="height" value="0.08571" units="cm"/>
      <inkml:brushProperty name="color" value="#004F8B"/>
    </inkml:brush>
  </inkml:definitions>
  <inkml:trace contextRef="#ctx0" brushRef="#br0">71 65 6389,'2'-3'-26,"-1"-1"247,1 0 0,-1 1 1,0-1-201,1 0-72,0 2 1,-2-3 0,-1 2 0,0-1-14,-1 1 1,0 1 0,0 0 71,-2 0 0,-1 1 1,0-1-1,0 2 1,-1 0-1,1 0 36,0 0 1,-1 0 0,1 0-28,2 2 0,-2 1 1,1 1-1,0-1 1,0 1 99,1-1 1,1 2-1,1-2 101,0 2-151,1 0 1,1 0 0,0-1 0,3 0 14,1 0 0,0 1 0,1 0 0,1-1 150,0-1 1,2-1 0,0-1 0,1 0-98,1-1 0,0 0 1,0 0-1,1 0-13,1 0 1,-1-2 0,-1-2 0,0-1-187,-1 0 1,-1-1-1,0 1 1,-1-1-219,-2-1 1,-2 0-1,-3-2 282,0 0 0,-1-4 0,0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58.532"/>
    </inkml:context>
    <inkml:brush xml:id="br0">
      <inkml:brushProperty name="width" value="0.08571" units="cm"/>
      <inkml:brushProperty name="height" value="0.08571" units="cm"/>
      <inkml:brushProperty name="color" value="#004F8B"/>
    </inkml:brush>
  </inkml:definitions>
  <inkml:trace contextRef="#ctx0" brushRef="#br0">55 1 7920,'-8'6'382,"-4"-3"1,4 6-44,0 2 1,2 2-1,4 1 1,-1 0-193,-2 0 0,2 2 1,6 1-1,4 2 31,0-2 1,3-3 0,4-3 0,2-3-413,2-2 0,-2-1 1,4-5-1,-1 0-228,0 0 0,3-6 0,-6-4 0,-4-2 108,1-2 0,-7 0 0,-1 0 471,-4-1-104,-1 1 1,0 0 0,-1 0-115,-4 0 1,-3 1 0,-6 4 1321,0 4-870,-6 4 1,4-4 0,-3 0-259,3 2-107,2 2 1,0 2 0,2 4 13,2 4 0,-2 10 0,4 3 0</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13"/>
    </inkml:context>
    <inkml:brush xml:id="br0">
      <inkml:brushProperty name="width" value="0.08571" units="cm"/>
      <inkml:brushProperty name="height" value="0.08571" units="cm"/>
      <inkml:brushProperty name="color" value="#004F8B"/>
    </inkml:brush>
  </inkml:definitions>
  <inkml:trace contextRef="#ctx0" brushRef="#br0">18 1 9189,'-4'4'0,"0"1"0,1 1 0,1 1 0,1 2 0,-1 1 0,1 2 0,1 1 0,0 2 0,0 1 0,0 0 0,0 0 0,0 0 0,0 0 884,0-2 0,0 0-1149,0-3 1,0 2 0,1-2 0,1 1-1678,1 0 1942,0-2 0,1 2 0,0 0 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14"/>
    </inkml:context>
    <inkml:brush xml:id="br0">
      <inkml:brushProperty name="width" value="0.08571" units="cm"/>
      <inkml:brushProperty name="height" value="0.08571" units="cm"/>
      <inkml:brushProperty name="color" value="#004F8B"/>
    </inkml:brush>
  </inkml:definitions>
  <inkml:trace contextRef="#ctx0" brushRef="#br0">132 93 7752,'0'-7'200,"0"-1"0,-2 2 0,0-1 0,-1-1-41,0 0 1,0-2 0,-2-1-13,1 2 0,-1 1 0,-1 3-127,-3 1 1,0 2-1,-1 3 1,0 1-58,2 2 1,-1 3 0,1 2 0,1 1 47,-1 2 1,2 1-1,0 0 1,3 0 44,2 0 0,-1 1 1,0-2-189,1 0 161,3 1 0,0-4 0,1 1-131,2-2 35,-2-2 0,5-2-159,-1-1 116,0-1 0,3-2 1,-3-2-1,0-3 0,0-2 0,2-3 0,-3-1 0,2-1 38,-1 0 1,-1 0-1,-1 0 1,0-1 58,-2 2 0,0 1 0,-1 0 358,-1 0 0,-1 2 927,0-1-1015,0 4 0,2 6 1,0 7 663,0 2-625,-1 2 0,2 3 1,-1 0 140,1 1-370,0 2 0,1 0 1,1 3-766,-1 0 257,0 1 0,1-2 0,-1 1 0,1-1 441,-1 1 0,0 0 0,1-1 0</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15"/>
    </inkml:context>
    <inkml:brush xml:id="br0">
      <inkml:brushProperty name="width" value="0.08571" units="cm"/>
      <inkml:brushProperty name="height" value="0.08571" units="cm"/>
      <inkml:brushProperty name="color" value="#004F8B"/>
    </inkml:brush>
  </inkml:definitions>
  <inkml:trace contextRef="#ctx0" brushRef="#br0">4 1 9055,'-1'0'0,"0"5"0,0 5 0,0 4 0,1 1 0,1 3 0,0 1 0,0 2 0,2 0 0,0 1 0,0 0 0,-1 1 0,1 0 0,-1 0 0,0 0 0,1-2 0,0-2 0,-1-2 0,1-2 0,-1-2 0,1-2 703,0-3-862,1-5 0,3 0 0,-1-6 1,1-5-1,-1-2 0,-1-4 0,-1-2 1,1-1 5,-1-1 1,1-3 0,-1 2 99,0 0 0,2-1 0,0 2 1,0 2 176,0 3 0,-1 0 1,2 5 300,-1 1-283,-1 3 0,2 3 1,-2 3-1,1 2 8,0 3 0,-3 1 0,0 2 0,0 0-40,-1 2 1,2 0 0,-3 2 0,0-1-138,0 2 0,-1-2 0,0 1 1,0-2-500,0-1 1,0 0-1,2 0-322,1 0 0,-1-3 848,1 0 0,0-5 0,1-1 0</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16"/>
    </inkml:context>
    <inkml:brush xml:id="br0">
      <inkml:brushProperty name="width" value="0.08571" units="cm"/>
      <inkml:brushProperty name="height" value="0.08571" units="cm"/>
      <inkml:brushProperty name="color" value="#004F8B"/>
    </inkml:brush>
  </inkml:definitions>
  <inkml:trace contextRef="#ctx0" brushRef="#br0">2 85 7297,'-2'5'0,"3"1"0,3-2 0,4-2 0,2-2 0,0 0 0,-1 0 394,0-2 0,0 0-338,-1-3 1,1 1 0,0 0 0,-2-1-63,-1-1 1,-1 0-1,-1 0-16,1-1 0,-3 1 1,1 0-63,-1-1 1,-1 0 0,-3 1 0,-1 1 45,0 1 0,-4 0 1,0 1-1,-2 1 26,1 0 1,-1 2 0,0-2 0,-1 2 135,-1 0 1,3 1 0,1 1 213,0 1-254,2 2 0,0 1 0,1 2 0,1-1 1,2 1 0,0 0 0,1 2 344,0 0-274,0-1 1,2 3 0,1-1-45,1 1-92,1-3 1,-1 3-1,0-3 1,1 2-240,1-2 0,0-1 0,0 0 0,1-1-10,0 0 0,-1-1 1,1-1-50,1-1 279,2 0 0,0 1 0,1-1 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17"/>
    </inkml:context>
    <inkml:brush xml:id="br0">
      <inkml:brushProperty name="width" value="0.08571" units="cm"/>
      <inkml:brushProperty name="height" value="0.08571" units="cm"/>
      <inkml:brushProperty name="color" value="#004F8B"/>
    </inkml:brush>
  </inkml:definitions>
  <inkml:trace contextRef="#ctx0" brushRef="#br0">146 79 9012,'3'-7'0,"-2"1"0,-2-2 0,-2 1 0,-2-1 0,0 0 0,-1 1 0,-1 1 0,0 1 0,1 1 0,-2 1 0,-1 2 0,-1 0 0,0 1 0,0 0 0,1 1 0,1 0 0,2 3 0,-1 1 0,0 1 0,1 1 0,1 1 0,0 0 0,2 1 0,0 1 0,1 0-146,1 0 1,1 1-1,0-1 40,2 0 93,0-1 1,3 0 0,0-2-1,0-1-41,3-1 1,0-2 0,1-1 0,0 0-9,0-1 0,-1-4 0,2-2 0,0-1-37,0-2 1,0-1 0,-3-1 0,1 0 44,0 0 1,-2-2-1,0 0 1,-1 2-37,-1 0 0,0 0 569,-1-1-377,-1 1 0,-2 8 700,-2 5-580,2 1 1,-2 7 0,2-3 0,0 2-14,0 1 0,0 0 0,0 0-59,0 0-142,0-1 0,2 0 0,1-1 0,0-1 34,2-1 0,0-1 1,0-2-1,1 0-299,1-1 1,-1-1-1,2-2 1,-1-2-125,0-1 0,1-2 0,-1-2 0,0 1 182,-1-2 1,0-2 0,-1 0 0,0 0 91,-2 0 0,0 2 1,1-2-95,-1 0 1,1 2 1144,-1-1-561,-1 4 1,0 0 289,0 2-431,-2 2 0,3-1 90,-2 4 1,2 2-127,1 3 1,1 2 65,-1 0-134,2 1 5,-1 2 1,2 2 8,-1 2 0,-1 1 217,1 3-73,1 1-249,-4 1 1,2 0-1,-2 0 1,-1 0-1,0-2-229,0-1 1,-1-3-1,0-1 1,0-3 144,-1-2 1,0-1-338,0 0-25,0-4-420,0-1 1,0-12 247,0-3 435,-2-3 1,1 3 0,-2-3 15,-1 0 56,2-2 1,-2-4 0,2 0 0,0-2-28,0-2 0,2 3 0,0-2 0,0 1 184,0 2 1,0 0 0,2 5 0,1-1 156,2 1 1,0 4-1,2 0 1,-1 2-62,-1 2 0,1 1 0,-1 1 180,1 1 0,2 1 1,3 2-166,-1 2 0,-3 2 1,0 3 235,0 2-336,-2 0 0,1 1 0,0 0 135,-2-1-142,0 1 1,-3 1 0,0 1-1,-1-1 62,-1 1 0,-4-2 1,-2 2-1,-2-1 1,1 1 0,-2-1 0,1-2 0,-2 0-219,-1-1 0,3-2 0,-2 0 0,2-3-821,0 0 1,2-1 0,0 0 879,1-2 0,-2-4 0,1-2 0</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18"/>
    </inkml:context>
    <inkml:brush xml:id="br0">
      <inkml:brushProperty name="width" value="0.08571" units="cm"/>
      <inkml:brushProperty name="height" value="0.08571" units="cm"/>
      <inkml:brushProperty name="color" value="#004F8B"/>
    </inkml:brush>
  </inkml:definitions>
  <inkml:trace contextRef="#ctx0" brushRef="#br0">1 89 7693,'2'-6'-674,"3"1"856,2 3 0,1 2 0,1 0 0,0 0 11,-1 0 1,3 0-1,1 0 1,1 0 145,0 0-292,0 0 1,0 0 0,1 0 15,-1 0 0,0-2 0,0 0-135,1 0-38,-1-1 0,-1-2 1,-1 2-1,0-1-169,-2 1 0,1 0 0,-1-2 0,-1 0-285,-1-1 1,0 0 563,-1 0 0,-1-3 0,1-2 0</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19"/>
    </inkml:context>
    <inkml:brush xml:id="br0">
      <inkml:brushProperty name="width" value="0.08571" units="cm"/>
      <inkml:brushProperty name="height" value="0.08571" units="cm"/>
      <inkml:brushProperty name="color" value="#004F8B"/>
    </inkml:brush>
  </inkml:definitions>
  <inkml:trace contextRef="#ctx0" brushRef="#br0">10 1 7799,'-5'0'-141,"1"2"1,4 1-1,0 4 311,0 2 1,0 1 0,0 0 0,0 3 27,0 1 1,0 2-1,0 3 1,1 2-47,1 0 0,1 1 1,0 0-1,0 1-67,0 0 0,-2 0 0,2 0 0,-1 0-36,0-1 1,-1-2 0,1-1-1,0-1-431,1-2 0,0-3 0,0-3-338,0-2 476,1 0 0,-1-4-562,0 0 538,2-2 0,0-4 268,1-4 0,-2-4 0,1-1 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20"/>
    </inkml:context>
    <inkml:brush xml:id="br0">
      <inkml:brushProperty name="width" value="0.08571" units="cm"/>
      <inkml:brushProperty name="height" value="0.08571" units="cm"/>
      <inkml:brushProperty name="color" value="#004F8B"/>
    </inkml:brush>
  </inkml:definitions>
  <inkml:trace contextRef="#ctx0" brushRef="#br0">0 124 8012,'2'7'0,"2"-1"0,1-1 0,3-1 0,1-1 0,2 0 0,1-2 0,0 0 0,-1-2 0,-1-2 636,1-1 1,-2 0-595,1-1 0,-2 0 0,-1 0 0,0-2 36,0 0 1,-2-2 0,1 2 0,-1-1-193,-1-1 1,-1-1 0,0-2 19,-1 0 1,-1 3 0,-3-1 251,-1 3-155,-3 1 0,0 1 0,-2 1 200,-1 2-189,-1 0 0,-1 4 0,0 0 262,0 2-249,0 3 1,1 0 0,-1 3 0,2 1 63,1 0 0,1-1 0,2 1 1,1-1 22,0 0 1,2 2 0,1-1 0,0 0-26,1 1 0,1-1 0,2 1 1,2-1-19,1 0 1,1-1 0,2 0 0,0-1-35,2-1 1,-2-1-1,3-2 1,-1-2-57,0 0 1,1-2-1,1-1 1,1 0-69,-1-2 0,0-1 1,0-3-242,-2-1 253,2-1 0,-4-2 0,0 1 1,-1-2-46,-2 1 1,0-1-1,-2 0 1,1-1-102,-1 0 1,-1 2 0,-2-2 0,0 0 141,-1-1 1,0 2 0,0-1-1,0 1 131,0 0 1,-1 2 505,0 1-303,-2 2 0,1 2-12,0 6 0,2 1 0,2 4 0,1 1 93,3 2 0,-1 0 0,2 2 283,1 0-450,2-1 1,0 2 0,0-2 31,1 0-115,1 2 0,-1-3 0,1 1 0,-1 0-120,0-2 0,-1 1 0,2-2 1,-2 0-200,0-1 0,0-1 0,-2-1-582,1-1 0,2-1 0,0-2-78,-1-2 0,-2 1 1,-4-3 892,1 0 0,-1-5 0,1-2 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21"/>
    </inkml:context>
    <inkml:brush xml:id="br0">
      <inkml:brushProperty name="width" value="0.08571" units="cm"/>
      <inkml:brushProperty name="height" value="0.08571" units="cm"/>
      <inkml:brushProperty name="color" value="#004F8B"/>
    </inkml:brush>
  </inkml:definitions>
  <inkml:trace contextRef="#ctx0" brushRef="#br0">124 1 8106,'-7'4'0,"1"2"0,1 2 0,1 2 459,-1 0 1,0-2-1,0 2-240,-1 0 0,0 0-374,0 0 138,1 3 0,-2-4 1,2 2-476,-1-1 293,0 0 1,0 1-1,0-3 1,1 1-227,0-2 1,0 1 0,1-2 424,0 1 0,1-1 0,1 0 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22"/>
    </inkml:context>
    <inkml:brush xml:id="br0">
      <inkml:brushProperty name="width" value="0.08571" units="cm"/>
      <inkml:brushProperty name="height" value="0.08571" units="cm"/>
      <inkml:brushProperty name="color" value="#004F8B"/>
    </inkml:brush>
  </inkml:definitions>
  <inkml:trace contextRef="#ctx0" brushRef="#br0">1 27 7773,'6'-2'0,"1"0"0,2 2 0,0 0 0,-1 1 0,1 1 0,0-1 162,0-1 1,0 2 0,1-1 0,0 0 0,0 0-223,-1-1 0,2-2 0,-1 0 0,0 0-217,-1-2 0,0 2 0,0-1 1,-1 0 276,-1-1 0,2-1 0,-2 1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59.172"/>
    </inkml:context>
    <inkml:brush xml:id="br0">
      <inkml:brushProperty name="width" value="0.08571" units="cm"/>
      <inkml:brushProperty name="height" value="0.08571" units="cm"/>
      <inkml:brushProperty name="color" value="#004F8B"/>
    </inkml:brush>
  </inkml:definitions>
  <inkml:trace contextRef="#ctx0" brushRef="#br0">0 1 9494,'0'14'783,"0"0"0,2 0-494,2 0 0,-1 6 0,5 2 0,-1 2-240,-4-1 0,3 1 0,0 4 0,2 0 495,3 1-544,-5-1 0,13 6 0,-3 2 0</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23"/>
    </inkml:context>
    <inkml:brush xml:id="br0">
      <inkml:brushProperty name="width" value="0.08571" units="cm"/>
      <inkml:brushProperty name="height" value="0.08571" units="cm"/>
      <inkml:brushProperty name="color" value="#004F8B"/>
    </inkml:brush>
  </inkml:definitions>
  <inkml:trace contextRef="#ctx0" brushRef="#br0">18 0 7845,'-7'3'0,"2"1"0,3 2 442,0 0 0,0 3 0,3 2 0,0 0 0,1 2 269,0-1 0,1 3-566,1 2 0,-1 2 0,0 1-54,1 2 1,0 0 0,0 0 0,0 1-59,-1-1 0,0 1 0,-1-4 0,0-1-335,0-2 1,1-1-1,-1-3 1,1 0-2324,0-2 2625,-1-1 0,2-1 0,-2-1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36.259"/>
    </inkml:context>
    <inkml:brush xml:id="br0">
      <inkml:brushProperty name="width" value="0.08571" units="cm"/>
      <inkml:brushProperty name="height" value="0.08571" units="cm"/>
      <inkml:brushProperty name="color" value="#004F8B"/>
    </inkml:brush>
  </inkml:definitions>
  <inkml:trace contextRef="#ctx0" brushRef="#br0">7 1 8191,'-4'3'845,"2"3"0,1 4-445,1 2 1,0 4 0,1 2 0,1 1-230,3 3 1,-2 2 0,1-1 0,1 2 15,1 0 0,2 1 0,1-1 0,-1 0-352,-1 1 1,-2-1-1,0 0 1,0-2-384,0-1 1,-1-3 0,1-2-1016,0-2 805,-4-2 1,5-3 757,-2-2 0,-1-6 0,0-3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36.555"/>
    </inkml:context>
    <inkml:brush xml:id="br0">
      <inkml:brushProperty name="width" value="0.08571" units="cm"/>
      <inkml:brushProperty name="height" value="0.08571" units="cm"/>
      <inkml:brushProperty name="color" value="#004F8B"/>
    </inkml:brush>
  </inkml:definitions>
  <inkml:trace contextRef="#ctx0" brushRef="#br0">7 7 7985,'-3'-3'1943,"0"0"-1179,3 3-529,8 6-217,-3 1 1,10 3 0,-6-1 0,1 0 22,1 1 0,1 0 1,1 1-1,-1 0-55,-2-2 0,2 4 1,-4-4-1,-1 2-84,-2 0 0,0-3 1,-3 2-1,0-1 183,-2-1 1,0 0 0,0-1-1,-2 0-8,-3-1 1,-3-2 0,-1 1 0,-1-2 18,-1 0 1,1-1 0,0-2-903,-2 0 578,3 0 1,-2-2 0,2-1-1170,2-3 962,-1 1 0,2-4 435,0 2 0,2-2 0,1-1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37.052"/>
    </inkml:context>
    <inkml:brush xml:id="br0">
      <inkml:brushProperty name="width" value="0.08571" units="cm"/>
      <inkml:brushProperty name="height" value="0.08571" units="cm"/>
      <inkml:brushProperty name="color" value="#004F8B"/>
    </inkml:brush>
  </inkml:definitions>
  <inkml:trace contextRef="#ctx0" brushRef="#br0">179 96 7904,'-7'-4'0,"1"-1"0,-1-1 0,0-2 163,-1 0 0,0 0 1,-2 0-1,0 0 50,0 0 1,2-1 0,-2 1 0,0 2-155,0 1 1,2 4 0,-2-2 0,1 3-61,1 0 0,1 3 0,1 1 0,1 2 72,1 3 1,2 1 0,-2 2-347,2 1 199,-1 0 1,3 0-1,0 1-1,0 1 1,3 0-1,-1-2 1,2-1-1,1 1-55,1 0 0,0-1 0,0-2 1,0-1 62,-2-2 0,2-1 1,-2-2-1,2-2 10,0-1 1,0-1-1,1 0 1,-1-1 43,0-1 0,3-4 1,-1-3-1,0-1 34,-4-1 1,2-1 0,-2 0-1,0 1 153,0 0 0,-2 2 0,0 0 0,1-1-43,-1 3 0,3 0 527,-1 3-431,-1 1 0,2 3 0,0 0-144,0 0 1,2 3-1,-1 1-647,0 2 267,1 0 0,0 3 0,1 1 0,0 1-1185,0 0 1484,2-1 0,0 3 0,2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37.565"/>
    </inkml:context>
    <inkml:brush xml:id="br0">
      <inkml:brushProperty name="width" value="0.08571" units="cm"/>
      <inkml:brushProperty name="height" value="0.08571" units="cm"/>
      <inkml:brushProperty name="color" value="#004F8B"/>
    </inkml:brush>
  </inkml:definitions>
  <inkml:trace contextRef="#ctx0" brushRef="#br0">236 204 7904,'0'-4'47,"0"-1"-16,0-2 1,0-2 0,-1-2 1260,-1 0-932,-1 1 0,-4-3 1,1 2-1,0 1 6,-1-2 0,-2 0 0,-2 0 1,-1-1-212,0 0 0,-1 1 0,0 1 1,0 1-51,1 1 0,-3 3 1,0 4-1,1 1-133,0 1 0,5 5 0,-1 2 0,2 3-107,-1 4 0,3 1 0,3 4-209,0 0 349,1 0 1,2 0 0,0 1-59,2-1 0,2-3 37,2-1 1,1-2 0,1-1-79,1-1 0,1-3 1,-1-3-301,1-1 249,1-2 1,1 0 0,-1-4 0,0-3-13,0-3 1,-1-2 0,0-5-1,-1 0 92,-1-1 0,-1 1 0,-1-2 0,0 2 100,-2 1 1,1 2-1,-3 3 1,0-1 270,1 3 1,-2 2-1,2 1 213,0 1 1,-2 2 0,3 3-200,-2 2 0,3 4 1,0 1-1,0 2 1,1 2-50,-2 1 1,2 3-1,-2 0 1,2 2-12,0 0 1,-2 0 0,-2-1 13,-2-1-201,0 4 0,0-4 1,0 3-1,0-1-15,-2-2 1,-2 1-603,-2-3 278,-1-2 0,3 1 0,-1-4 0,-1-1 0,-2-2-469,0 1 1,1-3 0,1-1 0,-1-1-176,1-3 0,0 0 0,-1-1-962,1-3 1872,2-3 0,-1-9 0,1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37.990"/>
    </inkml:context>
    <inkml:brush xml:id="br0">
      <inkml:brushProperty name="width" value="0.08571" units="cm"/>
      <inkml:brushProperty name="height" value="0.08571" units="cm"/>
      <inkml:brushProperty name="color" value="#004F8B"/>
    </inkml:brush>
  </inkml:definitions>
  <inkml:trace contextRef="#ctx0" brushRef="#br0">39 128 7922,'6'0'-296,"0"0"0,1 0 1,-1 0 753,0 0 0,1 0-101,-1 0 1,1 0-209,-1 0-56,0 0 0,1-2 1,-1-1-1,0 0-89,-2-2 0,1 1 0,-2 0 0,-1-1-93,1-1 0,-1-1 0,-2-1 1,0 0 21,0 0 0,-2 0 0,-2 1 0,-1-2 93,-1 1 0,1 1 0,-4 1 0,0 0 101,1 2 1,-3-1 0,2 3-1,0 1 156,-1 0 0,0 2 0,1 1 1,2 3 649,0 2-719,0 3 0,2 3 315,0 0-302,2-1 0,3 4 0,0 1 303,0 1-382,3 1 1,1 1 0,2-2 285,1-1-345,2 4 1,0-7-1,2 3 1,0-3-296,0-1 1,-1-3 0,1-2 0,2-3-494,1 0 1,1-4 0,-2 0 0,0-4-672,-1-3 0,0-4 1370,-1 0 0,-2-1 0,-3-4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59.915"/>
    </inkml:context>
    <inkml:brush xml:id="br0">
      <inkml:brushProperty name="width" value="0.08571" units="cm"/>
      <inkml:brushProperty name="height" value="0.08571" units="cm"/>
      <inkml:brushProperty name="color" value="#004F8B"/>
    </inkml:brush>
  </inkml:definitions>
  <inkml:trace contextRef="#ctx0" brushRef="#br0">15 85 7734,'-8'-6'141,"3"-4"1,4 3 0,1-3 0,1 1 269,4 1 1,3-3 0,6 5 0,0-1-175,0 1 1,2 1-1,1 5 1,2 0-260,-2 0 1,-1 7-1,-2 2 1,0 4-215,0 1 0,-6 0 1,-3 0-1,-4 2 12,-1 2 0,0-2 0,0 5 0,-1-3 93,-4 1 1,-3 5-1,-6-5 1,0-1 94,0 3 1,0-6 0,0 4-1,1-3 1034,4-2 0,-2-5-15,6 1-755,0-7 1,7 3 0,3-6 0,6 0-85,6 0 0,6-6 1,9-3-1,2-6 3,2-3 0,2 2 0,6-3-147,3 3 0,-3-4 0,4-2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09.207"/>
    </inkml:context>
    <inkml:brush xml:id="br0">
      <inkml:brushProperty name="width" value="0.08571" units="cm"/>
      <inkml:brushProperty name="height" value="0.08571" units="cm"/>
      <inkml:brushProperty name="color" value="#004F8B"/>
    </inkml:brush>
  </inkml:definitions>
  <inkml:trace contextRef="#ctx0" brushRef="#br0">1 0 8589,'0'10'549,"0"0"0,0 1-368,0 2 0,0 1 0,1 2 0,0 1-259,2-1 0,3 1 0,-4-1 0,1 0-190,1 1 0,-2-3 1,2-2-1,1 0-100,-1-2 0,-1-1 0,2 0 0,-1-2-155,1-2 0,-3 2 523,4-5 0,-1 1 0,4-3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09.767"/>
    </inkml:context>
    <inkml:brush xml:id="br0">
      <inkml:brushProperty name="width" value="0.08571" units="cm"/>
      <inkml:brushProperty name="height" value="0.08571" units="cm"/>
      <inkml:brushProperty name="color" value="#004F8B"/>
    </inkml:brush>
  </inkml:definitions>
  <inkml:trace contextRef="#ctx0" brushRef="#br0">26 17 7963,'-6'0'-6,"1"0"200,3 0-57,-6 0 1,8 1-116,-3 2 6,2-2 0,1 7 0,1-1 0,1 4-125,0 2 150,5 1 1,-3-1 0,5 0-108,-1-1 0,0 0 0,0-2 0,0 1 35,1-1 0,2-4 0,-1-1 1,1-2-73,1-1 0,-3-1 1,2-1-1,-2-1 49,0-2 0,-1-2 0,-1-5 1,-1-2 75,-4-1 1,2 2 0,-1-1-1,-1-1 38,-1 0 0,-4 2 0,-1-2 0,0 1 49,-3 2 0,-1 1 0,-2 2 6,-1 2 1,0-2-62,3 4 1,0 1-245,-1 2 120,1 0 1,1 3 0,1 3-327,0 1 0,4 1 218,-1 1 0,3-1 1,0 0 165,0 0 0,3 0 0,2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33.809"/>
    </inkml:context>
    <inkml:brush xml:id="br0">
      <inkml:brushProperty name="width" value="0.08571" units="cm"/>
      <inkml:brushProperty name="height" value="0.08571" units="cm"/>
      <inkml:brushProperty name="color" value="#004F8B"/>
    </inkml:brush>
  </inkml:definitions>
  <inkml:trace contextRef="#ctx0" brushRef="#br0">9 1 6694,'0'8'25,"0"-2"0,0-1 208,0 2 0,0 1 0,0 2 1,0 3-176,0 3 0,-3-1 0,1 4-145,0-1 73,1 2 0,1-3 0,0 3-78,0-3 0,0 0 46,0 0 0,0-2-103,0-1-26,0-2 1,3-1 0,0 0 174,2-1 0,1-4 0,2-2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10.286"/>
    </inkml:context>
    <inkml:brush xml:id="br0">
      <inkml:brushProperty name="width" value="0.08571" units="cm"/>
      <inkml:brushProperty name="height" value="0.08571" units="cm"/>
      <inkml:brushProperty name="color" value="#004F8B"/>
    </inkml:brush>
  </inkml:definitions>
  <inkml:trace contextRef="#ctx0" brushRef="#br0">99 172 7952,'4'-13'-204,"-1"2"218,-2 2 0,-1-3 0,0 0 92,0-1-74,0 1 1,0 0 0,0-1 0,-1 1-36,-2 1 0,1 1 0,-2 2 0,-1 1-47,1 1 0,-2 0 1,-2 3 23,0 2 0,0 3 1,-1 4-1,1 1 6,0 1 1,1 3 0,0 1 0,2 1 99,-2 1 0,4 2 1,0 1-1,2 2 166,1 0-204,0 0 0,0-4-69,0-1 61,0-2 0,4-5 0,1-1-128,3-4 29,0-1 1,0-2 0,0-1 0,0-5 31,1-3 0,-1 0 0,-1-3 0,-1 1 64,0-1 0,-3 2 0,2-2 0,1 1 86,-2 2 1,4 1 20,-3 1 0,2 3 1,1 4 42,1 2 1,-1 4-1,-1 4 1,0 2-61,-2 3 0,0 2 1,1 3 293,0 3-274,-5-2 0,4 4 0,-3-2 0,0 2 46,0 0 0,-1-2 1,-1-1-92,0-1-60,0 3 1,0-6 0,-1 3 0,-1-4-78,0-2 1,-5 0-1,3-3 1,-2-2-183,1-2 1,-1 0 0,-2-2 0,0-1-93,0-1 1,-1-2 0,2-2 0,1-2-225,0-2 0,2-4 0,-3-2 0,3-3 539,0-4 0,1-7 0,3-4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10.465"/>
    </inkml:context>
    <inkml:brush xml:id="br0">
      <inkml:brushProperty name="width" value="0.08571" units="cm"/>
      <inkml:brushProperty name="height" value="0.08571" units="cm"/>
      <inkml:brushProperty name="color" value="#004F8B"/>
    </inkml:brush>
  </inkml:definitions>
  <inkml:trace contextRef="#ctx0" brushRef="#br0">9 1 8224,'-3'8'0,"0"0"0,2 1 157,0 2 1,1-1 0,0 4-1,0 0-227,0-2 1,1 4 0,0-2 0,2 0-265,-1 0 0,2-2 1,-1-4 333,2 0 0,0 0 0,4 1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10.631"/>
    </inkml:context>
    <inkml:brush xml:id="br0">
      <inkml:brushProperty name="width" value="0.08571" units="cm"/>
      <inkml:brushProperty name="height" value="0.08571" units="cm"/>
      <inkml:brushProperty name="color" value="#004F8B"/>
    </inkml:brush>
  </inkml:definitions>
  <inkml:trace contextRef="#ctx0" brushRef="#br0">24 1 7807,'-8'3'-342,"2"-2"1,2 3 0,0-1 457,2 3 1,2 1-1,2 1 1,2 1-38,4-1 0,-2 0 0,6 0-79,0 0 0,1 1 0,3-1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10.875"/>
    </inkml:context>
    <inkml:brush xml:id="br0">
      <inkml:brushProperty name="width" value="0.08571" units="cm"/>
      <inkml:brushProperty name="height" value="0.08571" units="cm"/>
      <inkml:brushProperty name="color" value="#004F8B"/>
    </inkml:brush>
  </inkml:definitions>
  <inkml:trace contextRef="#ctx0" brushRef="#br0">140 25 7571,'-4'-5'0,"-2"-1"127,-4 0 0,1 2 0,-2 2 0,1 1 54,-1 1 1,2 0 0,-2 0 293,1 0-370,2 3 1,0 0-1,1 4 50,1 2-119,-1 5 1,5-1 0,-2 3-28,0 1 96,1-1 0,3 1-215,0-1-21,4 0 1,-2 1 0,3-1 0,2 0 0,1-2-85,3 0 0,-1-4 0,3 1 1,1-2-18,-1-1 232,2 1 0,-2-1 0,4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11.267"/>
    </inkml:context>
    <inkml:brush xml:id="br0">
      <inkml:brushProperty name="width" value="0.08571" units="cm"/>
      <inkml:brushProperty name="height" value="0.08571" units="cm"/>
      <inkml:brushProperty name="color" value="#004F8B"/>
    </inkml:brush>
  </inkml:definitions>
  <inkml:trace contextRef="#ctx0" brushRef="#br0">132 115 7818,'7'-8'0,"-1"0"0,-4-1 110,-1 1 0,2 0 1,0 0-1,-2 0 10,-3-1 1,0-2-1,-3 1 1,-2 2-83,0 2 0,-1 3 0,-1-2 0,1 2-93,0 1 1,-3 4 0,-1 2 0,0 3 30,1 2 0,0 5 1,2-1-1,1 3-63,0 0 0,1 1 1,1-2-1,3 0 18,3-2 74,0 1 1,0 0-169,3-1 153,2-3 1,3 1 0,0-4-1,1-3-33,2 0 0,1-1 0,3-3 0,-3-1-156,0-2 199,-1 2 0,0-9 0,0 1 26,-1-3 1,-2 1 0,-1-2 52,-2 2 1,-2-3-1,2 3 1,-2 1 0,0 1 169,1 1 0,-3 2 77,1 1 1,-1 4 0,-1 1-32,0 4 0,0 6 1,0 2-297,0 1 0,1-2 28,2 3 0,-1-4-798,3 1 584,-3-2 1,5-1 0,-1 0-1114,1 0 955,1-3 1,0 1 0,1-3 344,-1-1 0,0-1 0,0-1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11.456"/>
    </inkml:context>
    <inkml:brush xml:id="br0">
      <inkml:brushProperty name="width" value="0.08571" units="cm"/>
      <inkml:brushProperty name="height" value="0.08571" units="cm"/>
      <inkml:brushProperty name="color" value="#004F8B"/>
    </inkml:brush>
  </inkml:definitions>
  <inkml:trace contextRef="#ctx0" brushRef="#br0">0 57 7807,'0'-8'-304,"0"0"1,0 0 1050,0-1-164,0 1 0,0 3 402,0-1-629,0 4 1,4 0-75,1 4-164,-1 7 1,0 3 0,-2 6-1,1 2-73,-1 5 1,1 3-1,0 5 1,0 0-476,1 3 0,-1-5 1,4 2-1,-3-1-852,0 0 1282,2-3 0,-1 3 0,3-3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12.774"/>
    </inkml:context>
    <inkml:brush xml:id="br0">
      <inkml:brushProperty name="width" value="0.08571" units="cm"/>
      <inkml:brushProperty name="height" value="0.08571" units="cm"/>
      <inkml:brushProperty name="color" value="#004F8B"/>
    </inkml:brush>
  </inkml:definitions>
  <inkml:trace contextRef="#ctx0" brushRef="#br0">7 8 7798,'-5'1'82,"3"2"116,4 2 0,0 4 0,3 1 0,-1 4-18,1 2 1,-3 3-1,1 0 1,0 0-153,0 1 1,0-2 0,-3 1 0,2-3 93,1-2 1,1 0 0,-3-3-596,2-1 272,4 0 1,-6-6-315,5-1 401,-1-2 1,3-3 0,-2-3 0,0-4-38,0-3 0,-2-4 0,2-4 0,0-1 37,2-2 1,0 0-1,0 1 72,0 3 0,0-1 0,0 2 0,-2 2 0,0 5 204,0 1 1,-1 3-2,0 2 1,-3 2 0,2 6-1,-2 3 70,1 4 0,1 3 0,-2 3 1,0 1-101,0-1 1,2 1-1,-1-1 1,1 0 12,0 1 1,2-4-1,-1-2-283,-1-2-15,3-1 1,-2-1-267,3-1 320,0-3 1,1-6 0,-1-3 0,0-2-58,0-3 0,1-2 0,-2-3 0,-1-1 120,0 1 1,-1 0-1,2-1 1,0 2 77,-2 1 1,0-1 0,1 5 147,0 3 0,-4 3 0,3 7 133,-1 3 1,-1 4 0,-1 1-254,1 2 0,1 1 0,-3 2 0,3 0-418,1-3 239,0 3 0,1-4 0,-1 2 0,1-3-163,-2-2 1,3-1 0,-1-1-820,1-1 511,1 1 581,1-6 0,-1 2 0,0-3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13.676"/>
    </inkml:context>
    <inkml:brush xml:id="br0">
      <inkml:brushProperty name="width" value="0.08571" units="cm"/>
      <inkml:brushProperty name="height" value="0.08571" units="cm"/>
      <inkml:brushProperty name="color" value="#004F8B"/>
    </inkml:brush>
  </inkml:definitions>
  <inkml:trace contextRef="#ctx0" brushRef="#br0">25 124 7770,'0'8'248,"1"0"0,1 0-63,1 0 1,3-2 0,0-2-197,1 0 1,4 2 0,0-4 0,-1 0-16,-1-1 1,-1-1 0,1-1 0,-1-2-153,0-2 1,-1 0 0,0 0 15,-2-1 0,-3-2 1,1 0 86,-2 0 0,-2 0 1,-2 0 188,-2 3-59,-3-2 1,0 2 0,0-2 158,0 1-209,-4-1 1,2 5-1,-3-3 267,1 2-244,-3 0 1,6 3 0,-2 1 204,2 2-156,5 1 0,-3 5 0,5 2 1,0 2 24,1 0 0,2 2 1,1-1-1,4 2 41,1 0 0,2 0 0,1-2-101,1 0 1,3-3-1,-2 2 1,0-2 0,1 0-129,-1-2 0,2-2 0,2-1 0,0-1-160,-2-1 1,1-2-1,-2-2 65,0 0 0,-1-3 1,-1-3-1,-1-2-685,1-3 694,-2 2 1,-1-6 0,1 3-193,2 0 232,-6-2 1,6-2-1,-5-1 125,1 1-10,1-1 0,-2 2 0,-2 0 0,1 2 82,0 1 0,-4 2 0,2 1 1006,-2 1-448,-1 0 0,1 3-362,2 3 1,-2 4 0,1 5 0,0 2-20,1 2 1,-2 3 0,2 0-117,1 2-21,-3 0 1,4 0-1,-4 1-61,2-1 1,3 0-1,-4-2 1,1-1 0,1-1-12,1-2 0,0-2 1,0-1-988,2-2 808,-4-3 0,5 2 0,-3-5 1,1-2-118,0-2 1,1-6 0,-1-3 0,1-2 39,1 0 0,-1 0 0,0-1 0,-2 1 37,2-1 0,-3 1 0,2-1 1,-1 2 340,0 1 0,2 2 0,-1 5 215,1 2 0,-2 3 1,0 7-106,-1 6 0,-1 4 0,-1 2 292,1 2-410,3-1 0,-5 4 0,3-2 0,-2 1 94,1-1 0,3-4 0,-3-3-292,2-1 11,-3-1 1,5-4-556,-2-2 422,3-1 0,0-9 0,0-3 0,0-4-158,1-4 0,-3 0 0,0-2 0,2-1 40,-2-3 0,0 1 0,4-1 1,0 0 179,1 1 1,0-1 0,-3 3 0,0 3 238,0 1 1,-2 8 0,-1 0 88,2 2 1,0 2 692,1 3-644,0 4 1,0 2 0,0 4 208,-3 4-371,3 2 0,-7 1 1,4 2-202,-1 3 76,-2-2 0,-2 4 0,1-2-1192,2 2 579,-2-4 634,3 1 0,-4-1 0,0 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15.117"/>
    </inkml:context>
    <inkml:brush xml:id="br0">
      <inkml:brushProperty name="width" value="0.08571" units="cm"/>
      <inkml:brushProperty name="height" value="0.08571" units="cm"/>
      <inkml:brushProperty name="color" value="#004F8B"/>
    </inkml:brush>
  </inkml:definitions>
  <inkml:trace contextRef="#ctx0" brushRef="#br0">165 50 7612,'-3'-5'0,"-1"-1"-148,0 0 0,1 1 0,-2 1 1,-1-1 288,2 1 1,-4 1 0,3-2 0,-2 2-7,-2 1 1,1 1 0,0 1-101,0 0 1,2 1-1,2 2 10,0 2 1,1 0-1,3 0-198,0 1 0,1 2 0,2-1 0,2-1 69,3 0 1,1-1 0,1 4 0,2-1 108,1 0 0,-3 0 0,0 1 122,0 2-86,-2-2 0,-1 4 0,0-3 0,-3 1 95,0-1 1,-2 2 0,-5 0-1,-3 0-52,-1 0 1,-2-1 0,-1-3 0,-2 0 9,-1 0 0,0-3 0,-1-1 0,0-2-127,0 1 1,-1 0 0,1-4 0,3-2-225,2-2 1,1-3 0,1-1 0,1-2-236,3-2 1,3 0 0,1-1 471,5-1 0,-1 0 0,7-1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15.592"/>
    </inkml:context>
    <inkml:brush xml:id="br0">
      <inkml:brushProperty name="width" value="0.08571" units="cm"/>
      <inkml:brushProperty name="height" value="0.08571" units="cm"/>
      <inkml:brushProperty name="color" value="#004F8B"/>
    </inkml:brush>
  </inkml:definitions>
  <inkml:trace contextRef="#ctx0" brushRef="#br0">1 17 7892,'4'-3'-1122,"0"1"1304,-4-4 1,0 5 147,0 1 1,0 4 0,0 4 62,0 0-311,0 4 1,3 2 0,3 5 38,1 3 0,1 3 1,1 1-1,-1 1-44,0 0 0,0 1-64,1 0 0,-1 0 0,-1-2-31,-2 2 1,3-1-1,-4-2 1,1-2-41,-2-1 0,0-4 1,0-6-229,-1 0 1,-1-6 0,-1-9 64,0-7 1,0-5-1,0-5 1,-1-2 190,-2-1 0,-1-5 0,-5 1 0,2 1 124,2 0 0,-3-2 1,4-2-1,-1-2-72,2-1 1,3 4-1,0 1 472,0 3-341,0 4 0,3 4 0,3 6 257,1 2-301,1 1 1,3 3 0,0 3 0,-1 1-17,-1 1 0,2 2 0,0 2 0,-1 4 1,-1 1 1,-1 3-1,0 0 1,-3 1-65,-2 2 1,-2-3 0,-1 1-1,0 0-42,0 0 0,-4-1 1,-1 3-1,-3-2-13,0-1 0,-3 0 0,-1-3 0,1 0-239,-1-2 0,-2-4 0,2 0 0,0-2 64,0-1 1,2-1 0,4-2 0,1-4-1653,2-3 1852,0-2 0,3-5 0,0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34.234"/>
    </inkml:context>
    <inkml:brush xml:id="br0">
      <inkml:brushProperty name="width" value="0.08571" units="cm"/>
      <inkml:brushProperty name="height" value="0.08571" units="cm"/>
      <inkml:brushProperty name="color" value="#004F8B"/>
    </inkml:brush>
  </inkml:definitions>
  <inkml:trace contextRef="#ctx0" brushRef="#br0">25 1 7203,'5'1'-262,"-2"2"477,-2 2 0,-2 2 0,-1 2 0,-1 0-134,1 2 1,0-1-1,1 5-66,-2 3 0,0 2 1,2 2 0,-1 0-1,-1 1 94,2 1 0,0 4 0,1 0-337,0-2 160,0 0 1,3-2-1,2-2 1,1-2-38,-1-3 1,1-1 0,2-2 0,0-4-49,1-4 0,-1 1 0,0-4 0,0-2 58,1-3 0,-1-3 0,-1-4 0,0-2 65,-2-3 1,-3 0 0,1-1 0,-2 1 142,-1 2 1,-1-1 0,-1 2 0,-1 1 9,-2 4 1,-2 2-1,-3 4 1,-1 0-7,1 0 1,0 0-1,0 1-389,-1 2 164,0 2 1,2 2 107,1-2 0,0 7 0,-1-3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16.045"/>
    </inkml:context>
    <inkml:brush xml:id="br0">
      <inkml:brushProperty name="width" value="0.08571" units="cm"/>
      <inkml:brushProperty name="height" value="0.08571" units="cm"/>
      <inkml:brushProperty name="color" value="#004F8B"/>
    </inkml:brush>
  </inkml:definitions>
  <inkml:trace contextRef="#ctx0" brushRef="#br0">165 124 7791,'0'-8'-119,"0"0"151,0-1 1,0 1 0,-1 0 186,-2 0-114,2 0 0,-5-1 0,2 1 13,0 0-117,2 0 1,-6-1-1,3 2 1,-1 1 68,0 0 0,-2 5 0,1-2 0,-3 2-39,-1 1 1,2 4-1,0 2 1,-1 4-83,-1 4 1,0 1 0,3 2 0,1 0 97,1 2 0,0 2 0,3 3 1,1-1 57,1-2 1,1-2-1,2 1 1,2-2-32,1-2 1,7-2 0,-3-7-176,3-2 60,2-3 0,1 1 1,0-7-232,-1-4 158,-1-4 0,1-5 0,0 1 0,-1 0 14,0-1 1,-1 1-1,-4-1 1,1 2 33,-1 1 0,-3 0 0,0 3 102,-2 1 287,4 0 0,-6 7 0,1 3-128,-1 4 0,0 7 1,1 3-235,1 1 1,2 2 0,-1-1-1,1 1 1,0-1-34,0 1 1,2-2-1,-2 0 1,3-3-2409,0 0 2480,0-1 0,4-2 0,1-1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16.614"/>
    </inkml:context>
    <inkml:brush xml:id="br0">
      <inkml:brushProperty name="width" value="0.08571" units="cm"/>
      <inkml:brushProperty name="height" value="0.08571" units="cm"/>
      <inkml:brushProperty name="color" value="#004F8B"/>
    </inkml:brush>
  </inkml:definitions>
  <inkml:trace contextRef="#ctx0" brushRef="#br0">67 82 7772,'-1'-8'157,"-2"0"0,1 2 0,-3 2 206,-2 0 0,0 2-35,-1 5-192,0 2 0,2 3 0,1 1 160,2 2-152,-4-2 1,7 7 0,-3-3-59,2 3-98,1 0 1,1-2 0,1 0 0,1 0 15,2 2 1,0 0 0,4 0 0,0-3-203,2-2 1,-1-2 0,2-1-1,1-3-1,0-2 1,-2-2 0,3-2 0,-1-2-92,0-2 1,-1-4 0,-3-1 0,1-1-52,1-2 0,-3 0 1,-3-2-1,-2 2 144,-1-2 0,2 2 0,-1 1 641,-2 0 0,0-2 0,-1 3-161,0 1 0,1 5 1,2 2 109,3 2 1,1 1 0,1 1-1,0 2-108,0 2 1,2 0 0,0-1 0,1 0-191,2-2 0,0 1 0,2 0 0,-2-2-188,2-3 0,-3 0 1,0-3-1,-1-2-77,0-4 1,-1 2 0,-4-2-1,-1 1-83,-2-1 0,0 2 1,-3-3 70,0 1 0,-4 4 1,-1-1 419,-3 1-135,-3-1 0,1 4 0,-3 1 253,1 2-228,-3 1 0,3 0 0,-2 0 0,1 0 71,1 0 0,1 4 0,4 1 0,1 3 112,0 0 0,4 3 1,0 1-132,1 0 1,2 2-1,1 2 1,5 2-1,2 1 573,2 3-784,3 2 93,-1 0 1,4-2 0,0-2 0,2-2 0,2-4 0,1-4-820,0-5 1,1-3 0,2-4 756,0-4 0,1-6 0,-5-9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19.497"/>
    </inkml:context>
    <inkml:brush xml:id="br0">
      <inkml:brushProperty name="width" value="0.08571" units="cm"/>
      <inkml:brushProperty name="height" value="0.08571" units="cm"/>
      <inkml:brushProperty name="color" value="#004F8B"/>
    </inkml:brush>
  </inkml:definitions>
  <inkml:trace contextRef="#ctx0" brushRef="#br0">25 1 7887,'-8'0'-511,"2"0"1,2 1 538,0 1 1,1 0 0,4 4 480,2 0 0,-1 5 0,2 3 0,1 5-319,-1 5 0,1 7 1,1 6-211,-1 2 1,-2-4-11,2 9 1,-2-9-1,2 7 35,-2-4 1,3-2 0,-3-3-1,1-1-141,-1-3 0,1-3 0,-2-3 0,1-4-378,2-6 0,-2-1 310,2-4 0,-3-4 0,1-9 0,-3-8 173,0-6 1,0-6 0,0-5 0,-2-2-42,-1-4 0,-2 1 0,1-9 0,0-4 160,1-4 1,0 6 0,4 4 210,2 4 1,2 6-86,6 8 1,-1 2-1,2 11-59,0 1 1,3 5 0,-3 2 0,2 2-46,-1 1 1,0 1-1,0 2 1,-2 2-32,-2 3 1,-1 5 0,-1 1 0,-1 0 15,-4-1 0,-1 4 0,-2-2 0,-2-1 40,-5-2 0,-1 1 0,-5 0 0,0 1-135,-2-4 0,0 1 1,0-6-1,0-1-300,0-1 0,0-3 0,3-3 1,2-3-296,2-4 0,5-3 0,1-3 595,2 0 0,8-7 0,2-3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20.370"/>
    </inkml:context>
    <inkml:brush xml:id="br0">
      <inkml:brushProperty name="width" value="0.08571" units="cm"/>
      <inkml:brushProperty name="height" value="0.08571" units="cm"/>
      <inkml:brushProperty name="color" value="#004F8B"/>
    </inkml:brush>
  </inkml:definitions>
  <inkml:trace contextRef="#ctx0" brushRef="#br0">0 1 7127,'0'11'254,"0"3"1,0 1-163,0 1 1,0 3 0,0 1 286,0 1-326,0-7 1,0 8 0,0-4 0,0 0 53,0-2 1,3-3 0,0 1-358,-1-4 111,2-1 1,-2 0-8,3-1 0,-2-4 1,2-2-1,-1-4 89,1-3 1,-3-2-1,4-2 1,0-2 36,1-3 1,1 2 0,0-1 0,0 1 44,0-1 0,0 3 0,-2 0 0,-1 3 202,2 2 0,-3 3-61,2-1 0,-2 7 1,1 3-1,-2 4 25,-2 1 1,2-1-1,0 3-213,2 0 100,-3 1 1,2 1 0,-1 0-346,2-3 187,-1-1 0,3-4 0,-2 1-690,3 2 537,-4-6 0,1 6 1,-3-7-114,4 1 0,-2-1 0,1-6 346,-2-4 0,1 4 0,-2-7 0,0-1 0,0-3 0,-1-1 0,-1-1 0,1 2-170,2-2 1,-2 1 0,1 0 671,-1 0 0,-1 7-19,0-1 0,0 3 177,0 3-444,0-1 1,3 13-1,0-1 2,-2 3-78,0-3 1,2 4 0,1-3-101,0 1-97,-2 3 0,5-5 0,-2 3 0,0-2-80,0-2 1,1 2 0,2-6-19,0 1 0,-3-2 0,1-3 0,-1-1 12,0-1 1,1-3 0,-2-4 0,-1-2 105,1-2 1,1 0-1,-1 0 1,-1-2 79,1 0 0,0 5 0,-3 2 0,2 1 252,-1 0 159,2-1-317,1 3 0,0 2 0,0 4 258,-2 1-261,4 3 1,-3 6 0,3 0 90,-1 2-178,1 0 0,-3 6 0,4 1 0,1 0 42,-1 0 1,-3 0 0,0 1-1,-1 2-36,1 0 0,-4 0 0,2-4 0,-2-1-44,-1-1 0,0 2 0,-1-1 1,-2-3-131,-2-3 1,0 0 0,-3-2-1,-1-1-206,0-2 1,0-4 0,0-3 0,-1 0 118,0 0 0,-1-3 0,4-4-1404,1-2 1612,-1-4 0,6 0 0,-2 2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20.730"/>
    </inkml:context>
    <inkml:brush xml:id="br0">
      <inkml:brushProperty name="width" value="0.08571" units="cm"/>
      <inkml:brushProperty name="height" value="0.08571" units="cm"/>
      <inkml:brushProperty name="color" value="#004F8B"/>
    </inkml:brush>
  </inkml:definitions>
  <inkml:trace contextRef="#ctx0" brushRef="#br0">98 54 7989,'-4'-8'0,"-1"2"0,-2 1-33,-1-2 53,0 0 0,2 3 1,2 0-215,0 1 150,-2 2 0,4-4-86,-3 2 57,-1 3 1,2 0 0,1 5 58,2 2 1,1 1 0,1 0-1,2 0 12,2 1 1,0 0 0,2 0 0,1 2 59,1-1 0,-4 0 0,4 0 0,-1 1 89,-1-1 1,-1 1 0,1 1-36,-1 1 0,-3-4 0,-3 3 0,0-1 326,0 0-331,-3 0 0,1-3 0,-5-1 50,-2-2-86,1 2 1,-3-6 0,3 2-121,-1-2 28,1-1 0,0-1 0,0-2-559,0-2 331,4-2 1,-3-1 0,4 0 0,-1-1-264,0-2 1,2 2 0,2-2 511,0 2 0,3-3 0,2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20.891"/>
    </inkml:context>
    <inkml:brush xml:id="br0">
      <inkml:brushProperty name="width" value="0.08571" units="cm"/>
      <inkml:brushProperty name="height" value="0.08571" units="cm"/>
      <inkml:brushProperty name="color" value="#004F8B"/>
    </inkml:brush>
  </inkml:definitions>
  <inkml:trace contextRef="#ctx0" brushRef="#br0">0 1 7833,'9'0'-1317,"-4"0"2024,0 0-538,-3 3 1,4 2-1,-3 4 1,0 1-341,0 1 1,-2-1 0,2-1-1,-1 1-207,0 1 1,-1 0 377,2-3 0,-2 4 0,-1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21.030"/>
    </inkml:context>
    <inkml:brush xml:id="br0">
      <inkml:brushProperty name="width" value="0.08571" units="cm"/>
      <inkml:brushProperty name="height" value="0.08571" units="cm"/>
      <inkml:brushProperty name="color" value="#004F8B"/>
    </inkml:brush>
  </inkml:definitions>
  <inkml:trace contextRef="#ctx0" brushRef="#br0">16 12 7608,'-4'-8'-393,"1"4"1,-3 4 138,4 5 1,2 5 0,2 0 253,4 0 0,4-1 0,3-1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21.284"/>
    </inkml:context>
    <inkml:brush xml:id="br0">
      <inkml:brushProperty name="width" value="0.08571" units="cm"/>
      <inkml:brushProperty name="height" value="0.08571" units="cm"/>
      <inkml:brushProperty name="color" value="#004F8B"/>
    </inkml:brush>
  </inkml:definitions>
  <inkml:trace contextRef="#ctx0" brushRef="#br0">154 56 7763,'-8'-5'0,"-1"-1"-123,-2 0 1,2-1 0,-2-1 0,1 2 245,0 1 0,1 2 1,-2-1-1,1 0 120,-1 2 1,2 2 0,-2 2-189,2 1 0,5 3 0,0-1 1,2 3-13,-1 0 1,0 2 0,3 1 0,1 0-37,2 1 1,1-1 0,4 3-1,0-3-168,1-2 1,0 0 0,0 0 0,3 0-340,1-2 1,-1-4-1,2 0 500,-3 1 0,1-3 0,1 2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21.692"/>
    </inkml:context>
    <inkml:brush xml:id="br0">
      <inkml:brushProperty name="width" value="0.08571" units="cm"/>
      <inkml:brushProperty name="height" value="0.08571" units="cm"/>
      <inkml:brushProperty name="color" value="#004F8B"/>
    </inkml:brush>
  </inkml:definitions>
  <inkml:trace contextRef="#ctx0" brushRef="#br0">130 81 7779,'5'-8'-245,"-3"0"1,-1 0 0,-2 0 0,0 0 762,-2-1 1,-3 1 0,0 1 195,-1 2-629,3-2 0,-4 6 0,3-2-69,-2 2-13,-1 1 1,-3 0 0,0 1-48,1 2 1,1 1 0,1 4 0,0 0 0,0 1 2,0 2 1,3 2-1,3 3 1,1 0-15,1 0 1,0 0 0,1 1 0,0-2-52,2-2 0,3-1 0,1-4 1,2-1-28,2-1 1,-1-3 0,-1-3-1,1-1 19,1-5 1,0 1-1,-3-7-65,0 0 125,0 0 1,0-4 0,0 0 30,0 3 25,-3-2 1,-2 3 0,-3-2 298,0 0-157,0 4 0,3-2 823,0 4-818,0 4 1,-3 5-1,2 6 1,2 4-118,0 1 1,-1-1 0,2 2 0,2-1-228,0 1 0,-2-3 1,1 1-1,0 0-346,1 0 1,1-3-1,0-3 1,0-1 540,1 1 0,-1 0 0,0-4 0,0-2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21.935"/>
    </inkml:context>
    <inkml:brush xml:id="br0">
      <inkml:brushProperty name="width" value="0.08571" units="cm"/>
      <inkml:brushProperty name="height" value="0.08571" units="cm"/>
      <inkml:brushProperty name="color" value="#004F8B"/>
    </inkml:brush>
  </inkml:definitions>
  <inkml:trace contextRef="#ctx0" brushRef="#br0">1 24 7831,'0'-8'946,"0"-1"-767,0 5 1,0 1-1,0 6 242,0 2-289,3-1 1,-2 7 0,3 0 107,0 7-149,-4 6 0,5 5 0,-3 5-228,0 0-63,1-8 1,0 8-1,0-9 1,2 2-264,1-2 0,-1-1 0,-1-2 0,0 1 463,-2-4 0,-1-5 0,-1-6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35.291"/>
    </inkml:context>
    <inkml:brush xml:id="br0">
      <inkml:brushProperty name="width" value="0.08571" units="cm"/>
      <inkml:brushProperty name="height" value="0.08571" units="cm"/>
      <inkml:brushProperty name="color" value="#004F8B"/>
    </inkml:brush>
  </inkml:definitions>
  <inkml:trace contextRef="#ctx0" brushRef="#br0">109 32 7731,'-1'-5'28,"-2"-1"0,1 2 1,-3-2 68,-2 3 0,0 2 1,-1 1-167,-1-3 0,1 2 1,0-1-55,-1 4 1,4 0-103,-1 3 133,5-3 0,-3 5-108,4-1 140,0 1 1,0 2 0,1-1 0,2 0 3,2 1 0,2 0 0,2 1 0,-2 1 5,-1-1 0,4 2 0,-3-1 0,1-1 64,-2 0 0,-1 1 0,1 0 0,-1 0 99,-1 1 1,-2-3 0,-2 3 0,0-1 75,0 0 0,-3-1 1,-2-3-1,-1-2-12,1 2 1,-1-3 0,-2-2 0,0-1-173,-1-1 0,1 0 0,0 0 1,-1-1-208,1-1 1,1-3 0,0-3-569,2-1 555,3 1 1,-2 2 0,4-2 215,0-1 0,-3-1 0,-2 2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23.837"/>
    </inkml:context>
    <inkml:brush xml:id="br0">
      <inkml:brushProperty name="width" value="0.08571" units="cm"/>
      <inkml:brushProperty name="height" value="0.08571" units="cm"/>
      <inkml:brushProperty name="color" value="#004F8B"/>
    </inkml:brush>
  </inkml:definitions>
  <inkml:trace contextRef="#ctx0" brushRef="#br0">9 0 7827,'0'13'-406,"-3"-1"1,0-3 445,2 2 29,0 1 0,1 7 0,0 1 0,0 0-62,0-1 1,0 3-1,1-3-94,1-1 91,-1-1 1,3-2 0,-4-1-71,0-3 42,3-6 1,-1 1-1,4-3-48,0-1 1,-2-6 0,2-4 0,0-5 45,1-2 1,1-1 0,0-1-1,-2-1 35,-1-1 1,0-2 0,1 4 0,0 1 77,0-2 1,0 5 0,0 0-1,-1 3 46,-2 2 1,1 3 0,-1 3 185,2 1-278,-1 1 0,-1 2 1,-3 3 173,0 6-170,4-4 0,-3 7 0,2-3 0,-3 4-20,0 1 1,0-1 0,1-1 0,1-3-26,1 1 1,0-3-1,-3 1 1,2-3-10,1-2 0,3-3 0,0 1 0,1-2-82,1-1 1,0-5 0,0-2 0,0-4-9,0-1 0,0-2 0,1-2 1,-1 0 75,0 0 0,-1 2 0,-1 2 0,0 1 50,0 4 0,-2-1 17,2 6 107,-4-1-95,1 7 1,0 0 0,0 5 106,-2 2-141,4-2 0,-3 4 1,3-3-1,0 3 20,0-1 0,2 3 1,-1-4-1,1-1-24,1-1 0,3-1 0,-1-1 0,1-2-51,1-2 1,0-2 0,2-1 0,-1 0-23,-2 0 0,0-5 0,-3-2 0,0-3 41,0 0 0,0 0 1,-2 1-1,-2-3 61,0-1 0,-1 3 0,-3 0 0,0 1 48,0 1 0,-4-1 116,-1 1-184,-3 0 0,0 1 1,0 2 162,0 2-146,0 2 0,0 1 0,0 0 5,0 0 0,1 4 0,0 1 1,3 2-34,0 1 1,1 3 0,3 1 0,0 0-39,0 3 0,1-3 0,1 2 0,2-1-13,0 0 1,2 1 0,2-3-1,0-1 5,0-1 0,1-2 0,1-1 0,1-3-103,-1 1 0,-1-3 0,0 1 1,0-1 51,2-1 1,1-3 0,-1-4 0,1-2 57,1-1 0,1-5 1,-3 2-236,-1-3 218,-1 0 1,-1 1 11,0 1 10,0-1 0,-3 6 0,-3-2 0,0 2 0,0 1 53,1 0 1,-1 3 147,-2-1 0,4 5 0,1-2-114,3 2 0,-3 1 0,0 0 0,1 1-5,-2 2 1,3 2-1,-2 5 1,-1 2 51,-1 0 1,1-1-1,-2 2 1,0-1 36,-1 1 1,0-2 0,1 1-139,1 0 12,-1-1 0,2-4 1,0-1-1,2-1-133,-1-2 1,-2 0 0,2-3-1,2-1-17,0-2 0,0-1 1,-1-4-1,0 0 28,0 0 0,0-3 1,0 0-1,0 0 24,0-1 0,0 3 0,1-1 0,-3 1 57,0 1 0,2 0 0,0 2 117,1 1 0,-2 3-119,1-1 1,-2 3 0,1 3 300,-2 2-192,-2 3 0,2 2 1,-1 2 28,0 1 0,-1-1 0,-1 2 0,1-4-111,2-1-14,-2 0 1,6-1 0,-2-1 0,2-2-28,2-2 1,0-2-1,0-2-60,2-2 1,0-2-1,-3-5 1,0-2-29,0 0 0,0 2 0,0-2 0,1 0 99,-1-1 1,-3 0 0,0 1-1,2 0 125,0 2 0,-2 2 0,1 3-25,0 2 1,-1 3 0,-1 4-173,0 4 0,-1 1 1,-1 4-1,1 2 91,-1 0 0,2 1 0,0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24.900"/>
    </inkml:context>
    <inkml:brush xml:id="br0">
      <inkml:brushProperty name="width" value="0.08571" units="cm"/>
      <inkml:brushProperty name="height" value="0.08571" units="cm"/>
      <inkml:brushProperty name="color" value="#004F8B"/>
    </inkml:brush>
  </inkml:definitions>
  <inkml:trace contextRef="#ctx0" brushRef="#br0">97 97 7650,'4'-3'0,"-1"-3"0,-2-1 15,-1-1 0,0 0 1,0 0-1,0 0 164,0 0 0,0-1 0,0 1 17,0 0 0,-1 1-53,-2 2 0,-1 1 1,-4 4-225,0 0 0,2 4 0,2 1 0,0 2-49,2 1 1,1 0 0,1 1-32,0-1 112,4 0 0,1 3 0,4 0-174,1 2 211,-1-3 0,7 7 1,-4-3-1,1 1-15,-2 0 1,-1 0 0,-1 0-1,-2-1 54,-3-3 1,2-1 0,-4-1 0,-1 2 82,-3-1 0,-2-1 0,-4-1 19,0 0 0,-4 0 0,-2 0 0,0-3 0,0-2-23,0-2 0,1 1 0,-3 1 1,2-2-89,1-3 0,4-1 1,0-4-1,1 1-196,2-3 0,2 1 0,0-3 0,0 2-224,3 1 1,1 0 0,2 0-402,4 0 644,1 0 1,1 0 0,0-1 158,0 1 0,4-3 0,0-2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25.446"/>
    </inkml:context>
    <inkml:brush xml:id="br0">
      <inkml:brushProperty name="width" value="0.08571" units="cm"/>
      <inkml:brushProperty name="height" value="0.08571" units="cm"/>
      <inkml:brushProperty name="color" value="#004F8B"/>
    </inkml:brush>
  </inkml:definitions>
  <inkml:trace contextRef="#ctx0" brushRef="#br0">8 8 7807,'-5'-1'305,"3"-2"1,2 2-169,2-1 1,2 2 0,2 5-1,-1 4-4,-2 3 1,3 2-1,-4 4-59,0 1 1,2 3 0,-1-1 0,-1 1 0,1-1 52,0 2 1,-1-2-1,-2 3-59,0 1-51,4 1 1,-3-4 0,2-3-301,1-2 202,-3 1 0,3-9 0,-2 2-1017,1-2 493,3-4 492,-5-5 0,3-6 0,-4-5 0,0-3 41,0-4 1,0 0 0,0-3 0,-1-2 65,-2 0 0,2-2 0,-1 0 0,1-1 82,1-1 0,0-2 0,1 5 0,1 2 9,4 2 1,-2 6-1,2 2 1,1 4 1,3 2 0,-1 4 1,1 0-1,-1 2 85,0 2 1,-1 3 0,0 3 168,0 0-223,0 4 1,-4 0-1,-1 4 1,-2-2 63,-1 0 1,-1-2-1,-2 3 1,-2-3-52,-2 0 0,-2-1 1,-1-3-1,-2 0-128,0 0 1,-1-1 0,-1-1-215,0 0 0,2-4 0,-2 0 0,3-1 0,2-2-325,1-1 0,4-3 1,1-3-1,2-1-191,1-2 0,2 1 727,3-3 0,1-1 0,5-2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25.902"/>
    </inkml:context>
    <inkml:brush xml:id="br0">
      <inkml:brushProperty name="width" value="0.08571" units="cm"/>
      <inkml:brushProperty name="height" value="0.08571" units="cm"/>
      <inkml:brushProperty name="color" value="#004F8B"/>
    </inkml:brush>
  </inkml:definitions>
  <inkml:trace contextRef="#ctx0" brushRef="#br0">147 90 7847,'-3'3'0,"-1"-2"372,0-2 0,2-6-439,-1 2 70,2-2 0,1-1 0,0-1 136,0 1-89,0 0 0,-2 0 0,-2 0 93,0 0-82,-2 3 1,1-1-1,-1 4 1,-1 0-5,-3 1 0,1 1 1,-2 0-1,2 1-55,1 1 0,0 0 1,0 4-1,1 3-72,2 0 1,-2 3 0,4-2-1,-1 2 12,1 0 1,0 1 0,4 1-1,1-1-45,4-1 1,1 1 0,1-2 0,1-1-10,2-1 0,-1-2 1,2-2-1,0-2 32,-2-2 0,2-1 1,-2-1 54,0-2 0,1-1 1,-1-4-1,-2 0 1,0 0 102,-1 0-19,-1-4 1,1 6-1,-1-3 1,-1 2-1,-1 0 226,1-1-270,0 3 0,2 4 0,-1 5 0,-4 5 41,-1 3-363,-1-2 137,4-2 0,-2 2 1,2-2-1,1 2 1,-2 0 169,1 1 0,2 0 0,-1-3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26.555"/>
    </inkml:context>
    <inkml:brush xml:id="br0">
      <inkml:brushProperty name="width" value="0.08571" units="cm"/>
      <inkml:brushProperty name="height" value="0.08571" units="cm"/>
      <inkml:brushProperty name="color" value="#004F8B"/>
    </inkml:brush>
  </inkml:definitions>
  <inkml:trace contextRef="#ctx0" brushRef="#br0">49 146 7740,'-5'-13'0,"0"3"0,1 1 101,-1 1 1,2 2-40,-2 1 63,3 3 0,-4-1 90,3 6 1,-2 2 0,2 4-427,1 1 178,1-1 1,1 7 0,0-4 0,0 2 66,0-1 0,4-2 0,1 2 0,0-1-88,0 1 1,1-3 0,2 0 0,1-1-28,2 0 0,-2-4 1,1-1-1,0 0-69,1-2 1,-2-1 0,3-1-1,-1-1 15,-1-2 0,0-1 0,-3-4 0,-2-1 82,1 1 0,1-2 0,1-2 65,-3-1-2,2 3 0,-3-5 0,2 2 212,0 1-132,-1-3 1,0 6 0,1-1 0,-1 3 21,0 1 0,2 4 0,-2 0 1,2 1 56,1 1 1,1 0 0,-1 0 0,1 0-75,1 0 0,0 0 0,3 0-73,-1 0 0,1 0 0,-1 0 1,-1-1-1,1-1-64,-2-1 1,2-2 0,-1 1 0,-2 0-21,0-2 1,-3 1-1,-2 0 1,1-1-2,-1 2 1,-2-3 173,1 1-73,-6-1 1,1 2 0,-3 0 160,-1 1-134,-5-2 0,2 5 1,-3-2-1,1 0 33,1 0 0,-2-2 1,2 2-1,-2 1 83,0 1 1,2-1-1,-1-1 1,2 1 70,1 1 0,3 1 0,-1 1-97,0 2 1,1 1 0,1 5-1,0-1-37,2 0 1,2 1-1,0 2 1,0 2 6,0 2 0,3 2 1,3 0-1,1 1 102,1 0 0,0 1 1,1-2-135,2-1-120,1 0 1,2-1 0,-1-1 0,2-3-322,0-2 1,2-4 0,1-1-1646,1 0 1052,-4-1 941,1-3 0,-4-8 0,4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53.851"/>
    </inkml:context>
    <inkml:brush xml:id="br0">
      <inkml:brushProperty name="width" value="0.08571" units="cm"/>
      <inkml:brushProperty name="height" value="0.08571" units="cm"/>
      <inkml:brushProperty name="color" value="#004F8B"/>
    </inkml:brush>
  </inkml:definitions>
  <inkml:trace contextRef="#ctx0" brushRef="#br0">44 0 7626,'-5'5'-792,"0"-1"1460,-1 1 0,2-1 1,-2 1-411,1-1 1,2 0 0,0 1-230,-1-1 1,2 1-7,1 1 0,1-1 0,1 1-56,2-1 0,2-1-88,3 0 0,0 0 0,4-1 0,-1-1 177,0-2 1,0 0 0,3 0-1,0 0 3,1 0 0,1-1 1,0-1-1,1 0-9,0 0 0,-2-1 1,1 1-241,-2 0 132,0 1 0,-2-3 0,1 2-634,-2 0 154,-3 1 0,3-3-829,-4 3 1367,1-1 0,-3 2 0,-1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54.035"/>
    </inkml:context>
    <inkml:brush xml:id="br0">
      <inkml:brushProperty name="width" value="0.08571" units="cm"/>
      <inkml:brushProperty name="height" value="0.08571" units="cm"/>
      <inkml:brushProperty name="color" value="#004F8B"/>
    </inkml:brush>
  </inkml:definitions>
  <inkml:trace contextRef="#ctx0" brushRef="#br0">9 173 8633,'-4'0'0,"1"-4"0,2-3 0,1-3 183,2 0 1,1 1-1,-2-2 1,0 0 0,0-2-1,-1 0 1,0 1 0,0 0-1025,0 0 0,0 1 841,0-1 0,2 0 0,0-1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54.408"/>
    </inkml:context>
    <inkml:brush xml:id="br0">
      <inkml:brushProperty name="width" value="0.08571" units="cm"/>
      <inkml:brushProperty name="height" value="0.08571" units="cm"/>
      <inkml:brushProperty name="color" value="#004F8B"/>
    </inkml:brush>
  </inkml:definitions>
  <inkml:trace contextRef="#ctx0" brushRef="#br0">1 84 8192,'4'7'168,"1"-4"0,1 0-72,1-2 1,2-1 0,0-1-43,0 0 0,1 0 1,-3-2-1,2-1-49,-1 0 1,1 0 0,0 0-66,0-1 25,2 1 1,-2 1-1,1 0-97,0 0 74,-4-1 1,2 1-1,-1 0-450,0 1 549,-4-1 1,1 2 0,-5 0 32,-2 2 1,-4 0 0,-2 2 0,-2-1-41,0-1 1,-3-1 0,0 0 0,0 0-4,-1 0 0,3 0 0,0-2-121,3-1 46,-2 1 1,3-2-1,0 1-445,1 0 260,3 0 1,0-1-822,3-1 605,-1 1 445,2-2 0,0 1 0,0 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54.889"/>
    </inkml:context>
    <inkml:brush xml:id="br0">
      <inkml:brushProperty name="width" value="0.08571" units="cm"/>
      <inkml:brushProperty name="height" value="0.08571" units="cm"/>
      <inkml:brushProperty name="color" value="#004F8B"/>
    </inkml:brush>
  </inkml:definitions>
  <inkml:trace contextRef="#ctx0" brushRef="#br0">47 53 7282,'-2'7'461,"1"-1"0,-3-1 1,1 1-282,-1 0 1,1-2 0,1-1 0,-1 2-221,1 0 0,0 2-81,-1 0 1,-1 2 0,3 3-30,2 0 1,1-2 0,2-1 0,0-2 100,1 0 0,2-2 0,2-1-193,2-1 213,0-1 1,2-2 0,0 0-125,1 0 122,-3-2 1,1 0 0,-5-3-200,-1 1 193,-1 0 0,-3-3 1,0 0-19,-2-1 0,-2-2 0,-1 0 0,-2 3 98,-1 0 0,-2 1 1,-1 1-1,-2 1 93,0 0 0,-1-1 1,0 1-1,1 1 74,-2 0 0,2 0 1,1 0 215,0 0 1,3 2-349,-1-2 0,5 0 14,3-2 1,3 1-1,3 0-73,1 1-20,1-1 1,5 2-1,0-2-557,1 1 395,-3-1 1,5 1 0,-3-1-532,-1 0 0,-2-1 253,-1 1 1,-1-1 440,-1 1 0,2 0 0,-2-1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55.433"/>
    </inkml:context>
    <inkml:brush xml:id="br0">
      <inkml:brushProperty name="width" value="0.08571" units="cm"/>
      <inkml:brushProperty name="height" value="0.08571" units="cm"/>
      <inkml:brushProperty name="color" value="#004F8B"/>
    </inkml:brush>
  </inkml:definitions>
  <inkml:trace contextRef="#ctx0" brushRef="#br0">24 292 7962,'-9'3'298,"6"0"1,11 0 0,5-3-1,-1 0-238,-2 0 1,-1 0 0,0 0 0,0 0-97,-1 0 1,0-2 0,-1 0 0,-1 0-266,-1-2 0,0 1 168,-2-1 0,-2-1 0,-3-2 0,-2 1 52,-3 1 1,-1 1-1,-1-1-208,0 1 117,0-1 1,-1 0 233,-1 0 54,1 2 0,-2-3 0,4 3 134,0-1 1,3-1 0,-1 1 107,1 0 1,3-1-247,2-1 1,2 1-1,3-1 1,0 1-15,2 1 1,4-1 0,2-1-118,-2 1 1,-3 0 0,2 2 0,-2 0-185,-2-1 0,-2-1-312,1 1 376,-1 0 1,-2-1-1,-2 1 14,-2-1 1,-4 1 0,-1 0-272,-2-1 347,2 1 1,-5-1 0,1 1 79,2 0 0,0-1 397,2 1 1,1-1-129,5-1 0,4 3-232,11-2 1,-8 2 0,6-2-1,-4 1-223,0 1 0,1 0 1,0 0-1,-2 0-322,0 0 1,0 0 0,0-1-547,-1-1 692,-2 1 331,2 2 0,-4-4 0,3 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35.702"/>
    </inkml:context>
    <inkml:brush xml:id="br0">
      <inkml:brushProperty name="width" value="0.08571" units="cm"/>
      <inkml:brushProperty name="height" value="0.08571" units="cm"/>
      <inkml:brushProperty name="color" value="#004F8B"/>
    </inkml:brush>
  </inkml:definitions>
  <inkml:trace contextRef="#ctx0" brushRef="#br0">18 9 7801,'-4'-5'-97,"-2"2"386,3 2-194,-1 1 1,4 4 0,0 2 0,0 1-231,0 1 0,0 4 0,0 1 0,0 1 76,0 0 1,3 0 0,0 1-1,1-1-24,0-3 1,-1 1 0,-1-1 0,2 0-78,1-2 0,-3-4 1,4 1 106,0 0 1,-1-2 0,1-2 13,0-4 0,0-4 0,1-4 0,-2-2 231,2-1-213,0 0 0,-1-2 220,-1-2-97,1 2 0,-1-1 0,0 5 1,0 1 178,-1 2 1,-1 4-216,3 1 1,-4 6 0,3 2-1,-1 3-57,-2 3 0,-2 1 1,0 3-1,1-2-114,2-1 0,-2 2 0,3-3 0,-1-1-319,-1-1 0,4 0 0,-2-1 192,0 0 0,-1 0 232,2-3 0,-3 3 0,2-4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55.824"/>
    </inkml:context>
    <inkml:brush xml:id="br0">
      <inkml:brushProperty name="width" value="0.08571" units="cm"/>
      <inkml:brushProperty name="height" value="0.08571" units="cm"/>
      <inkml:brushProperty name="color" value="#004F8B"/>
    </inkml:brush>
  </inkml:definitions>
  <inkml:trace contextRef="#ctx0" brushRef="#br0">75 146 7733,'13'-3'0,"-4"1"0,-8-1-129,-6-1 0,1 1 147,-2-3 1,7-1-1,-6 0 1,0-1-7,0 0 0,-2 2 1,2 0-1,-2 0-91,-1 1 0,2 0 0,2 1 184,-2 1 1,0 0 138,0 3 1,1 1-1,1 4-68,1 1 1,1 2 0,2 3-2,0-2 0,0 2 1,0-1-1,1 0 42,0 0 1,2-3-1,2 0 49,1-1-180,2 2 1,-1-3-1,2 1 167,0-1-132,3-1 0,6-2 0,2 0 219,-4-2-207,-3-2 9,-2 0-258,-4-2 130,3-3 0,-5 0 1,2-1-1,-1-2-169,-1 0 0,1 0 0,-2-2-392,-1-2 1,-1 1-1,-2-2 1,0 0 0,-2 0 546,-3-1 0,1 2 0,-2-1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5:56.240"/>
    </inkml:context>
    <inkml:brush xml:id="br0">
      <inkml:brushProperty name="width" value="0.08571" units="cm"/>
      <inkml:brushProperty name="height" value="0.08571" units="cm"/>
      <inkml:brushProperty name="color" value="#004F8B"/>
    </inkml:brush>
  </inkml:definitions>
  <inkml:trace contextRef="#ctx0" brushRef="#br0">1 305 7651,'2'-6'-227,"-1"-1"1,-1-2-1,0 0 620,1 1 0,0-1 0,1 0 533,1 0-759,4 0 0,-3-1 1,3 0-1,-2 0-54,1 1 1,1-1-1,-2 1 1,1 0-10,1 0 0,0 3 0,2 1 0,1 0-195,0 2 1,2 1-1,0 2 1,0 1-12,0 0 0,-1 3 1,0 3 44,6 3 0,-4-1 1,1 0 289,2 1 1,-2-2 0,-1-1 234,-3-1 0,-1-1 9,1-4-383,-4 1 0,-1-5 0,-2-3 143,-1-4-300,0-2 1,-2-2 0,-1 0 0,-1-2-282,1-1 0,-1 0 0,-1-3 0,-2 0 344,0 0 0,2-1 0,3-1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11.269"/>
    </inkml:context>
    <inkml:brush xml:id="br0">
      <inkml:brushProperty name="width" value="0.08571" units="cm"/>
      <inkml:brushProperty name="height" value="0.08571" units="cm"/>
      <inkml:brushProperty name="color" value="#004F8B"/>
    </inkml:brush>
  </inkml:definitions>
  <inkml:trace contextRef="#ctx0" brushRef="#br0">81 3 7700,'-3'0'28,"-1"0"0,2 0 0,-1 0 0,-1 0 0,-1 0 259,0 0 0,-1 1 0,1 1 0,0 0-61,-1 0 0,1 1 0,0 1 0,1-1-113,0 1 0,3 1 0,-1 1-115,-1-1 0,0 0 0,-1 1 16,3-1 1,2-2 0,1 0-1,3 0-114,1 0 0,6-1 0,-1-1 1,2 0-16,2-1 1,2 0 0,2-1-3,2 0 95,-1-2 1,9-1 0,-1 0 0,3 0-56,1 0 1,-3-2 0,-1 1-294,-1 0 228,-4 2 0,3-2 0,-7 1 0,-1 0-77,-3 1 0,-1-2 1,-4 2-1,-1 0-941,-3 1 1160,0-1 0,-3 3 0,-2 0 0,-5 5 0,-2 3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11.480"/>
    </inkml:context>
    <inkml:brush xml:id="br0">
      <inkml:brushProperty name="width" value="0.08571" units="cm"/>
      <inkml:brushProperty name="height" value="0.08571" units="cm"/>
      <inkml:brushProperty name="color" value="#004F8B"/>
    </inkml:brush>
  </inkml:definitions>
  <inkml:trace contextRef="#ctx0" brushRef="#br0">1 288 7887,'0'-8'782,"0"-1"-277,2-1-473,-1 0 1,5-3-1,0-1 1,0-2 188,0 0 1,-1 0 0,0 0-1079,1-2 372,-3 1 376,1-1 1,-3 2-961,1 0 537,-2 0 191,-2 0 341,1 2 0,-3-1 0,1 1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11.836"/>
    </inkml:context>
    <inkml:brush xml:id="br0">
      <inkml:brushProperty name="width" value="0.08571" units="cm"/>
      <inkml:brushProperty name="height" value="0.08571" units="cm"/>
      <inkml:brushProperty name="color" value="#004F8B"/>
    </inkml:brush>
  </inkml:definitions>
  <inkml:trace contextRef="#ctx0" brushRef="#br0">1 118 7466,'5'0'224,"0"0"1,1-1 0,1 0-1,3-1-75,2-1-141,-1-1 1,4 0 14,-3 0 1,3-1-185,-3 2 81,1 0 53,-3-1 0,-1 1-160,-2 0 223,1-2-20,-4 4 1,4-1-1,-3 1 68,-1 0 0,-3 0 0,-5-1 1,-2 2-44,-2 0 0,-1 0 0,-4 0 218,2 0-159,-2 0 0,2 0 1,-2-1-289,2-1 81,-2 2-15,4-3 0,-1 2 0,4-2 0,2 0-479,0-1 1,2-1 80,2 0 1,0-1 519,0-1 0,0 1 0,2-4 0,1 2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12.304"/>
    </inkml:context>
    <inkml:brush xml:id="br0">
      <inkml:brushProperty name="width" value="0.08571" units="cm"/>
      <inkml:brushProperty name="height" value="0.08571" units="cm"/>
      <inkml:brushProperty name="color" value="#004F8B"/>
    </inkml:brush>
  </inkml:definitions>
  <inkml:trace contextRef="#ctx0" brushRef="#br0">43 49 7741,'0'-3'386,"-2"1"-244,1 1 0,-3 2-109,0 1 57,-1 1 0,2 2-77,-1 0 0,2 1 179,-1-1 0,1 1-21,-1 1 0,1 0-467,1 2 164,-2-3 28,2 4 219,-1-1-296,2 1 135,2-1-57,1 1 0,2-4-45,1 3 1,0-2 99,1 0 1,3-2 33,2-1 0,3 0-138,-1-2 139,2-1 0,0-1 1,0 0 103,0-2-103,-2-1 0,2-2 0,-2-1 127,-1 1-122,-1 0 17,-3-1-124,-2-1 77,-1 1 1,-3-4 0,-2 1 0,-2 0 0,-4 0-138,-3 0 1,-2 1 0,-4 1-1,-1 1-7,0 1 1,0 1 0,2 1 0,-1 1 133,0 1 1,3 0 0,-2 1-1,2 0 240,0 0 0,3 0 0,1 0 405,1 0-317,0 3-129,3-3 20,1 3 0,3-3 0,1-1 11,3-1 1,1 1-186,3-3 146,0 1-39,2-3 0,-1 2-396,1 0 136,2-1-72,-2 2 0,3-2-354,-4 0 399,1 2-78,-3-2 1,2 2-452,-1-2 455,-3 2 256,1-2 0,-4 2 0,2 0 0,0 1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12.868"/>
    </inkml:context>
    <inkml:brush xml:id="br0">
      <inkml:brushProperty name="width" value="0.08571" units="cm"/>
      <inkml:brushProperty name="height" value="0.08571" units="cm"/>
      <inkml:brushProperty name="color" value="#004F8B"/>
    </inkml:brush>
  </inkml:definitions>
  <inkml:trace contextRef="#ctx0" brushRef="#br0">0 342 8339,'6'0'101,"1"-2"0,0 0 0,3 1-44,3-2 1,-1 3 0,3-2 0,0 1-11,-2 1 0,1-2 0,1 0 0,-2 0-64,-2-1 1,0-1 0,-4 1 0,0 0-52,-1-1 1,-3 1-390,-1-3 362,-2 1 1,0 0 0,-2 1-231,-2 0 246,-3 1 1,1-1-1,-3 1 1,-1-1-20,0 1 1,0-2 0,-2 2 0,0-1 53,0 0 0,-1 0 1,3 2-1,1-1 178,0 1 1,3-2 0,0 1 0,3-1 173,0 1 0,0-1-76,1-1 1,1 1-57,2 1 1,2 1-39,3-2 111,1 1-166,-1 0 0,4-1-91,-1 2 1,1-2 76,1 2 1,-1-1-117,-1 1-79,1-2 205,-4 1-33,2 0-217,-3-2-12,1 2 205,-3 0 0,-1-1-219,-2 0 173,0-1-14,0 0 1,-2 1-234,-2 1 209,-3-1 43,-1-1-122,-3 0 108,0-1 1,0 1 121,1 0-133,-1-1 66,3 1 1,-2 0 0,3 0 0,1 1 217,0 0-238,0 0 0,4-1 138,2 0 1,2 0-1,4 1 1,1 1-128,0 1 0,2-1 0,0 2-296,1-1 189,1 0 0,2 1 0,-1-2-610,0 0 500,-3 2 0,1-3 0,-2 2 39,1-1 0,-1 1 1,-2-2 164,-1 0 0,4-1 0,-3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13.312"/>
    </inkml:context>
    <inkml:brush xml:id="br0">
      <inkml:brushProperty name="width" value="0.08571" units="cm"/>
      <inkml:brushProperty name="height" value="0.08571" units="cm"/>
      <inkml:brushProperty name="color" value="#004F8B"/>
    </inkml:brush>
  </inkml:definitions>
  <inkml:trace contextRef="#ctx0" brushRef="#br0">112 198 7678,'0'-5'-334,"0"0"0,0-1 168,0 1 1,0-2-1,0 0 221,-2 0 1,1-1 0,0 1 0,0 1 0,0 0 86,0 0 1,0 1 0,-2 0 0,0-1-48,0 1 1,-1 0-1,-1 1-35,-1 1 0,1 0 0,0-1 124,-1 0-144,1 3 1,0-2 0,-1 3 165,1 0-161,0 0 0,-1 0 1,1 1 78,0 1-80,2 1 0,-2 2 0,2 1 0,0 1 64,1 0 0,0 2 0,0-2 0,1 1 105,0 0 0,2 1 1,1-2-1,2-1-42,2 0 0,2-1 0,2-1 0,-2-1-65,2-1 1,0 0-1,1-2 1,2 0 34,1 0 1,0-2 0,0-2-1,1-3-9,0-2 1,1 1 0,-2-1-137,-2 0-133,0-2 198,-6 1 1,1-1-1083,-4 0 507,2-2 340,0 2 1,-2-4-2040,-1 3 2213,-6-3 0,0 4 0,-3-2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15.690"/>
    </inkml:context>
    <inkml:brush xml:id="br0">
      <inkml:brushProperty name="width" value="0.08571" units="cm"/>
      <inkml:brushProperty name="height" value="0.08571" units="cm"/>
      <inkml:brushProperty name="color" value="#004F8B"/>
    </inkml:brush>
  </inkml:definitions>
  <inkml:trace contextRef="#ctx0" brushRef="#br0">0 177 7678,'3'3'0,"-1"2"0,-1 1 0,-1 3 70,0-2 1,0 0 0,2-3-1,0-1 165,1 2 1,3-3 0,3 0-1,1-1 117,3 1 1,1-2 0,3 2 0,2-1-214,0-1 1,0-2 0,0-1 0,-1 0-96,-1-3 1,-3 1 0,0-3 0,-1 0 51,-1-1 1,-3-1 0,-2 0-717,-1-1 465,-3-2 1,1 1 0,-3-2-244,1 1 305,1-2 0,-3 2 0,3-1 0,-1 2 54,2 0 0,-2 2 0,2 1 1,0 1 20,1 2 1,1 0 0,0 4 0,2 1 83,-2 1 1,2 1 0,0 2 0,-1 3 66,1 1 0,0 2 0,-2 3 0,1-1-113,0 2 0,-1 0 0,-1-1 0,0 2-290,-2 0 1,0 1 0,-3-2-863,0 0 859,0-1 1,-3 2-1,-1-2-578,-2 0 851,-3 1 0,-4-3 0,0 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15.914"/>
    </inkml:context>
    <inkml:brush xml:id="br0">
      <inkml:brushProperty name="width" value="0.08571" units="cm"/>
      <inkml:brushProperty name="height" value="0.08571" units="cm"/>
      <inkml:brushProperty name="color" value="#004F8B"/>
    </inkml:brush>
  </inkml:definitions>
  <inkml:trace contextRef="#ctx0" brushRef="#br0">28 257 7844,'-3'5'1078,"3"1"-731,-2-1 0,1-1-225,1-1-33,0-2 1,0 0 0,-1-3-1,-1-4 119,1-2 0,0-4 1,0-4-1,0-3-279,-1-2 1,1-3 0,1 0 0,-1-1-170,-1 0 0,2 2 240,-2-4 0,-1 4 0,0-3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35.986"/>
    </inkml:context>
    <inkml:brush xml:id="br0">
      <inkml:brushProperty name="width" value="0.08571" units="cm"/>
      <inkml:brushProperty name="height" value="0.08571" units="cm"/>
      <inkml:brushProperty name="color" value="#004F8B"/>
    </inkml:brush>
  </inkml:definitions>
  <inkml:trace contextRef="#ctx0" brushRef="#br0">166 26 7801,'-8'-8'-528,"0"3"1,-1 2 723,1 2 1,-3-2 0,0 0 0,0 2-76,-1 0 0,3 1 0,-3 1 0,0 0-43,1 2 0,0 5 1,3-1-135,0 3 73,3-2 0,-1 2 1,3-1-1,1 3-12,1 3 1,1 0 0,1 2-1,2 0-47,2-1 0,3 1 0,0-1 0,0-3-69,1-2 0,2-1 1,1-3-1,1-1-106,1-4 0,-1-1 0,1-2 0,0-1-186,-1-4 1,2-5 402,-4-3 0,0-5 0,-3-2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22.202"/>
    </inkml:context>
    <inkml:brush xml:id="br0">
      <inkml:brushProperty name="width" value="0.08571" units="cm"/>
      <inkml:brushProperty name="height" value="0.08571" units="cm"/>
      <inkml:brushProperty name="color" value="#004F8B"/>
    </inkml:brush>
  </inkml:definitions>
  <inkml:trace contextRef="#ctx0" brushRef="#br0">48 0 8106,'-2'0'0,"-1"0"0,-1 0 49,4 0 0,-6 0 0,5 1 0,-1 0 295,1 1 1,1 1-307,-2-1 1,2 2-1,-6 0-98,1 1 17,4-2 0,-9 1 1,7 0 54,1 1 1,6-2-1,0 1 1,-1 0-51,-2 1 1,7-2-1,-6 1 1,-1 0 11,2 1 1,1 0 0,-2-1 56,3-1 1,3-2 0,-4 2-1,2-1 100,3-1 1,1 1 0,3-2-81,3-2 0,-2 1 1,6-2 259,0 0-268,-6-1 0,0 3 1,-2-3-197,3 0 136,-3 2 1,3-3-1,-5 2-491,2 0 364,-1-2 0,-2 3 0,1-2 0,0 1-103,0 0 1,-3 0 0,0 1 0,-1 1-443,-1 0 689,0 1 0,1 0 0,-1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22.449"/>
    </inkml:context>
    <inkml:brush xml:id="br0">
      <inkml:brushProperty name="width" value="0.08571" units="cm"/>
      <inkml:brushProperty name="height" value="0.08571" units="cm"/>
      <inkml:brushProperty name="color" value="#004F8B"/>
    </inkml:brush>
  </inkml:definitions>
  <inkml:trace contextRef="#ctx0" brushRef="#br0">17 305 7868,'7'-3'0,"-2"0"75,-4 0 1,-1-2 0,0 0-1,2-3 243,-1 0 1,1-3 0,-4 0-157,-1-2-97,3-3 1,-1 0 0,1 0 104,0 0-129,-2-2 1,2-1 0,1-1-547,1 1 330,-6-1 0,3 2 175,-4 0 0,-5 1 0,1-5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22.858"/>
    </inkml:context>
    <inkml:brush xml:id="br0">
      <inkml:brushProperty name="width" value="0.08571" units="cm"/>
      <inkml:brushProperty name="height" value="0.08571" units="cm"/>
      <inkml:brushProperty name="color" value="#004F8B"/>
    </inkml:brush>
  </inkml:definitions>
  <inkml:trace contextRef="#ctx0" brushRef="#br0">6 129 7291,'-1'2'128,"0"-1"0,7 1 1,0-4 21,2-2 0,4 0 1,2-2-104,0 1 0,-1 1 0,0 1 0,0-1-60,-1 1 0,-3-1 0,-2 2-99,0-1 124,0 2 0,0-4 1,-1 3-75,-1-1 93,-2 2 1,-3-1 0,-3 2 61,-4 0 0,-2 0 0,-4 0 0,1 0-34,2 0 1,-2-1 0,1 0 0,-3-2-5,3 0 0,-1 2 0,5-3 1,-1 0-232,-1-1 0,2 0 0,-2 0 1,4-1-253,1 1 1,2-1 0,2-1 427,0 0 0,2 0 0,1 2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23.360"/>
    </inkml:context>
    <inkml:brush xml:id="br0">
      <inkml:brushProperty name="width" value="0.08571" units="cm"/>
      <inkml:brushProperty name="height" value="0.08571" units="cm"/>
      <inkml:brushProperty name="color" value="#004F8B"/>
    </inkml:brush>
  </inkml:definitions>
  <inkml:trace contextRef="#ctx0" brushRef="#br0">51 54 7956,'-2'5'258,"0"2"0,-2 1-407,2-2 125,-1 0 0,0 0 0,-2 1 0,0 1-19,2 1 1,0 1 0,1-2-1,-1 1 29,0 0 1,1-2-1,2 1 1,0 1-27,0-1 0,0-1 0,2 0 1,2-1 23,0-1 0,3 0 0,1 1 0,0-2 30,2 0 1,3-2-1,0-2 1,-2 0 60,0 0 0,0-2 1,0-2-1,0 0-6,-3-2 0,0 0 0,-1 0-64,0-1 15,-4 0 0,2-1 0,-4 1 1,1 0-2,-2-1 1,0 3 0,-3-3 0,-2 2-27,-1-1 0,-3 1 1,2-1-1,-1 1-42,-4 0 1,1 1 0,-5 0 0,2 0 13,1 1 1,3 0 0,-3 1 0,0-1 27,2 1 0,4 0 0,3-2 101,-2 2-11,3 2 0,0-2 1,7 2-1,3-1-30,2 1 0,1-2 0,1 1-152,2 1-8,-2-2 0,5 1 1,-3-2-1,-2 1-252,-2 0 0,0-1-284,0-2 273,-1 3 370,-1-4 0,-1 2 0,-1-3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23.967"/>
    </inkml:context>
    <inkml:brush xml:id="br0">
      <inkml:brushProperty name="width" value="0.08571" units="cm"/>
      <inkml:brushProperty name="height" value="0.08571" units="cm"/>
      <inkml:brushProperty name="color" value="#004F8B"/>
    </inkml:brush>
  </inkml:definitions>
  <inkml:trace contextRef="#ctx0" brushRef="#br0">13 396 7992,'-9'0'-89,"6"0"326,6 0 0,-1 0-164,5 0 0,1 0 1,4 0-1,1 0-24,-2 0 0,0 0 1,-1 0-1,1 0 7,2 0 1,2-2 0,-3 0 0,-1-1-95,-3 1 0,0-2 0,1 1 0,-2-1 15,-1 1 1,-1 0 0,0-1 0,-1 0-33,-2 0 1,-2-1-1,-2 0-230,-2-1 185,-3 3 1,1-1-1,-3 0-257,-3-1 259,-1 0 0,3 0 0,-1 1 0,-1 1-30,-3-2 1,2 1 38,2-2 40,3 3 1,-3-1-1,0 0 1,1-1 153,3 0 0,1 1 83,4 1 0,5-1 0,3-1 0,0 1 85,0 1 0,4 1 0,-3-2 0,3 1-191,0 0 0,1-1 0,0 1 0,0 1 13,-1 0 0,-3-3 1,0 2-165,-1-2 41,2 2 1,-3-2 0,1 2-272,-1-2 187,-4 2 1,1-2-1,-2 2 1,0-2 19,-2 0 1,-2-1 0,-3 1 0,-2-1 30,-1-1 1,1 1 0,0-1 0,0 0 16,-1 0 1,-1 1 0,0-1 0,1 1 43,-1 1 0,5-2 0,2 0 0,3 1 122,-1 2 1,1-1-1,0 1-7,2 0 0,4-1 0,3 1 0,0 2-28,2 0 0,1 1 0,0-1-108,-1-1 1,0 2 0,1-2 0,1 0-314,0 0 140,-2 2 0,0-4 1,-2 2-1,-1-2-316,1 2 1,-1-2 509,-1 2 0,-1-2 0,0-1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24.393"/>
    </inkml:context>
    <inkml:brush xml:id="br0">
      <inkml:brushProperty name="width" value="0.08571" units="cm"/>
      <inkml:brushProperty name="height" value="0.08571" units="cm"/>
      <inkml:brushProperty name="color" value="#004F8B"/>
    </inkml:brush>
  </inkml:definitions>
  <inkml:trace contextRef="#ctx0" brushRef="#br0">80 230 7663,'2'-5'0,"0"0"-142,-1-1 1,1 0 0,0 0 0,-1-1 171,0 0 0,-1 1 1,0-1-1,0 0 37,0 0 1,0 0 0,0 0 0,-1 0-21,-3-1 0,1 2 0,-3-1 0,0 1-73,-2 3 1,2-2-1,-1 2 1,2 0 7,-1 1 0,-1 2 1,2 0 4,0 2 1,2 1 0,1 2 73,1 1 0,-4 1 0,4 1 1,-1-1-1,0 2 45,-1-1 0,3 1 1,-2 1-1,2-1 117,2-2 0,3 1 0,3-1 0,-4-1 146,0 0 1,2-1 0,5-1-157,0-3 1,0 0-1,2-1 1,0-1 26,-1 0 1,0-4-1,0-3 1,0 0-203,0-2 0,-1 0 1,0 0-1,-1-1-778,-1 0 683,-1 1 0,-3-1-977,1 0 778,-4-2 1,0-1-1,-4-2 1,-2 0 255,-2-2 0,-5-1 0,-3-2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25.070"/>
    </inkml:context>
    <inkml:brush xml:id="br0">
      <inkml:brushProperty name="width" value="0.08571" units="cm"/>
      <inkml:brushProperty name="height" value="0.08571" units="cm"/>
      <inkml:brushProperty name="color" value="#004F8B"/>
    </inkml:brush>
  </inkml:definitions>
  <inkml:trace contextRef="#ctx0" brushRef="#br0">0 86 7804,'1'0'-70,"5"-1"0,-1 0 0,3-1 5,-1-1 0,5-1 0,1-1 0,4-1 102,-2 1 0,4 0 0,-4-1 1,2 1-1,1 0 0,-1 1-220,-1 1 1,-1-1 14,-3-1 1,1 0 0,-2 1 167,1 0 0,-4 1 0,2-3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25.545"/>
    </inkml:context>
    <inkml:brush xml:id="br0">
      <inkml:brushProperty name="width" value="0.08571" units="cm"/>
      <inkml:brushProperty name="height" value="0.08571" units="cm"/>
      <inkml:brushProperty name="color" value="#004F8B"/>
    </inkml:brush>
  </inkml:definitions>
  <inkml:trace contextRef="#ctx0" brushRef="#br0">1 198 7816,'0'2'40,"0"0"0,6 1 0,-1 0-44,0-1 1,4 0 0,0 1 0,1 0 22,-1 0 1,0-1 0,0 1 0,2 0 59,2 0 1,0-2-1,-1 1 1,1-2-37,0 0 0,-1-1 0,1-2 1,-2-2-26,0-1 0,-1-1 0,-1 0 1,-2-1-48,1 0 1,-4-2 0,1 1 0,-2-1 19,-2-1 1,0-2-1,-2 1 1,-1 0 13,-3-2 0,-3 3 0,-3-1 0,0 0-6,1 2 1,-3 0-1,0 0 115,0 1-92,1 3 0,-2-2 1,2 3-1,-1 2 1,0 1 1,2 1-1,-1 1 1,1 2 4,1 1 1,2 1 0,3 5 0,-1 1 58,1 2 1,2 2 0,1 2 0,2 0-38,2 0 0,1 1 1,2 0-1,0-2 68,-2-2 0,4 1 0,-2-2 1,0-1-381,-1-2 0,-1-2 0,3 0 262,-1-1 0,0-3 0,1-1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29.683"/>
    </inkml:context>
    <inkml:brush xml:id="br0">
      <inkml:brushProperty name="width" value="0.08571" units="cm"/>
      <inkml:brushProperty name="height" value="0.08571" units="cm"/>
      <inkml:brushProperty name="color" value="#004F8B"/>
    </inkml:brush>
  </inkml:definitions>
  <inkml:trace contextRef="#ctx0" brushRef="#br0">5 12 7679,'-3'-3'-1473,"1"2"1809,2-3 74,0 3 0,2-1-758,2 2 348,1 0 0,-2 2 0,-1 1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29.862"/>
    </inkml:context>
    <inkml:brush xml:id="br0">
      <inkml:brushProperty name="width" value="0.08571" units="cm"/>
      <inkml:brushProperty name="height" value="0.08571" units="cm"/>
      <inkml:brushProperty name="color" value="#004F8B"/>
    </inkml:brush>
  </inkml:definitions>
  <inkml:trace contextRef="#ctx0" brushRef="#br0">6 1 6821,'-3'5'-563,"1"1"563,2-1 0,0 3 0,0-2 0,0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36.332"/>
    </inkml:context>
    <inkml:brush xml:id="br0">
      <inkml:brushProperty name="width" value="0.08571" units="cm"/>
      <inkml:brushProperty name="height" value="0.08571" units="cm"/>
      <inkml:brushProperty name="color" value="#004F8B"/>
    </inkml:brush>
  </inkml:definitions>
  <inkml:trace contextRef="#ctx0" brushRef="#br0">1 0 7801,'4'2'-92,"-1"3"1,-2 3 216,-1 1 1,0 3-1,0 0 1,0 1-31,0 2 0,0 4 1,0 0-1,0-1-111,0 0 1,0 1 0,0 1 0,0-3 14,0-2 1,0 1-1,0-3-225,0 0 145,0-1 0,3-4 0,0-1-34,2-1 1,1-3 0,2-6-305,0-3 263,0-5 1,1-5 0,-1-3 0,0 1 49,1 0 0,-2 1 1,0 2-1,-2 0 289,2 1 1,0 4 0,0-1-1,0 3-48,-2 2 1,1 2 0,2 4 0,1 0 124,-1 0 1,0 2-1,0 3 1,1 4-27,-1 3 1,0 0-1,1 5 1,-1 3-286,0 3 0,-2-1 1,-2-1-1,1 1-297,0-1 0,-3-3 0,4 1 1,0-4-1182,2-4 1529,-4-2 0,4-1 0,-4 1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30.049"/>
    </inkml:context>
    <inkml:brush xml:id="br0">
      <inkml:brushProperty name="width" value="0.08571" units="cm"/>
      <inkml:brushProperty name="height" value="0.08571" units="cm"/>
      <inkml:brushProperty name="color" value="#004F8B"/>
    </inkml:brush>
  </inkml:definitions>
  <inkml:trace contextRef="#ctx0" brushRef="#br0">11 2 7880,'-1'-1'341,"0"1"100,-2 1 1,0 0-1350,1 1 1,1 2 907,1 3 0,0 3 0,0-2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30.221"/>
    </inkml:context>
    <inkml:brush xml:id="br0">
      <inkml:brushProperty name="width" value="0.08571" units="cm"/>
      <inkml:brushProperty name="height" value="0.08571" units="cm"/>
      <inkml:brushProperty name="color" value="#004F8B"/>
    </inkml:brush>
  </inkml:definitions>
  <inkml:trace contextRef="#ctx0" brushRef="#br0">22 11 7880,'-5'0'897,"-1"0"-1261,3 0-231,1 0 595,2 0 0,-2-5 0,-1-1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33.441"/>
    </inkml:context>
    <inkml:brush xml:id="br0">
      <inkml:brushProperty name="width" value="0.08571" units="cm"/>
      <inkml:brushProperty name="height" value="0.08571" units="cm"/>
      <inkml:brushProperty name="color" value="#004F8B"/>
    </inkml:brush>
  </inkml:definitions>
  <inkml:trace contextRef="#ctx0" brushRef="#br0">6 1 7791,'-3'0'33,"0"0"72,3 0 0,3 1-523,0 1 1,0 1 417,1-2 0,-1 2 0,3 3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33.608"/>
    </inkml:context>
    <inkml:brush xml:id="br0">
      <inkml:brushProperty name="width" value="0.08571" units="cm"/>
      <inkml:brushProperty name="height" value="0.08571" units="cm"/>
      <inkml:brushProperty name="color" value="#004F8B"/>
    </inkml:brush>
  </inkml:definitions>
  <inkml:trace contextRef="#ctx0" brushRef="#br0">16 0 8079,'-4'3'0,"2"2"-176,-5-2 0,7 2 0,-2 1 0,1-1-100,1 0 1,0 1 0,1-1 0,0 0 275,1 1 0,4 1 0,0 2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33.804"/>
    </inkml:context>
    <inkml:brush xml:id="br0">
      <inkml:brushProperty name="width" value="0.08571" units="cm"/>
      <inkml:brushProperty name="height" value="0.08571" units="cm"/>
      <inkml:brushProperty name="color" value="#004F8B"/>
    </inkml:brush>
  </inkml:definitions>
  <inkml:trace contextRef="#ctx0" brushRef="#br0">22 1 8017,'-5'3'-173,"-1"1"1,2 0-1,0 1 84,2 0 0,2-1 0,0-1 0,1 2 132,1-1 1,1 1 0,-2-1-44,0 0 0,4-1 0,-2 3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33.966"/>
    </inkml:context>
    <inkml:brush xml:id="br0">
      <inkml:brushProperty name="width" value="0.08571" units="cm"/>
      <inkml:brushProperty name="height" value="0.08571" units="cm"/>
      <inkml:brushProperty name="color" value="#004F8B"/>
    </inkml:brush>
  </inkml:definitions>
  <inkml:trace contextRef="#ctx0" brushRef="#br0">17 0 7957,'-5'0'0,"-1"0"0,1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6:51.844"/>
    </inkml:context>
    <inkml:brush xml:id="br0">
      <inkml:brushProperty name="width" value="0.08571" units="cm"/>
      <inkml:brushProperty name="height" value="0.08571" units="cm"/>
      <inkml:brushProperty name="color" value="#004F8B"/>
    </inkml:brush>
  </inkml:definitions>
  <inkml:trace contextRef="#ctx0" brushRef="#br0">8 1 7850,'-3'0'468,"-1"0"1,4 0-334,0 0 1,2 0 0,3 0 0,1 0 48,-1 0 0,1 0 0,0 0 0,2 0-140,-2 0 1,1 0 0,-1 0 52,1 0-75,0 0 0,-1 0 0,-1 0 1,0 0 36,1 0 1,-1 0 0,0 0-52,1 0 1,-3 0-4,1 0 0,-2 0 59,1 0 78,-2 0-153,2 0 0,-3 2 7,0 2 1,0 0 0,0 2 0,0-1 1,0 0 0,0 1 0,0 0 1,0 1 0,0-1 0,0 1-95,0 1 92,0 1 1,0-1-1,0 1 1,0 1-10,0-2 1,0 2-1,0-2 1,0 0-9,0-1 0,0 0 0,0-1 1,0 2 6,0 0 1,0 1 0,0 0 0,0 0-3,0 1 0,0 2 0,0 0 0,0 0 3,0 2 0,0-2 0,0 1 0,0-1 18,0 2 1,0-3-1,0 3-13,0-2 0,0-1 1,0-1-1,0 1 1,0 0 5,0-1 0,0 1 0,0 0-13,0 2 13,0-2 1,0 2 0,0-2-1,0 1 12,0 1 0,0 0 1,0-1-1,0 1-1,0 0 0,0-1 0,0 1 0,0 0 7,0-1 0,0 1 0,0-1 0,0 1-10,0-1 1,0-1 0,0 1 0,0 1-9,0-1 1,0-1-1,0 0 1,0-1-4,0 1 0,0 0 0,0-1 0,0 1 3,0 0 0,0 1 1,0 1-1,0 0 2,0 0 0,0 2 1,0-2-1,0 0 6,0 0-6,0 2 0,0-4 119,0 1-112,0 2 1,0-2-1,0 1 1,0 1 11,0-3 1,0 1-1,0 0 1,-1 1-4,-1 1 1,2-1 0,-2 2 0,2-1 3,0-1 1,0 1 0,0-2 0,0-1 1,0-2 1,0-2 0,0 2 0,0-2-23,0 0 1,0 0 0,0-1-1,0 1 31,0 0 0,-2 1 0,0 0-19,1 1 1,0 1 0,1-1 0,0 1 2,0 0-7,0 1 1,-2 0 0,1-1 36,-1 1-36,2-3 1,0 2 0,0-3 0,0 0 7,0-1 1,0-1 0,0 0 0,0 1-18,0-1 1,0 1-1,0 0 1,0 2-12,0-2 1,0 2 0,0-1 0,-1 2 2,-1 0 1,2 0-1,-2-1 1,1 2 3,1 0 0,0 1 0,0-1 0,0 1-16,0-3 0,0 2 0,0-2 0,0 0 14,0 1 1,0 0 0,0-1-124,0 0 121,0 1 0,0-1 1,0 2-32,0-2 25,0-1 1,0 3 0,-1-1 0,-1 0-3,1 0 0,0 1 1,1-1-1,0 0 5,0 0 0,0-1 0,0 3 0,0-2 3,0 0 0,0-2 0,0 1 0,0 1-2,0-1 0,0 0 1,0 2-1,0-1 17,0 0 1,0-1-1,0 1 1,0 0 1,0 0 1,0 0-1,0-2 1,0 0-15,0 1 1,0-2 0,0 1 138,0-1-131,0 2 1,0-2 0,0 1-1,0 1-4,0-1 1,0 0 0,0 1 0,0 0-3,0 0 0,0 2 0,1-3 0,0 1-3,1 0 1,-1 1 0,-1-2 1,0 2 1,0-2-1,0 1 1,0 0 0,0 0 1,0 0 0,0 0 1,0-2-1,0 2-2,0 0 1,0-1 0,0 2 0,0 0-12,0-1 1,0 2-1,0-1 1,0 1 7,0-1 0,0 1 0,0-2 115,0 1-107,0 1 0,0-4 0,0 2 0,0 1 8,0-1 0,0-1 0,0 1 0,0 1-5,0-1 0,0-1 1,0 2-1,0 0 2,0-1 1,0 2-1,0-2 1,0-1-15,0 1 1,0 1 0,0-1 0,0 0 0,0 1 1,0 0 0,0-1-1,0 0 6,0 1 1,1-1 0,0 1 0,1 0 0,0-2 0,-2 3 0,0-1 0,0 1 0,0 1 0,0-2 0,0-1 0,0 2 0,0 0 0,0 0 0,0 0 0,0-1 0,0 0 0,0 0 0,0 0 0,2 1 0,-1-2 0,1 0 0,-2 0 0,1 0 0,1 1 0,-2-1 0,2 0 0,-1-1-6,-1 0 0,0 3 0,1-2 1,1 1 2,-1 0 0,0-1 0,-1 2 0,0-2-14,2 2 1,-1-2 0,1-1 0,-2 1 0,0-1 0,2 0 1,0 0-1,-1 0 4,0 0 1,-1 0-1,0 0-71,0 0 75,0 1 1,1-1-1,1 1 1,-1 0-12,0 1 0,-1-2 0,0 1 0,0 0-1,0 1 1,0-1 0,0 2 0,0-2 8,0 0 0,0-1 1,0-2-1,0 0-7,0 1 0,0-1 0,0 0 0,0 1-9,0-1 1,0-1 0,0-1 0,0 1-9,0 1 1,0-1 0,0-1-44,0 1 0,0-1-31,0 1 169,0-1-83,0 0 0,-1 2-20,-1-4 23,2 4 0,-2-4-8,2 2 0,0 1 22,0 1 0,0 1 0,0-1-5,0 0 1,0 1 0,1-1 0,1 2 24,-1 0 1,0 0 0,-1-1 2,0-1 1,0 0-16,2 1 1,-1-3 0,1 1 2,-2 0 1,0-1 0,0 0-6,0 2 1,0-2 94,0 0-93,0 1 0,0-1 0,0 1 51,0 0-42,0-2 1,0 3 0,0-1 0,0-1-7,0 0 0,0-2 1,-2 2-2,1-1 0,-2-1-5,1 0 0,1 0 1,-2-1 1,2 1 0,-2 0 15,1 1 1,-1-1-16,-2-1 1,1 0 0,0 0-3,0 0 1,1 0-7,0 0 10,-1 0 0,-1 0-11,-1 0 8,3 0 1,-1 0-1,0 0-1,-1 0 1,0 0 0,0 1 0,1 0 36,1 1 0,-1 0 34,-1-2 0,1 0-16,1 0 1,1 0-38,-2 0 1,3 0-1,-1 2 19,-1-1 1,2 1-131,-2-2 115,1 0-289,0 0 1,7-5-1,1-1 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7:04.879"/>
    </inkml:context>
    <inkml:brush xml:id="br0">
      <inkml:brushProperty name="width" value="0.08571" units="cm"/>
      <inkml:brushProperty name="height" value="0.08571" units="cm"/>
      <inkml:brushProperty name="color" value="#004F8B"/>
    </inkml:brush>
  </inkml:definitions>
  <inkml:trace contextRef="#ctx0" brushRef="#br0">134 22 7744,'-3'-3'116,"0"2"1,3-2 17,-2 1 0,1 0 1,-1 0-65,0 1 1,-1-2 0,-3 2 104,1-1 1,0 0 0,-1 2-134,1 0-50,2 0 0,-2 1 0,2 0 43,-2 1-41,2 0 0,-2-2 0,2 0-105,0 2 136,-2-1 0,3 2 1,-2-2 15,0 1 54,3-1 334,-1-1-406,2 3 1,0 0-1,0 2 1,0 1 0,0-3 1,0 1 14,0 0 1,0 1-16,0 0 1,0 0-1,0 1-4,0-1 0,0 0 1,0 1-10,0-1 1,-1 0 0,0 1-19,-1-1 0,0 1 0,2 0 0,0 2-27,0-2 41,0 0 1,0 0-1,0 0 1,0 2 10,0-2 0,0 0 0,0-1-15,0 1 0,0-1 1,0 0-1,0 1 0,0 0 37,0 1 0,0-1 1,0 1-1,0 1-9,0-1 1,0 2-1,0-2 1,0 1-26,0 0 0,0 1 0,0 0 0,0-1 5,0 2 1,0-3 0,0 1-1,0 0 5,0 0 0,0 0 1,0 0-45,0 0 33,0 1 1,2-2-1,0 1 45,-1 0-35,0 1 0,-1-1 0,0 1 0,0 0 33,0 1 1,0-1 0,0 1 0,0-1-18,0 0 0,0 1 0,-1 1 1,0 0 29,-1-1 1,0-1-1,2 0 1,0 1-31,0 0 1,0 0 0,0-1-1,0 1-6,0 1 1,0-2-1,0 2 1,-1-2 1,-1-1 0,0 1 0,2-2 0,0 1 0,0 0 1,0 2 0,0-2 77,0 0-83,0 1 1,0 2-1,0-1 1,0 1 13,0 0 0,0-1 1,0 2-1,0-1-39,0 2 1,-1-1 0,0-1 0,0 0 20,-1-1 1,2 1-1,0 0 1,0 0-25,0-1 1,0 0 0,0 0-1,0-1 15,0 0 1,0 1-1,0 0 1,0 0 29,0-1 1,0 1-1,0 1 1,-1-1 13,-1 0 1,2 0 0,-2 1 0,1 0-7,1-1 0,0 1 0,0-2 0,0-1-3,0 0 0,0 1 0,0-2-225,0 0 114,0 1 0,0-2 0,0 1-161,0-1 224,0 2 1,0-2 0,0 1 0,0 0 33,0 1 0,0 1 0,0 0 1,-2 0-16,-2 0 0,1 1 0,1-1 1,-1 1 67,2-1 1,-1 0 0,0-1 0,1 0 4,0-1 0,1 2 0,0-2 0,0 1-122,0-1 1,0 0 0,0 1-60,0 0 0,0 1 105,0 0 1,0 1 0,0 0-18,0 0 1,0-2 0,0 3-70,0-1 66,0 0 0,0 1 0,0-1 0,0 1 15,0-3 1,0 3 0,0-3 0,0 2 9,0 1 1,0 0 0,0 0 0,0 0-31,0 1 1,0 0-1,0 2 6,0 1 1,0-1 0,0 0 0,0 0 0,0 1-47,0-1 0,0 0 1,0 2-1,0-2-16,0 1 1,0-3 0,0 2 0,0-1-80,0-1 1,0-1 0,1 0 47,0-1 1,0 1-1,1 0 1,-1 0-1,0 1-29,1 0 0,0 3 0,-2-2 19,0 0 73,2 2 0,-1-1 0,0-1 1,0 1 4,-1 0 1,0-2-1,1 2 1,0-1 7,1-1 1,-1 1-1,-1 2 1,0-1-13,0 1 1,0 0 0,0-1 0,0 1 35,0 1 0,0-2 0,0 3 0,0-3-25,0 1 1,0-1 0,0 0 0,0 1 19,0 0 1,0 0-1,0-1 1,0 0-11,0 0 0,0 1 0,0-2-10,0 0 0,0 1 0,0 1 1,0-2-1,0 1-1,0-3 1,1 2-1,0 1 1,1-1 10,-1 0 0,0 1 0,-1-2 0,0 1 14,0 0 1,0-1-1,0 1 1,0 0 5,0-1 0,0 0 0,2 0-3,-1 1 0,1-2 0,-2-1 0,0-1 0,0 0-37,0 1 1,0 0 0,0 0-77,0-1 102,0 0 1,0 1-1,0 1 1,0-2-7,0 0 0,2-1 0,0 1 33,-1-2-31,-1 2 0,0-3 0,0 1 0,0 0-35,0 0 1,0 1 0,0-3 0,0 0-67,0 1 0,0-1 0,0 0 0,0 1 50,0-1 0,1 1 0,0 0 0,1 2 23,-1-2 0,0 0 1,-1 0-1,2 1-14,-1 0 0,1 0 0,-2-2 90,0 0 0,1 1 1,0-1-1,1 0-9,-1 1-35,-1-1 0,1 1 0,0-1 0,1 0 6,-1 1 0,0-1 1,-1 0 40,2 1 1,-1-1-1,1 0 1,-2 1 0,0 1-18,0 0 0,0 1 1,1-2-1,0 1-4,1 0 1,-1 0 0,-1 1-1,0 0-13,0 0 0,0-1 0,1 0 1,0 0-3,1-1 1,0 0 0,-2 0 0,0-1-2,0 0 1,0 1 0,0-1 0,2-1-1,-1-1 1,1 1-82,-2 1 80,0 1 1,1-2-1,0 0 1,1 0-13,-1 0 1,0 1-24,1 0 21,-2-2 37,3 2-23,-3-4 0,0 1 0,0 0 54,2-1 0,-1 2-33,1-1 0,-1-2 0,0 3 38,1-1 0,0-1 0,0 0 15,1 0 1,0 0-1,1 0-13,0 0 0,1 1 1,0-2 9,1 0 1,-1 0-1,0 0-186,1 0 139,-1 0 0,1 1 0,0 0-119,2 1 52,-1 0 0,-2-2 0,1 0-184,1 0 0,-1 0 53,1 0 0,-1-3 174,-1 0 0,3-4 0,0-2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7:06.988"/>
    </inkml:context>
    <inkml:brush xml:id="br0">
      <inkml:brushProperty name="width" value="0.08571" units="cm"/>
      <inkml:brushProperty name="height" value="0.08571" units="cm"/>
      <inkml:brushProperty name="color" value="#004F8B"/>
    </inkml:brush>
  </inkml:definitions>
  <inkml:trace contextRef="#ctx0" brushRef="#br0">0 3392 8068,'3'3'-400,"0"-1"1,2-1 0,1-1 0,-1 0 589,3 0 0,-2 0 1,3 0-1,0 0-156,2 0 1,-1-1-1,2 0 195,0-1-142,-1-2 1,3 3-1,-2-3 320,0 0-258,3-1 1,-1 0 0,1-1-37,-1 1-68,2 0 1,-2-3 0,2-1 0,0 0-32,2 0 1,-1-3-1,1 1 1,0-2-72,0 0 91,-1 1 1,-1-1-34,0 1 0,0-3-130,-2 3-42,2 0 176,-5 1 0,2 0 43,-2 0 0,-1 0-37,1-1 1,-2 0 2,0-2 1,-3-1 18,1-1 199,2-2-100,-3 1 0,1-5-88,-1 0 1,0 2 27,1 0 0,-1 0 254,1-1-191,-1 0 0,-3 0 0,1 1-126,0 0-120,1 3 171,0-4 1,-1 3 18,-1-2 0,0-1-170,1 2 0,1-3-23,-2-1 1,0 1 93,1-3 0,-1-1-16,0-2 0,1 0 287,-2-2-2,0 2-225,0-1 0,-1 3-51,1 1 55,-2-4-19,0 4 0,0-4 1,0 2-1,0 1 11,0-1 1,0-1 0,0-2 0,1 1-7,1-2 1,-2-1-28,2 0-10,1 3 0,-2-2 1,2 2-1,0-1 1,-1 0-22,1 0 45,-1-1 0,-2 3 0,0-2-10,0 1 9,0 1 1,0-1-1,0 0 0,0-1 1,0 2 6,0-3 0,0 3 0,0-2 0,0 1 0,1 1 0,2 1 26,0 0 1,0 1 0,1-1 0,-1 0-14,2 0 0,-1 3 0,0-1 0,-1 0 0,0 0 39,0 0-41,-2 0 1,4-2-20,-2 1 1,0-1 20,1 0 0,-1-1-331,3-1 148,1 1 67,-1-1 1,4 1-76,-3-3 0,2 3-11,0 0 120,-1 1 1,0 2 0,-1 1-1,0 1 1,0 3 0,-2-1-27,-2 0 0,2 2 1,-3 1-1,0 2 97,1 2 0,0-2 0,0 1 0,0-3 12,1 1 0,-1-2 0,1 0 0,1-2-59,2-1 1,0 3-1,-1-1-57,1 0 78,-1 2 0,2-1 0,-1 3 0,0 1-22,-1 1 0,0-1 1,-2 2-49,-1 1 0,1-1 41,1 1 1,1-2 55,-1 1 1,2-1 0,0 1 0,0 0 0,-1 0-6,1 1 1,-1 1 0,2 2 0,-1 0-15,0-1 0,0 3 0,-3-1 39,0 3 0,-1-1 0,3 1 1,-1 0-1,0-1 70,1 1 1,-1 0 0,0 1 0,1 0-58,-1 0 0,0-1 0,1 1 1,-1 0-33,0 0 0,1 1 1,-2-1-1,1 1 35,-2 1 1,1 0 0,0 1-176,0-1 67,1 2 1,-4-3 0,2 3 89,2 0 1,-1-1 25,2-1 1,-1-1 0,0 2-28,1-1 0,-1-1 0,0 1 7,1-1 0,-1 1-31,0 1 30,1 0-56,-1 1 33,-2 0 0,0 0 21,-1 0-49,-2 0 1,5 0-123,-1 0-272,-2 0-123,3 0 0,-3 1-329,2 0 864,-2 0 0,-2 6 0,0-1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7:07.561"/>
    </inkml:context>
    <inkml:brush xml:id="br0">
      <inkml:brushProperty name="width" value="0.08571" units="cm"/>
      <inkml:brushProperty name="height" value="0.08571" units="cm"/>
      <inkml:brushProperty name="color" value="#004F8B"/>
    </inkml:brush>
  </inkml:definitions>
  <inkml:trace contextRef="#ctx0" brushRef="#br0">1 0 8017,'4'1'590,"1"0"1,-2 1-440,1-1 0,3 0 0,0-1 0,0 1-170,-2 1 1,3 2 0,-1-1 0,-1 1 74,0-1 0,-2 1 1,-1 1-169,1 1 1,1-1 0,-1 0 0,-1 1 12,-1-1 0,0 0 1,-2 1-6,0-1 76,0 0 0,0 1 0,0-1 46,0 0 1,0-1-1,0 0-34,0 0 1,-3 0 69,0 2-49,1-1 1,-3 1 0,1 1 0,-1 0-116,0 2 1,0-2 0,-1 2 109,-1 0 0,-2 1 0,-1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36.765"/>
    </inkml:context>
    <inkml:brush xml:id="br0">
      <inkml:brushProperty name="width" value="0.08571" units="cm"/>
      <inkml:brushProperty name="height" value="0.08571" units="cm"/>
      <inkml:brushProperty name="color" value="#004F8B"/>
    </inkml:brush>
  </inkml:definitions>
  <inkml:trace contextRef="#ctx0" brushRef="#br0">158 109 6748,'0'-9'245,"0"-3"1,0 6-1,0-2 1,0-1-65,0-1 0,0 4 1,-1-3-1,0 2-111,-2 0 0,-4-1 0,2 3 0,-3 1-16,0 0 0,-3 3 1,0-1-86,1 1 12,-3 4 0,4 2 0,-3 3-27,0 1 15,2 3 0,1-2 1,4 5-1,-2 1 20,0 3 0,2 2 1,2 0-1,3 3 3,0-1 0,0 3 0,0-1 0,0 4-21,0 0 1,2 3-1,2-2 1,0 0-70,-1-3 1,3-1 0,-2-2 0,-1-2-4,1-2 0,2-3 1,-4-1-1,0-2-1024,-1-3 491,3-6 634,-3-1 0,2-8 0,-6-4 0,-2-5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75"/>
    </inkml:context>
    <inkml:brush xml:id="br0">
      <inkml:brushProperty name="width" value="0.08571" units="cm"/>
      <inkml:brushProperty name="height" value="0.08571" units="cm"/>
      <inkml:brushProperty name="color" value="#004F8B"/>
    </inkml:brush>
  </inkml:definitions>
  <inkml:trace contextRef="#ctx0" brushRef="#br0">13 0 8022,'-4'6'291,"2"2"0,1 1 0,0 0 49,-1 0 0,0 4 1,2 1 105,0 3-367,0 2 1,2-1 0,0 1 119,2 4 1,-2-3 0,2 4 0,0 0-257,-1 0 0,3 0 1,-3 0-1,1 1-280,0-1 1,0-1-1,0-2 1,0-3 34,1 0 1,-2-4 0,-1-2-531,1-3 0,-2-2-146,1-1 978,-1-3 0,-1 0 0,0-3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76"/>
    </inkml:context>
    <inkml:brush xml:id="br0">
      <inkml:brushProperty name="width" value="0.08571" units="cm"/>
      <inkml:brushProperty name="height" value="0.08571" units="cm"/>
      <inkml:brushProperty name="color" value="#004F8B"/>
    </inkml:brush>
  </inkml:definitions>
  <inkml:trace contextRef="#ctx0" brushRef="#br0">1 31 8076,'0'-6'320,"0"3"94,0-3 0,0 4-191,2-2 0,3-1 1,3 3 26,2 0 1,2 2 0,1 0-286,2 0 0,1 2 58,-2 0 1,2 5 87,-2-1 0,1 2-34,-3 0 0,-2 1 0,-1 3 1,0-2 1,-1 1-1,-2-2 1,-2 0 26,-2 2 0,-2-2 0,0 1 1,0-1 20,-2 1 1,-2-2 0,-4 1-1,-3 0-38,0-2 0,-1 0 0,-1-3 0,-1 0-90,0 1 0,-2-2 0,2-1 0,1-2-197,2-2 0,0-2 1,4-2-1,2 0-278,2-3 477,2 3 0,1-6 0,0 3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77"/>
    </inkml:context>
    <inkml:brush xml:id="br0">
      <inkml:brushProperty name="width" value="0.08571" units="cm"/>
      <inkml:brushProperty name="height" value="0.08571" units="cm"/>
      <inkml:brushProperty name="color" value="#004F8B"/>
    </inkml:brush>
  </inkml:definitions>
  <inkml:trace contextRef="#ctx0" brushRef="#br0">159 91 7975,'-2'-4'0,"-1"0"0,0 0 0,0-2 193,-1 0 0,1 0 1,-2 0-1,1 0 90,0 0 0,-4 0 0,0 0 1,1-1-204,0 1 0,-1 1 0,-1 0-189,-1 1 1,2 3 131,-2-1 1,3 2 0,-1 2 94,1 2 0,1 2 1,0 2-390,0 2 1,2 0 115,0 0 0,2 2 0,0 2-23,1 0 137,1-1 1,1-1 0,1 0-59,2 0 0,2 0 0,0-2 0,0-2 21,0-1 0,3-3 0,0-1 0,1 0-106,0-2 0,-2-3 0,1-2 1,-1-1 8,0-2 0,0 1 1,-2-2-1,-1-1 245,-1 0 1,1 2 0,-2-2-1,0 3 436,-1 0-329,0 2-20,1-1 788,0 4-604,4 1 1,-1 4-243,0 4-141,-3-1 0,2 4 0,-1-2 0,0 0-167,0 2 0,-1 0 0,2 1 0,-1-1-59,1-1 0,2-1 0,1 1 268,0-1 0,-1 0 0,-1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78"/>
    </inkml:context>
    <inkml:brush xml:id="br0">
      <inkml:brushProperty name="width" value="0.08571" units="cm"/>
      <inkml:brushProperty name="height" value="0.08571" units="cm"/>
      <inkml:brushProperty name="color" value="#004F8B"/>
    </inkml:brush>
  </inkml:definitions>
  <inkml:trace contextRef="#ctx0" brushRef="#br0">207 86 7671,'-4'-7'0,"0"1"166,0 0 1,-2 0 0,0 0 0,0 0 388,0 0 0,-3 0 0,0 0 0,-1 0-363,-1 0 1,1 0 0,-2 1 0,0 2-53,0 0 1,2 1-1,0 2 1,1 1-223,-1 1 1,3 0 0,-1 4-114,1 3 0,1 2 128,0 4 0,3-2 0,0 3 33,0 1 1,2-1-1,-1 0-254,2 1 0,2-3 106,2-2 0,2 0-13,0-4 1,0 0 52,0-2 1,2-3-1,1-1-41,0-1 0,0-2 1,0-3-1,1-2 38,-1 0 0,0-4 0,2 0 0,-3-1 193,1-2 0,-1-1 1,1 0-1,0 0 179,-2 2 0,0 1 0,-1 2 0,0 0 235,0 2 1,-2 3 0,0 2 366,1 1-664,0 1 1,0 5 0,-2 4 74,0 1 0,-1 5 0,0 1 902,0 2-827,0 3 0,-2-2 0,0 1-127,0-1 0,-1-1 0,0 0 1,-1-1-1,0-2-82,2 0 1,-2-1 0,-1-1 0,0-1-129,-2 0 1,0-2 0,0-1-1,1 0-599,-3-1 0,1-4 0,-2 0 1,0-1-318,0-2 1,1 0 0,-1-3 0,2-2 201,-1-4 0,2-4 0,1-4 736,2-2 0,1-4 0,1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79"/>
    </inkml:context>
    <inkml:brush xml:id="br0">
      <inkml:brushProperty name="width" value="0.08571" units="cm"/>
      <inkml:brushProperty name="height" value="0.08571" units="cm"/>
      <inkml:brushProperty name="color" value="#004F8B"/>
    </inkml:brush>
  </inkml:definitions>
  <inkml:trace contextRef="#ctx0" brushRef="#br0">7 68 7999,'4'5'36,"0"-1"0,0 2 1,2-2-1,0 0 333,0 0 0,3 1 0,-1-2 1,2-1-98,1 1 0,-2-1 0,1-2 1,0 0 336,0-2-440,1-2 1,-2 0-342,1 0 0,-1 0 157,-3-2 0,0 0 1,0 0-235,-2 0 230,-2 0 0,-2-1 0,0 1-30,0-2 0,0 2-384,-2-2 369,-2 3 0,-3-2 0,0 3 1,-2 0-1,0 0 103,-2 2 0,0 2 0,-2 0 1,1 0 180,0 0 1,0 2 0,0 2 61,0 2 0,1 3 0,3 1 0,0 1 0,3 1-30,-1 1 1,4-1 0,0 2 0,1 1 9,1 0 1,1-1 0,1 1-116,2 0 1,1-3 0,2 2-1,0-3-272,1 0 0,3-4-254,-1 1 1,4-2 0,1-2-169,0-2 1,2-1-1,1-2 1,0-1 77,0-2 1,0-3 0,-1-2 468,-1 0 0,0-4 0,2-3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0"/>
    </inkml:context>
    <inkml:brush xml:id="br0">
      <inkml:brushProperty name="width" value="0.08571" units="cm"/>
      <inkml:brushProperty name="height" value="0.08571" units="cm"/>
      <inkml:brushProperty name="color" value="#004F8B"/>
    </inkml:brush>
  </inkml:definitions>
  <inkml:trace contextRef="#ctx0" brushRef="#br0">0 1 8117,'0'6'565,"0"0"1,0 3-1,1 1 1,0 3-138,1 3 0,3 1 0,-1 7 0,1 2-149,1 1 0,1 1 1,1 3-1,0 2-187,-1 1 1,0 2 0,-1 0 0,0-1-270,0-1 0,0-3 0,0 0 0,0-4-13,0-2 1,1-6 0,-1-1 0,-1-3-1272,-1-4 1,1-2-543,0-5 1529,-3-1 1,1-7 473,-3-2 0,3-5 0,0-5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1"/>
    </inkml:context>
    <inkml:brush xml:id="br0">
      <inkml:brushProperty name="width" value="0.08571" units="cm"/>
      <inkml:brushProperty name="height" value="0.08571" units="cm"/>
      <inkml:brushProperty name="color" value="#004F8B"/>
    </inkml:brush>
  </inkml:definitions>
  <inkml:trace contextRef="#ctx0" brushRef="#br0">7 48 7979,'0'-10'-244,"0"2"1,0 2 0,0-1 0,0 2 164,2 1 1,0-1 0,2 3 0,0 2 1376,2 1 1,2 0 0,1 3-204,0 1-946,4 0 1,0 4 0,1-1 22,-1 2-87,-1 0 0,0 1 0,0 0 0,-2 2-117,-2 0 0,-1 0 1,-2-1-1,-1 0-104,-2 0 0,-1 0 1,-1 1-1,-1-1 168,-1 0 1,-1-2-1,-3 0 1,-1-2-37,-1 0 1,0-1 0,-2-2 0,-1 0-114,0-1 1,-3-3 0,0 1 0,0-1-414,1-1 1,2-4 0,0-1-1,2-3 69,0-2 0,3 0 461,2-2 0,2-3 0,0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2"/>
    </inkml:context>
    <inkml:brush xml:id="br0">
      <inkml:brushProperty name="width" value="0.08571" units="cm"/>
      <inkml:brushProperty name="height" value="0.08571" units="cm"/>
      <inkml:brushProperty name="color" value="#004F8B"/>
    </inkml:brush>
  </inkml:definitions>
  <inkml:trace contextRef="#ctx0" brushRef="#br0">171 86 7959,'-3'-6'55,"-1"0"0,-1 0 0,-1-1 225,-1 1 1,-1 0-1,-2 0 1,-1 0-29,1 0 0,-2 0 1,2 0-1,-1 0-124,-2 0 1,3 2 0,1 2 0,0 2-117,2 0 1,0 3-1,1 2 1,0 4-137,2 0 0,2 1 0,2 3-143,0 1 214,0-1 1,0 4 0,2-3-98,2 0 147,-1 1 1,4-3 0,0 0-261,-1-3 159,1-2 1,1-2-1,1-1-278,0-1 337,-1-3 0,3 0 0,-3-1 0,0-3-8,1-2 1,-3-4 0,2 0-1,-1-1 7,-1-2 1,0 1 0,0 1 0,-1 0 143,-1 1 0,-2 2 1,1 0-1,0 2 446,-2-1 1,0 4-312,1 1 0,1 2 0,2 3 1,-2 2-202,0 3 0,2 2 0,-2 1-400,0 0 245,3 1 0,-3 2 0,4 1 0,0-2-349,2 0 1,-1-1 471,0 0 0,2 0 0,2 1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3"/>
    </inkml:context>
    <inkml:brush xml:id="br0">
      <inkml:brushProperty name="width" value="0.08571" units="cm"/>
      <inkml:brushProperty name="height" value="0.08571" units="cm"/>
      <inkml:brushProperty name="color" value="#004F8B"/>
    </inkml:brush>
  </inkml:definitions>
  <inkml:trace contextRef="#ctx0" brushRef="#br0">183 122 7913,'-7'-6'-266,"-1"0"129,2 0 1,-3-1 0,2-1 0,0-2 360,-1 1 1,-1-2-1,1 2 1,-2 1 690,1-1 0,-2 1 1,3 2-1,0 0-847,-1-1 1,2 4 0,-1 1 0,1 1-153,1 1 1,0 5-1,0 2 1,1 2-23,1 1 1,-1 2 0,3 1 0,0 1-19,2 2 0,0 0 1,2-1-1,3 0-10,0-1 1,1-2 0,0 0 0,0-2-245,0-2 329,0-1 0,2-2-37,1-1 0,1-1 1,-2-4-1,1-1-64,0-2 0,1-3 53,-2-1 0,0-4-46,-2 0 34,3 0 243,-5-3 0,4 4-142,-4 1 1,1-1 661,-1 3-301,2-1 330,-3 3-334,3 3-147,-2 0 104,1 3 331,-4 0-222,4 3-119,-2 3 1,3 4 50,1 2 0,-3 2-165,0 0 1,0 3 35,2-1 0,-2 1-1,0-1 1,-2 1 26,2-3 0,-3 3-591,1-3 187,-1 3 142,-1-4 1,0 3-293,0-1 210,0-1 33,0-2 0,-3 0 191,-1 0-167,2-2-266,-4 1 0,1-4-924,-3 1 884,-3-1-95,4-4 0,-4 1-388,3-2 1,-3-2-532,1 2 694,-1-6 337,-1 0 1,1-10 331,1 2 0,3-4 0,-2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4"/>
    </inkml:context>
    <inkml:brush xml:id="br0">
      <inkml:brushProperty name="width" value="0.08571" units="cm"/>
      <inkml:brushProperty name="height" value="0.08571" units="cm"/>
      <inkml:brushProperty name="color" value="#004F8B"/>
    </inkml:brush>
  </inkml:definitions>
  <inkml:trace contextRef="#ctx0" brushRef="#br0">44 95 7918,'2'4'-69,"2"0"0,2-2 1,0 0-1,1-2 302,1 0 0,-2 0 0,2 0 120,-1 0-267,-1 0 0,2 0 0,1 0-116,-2-2 9,-3 1 1,1-5-1,-1 2-38,-1-1 24,0 2 1,-1-3 0,0 2-86,-1-1 64,0-1 1,-2 0-1,0 0 1,-2-1 3,0 1 1,-1 0-1,-2 1 1,0 0 76,0 1 1,-1 0-1,-1-1 1,0 1 143,-2 2 1,1-1 0,-2 1 0,1 2 340,2 2 1,-3 3-1,3 1-208,1 1 0,0 4 1,2-2-1,0 1 1,2 1 38,0-1 1,1 3 0,3 0 0,1 2-75,2 1 0,1-1 1,1 2 171,0-1-305,0 0 0,3 2 0,1-2 0,2-2-519,0-1 1,0-3 0,0-1 0,0-1-323,1-3 1,1-1 0,0 0 0,-1-2-380,0-1 0,1-2 1086,1-1 0,-1-4 0,-2-3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36.943"/>
    </inkml:context>
    <inkml:brush xml:id="br0">
      <inkml:brushProperty name="width" value="0.08571" units="cm"/>
      <inkml:brushProperty name="height" value="0.08571" units="cm"/>
      <inkml:brushProperty name="color" value="#004F8B"/>
    </inkml:brush>
  </inkml:definitions>
  <inkml:trace contextRef="#ctx0" brushRef="#br0">0 26 8077,'1'-8'0,"1"2"0,2 1 0,1 1 14,1 3 0,2 0 0,2 2 0,2 1-52,1 4 1,-2 0 0,3 1-314,1-2 244,1-3 0,0 6 1,1-4-1,0 1-616,-1-2 620,1-3 0,-4 3-243,-2 0 346,-2 0 0,3-3 0,1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5"/>
    </inkml:context>
    <inkml:brush xml:id="br0">
      <inkml:brushProperty name="width" value="0.08571" units="cm"/>
      <inkml:brushProperty name="height" value="0.08571" units="cm"/>
      <inkml:brushProperty name="color" value="#004F8B"/>
    </inkml:brush>
  </inkml:definitions>
  <inkml:trace contextRef="#ctx0" brushRef="#br0">55 1 7920,'-8'6'382,"-4"-3"1,4 6-44,0 2 1,2 2-1,4 1 1,-1 0-193,-2 0 0,2 2 1,6 1-1,4 2 31,0-2 1,3-3 0,4-3 0,2-3-413,2-2 0,-2-1 1,4-5-1,-1 0-228,0 0 0,3-6 0,-6-4 0,-4-2 108,1-2 0,-7 0 0,-1 0 471,-4-1-104,-1 1 1,0 0 0,-1 0-115,-4 0 1,-3 1 0,-6 4 1321,0 4-870,-6 4 1,4-4 0,-3 0-259,3 2-107,2 2 1,0 2 0,2 4 13,2 4 0,-2 10 0,4 3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6"/>
    </inkml:context>
    <inkml:brush xml:id="br0">
      <inkml:brushProperty name="width" value="0.08571" units="cm"/>
      <inkml:brushProperty name="height" value="0.08571" units="cm"/>
      <inkml:brushProperty name="color" value="#004F8B"/>
    </inkml:brush>
  </inkml:definitions>
  <inkml:trace contextRef="#ctx0" brushRef="#br0">0 1 9494,'0'14'783,"0"0"0,2 0-494,2 0 0,-1 6 0,5 2 0,-1 2-240,-4-1 0,3 1 0,0 4 0,2 0 495,3 1-544,-5-1 0,13 6 0,-3 2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7"/>
    </inkml:context>
    <inkml:brush xml:id="br0">
      <inkml:brushProperty name="width" value="0.08571" units="cm"/>
      <inkml:brushProperty name="height" value="0.08571" units="cm"/>
      <inkml:brushProperty name="color" value="#004F8B"/>
    </inkml:brush>
  </inkml:definitions>
  <inkml:trace contextRef="#ctx0" brushRef="#br0">7 1 8191,'-4'3'845,"2"3"0,1 4-445,1 2 1,0 4 0,1 2 0,1 1-230,3 3 1,-2 2 0,1-1 0,1 2 15,1 0 0,2 1 0,1-1 0,-1 0-352,-1 1 1,-2-1-1,0 0 1,0-2-384,0-1 1,-1-3 0,1-2-1016,0-2 805,-4-2 1,5-3 757,-2-2 0,-1-6 0,0-3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8"/>
    </inkml:context>
    <inkml:brush xml:id="br0">
      <inkml:brushProperty name="width" value="0.08571" units="cm"/>
      <inkml:brushProperty name="height" value="0.08571" units="cm"/>
      <inkml:brushProperty name="color" value="#004F8B"/>
    </inkml:brush>
  </inkml:definitions>
  <inkml:trace contextRef="#ctx0" brushRef="#br0">7 7 7985,'-3'-3'1943,"0"0"-1179,3 3-529,8 6-217,-3 1 1,10 3 0,-6-1 0,1 0 22,1 1 0,1 0 1,1 1-1,-1 0-55,-2-2 0,2 4 1,-4-4-1,-1 2-84,-2 0 0,0-3 1,-3 2-1,0-1 183,-2-1 1,0 0 0,0-1-1,-2 0-8,-3-1 1,-3-2 0,-1 1 0,-1-2 18,-1 0 1,1-1 0,0-2-903,-2 0 578,3 0 1,-2-2 0,2-1-1170,2-3 962,-1 1 0,2-4 435,0 2 0,2-2 0,1-1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9"/>
    </inkml:context>
    <inkml:brush xml:id="br0">
      <inkml:brushProperty name="width" value="0.08571" units="cm"/>
      <inkml:brushProperty name="height" value="0.08571" units="cm"/>
      <inkml:brushProperty name="color" value="#004F8B"/>
    </inkml:brush>
  </inkml:definitions>
  <inkml:trace contextRef="#ctx0" brushRef="#br0">179 96 7904,'-7'-4'0,"1"-1"0,-1-1 0,0-2 163,-1 0 0,0 0 1,-2 0-1,0 0 50,0 0 1,2-1 0,-2 1 0,0 2-155,0 1 1,2 4 0,-2-2 0,1 3-61,1 0 0,1 3 0,1 1 0,1 2 72,1 3 1,2 1 0,-2 2-347,2 1 199,-1 0 1,3 0-1,0 1-1,0 1 1,3 0-1,-1-2 1,2-1-1,1 1-55,1 0 0,0-1 0,0-2 1,0-1 62,-2-2 0,2-1 1,-2-2-1,2-2 10,0-1 1,0-1-1,1 0 1,-1-1 43,0-1 0,3-4 1,-1-3-1,0-1 34,-4-1 1,2-1 0,-2 0-1,0 1 153,0 0 0,-2 2 0,0 0 0,1-1-43,-1 3 0,3 0 527,-1 3-431,-1 1 0,2 3 0,0 0-144,0 0 1,2 3-1,-1 1-647,0 2 267,1 0 0,0 3 0,1 1 0,0 1-1185,0 0 1484,2-1 0,0 3 0,2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0"/>
    </inkml:context>
    <inkml:brush xml:id="br0">
      <inkml:brushProperty name="width" value="0.08571" units="cm"/>
      <inkml:brushProperty name="height" value="0.08571" units="cm"/>
      <inkml:brushProperty name="color" value="#004F8B"/>
    </inkml:brush>
  </inkml:definitions>
  <inkml:trace contextRef="#ctx0" brushRef="#br0">236 204 7904,'0'-4'47,"0"-1"-16,0-2 1,0-2 0,-1-2 1260,-1 0-932,-1 1 0,-4-3 1,1 2-1,0 1 6,-1-2 0,-2 0 0,-2 0 1,-1-1-212,0 0 0,-1 1 0,0 1 1,0 1-51,1 1 0,-3 3 1,0 4-1,1 1-133,0 1 0,5 5 0,-1 2 0,2 3-107,-1 4 0,3 1 0,3 4-209,0 0 349,1 0 1,2 0 0,0 1-59,2-1 0,2-3 37,2-1 1,1-2 0,1-1-79,1-1 0,1-3 1,-1-3-301,1-1 249,1-2 1,1 0 0,-1-4 0,0-3-13,0-3 1,-1-2 0,0-5-1,-1 0 92,-1-1 0,-1 1 0,-1-2 0,0 2 100,-2 1 1,1 2-1,-3 3 1,0-1 270,1 3 1,-2 2-1,2 1 213,0 1 1,-2 2 0,3 3-200,-2 2 0,3 4 1,0 1-1,0 2 1,1 2-50,-2 1 1,2 3-1,-2 0 1,2 2-12,0 0 1,-2 0 0,-2-1 13,-2-1-201,0 4 0,0-4 1,0 3-1,0-1-15,-2-2 1,-2 1-603,-2-3 278,-1-2 0,3 1 0,-1-4 0,-1-1 0,-2-2-469,0 1 1,1-3 0,1-1 0,-1-1-176,1-3 0,0 0 0,-1-1-962,1-3 1872,2-3 0,-1-9 0,1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1"/>
    </inkml:context>
    <inkml:brush xml:id="br0">
      <inkml:brushProperty name="width" value="0.08571" units="cm"/>
      <inkml:brushProperty name="height" value="0.08571" units="cm"/>
      <inkml:brushProperty name="color" value="#004F8B"/>
    </inkml:brush>
  </inkml:definitions>
  <inkml:trace contextRef="#ctx0" brushRef="#br0">39 128 7922,'6'0'-296,"0"0"0,1 0 1,-1 0 753,0 0 0,1 0-101,-1 0 1,1 0-209,-1 0-56,0 0 0,1-2 1,-1-1-1,0 0-89,-2-2 0,1 1 0,-2 0 0,-1-1-93,1-1 0,-1-1 0,-2-1 1,0 0 21,0 0 0,-2 0 0,-2 1 0,-1-2 93,-1 1 0,1 1 0,-4 1 0,0 0 101,1 2 1,-3-1 0,2 3-1,0 1 156,-1 0 0,0 2 0,1 1 1,2 3 649,0 2-719,0 3 0,2 3 315,0 0-302,2-1 0,3 4 0,0 1 303,0 1-382,3 1 1,1 1 0,2-2 285,1-1-345,2 4 1,0-7-1,2 3 1,0-3-296,0-1 1,-1-3 0,1-2 0,2-3-494,1 0 1,1-4 0,-2 0 0,0-4-672,-1-3 0,0-4 1370,-1 0 0,-2-1 0,-3-4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2"/>
    </inkml:context>
    <inkml:brush xml:id="br0">
      <inkml:brushProperty name="width" value="0.08571" units="cm"/>
      <inkml:brushProperty name="height" value="0.08571" units="cm"/>
      <inkml:brushProperty name="color" value="#004F8B"/>
    </inkml:brush>
  </inkml:definitions>
  <inkml:trace contextRef="#ctx0" brushRef="#br0">15 85 7734,'-8'-6'141,"3"-4"1,4 3 0,1-3 0,1 1 269,4 1 1,3-3 0,6 5 0,0-1-175,0 1 1,2 1-1,1 5 1,2 0-260,-2 0 1,-1 7-1,-2 2 1,0 4-215,0 1 0,-6 0 1,-3 0-1,-4 2 12,-1 2 0,0-2 0,0 5 0,-1-3 93,-4 1 1,-3 5-1,-6-5 1,0-1 94,0 3 1,0-6 0,0 4-1,1-3 1034,4-2 0,-2-5-15,6 1-755,0-7 1,7 3 0,3-6 0,6 0-85,6 0 0,6-6 1,9-3-1,2-6 3,2-3 0,2 2 0,6-3-147,3 3 0,-3-4 0,4-2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3"/>
    </inkml:context>
    <inkml:brush xml:id="br0">
      <inkml:brushProperty name="width" value="0.08571" units="cm"/>
      <inkml:brushProperty name="height" value="0.08571" units="cm"/>
      <inkml:brushProperty name="color" value="#004F8B"/>
    </inkml:brush>
  </inkml:definitions>
  <inkml:trace contextRef="#ctx0" brushRef="#br0">1 0 8589,'0'10'549,"0"0"0,0 1-368,0 2 0,0 1 0,1 2 0,0 1-259,2-1 0,3 1 0,-4-1 0,1 0-190,1 1 0,-2-3 1,2-2-1,1 0-100,-1-2 0,-1-1 0,2 0 0,-1-2-155,1-2 0,-3 2 523,4-5 0,-1 1 0,4-3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4"/>
    </inkml:context>
    <inkml:brush xml:id="br0">
      <inkml:brushProperty name="width" value="0.08571" units="cm"/>
      <inkml:brushProperty name="height" value="0.08571" units="cm"/>
      <inkml:brushProperty name="color" value="#004F8B"/>
    </inkml:brush>
  </inkml:definitions>
  <inkml:trace contextRef="#ctx0" brushRef="#br0">26 17 7963,'-6'0'-6,"1"0"200,3 0-57,-6 0 1,8 1-116,-3 2 6,2-2 0,1 7 0,1-1 0,1 4-125,0 2 150,5 1 1,-3-1 0,5 0-108,-1-1 0,0 0 0,0-2 0,0 1 35,1-1 0,2-4 0,-1-1 1,1-2-73,1-1 0,-3-1 1,2-1-1,-2-1 49,0-2 0,-1-2 0,-1-5 1,-1-2 75,-4-1 1,2 2 0,-1-1-1,-1-1 38,-1 0 0,-4 2 0,-1-2 0,0 1 49,-3 2 0,-1 1 0,-2 2 6,-1 2 1,0-2-62,3 4 1,0 1-245,-1 2 120,1 0 1,1 3 0,1 3-327,0 1 0,4 1 218,-1 1 0,3-1 1,0 0 165,0 0 0,3 0 0,2 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37.276"/>
    </inkml:context>
    <inkml:brush xml:id="br0">
      <inkml:brushProperty name="width" value="0.08571" units="cm"/>
      <inkml:brushProperty name="height" value="0.08571" units="cm"/>
      <inkml:brushProperty name="color" value="#004F8B"/>
    </inkml:brush>
  </inkml:definitions>
  <inkml:trace contextRef="#ctx0" brushRef="#br0">0 0 7801,'5'6'8,"-2"-1"81,-2-3 0,-2 8 0,-1-1-199,-1 3 57,0-1 0,3 4 0,0-1 1,0 2 85,0 0 0,0-1 0,0 0 1,0 0 0,0-3 0,1-2 1,1-2-139,1 1 1,1-2 44,-2-2 1,-1-2 0,2-6 37,-2-2 1,-1-5 0,0-2 0,1-1 13,2-2 1,-1-1 0,3-1 0,2-1-9,0 2 1,-1 0 0,-1 6 0,2-1-81,0 1 1,-2 3-245,1 2 206,0 3 1,-1-2 0,0 5-1,-1 2 23,1 2 0,-2 3 0,1 0 0,1-1 110,0-1 0,0 5 0,3-2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5"/>
    </inkml:context>
    <inkml:brush xml:id="br0">
      <inkml:brushProperty name="width" value="0.08571" units="cm"/>
      <inkml:brushProperty name="height" value="0.08571" units="cm"/>
      <inkml:brushProperty name="color" value="#004F8B"/>
    </inkml:brush>
  </inkml:definitions>
  <inkml:trace contextRef="#ctx0" brushRef="#br0">99 172 7952,'4'-13'-204,"-1"2"218,-2 2 0,-1-3 0,0 0 92,0-1-74,0 1 1,0 0 0,0-1 0,-1 1-36,-2 1 0,1 1 0,-2 2 0,-1 1-47,1 1 0,-2 0 1,-2 3 23,0 2 0,0 3 1,-1 4-1,1 1 6,0 1 1,1 3 0,0 1 0,2 1 99,-2 1 0,4 2 1,0 1-1,2 2 166,1 0-204,0 0 0,0-4-69,0-1 61,0-2 0,4-5 0,1-1-128,3-4 29,0-1 1,0-2 0,0-1 0,0-5 31,1-3 0,-1 0 0,-1-3 0,-1 1 64,0-1 0,-3 2 0,2-2 0,1 1 86,-2 2 1,4 1 20,-3 1 0,2 3 1,1 4 42,1 2 1,-1 4-1,-1 4 1,0 2-61,-2 3 0,0 2 1,1 3 293,0 3-274,-5-2 0,4 4 0,-3-2 0,0 2 46,0 0 0,-1-2 1,-1-1-92,0-1-60,0 3 1,0-6 0,-1 3 0,-1-4-78,0-2 1,-5 0-1,3-3 1,-2-2-183,1-2 1,-1 0 0,-2-2 0,0-1-93,0-1 1,-1-2 0,2-2 0,1-2-225,0-2 0,2-4 0,-3-2 0,3-3 539,0-4 0,1-7 0,3-4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6"/>
    </inkml:context>
    <inkml:brush xml:id="br0">
      <inkml:brushProperty name="width" value="0.08571" units="cm"/>
      <inkml:brushProperty name="height" value="0.08571" units="cm"/>
      <inkml:brushProperty name="color" value="#004F8B"/>
    </inkml:brush>
  </inkml:definitions>
  <inkml:trace contextRef="#ctx0" brushRef="#br0">9 1 8224,'-3'8'0,"0"0"0,2 1 157,0 2 1,1-1 0,0 4-1,0 0-227,0-2 1,1 4 0,0-2 0,2 0-265,-1 0 0,2-2 1,-1-4 333,2 0 0,0 0 0,4 1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7"/>
    </inkml:context>
    <inkml:brush xml:id="br0">
      <inkml:brushProperty name="width" value="0.08571" units="cm"/>
      <inkml:brushProperty name="height" value="0.08571" units="cm"/>
      <inkml:brushProperty name="color" value="#004F8B"/>
    </inkml:brush>
  </inkml:definitions>
  <inkml:trace contextRef="#ctx0" brushRef="#br0">24 1 7807,'-8'3'-342,"2"-2"1,2 3 0,0-1 457,2 3 1,2 1-1,2 1 1,2 1-38,4-1 0,-2 0 0,6 0-79,0 0 0,1 1 0,3-1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8"/>
    </inkml:context>
    <inkml:brush xml:id="br0">
      <inkml:brushProperty name="width" value="0.08571" units="cm"/>
      <inkml:brushProperty name="height" value="0.08571" units="cm"/>
      <inkml:brushProperty name="color" value="#004F8B"/>
    </inkml:brush>
  </inkml:definitions>
  <inkml:trace contextRef="#ctx0" brushRef="#br0">140 25 7571,'-4'-5'0,"-2"-1"127,-4 0 0,1 2 0,-2 2 0,1 1 54,-1 1 1,2 0 0,-2 0 293,1 0-370,2 3 1,0 0-1,1 4 50,1 2-119,-1 5 1,5-1 0,-2 3-28,0 1 96,1-1 0,3 1-215,0-1-21,4 0 1,-2 1 0,3-1 0,2 0 0,1-2-85,3 0 0,-1-4 0,3 1 1,1-2-18,-1-1 232,2 1 0,-2-1 0,4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9"/>
    </inkml:context>
    <inkml:brush xml:id="br0">
      <inkml:brushProperty name="width" value="0.08571" units="cm"/>
      <inkml:brushProperty name="height" value="0.08571" units="cm"/>
      <inkml:brushProperty name="color" value="#004F8B"/>
    </inkml:brush>
  </inkml:definitions>
  <inkml:trace contextRef="#ctx0" brushRef="#br0">132 115 7818,'7'-8'0,"-1"0"0,-4-1 110,-1 1 0,2 0 1,0 0-1,-2 0 10,-3-1 1,0-2-1,-3 1 1,-2 2-83,0 2 0,-1 3 0,-1-2 0,1 2-93,0 1 1,-3 4 0,-1 2 0,0 3 30,1 2 0,0 5 1,2-1-1,1 3-63,0 0 0,1 1 1,1-2-1,3 0 18,3-2 74,0 1 1,0 0-169,3-1 153,2-3 1,3 1 0,0-4-1,1-3-33,2 0 0,1-1 0,3-3 0,-3-1-156,0-2 199,-1 2 0,0-9 0,0 1 26,-1-3 1,-2 1 0,-1-2 52,-2 2 1,-2-3-1,2 3 1,-2 1 0,0 1 169,1 1 0,-3 2 77,1 1 1,-1 4 0,-1 1-32,0 4 0,0 6 1,0 2-297,0 1 0,1-2 28,2 3 0,-1-4-798,3 1 584,-3-2 1,5-1 0,-1 0-1114,1 0 955,1-3 1,0 1 0,1-3 344,-1-1 0,0-1 0,0-1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0"/>
    </inkml:context>
    <inkml:brush xml:id="br0">
      <inkml:brushProperty name="width" value="0.08571" units="cm"/>
      <inkml:brushProperty name="height" value="0.08571" units="cm"/>
      <inkml:brushProperty name="color" value="#004F8B"/>
    </inkml:brush>
  </inkml:definitions>
  <inkml:trace contextRef="#ctx0" brushRef="#br0">0 57 7807,'0'-8'-304,"0"0"1,0 0 1050,0-1-164,0 1 0,0 3 402,0-1-629,0 4 1,4 0-75,1 4-164,-1 7 1,0 3 0,-2 6-1,1 2-73,-1 5 1,1 3-1,0 5 1,0 0-476,1 3 0,-1-5 1,4 2-1,-3-1-852,0 0 1282,2-3 0,-1 3 0,3-3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1"/>
    </inkml:context>
    <inkml:brush xml:id="br0">
      <inkml:brushProperty name="width" value="0.08571" units="cm"/>
      <inkml:brushProperty name="height" value="0.08571" units="cm"/>
      <inkml:brushProperty name="color" value="#004F8B"/>
    </inkml:brush>
  </inkml:definitions>
  <inkml:trace contextRef="#ctx0" brushRef="#br0">7 8 7798,'-5'1'82,"3"2"116,4 2 0,0 4 0,3 1 0,-1 4-18,1 2 1,-3 3-1,1 0 1,0 0-153,0 1 1,0-2 0,-3 1 0,2-3 93,1-2 1,1 0 0,-3-3-596,2-1 272,4 0 1,-6-6-315,5-1 401,-1-2 1,3-3 0,-2-3 0,0-4-38,0-3 0,-2-4 0,2-4 0,0-1 37,2-2 1,0 0-1,0 1 72,0 3 0,0-1 0,0 2 0,-2 2 0,0 5 204,0 1 1,-1 3-2,0 2 1,-3 2 0,2 6-1,-2 3 70,1 4 0,1 3 0,-2 3 1,0 1-101,0-1 1,2 1-1,-1-1 1,1 0 12,0 1 1,2-4-1,-1-2-283,-1-2-15,3-1 1,-2-1-267,3-1 320,0-3 1,1-6 0,-1-3 0,0-2-58,0-3 0,1-2 0,-2-3 0,-1-1 120,0 1 1,-1 0-1,2-1 1,0 2 77,-2 1 1,0-1 0,1 5 147,0 3 0,-4 3 0,3 7 133,-1 3 1,-1 4 0,-1 1-254,1 2 0,1 1 0,-3 2 0,3 0-418,1-3 239,0 3 0,1-4 0,-1 2 0,1-3-163,-2-2 1,3-1 0,-1-1-820,1-1 511,1 1 581,1-6 0,-1 2 0,0-3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2"/>
    </inkml:context>
    <inkml:brush xml:id="br0">
      <inkml:brushProperty name="width" value="0.08571" units="cm"/>
      <inkml:brushProperty name="height" value="0.08571" units="cm"/>
      <inkml:brushProperty name="color" value="#004F8B"/>
    </inkml:brush>
  </inkml:definitions>
  <inkml:trace contextRef="#ctx0" brushRef="#br0">25 124 7770,'0'8'248,"1"0"0,1 0-63,1 0 1,3-2 0,0-2-197,1 0 1,4 2 0,0-4 0,-1 0-16,-1-1 1,-1-1 0,1-1 0,-1-2-153,0-2 1,-1 0 0,0 0 15,-2-1 0,-3-2 1,1 0 86,-2 0 0,-2 0 1,-2 0 188,-2 3-59,-3-2 1,0 2 0,0-2 158,0 1-209,-4-1 1,2 5-1,-3-3 267,1 2-244,-3 0 1,6 3 0,-2 1 204,2 2-156,5 1 0,-3 5 0,5 2 1,0 2 24,1 0 0,2 2 1,1-1-1,4 2 41,1 0 0,2 0 0,1-2-101,1 0 1,3-3-1,-2 2 1,0-2 0,1 0-129,-1-2 0,2-2 0,2-1 0,0-1-160,-2-1 1,1-2-1,-2-2 65,0 0 0,-1-3 1,-1-3-1,-1-2-685,1-3 694,-2 2 1,-1-6 0,1 3-193,2 0 232,-6-2 1,6-2-1,-5-1 125,1 1-10,1-1 0,-2 2 0,-2 0 0,1 2 82,0 1 0,-4 2 0,2 1 1006,-2 1-448,-1 0 0,1 3-362,2 3 1,-2 4 0,1 5 0,0 2-20,1 2 1,-2 3 0,2 0-117,1 2-21,-3 0 1,4 0-1,-4 1-61,2-1 1,3 0-1,-4-2 1,1-1 0,1-1-12,1-2 0,0-2 1,0-1-988,2-2 808,-4-3 0,5 2 0,-3-5 1,1-2-118,0-2 1,1-6 0,-1-3 0,1-2 39,1 0 0,-1 0 0,0-1 0,-2 1 37,2-1 0,-3 1 0,2-1 1,-1 2 340,0 1 0,2 2 0,-1 5 215,1 2 0,-2 3 1,0 7-106,-1 6 0,-1 4 0,-1 2 292,1 2-410,3-1 0,-5 4 0,3-2 0,-2 1 94,1-1 0,3-4 0,-3-3-292,2-1 11,-3-1 1,5-4-556,-2-2 422,3-1 0,0-9 0,0-3 0,0-4-158,1-4 0,-3 0 0,0-2 0,2-1 40,-2-3 0,0 1 0,4-1 1,0 0 179,1 1 1,0-1 0,-3 3 0,0 3 238,0 1 1,-2 8 0,-1 0 88,2 2 1,0 2 692,1 3-644,0 4 1,0 2 0,0 4 208,-3 4-371,3 2 0,-7 1 1,4 2-202,-1 3 76,-2-2 0,-2 4 0,1-2-1192,2 2 579,-2-4 634,3 1 0,-4-1 0,0 1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3"/>
    </inkml:context>
    <inkml:brush xml:id="br0">
      <inkml:brushProperty name="width" value="0.08571" units="cm"/>
      <inkml:brushProperty name="height" value="0.08571" units="cm"/>
      <inkml:brushProperty name="color" value="#004F8B"/>
    </inkml:brush>
  </inkml:definitions>
  <inkml:trace contextRef="#ctx0" brushRef="#br0">165 50 7612,'-3'-5'0,"-1"-1"-148,0 0 0,1 1 0,-2 1 1,-1-1 288,2 1 1,-4 1 0,3-2 0,-2 2-7,-2 1 1,1 1 0,0 1-101,0 0 1,2 1-1,2 2 10,0 2 1,1 0-1,3 0-198,0 1 0,1 2 0,2-1 0,2-1 69,3 0 1,1-1 0,1 4 0,2-1 108,1 0 0,-3 0 0,0 1 122,0 2-86,-2-2 0,-1 4 0,0-3 0,-3 1 95,0-1 1,-2 2 0,-5 0-1,-3 0-52,-1 0 1,-2-1 0,-1-3 0,-2 0 9,-1 0 0,0-3 0,-1-1 0,0-2-127,0 1 1,-1 0 0,1-4 0,3-2-225,2-2 1,1-3 0,1-1 0,1-2-236,3-2 1,3 0 0,1-1 471,5-1 0,-1 0 0,7-1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4"/>
    </inkml:context>
    <inkml:brush xml:id="br0">
      <inkml:brushProperty name="width" value="0.08571" units="cm"/>
      <inkml:brushProperty name="height" value="0.08571" units="cm"/>
      <inkml:brushProperty name="color" value="#004F8B"/>
    </inkml:brush>
  </inkml:definitions>
  <inkml:trace contextRef="#ctx0" brushRef="#br0">1 17 7892,'4'-3'-1122,"0"1"1304,-4-4 1,0 5 147,0 1 1,0 4 0,0 4 62,0 0-311,0 4 1,3 2 0,3 5 38,1 3 0,1 3 1,1 1-1,-1 1-44,0 0 0,0 1-64,1 0 0,-1 0 0,-1-2-31,-2 2 1,3-1-1,-4-2 1,1-2-41,-2-1 0,0-4 1,0-6-229,-1 0 1,-1-6 0,-1-9 64,0-7 1,0-5-1,0-5 1,-1-2 190,-2-1 0,-1-5 0,-5 1 0,2 1 124,2 0 0,-3-2 1,4-2-1,-1-2-72,2-1 1,3 4-1,0 1 472,0 3-341,0 4 0,3 4 0,3 6 257,1 2-301,1 1 1,3 3 0,0 3 0,-1 1-17,-1 1 0,2 2 0,0 2 0,-1 4 1,-1 1 1,-1 3-1,0 0 1,-3 1-65,-2 2 1,-2-3 0,-1 1-1,0 0-42,0 0 0,-4-1 1,-1 3-1,-3-2-13,0-1 0,-3 0 0,-1-3 0,1 0-239,-1-2 0,-2-4 0,2 0 0,0-2 64,0-1 1,2-1 0,4-2 0,1-4-1653,2-3 1852,0-2 0,3-5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04.170"/>
    </inkml:context>
    <inkml:brush xml:id="br0">
      <inkml:brushProperty name="width" value="0.08571" units="cm"/>
      <inkml:brushProperty name="height" value="0.08571" units="cm"/>
      <inkml:brushProperty name="color" value="#004F8B"/>
    </inkml:brush>
  </inkml:definitions>
  <inkml:trace contextRef="#ctx0" brushRef="#br0">64 0 7979,'-5'2'125,"-1"2"1,1 1 0,0 0 718,-1 1-690,3-3 1,-2 3-1,2-1 1,-2 1 6,0 0 0,1 0 1,1 0-1,1 0-74,1 1 0,-2 1 0,1-1 0,2 0-94,1 0 1,2-1 0,2 1 0,1 0-170,2-1 0,0 0 0,3 0 0,-1-2 139,1 0 0,2 1 0,2-2-188,0 0 250,-1-1 0,2-2 1,0 0 20,3 0 0,2 0 1,1 0-1,0 0 46,1-2-78,1-1 1,1-2 0,-1 1-175,-2 0 1,1 1 1,-4-1 0,2 1 0,-1-1-223,-2 1 0,-4-2 1,-1 2-1,-3 0-315,-1 1 0,-3 0 696,-2 0 0,-5 3 0,0 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37.724"/>
    </inkml:context>
    <inkml:brush xml:id="br0">
      <inkml:brushProperty name="width" value="0.08571" units="cm"/>
      <inkml:brushProperty name="height" value="0.08571" units="cm"/>
      <inkml:brushProperty name="color" value="#004F8B"/>
    </inkml:brush>
  </inkml:definitions>
  <inkml:trace contextRef="#ctx0" brushRef="#br0">142 66 7617,'-3'-5'-69,"1"-1"1,-5 1 0,2-4 39,-3 1 1,0 1 0,0 1-1,-1 2 77,1 1 0,0 2 1,-1-2-68,1 2 1,0 5 0,0 0 0,-1 2-48,1-1 0,2 2 1,2 3-1,0 1 50,2-1 1,0 0-1,1 1-67,-2 0 61,0-4 0,4 3 0,1-1-13,1 0 1,3-1-1,-1-1 168,-1-2-110,4-3 0,-4 2 0,5-4 1,-2-1 44,-2-2 1,3-2-1,-3-3 1,3-1-82,0-2 1,0-1 0,1-3 0,-2 2-7,-1 1 0,1-2 1,-2 3-1,0 0 8,1-1 0,-4 4 133,4-1 1,-1 6-64,0 5 0,0 3 0,-3 4-187,0 2 146,1 2 0,-3 4 1,0 0-266,0-1 167,0 1 1,3-3 0,0-1-83,-1-1 0,1-1 0,0-3 1,0 0 161,0 1 0,-1-2 0,4-2 0,-4-1 0,1-4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5"/>
    </inkml:context>
    <inkml:brush xml:id="br0">
      <inkml:brushProperty name="width" value="0.08571" units="cm"/>
      <inkml:brushProperty name="height" value="0.08571" units="cm"/>
      <inkml:brushProperty name="color" value="#004F8B"/>
    </inkml:brush>
  </inkml:definitions>
  <inkml:trace contextRef="#ctx0" brushRef="#br0">165 124 7791,'0'-8'-119,"0"0"151,0-1 1,0 1 0,-1 0 186,-2 0-114,2 0 0,-5-1 0,2 1 13,0 0-117,2 0 1,-6-1-1,3 2 1,-1 1 68,0 0 0,-2 5 0,1-2 0,-3 2-39,-1 1 1,2 4-1,0 2 1,-1 4-83,-1 4 1,0 1 0,3 2 0,1 0 97,1 2 0,0 2 0,3 3 1,1-1 57,1-2 1,1-2-1,2 1 1,2-2-32,1-2 1,7-2 0,-3-7-176,3-2 60,2-3 0,1 1 1,0-7-232,-1-4 158,-1-4 0,1-5 0,0 1 0,-1 0 14,0-1 1,-1 1-1,-4-1 1,1 2 33,-1 1 0,-3 0 0,0 3 102,-2 1 287,4 0 0,-6 7 0,1 3-128,-1 4 0,0 7 1,1 3-235,1 1 1,2 2 0,-1-1-1,1 1 1,0-1-34,0 1 1,2-2-1,-2 0 1,3-3-2409,0 0 2480,0-1 0,4-2 0,1-1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6"/>
    </inkml:context>
    <inkml:brush xml:id="br0">
      <inkml:brushProperty name="width" value="0.08571" units="cm"/>
      <inkml:brushProperty name="height" value="0.08571" units="cm"/>
      <inkml:brushProperty name="color" value="#004F8B"/>
    </inkml:brush>
  </inkml:definitions>
  <inkml:trace contextRef="#ctx0" brushRef="#br0">67 82 7772,'-1'-8'157,"-2"0"0,1 2 0,-3 2 206,-2 0 0,0 2-35,-1 5-192,0 2 0,2 3 0,1 1 160,2 2-152,-4-2 1,7 7 0,-3-3-59,2 3-98,1 0 1,1-2 0,1 0 0,1 0 15,2 2 1,0 0 0,4 0 0,0-3-203,2-2 1,-1-2 0,2-1-1,1-3-1,0-2 1,-2-2 0,3-2 0,-1-2-92,0-2 1,-1-4 0,-3-1 0,1-1-52,1-2 0,-3 0 1,-3-2-1,-2 2 144,-1-2 0,2 2 0,-1 1 641,-2 0 0,0-2 0,-1 3-161,0 1 0,1 5 1,2 2 109,3 2 1,1 1 0,1 1-1,0 2-108,0 2 1,2 0 0,0-1 0,1 0-191,2-2 0,0 1 0,2 0 0,-2-2-188,2-3 0,-3 0 1,0-3-1,-1-2-77,0-4 1,-1 2 0,-4-2-1,-1 1-83,-2-1 0,0 2 1,-3-3 70,0 1 0,-4 4 1,-1-1 419,-3 1-135,-3-1 0,1 4 0,-3 1 253,1 2-228,-3 1 0,3 0 0,-2 0 0,1 0 71,1 0 0,1 4 0,4 1 0,1 3 112,0 0 0,4 3 1,0 1-132,1 0 1,2 2-1,1 2 1,5 2-1,2 1 573,2 3-784,3 2 93,-1 0 1,4-2 0,0-2 0,2-2 0,2-4 0,1-4-820,0-5 1,1-3 0,2-4 756,0-4 0,1-6 0,-5-9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7"/>
    </inkml:context>
    <inkml:brush xml:id="br0">
      <inkml:brushProperty name="width" value="0.08571" units="cm"/>
      <inkml:brushProperty name="height" value="0.08571" units="cm"/>
      <inkml:brushProperty name="color" value="#004F8B"/>
    </inkml:brush>
  </inkml:definitions>
  <inkml:trace contextRef="#ctx0" brushRef="#br0">25 1 7887,'-8'0'-511,"2"0"1,2 1 538,0 1 1,1 0 0,4 4 480,2 0 0,-1 5 0,2 3 0,1 5-319,-1 5 0,1 7 1,1 6-211,-1 2 1,-2-4-11,2 9 1,-2-9-1,2 7 35,-2-4 1,3-2 0,-3-3-1,1-1-141,-1-3 0,1-3 0,-2-3 0,1-4-378,2-6 0,-2-1 310,2-4 0,-3-4 0,1-9 0,-3-8 173,0-6 1,0-6 0,0-5 0,-2-2-42,-1-4 0,-2 1 0,1-9 0,0-4 160,1-4 1,0 6 0,4 4 210,2 4 1,2 6-86,6 8 1,-1 2-1,2 11-59,0 1 1,3 5 0,-3 2 0,2 2-46,-1 1 1,0 1-1,0 2 1,-2 2-32,-2 3 1,-1 5 0,-1 1 0,-1 0 15,-4-1 0,-1 4 0,-2-2 0,-2-1 40,-5-2 0,-1 1 0,-5 0 0,0 1-135,-2-4 0,0 1 1,0-6-1,0-1-300,0-1 0,0-3 0,3-3 1,2-3-296,2-4 0,5-3 0,1-3 595,2 0 0,8-7 0,2-3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8"/>
    </inkml:context>
    <inkml:brush xml:id="br0">
      <inkml:brushProperty name="width" value="0.08571" units="cm"/>
      <inkml:brushProperty name="height" value="0.08571" units="cm"/>
      <inkml:brushProperty name="color" value="#004F8B"/>
    </inkml:brush>
  </inkml:definitions>
  <inkml:trace contextRef="#ctx0" brushRef="#br0">0 1 7127,'0'11'254,"0"3"1,0 1-163,0 1 1,0 3 0,0 1 286,0 1-326,0-7 1,0 8 0,0-4 0,0 0 53,0-2 1,3-3 0,0 1-358,-1-4 111,2-1 1,-2 0-8,3-1 0,-2-4 1,2-2-1,-1-4 89,1-3 1,-3-2-1,4-2 1,0-2 36,1-3 1,1 2 0,0-1 0,0 1 44,0-1 0,0 3 0,-2 0 0,-1 3 202,2 2 0,-3 3-61,2-1 0,-2 7 1,1 3-1,-2 4 25,-2 1 1,2-1-1,0 3-213,2 0 100,-3 1 1,2 1 0,-1 0-346,2-3 187,-1-1 0,3-4 0,-2 1-690,3 2 537,-4-6 0,1 6 1,-3-7-114,4 1 0,-2-1 0,1-6 346,-2-4 0,1 4 0,-2-7 0,0-1 0,0-3 0,-1-1 0,-1-1 0,1 2-170,2-2 1,-2 1 0,1 0 671,-1 0 0,-1 7-19,0-1 0,0 3 177,0 3-444,0-1 1,3 13-1,0-1 2,-2 3-78,0-3 1,2 4 0,1-3-101,0 1-97,-2 3 0,5-5 0,-2 3 0,0-2-80,0-2 1,1 2 0,2-6-19,0 1 0,-3-2 0,1-3 0,-1-1 12,0-1 1,1-3 0,-2-4 0,-1-2 105,1-2 1,1 0-1,-1 0 1,-1-2 79,1 0 0,0 5 0,-3 2 0,2 1 252,-1 0 159,2-1-317,1 3 0,0 2 0,0 4 258,-2 1-261,4 3 1,-3 6 0,3 0 90,-1 2-178,1 0 0,-3 6 0,4 1 0,1 0 42,-1 0 1,-3 0 0,0 1-1,-1 2-36,1 0 0,-4 0 0,2-4 0,-2-1-44,-1-1 0,0 2 0,-1-1 1,-2-3-131,-2-3 1,0 0 0,-3-2-1,-1-1-206,0-2 1,0-4 0,0-3 0,-1 0 118,0 0 0,-1-3 0,4-4-1404,1-2 1612,-1-4 0,6 0 0,-2 2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9"/>
    </inkml:context>
    <inkml:brush xml:id="br0">
      <inkml:brushProperty name="width" value="0.08571" units="cm"/>
      <inkml:brushProperty name="height" value="0.08571" units="cm"/>
      <inkml:brushProperty name="color" value="#004F8B"/>
    </inkml:brush>
  </inkml:definitions>
  <inkml:trace contextRef="#ctx0" brushRef="#br0">98 54 7989,'-4'-8'0,"-1"2"0,-2 1-33,-1-2 53,0 0 0,2 3 1,2 0-215,0 1 150,-2 2 0,4-4-86,-3 2 57,-1 3 1,2 0 0,1 5 58,2 2 1,1 1 0,1 0-1,2 0 12,2 1 1,0 0 0,2 0 0,1 2 59,1-1 0,-4 0 0,4 0 0,-1 1 89,-1-1 1,-1 1 0,1 1-36,-1 1 0,-3-4 0,-3 3 0,0-1 326,0 0-331,-3 0 0,1-3 0,-5-1 50,-2-2-86,1 2 1,-3-6 0,3 2-121,-1-2 28,1-1 0,0-1 0,0-2-559,0-2 331,4-2 1,-3-1 0,4 0 0,-1-1-264,0-2 1,2 2 0,2-2 511,0 2 0,3-3 0,2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0"/>
    </inkml:context>
    <inkml:brush xml:id="br0">
      <inkml:brushProperty name="width" value="0.08571" units="cm"/>
      <inkml:brushProperty name="height" value="0.08571" units="cm"/>
      <inkml:brushProperty name="color" value="#004F8B"/>
    </inkml:brush>
  </inkml:definitions>
  <inkml:trace contextRef="#ctx0" brushRef="#br0">0 1 7833,'9'0'-1317,"-4"0"2024,0 0-538,-3 3 1,4 2-1,-3 4 1,0 1-341,0 1 1,-2-1 0,2-1-1,-1 1-207,0 1 1,-1 0 377,2-3 0,-2 4 0,-1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1"/>
    </inkml:context>
    <inkml:brush xml:id="br0">
      <inkml:brushProperty name="width" value="0.08571" units="cm"/>
      <inkml:brushProperty name="height" value="0.08571" units="cm"/>
      <inkml:brushProperty name="color" value="#004F8B"/>
    </inkml:brush>
  </inkml:definitions>
  <inkml:trace contextRef="#ctx0" brushRef="#br0">16 12 7608,'-4'-8'-393,"1"4"1,-3 4 138,4 5 1,2 5 0,2 0 253,4 0 0,4-1 0,3-1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2"/>
    </inkml:context>
    <inkml:brush xml:id="br0">
      <inkml:brushProperty name="width" value="0.08571" units="cm"/>
      <inkml:brushProperty name="height" value="0.08571" units="cm"/>
      <inkml:brushProperty name="color" value="#004F8B"/>
    </inkml:brush>
  </inkml:definitions>
  <inkml:trace contextRef="#ctx0" brushRef="#br0">154 56 7763,'-8'-5'0,"-1"-1"-123,-2 0 1,2-1 0,-2-1 0,1 2 245,0 1 0,1 2 1,-2-1-1,1 0 120,-1 2 1,2 2 0,-2 2-189,2 1 0,5 3 0,0-1 1,2 3-13,-1 0 1,0 2 0,3 1 0,1 0-37,2 1 1,1-1 0,4 3-1,0-3-168,1-2 1,0 0 0,0 0 0,3 0-340,1-2 1,-1-4-1,2 0 500,-3 1 0,1-3 0,1 2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3"/>
    </inkml:context>
    <inkml:brush xml:id="br0">
      <inkml:brushProperty name="width" value="0.08571" units="cm"/>
      <inkml:brushProperty name="height" value="0.08571" units="cm"/>
      <inkml:brushProperty name="color" value="#004F8B"/>
    </inkml:brush>
  </inkml:definitions>
  <inkml:trace contextRef="#ctx0" brushRef="#br0">130 81 7779,'5'-8'-245,"-3"0"1,-1 0 0,-2 0 0,0 0 762,-2-1 1,-3 1 0,0 1 195,-1 2-629,3-2 0,-4 6 0,3-2-69,-2 2-13,-1 1 1,-3 0 0,0 1-48,1 2 1,1 1 0,1 4 0,0 0 0,0 1 2,0 2 1,3 2-1,3 3 1,1 0-15,1 0 1,0 0 0,1 1 0,0-2-52,2-2 0,3-1 0,1-4 1,2-1-28,2-1 1,-1-3 0,-1-3-1,1-1 19,1-5 1,0 1-1,-3-7-65,0 0 125,0 0 1,0-4 0,0 0 30,0 3 25,-3-2 1,-2 3 0,-3-2 298,0 0-157,0 4 0,3-2 823,0 4-818,0 4 1,-3 5-1,2 6 1,2 4-118,0 1 1,-1-1 0,2 2 0,2-1-228,0 1 0,-2-3 1,1 1-1,0 0-346,1 0 1,1-3-1,0-3 1,0-1 540,1 1 0,-1 0 0,0-4 0,0-2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4"/>
    </inkml:context>
    <inkml:brush xml:id="br0">
      <inkml:brushProperty name="width" value="0.08571" units="cm"/>
      <inkml:brushProperty name="height" value="0.08571" units="cm"/>
      <inkml:brushProperty name="color" value="#004F8B"/>
    </inkml:brush>
  </inkml:definitions>
  <inkml:trace contextRef="#ctx0" brushRef="#br0">1 24 7831,'0'-8'946,"0"-1"-767,0 5 1,0 1-1,0 6 242,0 2-289,3-1 1,-2 7 0,3 0 107,0 7-149,-4 6 0,5 5 0,-3 5-228,0 0-63,1-8 1,0 8-1,0-9 1,2 2-264,1-2 0,-1-1 0,-1-2 0,0 1 463,-2-4 0,-1-5 0,-1-6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38.219"/>
    </inkml:context>
    <inkml:brush xml:id="br0">
      <inkml:brushProperty name="width" value="0.08571" units="cm"/>
      <inkml:brushProperty name="height" value="0.08571" units="cm"/>
      <inkml:brushProperty name="color" value="#004F8B"/>
    </inkml:brush>
  </inkml:definitions>
  <inkml:trace contextRef="#ctx0" brushRef="#br0">0 17 7720,'0'-8'121,"0"3"-53,0 2-40,4 6 1,-3 2-1,2 3 1,-3 2 32,0 1 1,1-1-1,1 4 1,1 0-158,-1 2 0,-1-3 0,-1-1 0,1-1 76,1 0 0,-1 0 1,3-2-205,0-1 0,-2-3 49,3-3 1,1-4 0,2-4 0,-1-1-71,-1-2 0,2-3 0,0-2 221,2-1 1,1-1-1,-3 1 1,0 1 57,1 0-79,-5 2 1,4 0 314,-3 3-152,-1 1 5,3 3 0,-6 3 0,3 4 61,0 4 1,-3 1 0,1 3 0,-1 0 92,-1 1-148,0 4-87,0-2 1,0 2 0,0 0 0,0-2 0,1 0-7,2 0 1,-2-3 0,3 0-1,-2-3 4,1-1 0,4-4 0,-2 1 0,3-2-187,0-1 0,-3-1 0,1-3 0,0-3-86,2-4 1,-1-1 0,0 2 87,-2-1 107,1-4 0,2 3 1,-1-2 35,-1 0 1,1 4-1,-2-1 1,0 1 174,1 2 0,-3 3-75,2 3 0,0 3 1,0 3-1,-1 4-113,0 2 1,-3 0 0,2 0 0,-3 1-90,0-1 1,3 2 0,0-1 0,0-1-170,0 0 0,-2-2 273,2 0 0,2 1 0,-1-1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5"/>
    </inkml:context>
    <inkml:brush xml:id="br0">
      <inkml:brushProperty name="width" value="0.08571" units="cm"/>
      <inkml:brushProperty name="height" value="0.08571" units="cm"/>
      <inkml:brushProperty name="color" value="#004F8B"/>
    </inkml:brush>
  </inkml:definitions>
  <inkml:trace contextRef="#ctx0" brushRef="#br0">9 0 7827,'0'13'-406,"-3"-1"1,0-3 445,2 2 29,0 1 0,1 7 0,0 1 0,0 0-62,0-1 1,0 3-1,1-3-94,1-1 91,-1-1 1,3-2 0,-4-1-71,0-3 42,3-6 1,-1 1-1,4-3-48,0-1 1,-2-6 0,2-4 0,0-5 45,1-2 1,1-1 0,0-1-1,-2-1 35,-1-1 1,0-2 0,1 4 0,0 1 77,0-2 1,0 5 0,0 0-1,-1 3 46,-2 2 1,1 3 0,-1 3 185,2 1-278,-1 1 0,-1 2 1,-3 3 173,0 6-170,4-4 0,-3 7 0,2-3 0,-3 4-20,0 1 1,0-1 0,1-1 0,1-3-26,1 1 1,0-3-1,-3 1 1,2-3-10,1-2 0,3-3 0,0 1 0,1-2-82,1-1 1,0-5 0,0-2 0,0-4-9,0-1 0,0-2 0,1-2 1,-1 0 75,0 0 0,-1 2 0,-1 2 0,0 1 50,0 4 0,-2-1 17,2 6 107,-4-1-95,1 7 1,0 0 0,0 5 106,-2 2-141,4-2 0,-3 4 1,3-3-1,0 3 20,0-1 0,2 3 1,-1-4-1,1-1-24,1-1 0,3-1 0,-1-1 0,1-2-51,1-2 1,0-2 0,2-1 0,-1 0-23,-2 0 0,0-5 0,-3-2 0,0-3 41,0 0 0,0 0 1,-2 1-1,-2-3 61,0-1 0,-1 3 0,-3 0 0,0 1 48,0 1 0,-4-1 116,-1 1-184,-3 0 0,0 1 1,0 2 162,0 2-146,0 2 0,0 1 0,0 0 5,0 0 0,1 4 0,0 1 1,3 2-34,0 1 1,1 3 0,3 1 0,0 0-39,0 3 0,1-3 0,1 2 0,2-1-13,0 0 1,2 1 0,2-3-1,0-1 5,0-1 0,1-2 0,1-1 0,1-3-103,-1 1 0,-1-3 0,0 1 1,0-1 51,2-1 1,1-3 0,-1-4 0,1-2 57,1-1 0,1-5 1,-3 2-236,-1-3 218,-1 0 1,-1 1 11,0 1 10,0-1 0,-3 6 0,-3-2 0,0 2 0,0 1 53,1 0 1,-1 3 147,-2-1 0,4 5 0,1-2-114,3 2 0,-3 1 0,0 0 0,1 1-5,-2 2 1,3 2-1,-2 5 1,-1 2 51,-1 0 1,1-1-1,-2 2 1,0-1 36,-1 1 1,0-2 0,1 1-139,1 0 12,-1-1 0,2-4 1,0-1-1,2-1-133,-1-2 1,-2 0 0,2-3-1,2-1-17,0-2 0,0-1 1,-1-4-1,0 0 28,0 0 0,0-3 1,0 0-1,0 0 24,0-1 0,0 3 0,1-1 0,-3 1 57,0 1 0,2 0 0,0 2 117,1 1 0,-2 3-119,1-1 1,-2 3 0,1 3 300,-2 2-192,-2 3 0,2 2 1,-1 2 28,0 1 0,-1-1 0,-1 2 0,1-4-111,2-1-14,-2 0 1,6-1 0,-2-1 0,2-2-28,2-2 1,0-2-1,0-2-60,2-2 1,0-2-1,-3-5 1,0-2-29,0 0 0,0 2 0,0-2 0,1 0 99,-1-1 1,-3 0 0,0 1-1,2 0 125,0 2 0,-2 2 0,1 3-25,0 2 1,-1 3 0,-1 4-173,0 4 0,-1 1 1,-1 4-1,1 2 91,-1 0 0,2 1 0,0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6"/>
    </inkml:context>
    <inkml:brush xml:id="br0">
      <inkml:brushProperty name="width" value="0.08571" units="cm"/>
      <inkml:brushProperty name="height" value="0.08571" units="cm"/>
      <inkml:brushProperty name="color" value="#004F8B"/>
    </inkml:brush>
  </inkml:definitions>
  <inkml:trace contextRef="#ctx0" brushRef="#br0">97 97 7650,'4'-3'0,"-1"-3"0,-2-1 15,-1-1 0,0 0 1,0 0-1,0 0 164,0 0 0,0-1 0,0 1 17,0 0 0,-1 1-53,-2 2 0,-1 1 1,-4 4-225,0 0 0,2 4 0,2 1 0,0 2-49,2 1 1,1 0 0,1 1-32,0-1 112,4 0 0,1 3 0,4 0-174,1 2 211,-1-3 0,7 7 1,-4-3-1,1 1-15,-2 0 1,-1 0 0,-1 0-1,-2-1 54,-3-3 1,2-1 0,-4-1 0,-1 2 82,-3-1 0,-2-1 0,-4-1 19,0 0 0,-4 0 0,-2 0 0,0-3 0,0-2-23,0-2 0,1 1 0,-3 1 1,2-2-89,1-3 0,4-1 1,0-4-1,1 1-196,2-3 0,2 1 0,0-3 0,0 2-224,3 1 1,1 0 0,2 0-402,4 0 644,1 0 1,1 0 0,0-1 158,0 1 0,4-3 0,0-2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7"/>
    </inkml:context>
    <inkml:brush xml:id="br0">
      <inkml:brushProperty name="width" value="0.08571" units="cm"/>
      <inkml:brushProperty name="height" value="0.08571" units="cm"/>
      <inkml:brushProperty name="color" value="#004F8B"/>
    </inkml:brush>
  </inkml:definitions>
  <inkml:trace contextRef="#ctx0" brushRef="#br0">8 8 7807,'-5'-1'305,"3"-2"1,2 2-169,2-1 1,2 2 0,2 5-1,-1 4-4,-2 3 1,3 2-1,-4 4-59,0 1 1,2 3 0,-1-1 0,-1 1 0,1-1 52,0 2 1,-1-2-1,-2 3-59,0 1-51,4 1 1,-3-4 0,2-3-301,1-2 202,-3 1 0,3-9 0,-2 2-1017,1-2 493,3-4 492,-5-5 0,3-6 0,-4-5 0,0-3 41,0-4 1,0 0 0,0-3 0,-1-2 65,-2 0 0,2-2 0,-1 0 0,1-1 82,1-1 0,0-2 0,1 5 0,1 2 9,4 2 1,-2 6-1,2 2 1,1 4 1,3 2 0,-1 4 1,1 0-1,-1 2 85,0 2 1,-1 3 0,0 3 168,0 0-223,0 4 1,-4 0-1,-1 4 1,-2-2 63,-1 0 1,-1-2-1,-2 3 1,-2-3-52,-2 0 0,-2-1 1,-1-3-1,-2 0-128,0 0 1,-1-1 0,-1-1-215,0 0 0,2-4 0,-2 0 0,3-1 0,2-2-325,1-1 0,4-3 1,1-3-1,2-1-191,1-2 0,2 1 727,3-3 0,1-1 0,5-2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8"/>
    </inkml:context>
    <inkml:brush xml:id="br0">
      <inkml:brushProperty name="width" value="0.08571" units="cm"/>
      <inkml:brushProperty name="height" value="0.08571" units="cm"/>
      <inkml:brushProperty name="color" value="#004F8B"/>
    </inkml:brush>
  </inkml:definitions>
  <inkml:trace contextRef="#ctx0" brushRef="#br0">147 90 7847,'-3'3'0,"-1"-2"372,0-2 0,2-6-439,-1 2 70,2-2 0,1-1 0,0-1 136,0 1-89,0 0 0,-2 0 0,-2 0 93,0 0-82,-2 3 1,1-1-1,-1 4 1,-1 0-5,-3 1 0,1 1 1,-2 0-1,2 1-55,1 1 0,0 0 1,0 4-1,1 3-72,2 0 1,-2 3 0,4-2-1,-1 2 12,1 0 1,0 1 0,4 1-1,1-1-45,4-1 1,1 1 0,1-2 0,1-1-10,2-1 0,-1-2 1,2-2-1,0-2 32,-2-2 0,2-1 1,-2-1 54,0-2 0,1-1 1,-1-4-1,-2 0 1,0 0 102,-1 0-19,-1-4 1,1 6-1,-1-3 1,-1 2-1,-1 0 226,1-1-270,0 3 0,2 4 0,-1 5 0,-4 5 41,-1 3-363,-1-2 137,4-2 0,-2 2 1,2-2-1,1 2 1,-2 0 169,1 1 0,2 0 0,-1-3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9"/>
    </inkml:context>
    <inkml:brush xml:id="br0">
      <inkml:brushProperty name="width" value="0.08571" units="cm"/>
      <inkml:brushProperty name="height" value="0.08571" units="cm"/>
      <inkml:brushProperty name="color" value="#004F8B"/>
    </inkml:brush>
  </inkml:definitions>
  <inkml:trace contextRef="#ctx0" brushRef="#br0">49 146 7740,'-5'-13'0,"0"3"0,1 1 101,-1 1 1,2 2-40,-2 1 63,3 3 0,-4-1 90,3 6 1,-2 2 0,2 4-427,1 1 178,1-1 1,1 7 0,0-4 0,0 2 66,0-1 0,4-2 0,1 2 0,0-1-88,0 1 1,1-3 0,2 0 0,1-1-28,2 0 0,-2-4 1,1-1-1,0 0-69,1-2 1,-2-1 0,3-1-1,-1-1 15,-1-2 0,0-1 0,-3-4 0,-2-1 82,1 1 0,1-2 0,1-2 65,-3-1-2,2 3 0,-3-5 0,2 2 212,0 1-132,-1-3 1,0 6 0,1-1 0,-1 3 21,0 1 0,2 4 0,-2 0 1,2 1 56,1 1 1,1 0 0,-1 0 0,1 0-75,1 0 0,0 0 0,3 0-73,-1 0 0,1 0 0,-1 0 1,-1-1-1,1-1-64,-2-1 1,2-2 0,-1 1 0,-2 0-21,0-2 1,-3 1-1,-2 0 1,1-1-2,-1 2 1,-2-3 173,1 1-73,-6-1 1,1 2 0,-3 0 160,-1 1-134,-5-2 0,2 5 1,-3-2-1,1 0 33,1 0 0,-2-2 1,2 2-1,-2 1 83,0 1 1,2-1-1,-1-1 1,2 1 70,1 1 0,3 1 0,-1 1-97,0 2 1,1 1 0,1 5-1,0-1-37,2 0 1,2 1-1,0 2 1,0 2 6,0 2 0,3 2 1,3 0-1,1 1 102,1 0 0,0 1 1,1-2-135,2-1-120,1 0 1,2-1 0,-1-1 0,2-3-322,0-2 1,2-4 0,1-1-1646,1 0 1052,-4-1 941,1-3 0,-4-8 0,4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0"/>
    </inkml:context>
    <inkml:brush xml:id="br0">
      <inkml:brushProperty name="width" value="0.08571" units="cm"/>
      <inkml:brushProperty name="height" value="0.08571" units="cm"/>
      <inkml:brushProperty name="color" value="#004F8B"/>
    </inkml:brush>
  </inkml:definitions>
  <inkml:trace contextRef="#ctx0" brushRef="#br0">44 0 7626,'-5'5'-792,"0"-1"1460,-1 1 0,2-1 1,-2 1-411,1-1 1,2 0 0,0 1-230,-1-1 1,2 1-7,1 1 0,1-1 0,1 1-56,2-1 0,2-1-88,3 0 0,0 0 0,4-1 0,-1-1 177,0-2 1,0 0 0,3 0-1,0 0 3,1 0 0,1-1 1,0-1-1,1 0-9,0 0 0,-2-1 1,1 1-241,-2 0 132,0 1 0,-2-3 0,1 2-634,-2 0 154,-3 1 0,3-3-829,-4 3 1367,1-1 0,-3 2 0,-1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1"/>
    </inkml:context>
    <inkml:brush xml:id="br0">
      <inkml:brushProperty name="width" value="0.08571" units="cm"/>
      <inkml:brushProperty name="height" value="0.08571" units="cm"/>
      <inkml:brushProperty name="color" value="#004F8B"/>
    </inkml:brush>
  </inkml:definitions>
  <inkml:trace contextRef="#ctx0" brushRef="#br0">9 173 8633,'-4'0'0,"1"-4"0,2-3 0,1-3 183,2 0 1,1 1-1,-2-2 1,0 0 0,0-2-1,-1 0 1,0 1 0,0 0-1025,0 0 0,0 1 841,0-1 0,2 0 0,0-1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2"/>
    </inkml:context>
    <inkml:brush xml:id="br0">
      <inkml:brushProperty name="width" value="0.08571" units="cm"/>
      <inkml:brushProperty name="height" value="0.08571" units="cm"/>
      <inkml:brushProperty name="color" value="#004F8B"/>
    </inkml:brush>
  </inkml:definitions>
  <inkml:trace contextRef="#ctx0" brushRef="#br0">1 84 8192,'4'7'168,"1"-4"0,1 0-72,1-2 1,2-1 0,0-1-43,0 0 0,1 0 1,-3-2-1,2-1-49,-1 0 1,1 0 0,0 0-66,0-1 25,2 1 1,-2 1-1,1 0-97,0 0 74,-4-1 1,2 1-1,-1 0-450,0 1 549,-4-1 1,1 2 0,-5 0 32,-2 2 1,-4 0 0,-2 2 0,-2-1-41,0-1 1,-3-1 0,0 0 0,0 0-4,-1 0 0,3 0 0,0-2-121,3-1 46,-2 1 1,3-2-1,0 1-445,1 0 260,3 0 1,0-1-822,3-1 605,-1 1 445,2-2 0,0 1 0,0 1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3"/>
    </inkml:context>
    <inkml:brush xml:id="br0">
      <inkml:brushProperty name="width" value="0.08571" units="cm"/>
      <inkml:brushProperty name="height" value="0.08571" units="cm"/>
      <inkml:brushProperty name="color" value="#004F8B"/>
    </inkml:brush>
  </inkml:definitions>
  <inkml:trace contextRef="#ctx0" brushRef="#br0">47 53 7282,'-2'7'461,"1"-1"0,-3-1 1,1 1-282,-1 0 1,1-2 0,1-1 0,-1 2-221,1 0 0,0 2-81,-1 0 1,-1 2 0,3 3-30,2 0 1,1-2 0,2-1 0,0-2 100,1 0 0,2-2 0,2-1-193,2-1 213,0-1 1,2-2 0,0 0-125,1 0 122,-3-2 1,1 0 0,-5-3-200,-1 1 193,-1 0 0,-3-3 1,0 0-19,-2-1 0,-2-2 0,-1 0 0,-2 3 98,-1 0 0,-2 1 1,-1 1-1,-2 1 93,0 0 0,-1-1 1,0 1-1,1 1 74,-2 0 0,2 0 1,1 0 215,0 0 1,3 2-349,-1-2 0,5 0 14,3-2 1,3 1-1,3 0-73,1 1-20,1-1 1,5 2-1,0-2-557,1 1 395,-3-1 1,5 1 0,-3-1-532,-1 0 0,-2-1 253,-1 1 1,-1-1 440,-1 1 0,2 0 0,-2-1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4"/>
    </inkml:context>
    <inkml:brush xml:id="br0">
      <inkml:brushProperty name="width" value="0.08571" units="cm"/>
      <inkml:brushProperty name="height" value="0.08571" units="cm"/>
      <inkml:brushProperty name="color" value="#004F8B"/>
    </inkml:brush>
  </inkml:definitions>
  <inkml:trace contextRef="#ctx0" brushRef="#br0">24 292 7962,'-9'3'298,"6"0"1,11 0 0,5-3-1,-1 0-238,-2 0 1,-1 0 0,0 0 0,0 0-97,-1 0 1,0-2 0,-1 0 0,-1 0-266,-1-2 0,0 1 168,-2-1 0,-2-1 0,-3-2 0,-2 1 52,-3 1 1,-1 1-1,-1-1-208,0 1 117,0-1 1,-1 0 233,-1 0 54,1 2 0,-2-3 0,4 3 134,0-1 1,3-1 0,-1 1 107,1 0 1,3-1-247,2-1 1,2 1-1,3-1 1,0 1-15,2 1 1,4-1 0,2-1-118,-2 1 1,-3 0 0,2 2 0,-2 0-185,-2-1 0,-2-1-312,1 1 376,-1 0 1,-2-1-1,-2 1 14,-2-1 1,-4 1 0,-1 0-272,-2-1 347,2 1 1,-5-1 0,1 1 79,2 0 0,0-1 397,2 1 1,1-1-129,5-1 0,4 3-232,11-2 1,-8 2 0,6-2-1,-4 1-223,0 1 0,1 0 1,0 0-1,-2 0-322,0 0 1,0 0 0,0-1-547,-1-1 692,-2 1 331,2 2 0,-4-4 0,3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38.574"/>
    </inkml:context>
    <inkml:brush xml:id="br0">
      <inkml:brushProperty name="width" value="0.08571" units="cm"/>
      <inkml:brushProperty name="height" value="0.08571" units="cm"/>
      <inkml:brushProperty name="color" value="#004F8B"/>
    </inkml:brush>
  </inkml:definitions>
  <inkml:trace contextRef="#ctx0" brushRef="#br0">51 108 7698,'8'-3'-42,"-1"0"1,0-1-97,-2 0 0,0-2 0,2 1 0,-3 0 167,0-1 0,1 3 0,-2-2-151,-1-2 63,-1 0 1,-1 2 0,0-1 41,0 0 28,0-2 1,-1 3-1,-2 0 184,-2 1-161,1 2 1,-3-1 0,1 0 0,-1 1 22,-2 1 1,1 5 0,0 1 0,-1 3 30,1 0 1,3 0-1,-1 1 1,0 0 44,2 2 0,-1-1 0,3 3 0,0 0-59,0 0 0,1-2 0,1 2 0,1 0-63,2 0 1,-2 0 0,4 1 0,0-2 54,-1 0 0,2-3 0,2 2-774,0-2 504,1-4 0,-1 2 1,0-2 203,1-1 0,-1 0 0,0-4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5"/>
    </inkml:context>
    <inkml:brush xml:id="br0">
      <inkml:brushProperty name="width" value="0.08571" units="cm"/>
      <inkml:brushProperty name="height" value="0.08571" units="cm"/>
      <inkml:brushProperty name="color" value="#004F8B"/>
    </inkml:brush>
  </inkml:definitions>
  <inkml:trace contextRef="#ctx0" brushRef="#br0">75 146 7733,'13'-3'0,"-4"1"0,-8-1-129,-6-1 0,1 1 147,-2-3 1,7-1-1,-6 0 1,0-1-7,0 0 0,-2 2 1,2 0-1,-2 0-91,-1 1 0,2 0 0,2 1 184,-2 1 1,0 0 138,0 3 1,1 1-1,1 4-68,1 1 1,1 2 0,2 3-2,0-2 0,0 2 1,0-1-1,1 0 42,0 0 1,2-3-1,2 0 49,1-1-180,2 2 1,-1-3-1,2 1 167,0-1-132,3-1 0,6-2 0,2 0 219,-4-2-207,-3-2 9,-2 0-258,-4-2 130,3-3 0,-5 0 1,2-1-1,-1-2-169,-1 0 0,1 0 0,-2-2-392,-1-2 1,-1 1-1,-2-2 1,0 0 0,-2 0 546,-3-1 0,1 2 0,-2-1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6"/>
    </inkml:context>
    <inkml:brush xml:id="br0">
      <inkml:brushProperty name="width" value="0.08571" units="cm"/>
      <inkml:brushProperty name="height" value="0.08571" units="cm"/>
      <inkml:brushProperty name="color" value="#004F8B"/>
    </inkml:brush>
  </inkml:definitions>
  <inkml:trace contextRef="#ctx0" brushRef="#br0">1 305 7651,'2'-6'-227,"-1"-1"1,-1-2-1,0 0 620,1 1 0,0-1 0,1 0 533,1 0-759,4 0 0,-3-1 1,3 0-1,-2 0-54,1 1 1,1-1-1,-2 1 1,1 0-10,1 0 0,0 3 0,2 1 0,1 0-195,0 2 1,2 1-1,0 2 1,0 1-12,0 0 0,-1 3 1,0 3 44,6 3 0,-4-1 1,1 0 289,2 1 1,-2-2 0,-1-1 234,-3-1 0,-1-1 9,1-4-383,-4 1 0,-1-5 0,-2-3 143,-1-4-300,0-2 1,-2-2 0,-1 0 0,-1-2-282,1-1 0,-1 0 0,-1-3 0,-2 0 344,0 0 0,2-1 0,3-1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7"/>
    </inkml:context>
    <inkml:brush xml:id="br0">
      <inkml:brushProperty name="width" value="0.08571" units="cm"/>
      <inkml:brushProperty name="height" value="0.08571" units="cm"/>
      <inkml:brushProperty name="color" value="#004F8B"/>
    </inkml:brush>
  </inkml:definitions>
  <inkml:trace contextRef="#ctx0" brushRef="#br0">81 3 7700,'-3'0'28,"-1"0"0,2 0 0,-1 0 0,-1 0 0,-1 0 259,0 0 0,-1 1 0,1 1 0,0 0-61,-1 0 0,1 1 0,0 1 0,1-1-113,0 1 0,3 1 0,-1 1-115,-1-1 0,0 0 0,-1 1 16,3-1 1,2-2 0,1 0-1,3 0-114,1 0 0,6-1 0,-1-1 1,2 0-16,2-1 1,2 0 0,2-1-3,2 0 95,-1-2 1,9-1 0,-1 0 0,3 0-56,1 0 1,-3-2 0,-1 1-294,-1 0 228,-4 2 0,3-2 0,-7 1 0,-1 0-77,-3 1 0,-1-2 1,-4 2-1,-1 0-941,-3 1 1160,0-1 0,-3 3 0,-2 0 0,-5 5 0,-2 3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8"/>
    </inkml:context>
    <inkml:brush xml:id="br0">
      <inkml:brushProperty name="width" value="0.08571" units="cm"/>
      <inkml:brushProperty name="height" value="0.08571" units="cm"/>
      <inkml:brushProperty name="color" value="#004F8B"/>
    </inkml:brush>
  </inkml:definitions>
  <inkml:trace contextRef="#ctx0" brushRef="#br0">1 288 7887,'0'-8'782,"0"-1"-277,2-1-473,-1 0 1,5-3-1,0-1 1,0-2 188,0 0 1,-1 0 0,0 0-1079,1-2 372,-3 1 376,1-1 1,-3 2-961,1 0 537,-2 0 191,-2 0 341,1 2 0,-3-1 0,1 1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9"/>
    </inkml:context>
    <inkml:brush xml:id="br0">
      <inkml:brushProperty name="width" value="0.08571" units="cm"/>
      <inkml:brushProperty name="height" value="0.08571" units="cm"/>
      <inkml:brushProperty name="color" value="#004F8B"/>
    </inkml:brush>
  </inkml:definitions>
  <inkml:trace contextRef="#ctx0" brushRef="#br0">1 118 7466,'5'0'224,"0"0"1,1-1 0,1 0-1,3-1-75,2-1-141,-1-1 1,4 0 14,-3 0 1,3-1-185,-3 2 81,1 0 53,-3-1 0,-1 1-160,-2 0 223,1-2-20,-4 4 1,4-1-1,-3 1 68,-1 0 0,-3 0 0,-5-1 1,-2 2-44,-2 0 0,-1 0 0,-4 0 218,2 0-159,-2 0 0,2 0 1,-2-1-289,2-1 81,-2 2-15,4-3 0,-1 2 0,4-2 0,2 0-479,0-1 1,2-1 80,2 0 1,0-1 519,0-1 0,0 1 0,2-4 0,1 2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0"/>
    </inkml:context>
    <inkml:brush xml:id="br0">
      <inkml:brushProperty name="width" value="0.08571" units="cm"/>
      <inkml:brushProperty name="height" value="0.08571" units="cm"/>
      <inkml:brushProperty name="color" value="#004F8B"/>
    </inkml:brush>
  </inkml:definitions>
  <inkml:trace contextRef="#ctx0" brushRef="#br0">43 49 7741,'0'-3'386,"-2"1"-244,1 1 0,-3 2-109,0 1 57,-1 1 0,2 2-77,-1 0 0,2 1 179,-1-1 0,1 1-21,-1 1 0,1 0-467,1 2 164,-2-3 28,2 4 219,-1-1-296,2 1 135,2-1-57,1 1 0,2-4-45,1 3 1,0-2 99,1 0 1,3-2 33,2-1 0,3 0-138,-1-2 139,2-1 0,0-1 1,0 0 103,0-2-103,-2-1 0,2-2 0,-2-1 127,-1 1-122,-1 0 17,-3-1-124,-2-1 77,-1 1 1,-3-4 0,-2 1 0,-2 0 0,-4 0-138,-3 0 1,-2 1 0,-4 1-1,-1 1-7,0 1 1,0 1 0,2 1 0,-1 1 133,0 1 1,3 0 0,-2 1-1,2 0 240,0 0 0,3 0 0,1 0 405,1 0-317,0 3-129,3-3 20,1 3 0,3-3 0,1-1 11,3-1 1,1 1-186,3-3 146,0 1-39,2-3 0,-1 2-396,1 0 136,2-1-72,-2 2 0,3-2-354,-4 0 399,1 2-78,-3-2 1,2 2-452,-1-2 455,-3 2 256,1-2 0,-4 2 0,2 0 0,0 1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1"/>
    </inkml:context>
    <inkml:brush xml:id="br0">
      <inkml:brushProperty name="width" value="0.08571" units="cm"/>
      <inkml:brushProperty name="height" value="0.08571" units="cm"/>
      <inkml:brushProperty name="color" value="#004F8B"/>
    </inkml:brush>
  </inkml:definitions>
  <inkml:trace contextRef="#ctx0" brushRef="#br0">0 342 8339,'6'0'101,"1"-2"0,0 0 0,3 1-44,3-2 1,-1 3 0,3-2 0,0 1-11,-2 1 0,1-2 0,1 0 0,-2 0-64,-2-1 1,0-1 0,-4 1 0,0 0-52,-1-1 1,-3 1-390,-1-3 362,-2 1 1,0 0 0,-2 1-231,-2 0 246,-3 1 1,1-1-1,-3 1 1,-1-1-20,0 1 1,0-2 0,-2 2 0,0-1 53,0 0 0,-1 0 1,3 2-1,1-1 178,0 1 1,3-2 0,0 1 0,3-1 173,0 1 0,0-1-76,1-1 1,1 1-57,2 1 1,2 1-39,3-2 111,1 1-166,-1 0 0,4-1-91,-1 2 1,1-2 76,1 2 1,-1-1-117,-1 1-79,1-2 205,-4 1-33,2 0-217,-3-2-12,1 2 205,-3 0 0,-1-1-219,-2 0 173,0-1-14,0 0 1,-2 1-234,-2 1 209,-3-1 43,-1-1-122,-3 0 108,0-1 1,0 1 121,1 0-133,-1-1 66,3 1 1,-2 0 0,3 0 0,1 1 217,0 0-238,0 0 0,4-1 138,2 0 1,2 0-1,4 1 1,1 1-128,0 1 0,2-1 0,0 2-296,1-1 189,1 0 0,2 1 0,-1-2-610,0 0 500,-3 2 0,1-3 0,-2 2 39,1-1 0,-1 1 1,-2-2 164,-1 0 0,4-1 0,-3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2"/>
    </inkml:context>
    <inkml:brush xml:id="br0">
      <inkml:brushProperty name="width" value="0.08571" units="cm"/>
      <inkml:brushProperty name="height" value="0.08571" units="cm"/>
      <inkml:brushProperty name="color" value="#004F8B"/>
    </inkml:brush>
  </inkml:definitions>
  <inkml:trace contextRef="#ctx0" brushRef="#br0">112 198 7678,'0'-5'-334,"0"0"0,0-1 168,0 1 1,0-2-1,0 0 221,-2 0 1,1-1 0,0 1 0,0 1 0,0 0 86,0 0 1,0 1 0,-2 0 0,0-1-48,0 1 1,-1 0-1,-1 1-35,-1 1 0,1 0 0,0-1 124,-1 0-144,1 3 1,0-2 0,-1 3 165,1 0-161,0 0 0,-1 0 1,1 1 78,0 1-80,2 1 0,-2 2 0,2 1 0,0 1 64,1 0 0,0 2 0,0-2 0,1 1 105,0 0 0,2 1 1,1-2-1,2-1-42,2 0 0,2-1 0,2-1 0,-2-1-65,2-1 1,0 0-1,1-2 1,2 0 34,1 0 1,0-2 0,0-2-1,1-3-9,0-2 1,1 1 0,-2-1-137,-2 0-133,0-2 198,-6 1 1,1-1-1083,-4 0 507,2-2 340,0 2 1,-2-4-2040,-1 3 2213,-6-3 0,0 4 0,-3-2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3"/>
    </inkml:context>
    <inkml:brush xml:id="br0">
      <inkml:brushProperty name="width" value="0.08571" units="cm"/>
      <inkml:brushProperty name="height" value="0.08571" units="cm"/>
      <inkml:brushProperty name="color" value="#004F8B"/>
    </inkml:brush>
  </inkml:definitions>
  <inkml:trace contextRef="#ctx0" brushRef="#br0">0 177 7678,'3'3'0,"-1"2"0,-1 1 0,-1 3 70,0-2 1,0 0 0,2-3-1,0-1 165,1 2 1,3-3 0,3 0-1,1-1 117,3 1 1,1-2 0,3 2 0,2-1-214,0-1 1,0-2 0,0-1 0,-1 0-96,-1-3 1,-3 1 0,0-3 0,-1 0 51,-1-1 1,-3-1 0,-2 0-717,-1-1 465,-3-2 1,1 1 0,-3-2-244,1 1 305,1-2 0,-3 2 0,3-1 0,-1 2 54,2 0 0,-2 2 0,2 1 1,0 1 20,1 2 1,1 0 0,0 4 0,2 1 83,-2 1 1,2 1 0,0 2 0,-1 3 66,1 1 0,0 2 0,-2 3 0,1-1-113,0 2 0,-1 0 0,-1-1 0,0 2-290,-2 0 1,0 1 0,-3-2-863,0 0 859,0-1 1,-3 2-1,-1-2-578,-2 0 851,-3 1 0,-4-3 0,0 1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4"/>
    </inkml:context>
    <inkml:brush xml:id="br0">
      <inkml:brushProperty name="width" value="0.08571" units="cm"/>
      <inkml:brushProperty name="height" value="0.08571" units="cm"/>
      <inkml:brushProperty name="color" value="#004F8B"/>
    </inkml:brush>
  </inkml:definitions>
  <inkml:trace contextRef="#ctx0" brushRef="#br0">28 257 7844,'-3'5'1078,"3"1"-731,-2-1 0,1-1-225,1-1-33,0-2 1,0 0 0,-1-3-1,-1-4 119,1-2 0,0-4 1,0-4-1,0-3-279,-1-2 1,1-3 0,1 0 0,-1-1-170,-1 0 0,2 2 240,-2-4 0,-1 4 0,0-3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38.856"/>
    </inkml:context>
    <inkml:brush xml:id="br0">
      <inkml:brushProperty name="width" value="0.08571" units="cm"/>
      <inkml:brushProperty name="height" value="0.08571" units="cm"/>
      <inkml:brushProperty name="color" value="#004F8B"/>
    </inkml:brush>
  </inkml:definitions>
  <inkml:trace contextRef="#ctx0" brushRef="#br0">84 1 7553,'-12'6'0,"1"2"0,1 1-573,1 0 574,1 1 0,-1 1 0,1 0 49,0-1 0,3 2 1,2-1-1,2-1-86,1-1 0,4-3 0,2-2 0,2 0-1,3-2 1,-1 0 0,3 0 0,0 0 25,0 0 1,-3 2 0,1 0 11,-2 0 1,-3-1 0,-1 3 0,-2 0 0,-1 1 60,-1 2 1,-5-1 0,-1 0 0,-3 1-49,0-1 1,-3-1-1,-1 0-14,-1-2 0,-1 1 0,-2 2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5"/>
    </inkml:context>
    <inkml:brush xml:id="br0">
      <inkml:brushProperty name="width" value="0.08571" units="cm"/>
      <inkml:brushProperty name="height" value="0.08571" units="cm"/>
      <inkml:brushProperty name="color" value="#004F8B"/>
    </inkml:brush>
  </inkml:definitions>
  <inkml:trace contextRef="#ctx0" brushRef="#br0">48 0 8106,'-2'0'0,"-1"0"0,-1 0 49,4 0 0,-6 0 0,5 1 0,-1 0 295,1 1 1,1 1-307,-2-1 1,2 2-1,-6 0-98,1 1 17,4-2 0,-9 1 1,7 0 54,1 1 1,6-2-1,0 1 1,-1 0-51,-2 1 1,7-2-1,-6 1 1,-1 0 11,2 1 1,1 0 0,-2-1 56,3-1 1,3-2 0,-4 2-1,2-1 100,3-1 1,1 1 0,3-2-81,3-2 0,-2 1 1,6-2 259,0 0-268,-6-1 0,0 3 1,-2-3-197,3 0 136,-3 2 1,3-3-1,-5 2-491,2 0 364,-1-2 0,-2 3 0,1-2 0,0 1-103,0 0 1,-3 0 0,0 1 0,-1 1-443,-1 0 689,0 1 0,1 0 0,-1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6"/>
    </inkml:context>
    <inkml:brush xml:id="br0">
      <inkml:brushProperty name="width" value="0.08571" units="cm"/>
      <inkml:brushProperty name="height" value="0.08571" units="cm"/>
      <inkml:brushProperty name="color" value="#004F8B"/>
    </inkml:brush>
  </inkml:definitions>
  <inkml:trace contextRef="#ctx0" brushRef="#br0">17 305 7868,'7'-3'0,"-2"0"75,-4 0 1,-1-2 0,0 0-1,2-3 243,-1 0 1,1-3 0,-4 0-157,-1-2-97,3-3 1,-1 0 0,1 0 104,0 0-129,-2-2 1,2-1 0,1-1-547,1 1 330,-6-1 0,3 2 175,-4 0 0,-5 1 0,1-5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7"/>
    </inkml:context>
    <inkml:brush xml:id="br0">
      <inkml:brushProperty name="width" value="0.08571" units="cm"/>
      <inkml:brushProperty name="height" value="0.08571" units="cm"/>
      <inkml:brushProperty name="color" value="#004F8B"/>
    </inkml:brush>
  </inkml:definitions>
  <inkml:trace contextRef="#ctx0" brushRef="#br0">6 129 7291,'-1'2'128,"0"-1"0,7 1 1,0-4 21,2-2 0,4 0 1,2-2-104,0 1 0,-1 1 0,0 1 0,0-1-60,-1 1 0,-3-1 0,-2 2-99,0-1 124,0 2 0,0-4 1,-1 3-75,-1-1 93,-2 2 1,-3-1 0,-3 2 61,-4 0 0,-2 0 0,-4 0 0,1 0-34,2 0 1,-2-1 0,1 0 0,-3-2-5,3 0 0,-1 2 0,5-3 1,-1 0-232,-1-1 0,2 0 0,-2 0 1,4-1-253,1 1 1,2-1 0,2-1 427,0 0 0,2 0 0,1 2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8"/>
    </inkml:context>
    <inkml:brush xml:id="br0">
      <inkml:brushProperty name="width" value="0.08571" units="cm"/>
      <inkml:brushProperty name="height" value="0.08571" units="cm"/>
      <inkml:brushProperty name="color" value="#004F8B"/>
    </inkml:brush>
  </inkml:definitions>
  <inkml:trace contextRef="#ctx0" brushRef="#br0">51 54 7956,'-2'5'258,"0"2"0,-2 1-407,2-2 125,-1 0 0,0 0 0,-2 1 0,0 1-19,2 1 1,0 1 0,1-2-1,-1 1 29,0 0 1,1-2-1,2 1 1,0 1-27,0-1 0,0-1 0,2 0 1,2-1 23,0-1 0,3 0 0,1 1 0,0-2 30,2 0 1,3-2-1,0-2 1,-2 0 60,0 0 0,0-2 1,0-2-1,0 0-6,-3-2 0,0 0 0,-1 0-64,0-1 15,-4 0 0,2-1 0,-4 1 1,1 0-2,-2-1 1,0 3 0,-3-3 0,-2 2-27,-1-1 0,-3 1 1,2-1-1,-1 1-42,-4 0 1,1 1 0,-5 0 0,2 0 13,1 1 1,3 0 0,-3 1 0,0-1 27,2 1 0,4 0 0,3-2 101,-2 2-11,3 2 0,0-2 1,7 2-1,3-1-30,2 1 0,1-2 0,1 1-152,2 1-8,-2-2 0,5 1 1,-3-2-1,-2 1-252,-2 0 0,0-1-284,0-2 273,-1 3 370,-1-4 0,-1 2 0,-1-3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9"/>
    </inkml:context>
    <inkml:brush xml:id="br0">
      <inkml:brushProperty name="width" value="0.08571" units="cm"/>
      <inkml:brushProperty name="height" value="0.08571" units="cm"/>
      <inkml:brushProperty name="color" value="#004F8B"/>
    </inkml:brush>
  </inkml:definitions>
  <inkml:trace contextRef="#ctx0" brushRef="#br0">13 396 7992,'-9'0'-89,"6"0"326,6 0 0,-1 0-164,5 0 0,1 0 1,4 0-1,1 0-24,-2 0 0,0 0 1,-1 0-1,1 0 7,2 0 1,2-2 0,-3 0 0,-1-1-95,-3 1 0,0-2 0,1 1 0,-2-1 15,-1 1 1,-1 0 0,0-1 0,-1 0-33,-2 0 1,-2-1-1,-2 0-230,-2-1 185,-3 3 1,1-1-1,-3 0-257,-3-1 259,-1 0 0,3 0 0,-1 1 0,-1 1-30,-3-2 1,2 1 38,2-2 40,3 3 1,-3-1-1,0 0 1,1-1 153,3 0 0,1 1 83,4 1 0,5-1 0,3-1 0,0 1 85,0 1 0,4 1 0,-3-2 0,3 1-191,0 0 0,1-1 0,0 1 0,0 1 13,-1 0 0,-3-3 1,0 2-165,-1-2 41,2 2 1,-3-2 0,1 2-272,-1-2 187,-4 2 1,1-2-1,-2 2 1,0-2 19,-2 0 1,-2-1 0,-3 1 0,-2-1 30,-1-1 1,1 1 0,0-1 0,0 0 16,-1 0 1,-1 1 0,0-1 0,1 1 43,-1 1 0,5-2 0,2 0 0,3 1 122,-1 2 1,1-1-1,0 1-7,2 0 0,4-1 0,3 1 0,0 2-28,2 0 0,1 1 0,0-1-108,-1-1 1,0 2 0,1-2 0,1 0-314,0 0 140,-2 2 0,0-4 1,-2 2-1,-1-2-316,1 2 1,-1-2 509,-1 2 0,-1-2 0,0-1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0"/>
    </inkml:context>
    <inkml:brush xml:id="br0">
      <inkml:brushProperty name="width" value="0.08571" units="cm"/>
      <inkml:brushProperty name="height" value="0.08571" units="cm"/>
      <inkml:brushProperty name="color" value="#004F8B"/>
    </inkml:brush>
  </inkml:definitions>
  <inkml:trace contextRef="#ctx0" brushRef="#br0">80 230 7663,'2'-5'0,"0"0"-142,-1-1 1,1 0 0,0 0 0,-1-1 171,0 0 0,-1 1 1,0-1-1,0 0 37,0 0 1,0 0 0,0 0 0,-1 0-21,-3-1 0,1 2 0,-3-1 0,0 1-73,-2 3 1,2-2-1,-1 2 1,2 0 7,-1 1 0,-1 2 1,2 0 4,0 2 1,2 1 0,1 2 73,1 1 0,-4 1 0,4 1 1,-1-1-1,0 2 45,-1-1 0,3 1 1,-2 1-1,2-1 117,2-2 0,3 1 0,3-1 0,-4-1 146,0 0 1,2-1 0,5-1-157,0-3 1,0 0-1,2-1 1,0-1 26,-1 0 1,0-4-1,0-3 1,0 0-203,0-2 0,-1 0 1,0 0-1,-1-1-778,-1 0 683,-1 1 0,-3-1-977,1 0 778,-4-2 1,0-1-1,-4-2 1,-2 0 255,-2-2 0,-5-1 0,-3-2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1"/>
    </inkml:context>
    <inkml:brush xml:id="br0">
      <inkml:brushProperty name="width" value="0.08571" units="cm"/>
      <inkml:brushProperty name="height" value="0.08571" units="cm"/>
      <inkml:brushProperty name="color" value="#004F8B"/>
    </inkml:brush>
  </inkml:definitions>
  <inkml:trace contextRef="#ctx0" brushRef="#br0">0 86 7804,'1'0'-70,"5"-1"0,-1 0 0,3-1 5,-1-1 0,5-1 0,1-1 0,4-1 102,-2 1 0,4 0 0,-4-1 1,2 1-1,1 0 0,-1 1-220,-1 1 1,-1-1 14,-3-1 1,1 0 0,-2 1 167,1 0 0,-4 1 0,2-3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2"/>
    </inkml:context>
    <inkml:brush xml:id="br0">
      <inkml:brushProperty name="width" value="0.08571" units="cm"/>
      <inkml:brushProperty name="height" value="0.08571" units="cm"/>
      <inkml:brushProperty name="color" value="#004F8B"/>
    </inkml:brush>
  </inkml:definitions>
  <inkml:trace contextRef="#ctx0" brushRef="#br0">1 198 7816,'0'2'40,"0"0"0,6 1 0,-1 0-44,0-1 1,4 0 0,0 1 0,1 0 22,-1 0 1,0-1 0,0 1 0,2 0 59,2 0 1,0-2-1,-1 1 1,1-2-37,0 0 0,-1-1 0,1-2 1,-2-2-26,0-1 0,-1-1 0,-1 0 1,-2-1-48,1 0 1,-4-2 0,1 1 0,-2-1 19,-2-1 1,0-2-1,-2 1 1,-1 0 13,-3-2 0,-3 3 0,-3-1 0,0 0-6,1 2 1,-3 0-1,0 0 115,0 1-92,1 3 0,-2-2 1,2 3-1,-1 2 1,0 1 1,2 1-1,-1 1 1,1 2 4,1 1 1,2 1 0,3 5 0,-1 1 58,1 2 1,2 2 0,1 2 0,2 0-38,2 0 0,1 1 1,2 0-1,0-2 68,-2-2 0,4 1 0,-2-2 1,0-1-381,-1-2 0,-1-2 0,3 0 262,-1-1 0,0-3 0,1-1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3"/>
    </inkml:context>
    <inkml:brush xml:id="br0">
      <inkml:brushProperty name="width" value="0.08571" units="cm"/>
      <inkml:brushProperty name="height" value="0.08571" units="cm"/>
      <inkml:brushProperty name="color" value="#004F8B"/>
    </inkml:brush>
  </inkml:definitions>
  <inkml:trace contextRef="#ctx0" brushRef="#br0">5 12 7679,'-3'-3'-1473,"1"2"1809,2-3 74,0 3 0,2-1-758,2 2 348,1 0 0,-2 2 0,-1 1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4"/>
    </inkml:context>
    <inkml:brush xml:id="br0">
      <inkml:brushProperty name="width" value="0.08571" units="cm"/>
      <inkml:brushProperty name="height" value="0.08571" units="cm"/>
      <inkml:brushProperty name="color" value="#004F8B"/>
    </inkml:brush>
  </inkml:definitions>
  <inkml:trace contextRef="#ctx0" brushRef="#br0">6 1 6821,'-3'5'-563,"1"1"563,2-1 0,0 3 0,0-2 0,0 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42.140"/>
    </inkml:context>
    <inkml:brush xml:id="br0">
      <inkml:brushProperty name="width" value="0.08571" units="cm"/>
      <inkml:brushProperty name="height" value="0.08571" units="cm"/>
      <inkml:brushProperty name="color" value="#004F8B"/>
    </inkml:brush>
  </inkml:definitions>
  <inkml:trace contextRef="#ctx0" brushRef="#br0">134 50 7893,'-8'-5'-283,"3"-1"1,-3 3-1,3-2 1,-3-1 307,0 2 1,3-3-1,-1 4-104,0 2 114,-2-4 0,3 4 1,-1-2-20,0 2 0,-2 2 0,1 2 1,0 3-4,2 1 0,2 4 1,-2 1 6,2 1 1,-3 1 0,3 2 0,2 0 0,0-1 50,1-1 1,0-3 0,0 2 0,0-1-60,0-2 0,2-1 1,2-1-1,1-3-37,1-2 0,2-2 0,0-2-40,0-2 1,1-2-1,-1-4 1,0-1 22,0-1 0,1-4 1,-2 2-223,-1 0 166,1-2 1,-5 5 0,3-1 202,-2 2 3,0 5-20,1-4 0,-2 7 100,3-2 0,0 3 0,1 3 1,-1 3-178,-1 1 1,1 1 0,-2 1 0,0-1-88,0 0 0,-1 1 0,3-1 1,-2 0-100,-1 1 1,2-1 174,-1 0 0,3 1 0,-1-1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5"/>
    </inkml:context>
    <inkml:brush xml:id="br0">
      <inkml:brushProperty name="width" value="0.08571" units="cm"/>
      <inkml:brushProperty name="height" value="0.08571" units="cm"/>
      <inkml:brushProperty name="color" value="#004F8B"/>
    </inkml:brush>
  </inkml:definitions>
  <inkml:trace contextRef="#ctx0" brushRef="#br0">11 2 7880,'-1'-1'341,"0"1"100,-2 1 1,0 0-1350,1 1 1,1 2 907,1 3 0,0 3 0,0-2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6"/>
    </inkml:context>
    <inkml:brush xml:id="br0">
      <inkml:brushProperty name="width" value="0.08571" units="cm"/>
      <inkml:brushProperty name="height" value="0.08571" units="cm"/>
      <inkml:brushProperty name="color" value="#004F8B"/>
    </inkml:brush>
  </inkml:definitions>
  <inkml:trace contextRef="#ctx0" brushRef="#br0">22 11 7880,'-5'0'897,"-1"0"-1261,3 0-231,1 0 595,2 0 0,-2-5 0,-1-1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7"/>
    </inkml:context>
    <inkml:brush xml:id="br0">
      <inkml:brushProperty name="width" value="0.08571" units="cm"/>
      <inkml:brushProperty name="height" value="0.08571" units="cm"/>
      <inkml:brushProperty name="color" value="#004F8B"/>
    </inkml:brush>
  </inkml:definitions>
  <inkml:trace contextRef="#ctx0" brushRef="#br0">6 1 7791,'-3'0'33,"0"0"72,3 0 0,3 1-523,0 1 1,0 1 417,1-2 0,-1 2 0,3 3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8"/>
    </inkml:context>
    <inkml:brush xml:id="br0">
      <inkml:brushProperty name="width" value="0.08571" units="cm"/>
      <inkml:brushProperty name="height" value="0.08571" units="cm"/>
      <inkml:brushProperty name="color" value="#004F8B"/>
    </inkml:brush>
  </inkml:definitions>
  <inkml:trace contextRef="#ctx0" brushRef="#br0">16 0 8079,'-4'3'0,"2"2"-176,-5-2 0,7 2 0,-2 1 0,1-1-100,1 0 1,0 1 0,1-1 0,0 0 275,1 1 0,4 1 0,0 2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9"/>
    </inkml:context>
    <inkml:brush xml:id="br0">
      <inkml:brushProperty name="width" value="0.08571" units="cm"/>
      <inkml:brushProperty name="height" value="0.08571" units="cm"/>
      <inkml:brushProperty name="color" value="#004F8B"/>
    </inkml:brush>
  </inkml:definitions>
  <inkml:trace contextRef="#ctx0" brushRef="#br0">22 1 8017,'-5'3'-173,"-1"1"1,2 0-1,0 1 84,2 0 0,2-1 0,0-1 0,1 2 132,1-1 1,1 1 0,-2-1-44,0 0 0,4-1 0,-2 3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50"/>
    </inkml:context>
    <inkml:brush xml:id="br0">
      <inkml:brushProperty name="width" value="0.08571" units="cm"/>
      <inkml:brushProperty name="height" value="0.08571" units="cm"/>
      <inkml:brushProperty name="color" value="#004F8B"/>
    </inkml:brush>
  </inkml:definitions>
  <inkml:trace contextRef="#ctx0" brushRef="#br0">17 0 7957,'-5'0'0,"-1"0"0,1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51"/>
    </inkml:context>
    <inkml:brush xml:id="br0">
      <inkml:brushProperty name="width" value="0.08571" units="cm"/>
      <inkml:brushProperty name="height" value="0.08571" units="cm"/>
      <inkml:brushProperty name="color" value="#004F8B"/>
    </inkml:brush>
  </inkml:definitions>
  <inkml:trace contextRef="#ctx0" brushRef="#br0">8 1 7850,'-3'0'468,"-1"0"1,4 0-334,0 0 1,2 0 0,3 0 0,1 0 48,-1 0 0,1 0 0,0 0 0,2 0-140,-2 0 1,1 0 0,-1 0 52,1 0-75,0 0 0,-1 0 0,-1 0 1,0 0 36,1 0 1,-1 0 0,0 0-52,1 0 1,-3 0-4,1 0 0,-2 0 59,1 0 78,-2 0-153,2 0 0,-3 2 7,0 2 1,0 0 0,0 2 0,0-1 1,0 0 0,0 1 0,0 0 1,0 1 0,0-1 0,0 1-95,0 1 92,0 1 1,0-1-1,0 1 1,0 1-10,0-2 1,0 2-1,0-2 1,0 0-9,0-1 0,0 0 0,0-1 1,0 2 6,0 0 1,0 1 0,0 0 0,0 0-3,0 1 0,0 2 0,0 0 0,0 0 3,0 2 0,0-2 0,0 1 0,0-1 18,0 2 1,0-3-1,0 3-13,0-2 0,0-1 1,0-1-1,0 1 1,0 0 5,0-1 0,0 1 0,0 0-13,0 2 13,0-2 1,0 2 0,0-2-1,0 1 12,0 1 0,0 0 1,0-1-1,0 1-1,0 0 0,0-1 0,0 1 0,0 0 7,0-1 0,0 1 0,0-1 0,0 1-10,0-1 1,0-1 0,0 1 0,0 1-9,0-1 1,0-1-1,0 0 1,0-1-4,0 1 0,0 0 0,0-1 0,0 1 3,0 0 0,0 1 1,0 1-1,0 0 2,0 0 0,0 2 1,0-2-1,0 0 6,0 0-6,0 2 0,0-4 119,0 1-112,0 2 1,0-2-1,0 1 1,0 1 11,0-3 1,0 1-1,0 0 1,-1 1-4,-1 1 1,2-1 0,-2 2 0,2-1 3,0-1 1,0 1 0,0-2 0,0-1 1,0-2 1,0-2 0,0 2 0,0-2-23,0 0 1,0 0 0,0-1-1,0 1 31,0 0 0,-2 1 0,0 0-19,1 1 1,0 1 0,1-1 0,0 1 2,0 0-7,0 1 1,-2 0 0,1-1 36,-1 1-36,2-3 1,0 2 0,0-3 0,0 0 7,0-1 1,0-1 0,0 0 0,0 1-18,0-1 1,0 1-1,0 0 1,0 2-12,0-2 1,0 2 0,0-1 0,-1 2 2,-1 0 1,2 0-1,-2-1 1,1 2 3,1 0 0,0 1 0,0-1 0,0 1-16,0-3 0,0 2 0,0-2 0,0 0 14,0 1 1,0 0 0,0-1-124,0 0 121,0 1 0,0-1 1,0 2-32,0-2 25,0-1 1,0 3 0,-1-1 0,-1 0-3,1 0 0,0 1 1,1-1-1,0 0 5,0 0 0,0-1 0,0 3 0,0-2 3,0 0 0,0-2 0,0 1 0,0 1-2,0-1 0,0 0 1,0 2-1,0-1 17,0 0 1,0-1-1,0 1 1,0 0 1,0 0 1,0 0-1,0-2 1,0 0-15,0 1 1,0-2 0,0 1 138,0-1-131,0 2 1,0-2 0,0 1-1,0 1-4,0-1 1,0 0 0,0 1 0,0 0-3,0 0 0,0 2 0,1-3 0,0 1-3,1 0 1,-1 1 0,-1-2 1,0 2 1,0-2-1,0 1 1,0 0 0,0 0 1,0 0 0,0 0 1,0-2-1,0 2-2,0 0 1,0-1 0,0 2 0,0 0-12,0-1 1,0 2-1,0-1 1,0 1 7,0-1 0,0 1 0,0-2 115,0 1-107,0 1 0,0-4 0,0 2 0,0 1 8,0-1 0,0-1 0,0 1 0,0 1-5,0-1 0,0-1 1,0 2-1,0 0 2,0-1 1,0 2-1,0-2 1,0-1-15,0 1 1,0 1 0,0-1 0,0 0 0,0 1 1,0 0 0,0-1-1,0 0 6,0 1 1,1-1 0,0 1 0,1 0 0,0-2 0,-2 3 0,0-1 0,0 1 0,0 1 0,0-2 0,0-1 0,0 2 0,0 0 0,0 0 0,0 0 0,0-1 0,0 0 0,0 0 0,0 0 0,2 1 0,-1-2 0,1 0 0,-2 0 0,1 0 0,1 1 0,-2-1 0,2 0 0,-1-1-6,-1 0 0,0 3 0,1-2 1,1 1 2,-1 0 0,0-1 0,-1 2 0,0-2-14,2 2 1,-1-2 0,1-1 0,-2 1 0,0-1 0,2 0 1,0 0-1,-1 0 4,0 0 1,-1 0-1,0 0-71,0 0 75,0 1 1,1-1-1,1 1 1,-1 0-12,0 1 0,-1-2 0,0 1 0,0 0-1,0 1 1,0-1 0,0 2 0,0-2 8,0 0 0,0-1 1,0-2-1,0 0-7,0 1 0,0-1 0,0 0 0,0 1-9,0-1 1,0-1 0,0-1 0,0 1-9,0 1 1,0-1 0,0-1-44,0 1 0,0-1-31,0 1 169,0-1-83,0 0 0,-1 2-20,-1-4 23,2 4 0,-2-4-8,2 2 0,0 1 22,0 1 0,0 1 0,0-1-5,0 0 1,0 1 0,1-1 0,1 2 24,-1 0 1,0 0 0,-1-1 2,0-1 1,0 0-16,2 1 1,-1-3 0,1 1 2,-2 0 1,0-1 0,0 0-6,0 2 1,0-2 94,0 0-93,0 1 0,0-1 0,0 1 51,0 0-42,0-2 1,0 3 0,0-1 0,0-1-7,0 0 0,0-2 1,-2 2-2,1-1 0,-2-1-5,1 0 0,1 0 1,-2-1 1,2 1 0,-2 0 15,1 1 1,-1-1-16,-2-1 1,1 0 0,0 0-3,0 0 1,1 0-7,0 0 10,-1 0 0,-1 0-11,-1 0 8,3 0 1,-1 0-1,0 0-1,-1 0 1,0 0 0,0 1 0,1 0 36,1 1 0,-1 0 34,-1-2 0,1 0-16,1 0 1,1 0-38,-2 0 1,3 0-1,-1 2 19,-1-1 1,2 1-131,-2-2 115,1 0-289,0 0 1,7-5-1,1-1 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52"/>
    </inkml:context>
    <inkml:brush xml:id="br0">
      <inkml:brushProperty name="width" value="0.08571" units="cm"/>
      <inkml:brushProperty name="height" value="0.08571" units="cm"/>
      <inkml:brushProperty name="color" value="#004F8B"/>
    </inkml:brush>
  </inkml:definitions>
  <inkml:trace contextRef="#ctx0" brushRef="#br0">134 22 7744,'-3'-3'116,"0"2"1,3-2 17,-2 1 0,1 0 1,-1 0-65,0 1 1,-1-2 0,-3 2 104,1-1 1,0 0 0,-1 2-134,1 0-50,2 0 0,-2 1 0,2 0 43,-2 1-41,2 0 0,-2-2 0,2 0-105,0 2 136,-2-1 0,3 2 1,-2-2 15,0 1 54,3-1 334,-1-1-406,2 3 1,0 0-1,0 2 1,0 1 0,0-3 1,0 1 14,0 0 1,0 1-16,0 0 1,0 0-1,0 1-4,0-1 0,0 0 1,0 1-10,0-1 1,-1 0 0,0 1-19,-1-1 0,0 1 0,2 0 0,0 2-27,0-2 41,0 0 1,0 0-1,0 0 1,0 2 10,0-2 0,0 0 0,0-1-15,0 1 0,0-1 1,0 0-1,0 1 0,0 0 37,0 1 0,0-1 1,0 1-1,0 1-9,0-1 1,0 2-1,0-2 1,0 1-26,0 0 0,0 1 0,0 0 0,0-1 5,0 2 1,0-3 0,0 1-1,0 0 5,0 0 0,0 0 1,0 0-45,0 0 33,0 1 1,2-2-1,0 1 45,-1 0-35,0 1 0,-1-1 0,0 1 0,0 0 33,0 1 1,0-1 0,0 1 0,0-1-18,0 0 0,0 1 0,-1 1 1,0 0 29,-1-1 1,0-1-1,2 0 1,0 1-31,0 0 1,0 0 0,0-1-1,0 1-6,0 1 1,0-2-1,0 2 1,-1-2 1,-1-1 0,0 1 0,2-2 0,0 1 0,0 0 1,0 2 0,0-2 77,0 0-83,0 1 1,0 2-1,0-1 1,0 1 13,0 0 0,0-1 1,0 2-1,0-1-39,0 2 1,-1-1 0,0-1 0,0 0 20,-1-1 1,2 1-1,0 0 1,0 0-25,0-1 1,0 0 0,0 0-1,0-1 15,0 0 1,0 1-1,0 0 1,0 0 29,0-1 1,0 1-1,0 1 1,-1-1 13,-1 0 1,2 0 0,-2 1 0,1 0-7,1-1 0,0 1 0,0-2 0,0-1-3,0 0 0,0 1 0,0-2-225,0 0 114,0 1 0,0-2 0,0 1-161,0-1 224,0 2 1,0-2 0,0 1 0,0 0 33,0 1 0,0 1 0,0 0 1,-2 0-16,-2 0 0,1 1 0,1-1 1,-1 1 67,2-1 1,-1 0 0,0-1 0,1 0 4,0-1 0,1 2 0,0-2 0,0 1-122,0-1 1,0 0 0,0 1-60,0 0 0,0 1 105,0 0 1,0 1 0,0 0-18,0 0 1,0-2 0,0 3-70,0-1 66,0 0 0,0 1 0,0-1 0,0 1 15,0-3 1,0 3 0,0-3 0,0 2 9,0 1 1,0 0 0,0 0 0,0 0-31,0 1 1,0 0-1,0 2 6,0 1 1,0-1 0,0 0 0,0 0 0,0 1-47,0-1 0,0 0 1,0 2-1,0-2-16,0 1 1,0-3 0,0 2 0,0-1-80,0-1 1,0-1 0,1 0 47,0-1 1,0 1-1,1 0 1,-1 0-1,0 1-29,1 0 0,0 3 0,-2-2 19,0 0 73,2 2 0,-1-1 0,0-1 1,0 1 4,-1 0 1,0-2-1,1 2 1,0-1 7,1-1 1,-1 1-1,-1 2 1,0-1-13,0 1 1,0 0 0,0-1 0,0 1 35,0 1 0,0-2 0,0 3 0,0-3-25,0 1 1,0-1 0,0 0 0,0 1 19,0 0 1,0 0-1,0-1 1,0 0-11,0 0 0,0 1 0,0-2-10,0 0 0,0 1 0,0 1 1,0-2-1,0 1-1,0-3 1,1 2-1,0 1 1,1-1 10,-1 0 0,0 1 0,-1-2 0,0 1 14,0 0 1,0-1-1,0 1 1,0 0 5,0-1 0,0 0 0,2 0-3,-1 1 0,1-2 0,-2-1 0,0-1 0,0 0-37,0 1 1,0 0 0,0 0-77,0-1 102,0 0 1,0 1-1,0 1 1,0-2-7,0 0 0,2-1 0,0 1 33,-1-2-31,-1 2 0,0-3 0,0 1 0,0 0-35,0 0 1,0 1 0,0-3 0,0 0-67,0 1 0,0-1 0,0 0 0,0 1 50,0-1 0,1 1 0,0 0 0,1 2 23,-1-2 0,0 0 1,-1 0-1,2 1-14,-1 0 0,1 0 0,-2-2 90,0 0 0,1 1 1,0-1-1,1 0-9,-1 1-35,-1-1 0,1 1 0,0-1 0,1 0 6,-1 1 0,0-1 1,-1 0 40,2 1 1,-1-1-1,1 0 1,-2 1 0,0 1-18,0 0 0,0 1 1,1-2-1,0 1-4,1 0 1,-1 0 0,-1 1-1,0 0-13,0 0 0,0-1 0,1 0 1,0 0-3,1-1 1,0 0 0,-2 0 0,0-1-2,0 0 1,0 1 0,0-1 0,2-1-1,-1-1 1,1 1-82,-2 1 80,0 1 1,1-2-1,0 0 1,1 0-13,-1 0 1,0 1-24,1 0 21,-2-2 37,3 2-23,-3-4 0,0 1 0,0 0 54,2-1 0,-1 2-33,1-1 0,-1-2 0,0 3 38,1-1 0,0-1 0,0 0 15,1 0 1,0 0-1,1 0-13,0 0 0,1 1 1,0-2 9,1 0 1,-1 0-1,0 0-186,1 0 139,-1 0 0,1 1 0,0 0-119,2 1 52,-1 0 0,-2-2 0,1 0-184,1 0 0,-1 0 53,1 0 0,-1-3 174,-1 0 0,3-4 0,0-2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53"/>
    </inkml:context>
    <inkml:brush xml:id="br0">
      <inkml:brushProperty name="width" value="0.08571" units="cm"/>
      <inkml:brushProperty name="height" value="0.08571" units="cm"/>
      <inkml:brushProperty name="color" value="#004F8B"/>
    </inkml:brush>
  </inkml:definitions>
  <inkml:trace contextRef="#ctx0" brushRef="#br0">0 3392 8068,'3'3'-400,"0"-1"1,2-1 0,1-1 0,-1 0 589,3 0 0,-2 0 1,3 0-1,0 0-156,2 0 1,-1-1-1,2 0 195,0-1-142,-1-2 1,3 3-1,-2-3 320,0 0-258,3-1 1,-1 0 0,1-1-37,-1 1-68,2 0 1,-2-3 0,2-1 0,0 0-32,2 0 1,-1-3-1,1 1 1,0-2-72,0 0 91,-1 1 1,-1-1-34,0 1 0,0-3-130,-2 3-42,2 0 176,-5 1 0,2 0 43,-2 0 0,-1 0-37,1-1 1,-2 0 2,0-2 1,-3-1 18,1-1 199,2-2-100,-3 1 0,1-5-88,-1 0 1,0 2 27,1 0 0,-1 0 254,1-1-191,-1 0 0,-3 0 0,1 1-126,0 0-120,1 3 171,0-4 1,-1 3 18,-1-2 0,0-1-170,1 2 0,1-3-23,-2-1 1,0 1 93,1-3 0,-1-1-16,0-2 0,1 0 287,-2-2-2,0 2-225,0-1 0,-1 3-51,1 1 55,-2-4-19,0 4 0,0-4 1,0 2-1,0 1 11,0-1 1,0-1 0,0-2 0,1 1-7,1-2 1,-2-1-28,2 0-10,1 3 0,-2-2 1,2 2-1,0-1 1,-1 0-22,1 0 45,-1-1 0,-2 3 0,0-2-10,0 1 9,0 1 1,0-1-1,0 0 0,0-1 1,0 2 6,0-3 0,0 3 0,0-2 0,0 1 0,1 1 0,2 1 26,0 0 1,0 1 0,1-1 0,-1 0-14,2 0 0,-1 3 0,0-1 0,-1 0 0,0 0 39,0 0-41,-2 0 1,4-2-20,-2 1 1,0-1 20,1 0 0,-1-1-331,3-1 148,1 1 67,-1-1 1,4 1-76,-3-3 0,2 3-11,0 0 120,-1 1 1,0 2 0,-1 1-1,0 1 1,0 3 0,-2-1-27,-2 0 0,2 2 1,-3 1-1,0 2 97,1 2 0,0-2 0,0 1 0,0-3 12,1 1 0,-1-2 0,1 0 0,1-2-59,2-1 1,0 3-1,-1-1-57,1 0 78,-1 2 0,2-1 0,-1 3 0,0 1-22,-1 1 0,0-1 1,-2 2-49,-1 1 0,1-1 41,1 1 1,1-2 55,-1 1 1,2-1 0,0 1 0,0 0 0,-1 0-6,1 1 1,-1 1 0,2 2 0,-1 0-15,0-1 0,0 3 0,-3-1 39,0 3 0,-1-1 0,3 1 1,-1 0-1,0-1 70,1 1 1,-1 0 0,0 1 0,1 0-58,-1 0 0,0-1 0,1 1 1,-1 0-33,0 0 0,1 1 1,-2-1-1,1 1 35,-2 1 1,1 0 0,0 1-176,0-1 67,1 2 1,-4-3 0,2 3 89,2 0 1,-1-1 25,2-1 1,-1-1 0,0 2-28,1-1 0,-1-1 0,0 1 7,1-1 0,-1 1-31,0 1 30,1 0-56,-1 1 33,-2 0 0,0 0 21,-1 0-49,-2 0 1,5 0-123,-1 0-272,-2 0-123,3 0 0,-3 1-329,2 0 864,-2 0 0,-2 6 0,0-1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54"/>
    </inkml:context>
    <inkml:brush xml:id="br0">
      <inkml:brushProperty name="width" value="0.08571" units="cm"/>
      <inkml:brushProperty name="height" value="0.08571" units="cm"/>
      <inkml:brushProperty name="color" value="#004F8B"/>
    </inkml:brush>
  </inkml:definitions>
  <inkml:trace contextRef="#ctx0" brushRef="#br0">1 0 8017,'4'1'590,"1"0"1,-2 1-440,1-1 0,3 0 0,0-1 0,0 1-170,-2 1 1,3 2 0,-1-1 0,-1 1 74,0-1 0,-2 1 1,-1 1-169,1 1 1,1-1 0,-1 0 0,-1 1 12,-1-1 0,0 0 1,-2 1-6,0-1 76,0 0 0,0 1 0,0-1 46,0 0 1,0-1-1,0 0-34,0 0 1,-3 0 69,0 2-49,1-1 1,-3 1 0,1 1 0,-1 0-116,0 2 1,0-2 0,-1 2 109,-1 0 0,-2 1 0,-1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42.680"/>
    </inkml:context>
    <inkml:brush xml:id="br0">
      <inkml:brushProperty name="width" value="0.08571" units="cm"/>
      <inkml:brushProperty name="height" value="0.08571" units="cm"/>
      <inkml:brushProperty name="color" value="#004F8B"/>
    </inkml:brush>
  </inkml:definitions>
  <inkml:trace contextRef="#ctx0" brushRef="#br0">1 58 7377,'0'5'-656,"0"1"786,0 0 1,3 2 0,0 0-59,2 0 0,-3 1 0,1-1 59,-2 0-102,-1 1 0,2-1 1,1 0-102,-1 1 0,0-5-9,1-1 1,1-2 0,4-2 0,-2-2-35,0-2 0,-2-5 0,3-2 0,-2 1 13,2-1 0,-3 3 0,1-2 0,-1 2 27,1 1 0,-2-1 230,2 1 1,-2 3 0,3 3-6,0 1 0,-1 2 1,0 0-1,2 3-51,0 1 0,1-3 1,1 3 178,-1-1-154,0 2 1,1-2 0,-1 1-75,0-2-9,1-2 1,2 2-1,0 0 1,-1-1-101,-1-2 0,-1 0 0,0 0 0,-2-2-4,0-1 1,-3-3 0,1 3 0,0-2 0,-1 0 0,-3-4 18,0 1 1,-4 0-1,-2-1 1,-1 2 25,-1 1 0,-1-1 0,-2 2 0,0 0 82,1-1 1,1 4 0,1 0 0,-1 2-41,1 2 1,1 3-1,0 3 561,2 1-411,3-1 1,-2 4 0,4 2 0,0 1 111,0-2 0,1 3 1,1-2 66,1 2-326,3 0 1,0-3 0,4-2 0,2-1-54,1-2 1,1-4 0,6-1 0,2-4 25,2-4 0,8-4 0,2-8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2.242"/>
    </inkml:context>
    <inkml:brush xml:id="br0">
      <inkml:brushProperty name="width" value="0.08571" units="cm"/>
      <inkml:brushProperty name="height" value="0.08571" units="cm"/>
      <inkml:brushProperty name="color" value="#66CC00"/>
    </inkml:brush>
  </inkml:definitions>
  <inkml:trace contextRef="#ctx0" brushRef="#br0">142 43 7447,'-2'-13'-393,"-3"4"566,4-4 6,-12 12-33,12-5-163,-12 6 67,12 0 0,-7 4 1,5 3-129,-2 0 118,0 3 1,4 4 0,-2 0-151,-2 0 146,0 6 0,5-4-126,0 3 80,0-3 0,0-2 0,2 0 0,2 0-96,6 0 0,2-6 0,2-3 0,1-4 70,-1-1 1,0-1-1,0-4 1,0-4 20,0-4 0,-1-6 0,-2 0 0,-4 2 22,0 1 0,-3 1 0,-4-2 126,0-2 0,-6 0-55,-3 5 0,-5 6 0,-4 2 0,0 1-77,0 0 1,-2 2 35,1 8 1,-1-2-408,1 6 230,3-5 0,-4 8 1,7-3 139,4 4 0,-4 7 0,6 2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2.883"/>
    </inkml:context>
    <inkml:brush xml:id="br0">
      <inkml:brushProperty name="width" value="0.08571" units="cm"/>
      <inkml:brushProperty name="height" value="0.08571" units="cm"/>
      <inkml:brushProperty name="color" value="#66CC00"/>
    </inkml:brush>
  </inkml:definitions>
  <inkml:trace contextRef="#ctx0" brushRef="#br0">29 1 5752,'-8'6'0,"-5"-4"0,6 4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3.049"/>
    </inkml:context>
    <inkml:brush xml:id="br0">
      <inkml:brushProperty name="width" value="0.08571" units="cm"/>
      <inkml:brushProperty name="height" value="0.08571" units="cm"/>
      <inkml:brushProperty name="color" value="#66CC00"/>
    </inkml:brush>
  </inkml:definitions>
  <inkml:trace contextRef="#ctx0" brushRef="#br0">1 43 8021,'0'-9'-1872,"0"-1"2187,0-1 682,0 5-917,0 0 1,0 7-1,0 4-59,0 4 1,0 4 0,0 3-1,0 1 31,0 2 1,0 6-1,0-2 1,0 4-183,0 1 0,0 3 130,0-2 0,6 8 0,2-7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3.832"/>
    </inkml:context>
    <inkml:brush xml:id="br0">
      <inkml:brushProperty name="width" value="0.08571" units="cm"/>
      <inkml:brushProperty name="height" value="0.08571" units="cm"/>
      <inkml:brushProperty name="color" value="#66CC00"/>
    </inkml:brush>
  </inkml:definitions>
  <inkml:trace contextRef="#ctx0" brushRef="#br0">1 1 7599,'1'8'-142,"4"-4"1,-2-2 0,7-2 205,1 0 1,1 0 0,2 1 27,0 4 0,-4-3 1,-1 4-167,2 0 0,-3-3 0,0 7-155,-2 1 167,-1 1 0,-5-2 1,0-1 43,0 2 0,-5 2 0,-1-1-252,-2-2 247,5 2 0,-10-9 68,4 7 1,-2-6 173,1 6-18,4-7 0,8 3-138,2-6 0,0-5 0,5-1 0,2 0-54,2 0 0,1 1 0,0 5 0,0 0-84,0 0 1,0 0 0,2 0-1,1 0-601,2 0 676,6 0 0,-9 0 0,4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4.538"/>
    </inkml:context>
    <inkml:brush xml:id="br0">
      <inkml:brushProperty name="width" value="0.08571" units="cm"/>
      <inkml:brushProperty name="height" value="0.08571" units="cm"/>
      <inkml:brushProperty name="color" value="#66CC00"/>
    </inkml:brush>
  </inkml:definitions>
  <inkml:trace contextRef="#ctx0" brushRef="#br0">0 43 7985,'0'-10'-35,"0"1"1,0 4-88,0-4 0,2 6 70,2-2 33,-2 3 1,10 2 0,-2 0-10,2 0-7,3 0 0,-6 5 0,-1 1 0,0 2-8,-1 3 1,-3-3-1,2 1 1,-1 2-39,-1 2 1,1 1 0,-5 0 0,-2 0 51,-2 0 1,1-1-1,-5-2 1,0-2-9,0 2 1,3 0 168,-4-1-100,6 2-32,-3-10 0,12 4 0,3-6 0,4 0 16,1 0 0,0 0-62,0 0 49,0 0 0,-4 5 78,-1-1-50,-6 7 1,3-7-1,-6 5 1,0 2 6,0 1 1,-1-2-1,-4-1 1,-4 2-15,-4 2 1,-1 1-1,0 0 1,0 0-141,0 0 1,0-1 115,0-4 0,-7 4 0,-1-5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5.227"/>
    </inkml:context>
    <inkml:brush xml:id="br0">
      <inkml:brushProperty name="width" value="0.08571" units="cm"/>
      <inkml:brushProperty name="height" value="0.08571" units="cm"/>
      <inkml:brushProperty name="color" value="#66CC00"/>
    </inkml:brush>
  </inkml:definitions>
  <inkml:trace contextRef="#ctx0" brushRef="#br0">28 14 8003,'-6'-8'-1532,"4"2"1693,-4 6-457,6 0 343,0 0 1,0 6 42,0 4 0,-5 2 0,1 2 0,1 0 1,1 1 0,2-1 30,0 0 0,6 0-42,4 0 1,2 0 0,2-1-101,0-4 1,1 2-1,-1-6 1,-2-1-21,-2 3 1,2-6-1,-2 4 1,2-3 47,2-2 1,-4 0 0,-1 0-637,2 0 443,2-7 0,-4 4 0,-1-6 186,-2-2 0,5-2 0,-3-1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5.431"/>
    </inkml:context>
    <inkml:brush xml:id="br0">
      <inkml:brushProperty name="width" value="0.08571" units="cm"/>
      <inkml:brushProperty name="height" value="0.08571" units="cm"/>
      <inkml:brushProperty name="color" value="#66CC00"/>
    </inkml:brush>
  </inkml:definitions>
  <inkml:trace contextRef="#ctx0" brushRef="#br0">71 0 8003,'-6'8'-106,"0"0"174,-4-3-17,4-4 0,1 7 0,1-3 0,1 4-87,1 4 1,2 1-1,0 1 1,0 4-38,0 5 1,0 4 0,0 5-1,0 5 315,0 2-242,0 9 0,-13 7 0,-2 9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6.289"/>
    </inkml:context>
    <inkml:brush xml:id="br0">
      <inkml:brushProperty name="width" value="0.08571" units="cm"/>
      <inkml:brushProperty name="height" value="0.08571" units="cm"/>
      <inkml:brushProperty name="color" value="#66CC00"/>
    </inkml:brush>
  </inkml:definitions>
  <inkml:trace contextRef="#ctx0" brushRef="#br0">57 0 7227,'-9'5'-200,"-1"0"258,7 5 0,-5-3 0,5 4 1,-2-2 111,2 2 0,2 2-173,1 1-13,0 0 1,0 0 6,0 0-40,0 0 1,1-4 0,4-3 0,4 0 0,-1 2 1,2-3 5,1 2 0,-3-5 1,1 4-28,2-1 1,-3-3 47,1 6 1,-6 1 0,2 4 46,-3 0 1,-2-4 0,0-1 0,0 2-9,0 1 1,0 3 0,-2-1-1,-1 0-1,-2 0 0,-6 0-156,2 0 144,2-6 0,-5-2-304,3-6 99,2 0 1,-5-1 199,2-4 0,-2-3 0,-2-6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6.450"/>
    </inkml:context>
    <inkml:brush xml:id="br0">
      <inkml:brushProperty name="width" value="0.08571" units="cm"/>
      <inkml:brushProperty name="height" value="0.08571" units="cm"/>
      <inkml:brushProperty name="color" value="#66CC00"/>
    </inkml:brush>
  </inkml:definitions>
  <inkml:trace contextRef="#ctx0" brushRef="#br0">1 1 7950,'14'0'-173,"-5"0"0,1 0 0,1 0 134,1 0 1,2 0 0,2 1-1,3 3-133,4 0 0,-2 3 172,-3-3 0,4 4 0,0 6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7.239"/>
    </inkml:context>
    <inkml:brush xml:id="br0">
      <inkml:brushProperty name="width" value="0.08571" units="cm"/>
      <inkml:brushProperty name="height" value="0.08571" units="cm"/>
      <inkml:brushProperty name="color" value="#66CC00"/>
    </inkml:brush>
  </inkml:definitions>
  <inkml:trace contextRef="#ctx0" brushRef="#br0">1 29 7931,'0'-8'-368,"0"2"1,0 4 55,0-2 411,0 2-2,0-4 0,0 7-36,0 4 0,0 3 1,0 6-1,0 0-49,0 0 0,0 7 1,0 2-1,0 4-3,0 1 1,0-4 0,0-1-1,1 1 5,4-2 0,-2-2 0,5-6-156,-2 0 156,5 0 1,-3-1-1,6-4-15,0-4 1,0-3 0,-1-4-170,-4-3 121,4-3 0,-11-6 1,2 0-1,-2 0 37,-2 0 1,0 0-1,0 0 18,0 0 1,-2 1 0,-2 2-1,-6 2 1,2 6 0,-1-2-174,-2 3 1,-2 9 166,-1 2 0,6 4 0,2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43.887"/>
    </inkml:context>
    <inkml:brush xml:id="br0">
      <inkml:brushProperty name="width" value="0.08571" units="cm"/>
      <inkml:brushProperty name="height" value="0.08571" units="cm"/>
      <inkml:brushProperty name="color" value="#004F8B"/>
    </inkml:brush>
  </inkml:definitions>
  <inkml:trace contextRef="#ctx0" brushRef="#br0">108 58 7951,'0'-8'-604,"0"3"300,0-1 0,-3 1 0,-2-1 240,0 0 0,-2 4 0,1-3 67,-1 1 1,-1-1 0,-1 2 1,1 1 0,0 1 0,0 2 2,-1 2 0,4 2 1,0 3 2,1 0-16,2 1 0,-1 2 0,0 1 22,1 1-18,1-3 0,1 5 0,0-2 13,0 0-7,0 3 0,0-7 1,1 1-1,1-2 1,1-3 1,3-3 0,0 1-1,1-2-2,2-1 0,-1-1 0,0-2 0,0-3-3,1-5 1,-2 1 0,0-3 0,-2 0-5,2 1 1,0 0-1,1 0 1,0 0 30,-3 1 1,3 3 0,-4 2 0,2 1-25,-1 1 0,-2 2 1,3 2 256,0 3-246,-2-2 0,0 9 0,-2 0 1,1 2 4,0-2 1,0 5 0,-1-1-75,0 2 23,-1 1 0,2-4 1,0 0-1,-1-2-118,2-3 1,-2-1 46,3-4 0,1 0 103,2-3 0,-3-4 0,-1-1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8"/>
    </inkml:context>
    <inkml:brush xml:id="br0">
      <inkml:brushProperty name="width" value="0.08571" units="cm"/>
      <inkml:brushProperty name="height" value="0.08571" units="cm"/>
      <inkml:brushProperty name="color" value="#66CC00"/>
    </inkml:brush>
  </inkml:definitions>
  <inkml:trace contextRef="#ctx0" brushRef="#br0">1 0 7418,'9'5'13,"0"0"1,1-1 0,4-4 0,0 0-82,0 0 1,0 0 0,0 0 6,1 0 1,-6 0 0,0 2 103,2 2 0,-4 0-130,-3 5 94,-2 0 1,-2 6 187,0-1-184,0 0 1,0 1 0,0 3 185,0 1-192,0-1 0,0-2 0,-2 1 0,-1 2-55,-2-2 0,1 4 1,4-2-1,0-2 24,0-2 1,0 0 0,0-1 0,0 0-195,0 0 1,0-5 0,0 1-135,0 1 1,-2-5 353,-2-1 0,2 2 0,-4 1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8.184"/>
    </inkml:context>
    <inkml:brush xml:id="br0">
      <inkml:brushProperty name="width" value="0.08571" units="cm"/>
      <inkml:brushProperty name="height" value="0.08571" units="cm"/>
      <inkml:brushProperty name="color" value="#66CC00"/>
    </inkml:brush>
  </inkml:definitions>
  <inkml:trace contextRef="#ctx0" brushRef="#br0">1 1 7364,'16'0'121,"2"0"1,0 0 0,4 0 0,0 0 17,-1 0 1,5 0-140,6 0 0,-2 0 0,5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9.441"/>
    </inkml:context>
    <inkml:brush xml:id="br0">
      <inkml:brushProperty name="width" value="0.08571" units="cm"/>
      <inkml:brushProperty name="height" value="0.08571" units="cm"/>
      <inkml:brushProperty name="color" value="#66CC00"/>
    </inkml:brush>
  </inkml:definitions>
  <inkml:trace contextRef="#ctx0" brushRef="#br0">170 127 7453,'0'-9'-646,"0"0"701,0-2 0,0 3 0,0-2 141,0-1-75,-7-1 0,4-2 45,-6 0 1,4 6-126,-4 3-27,-1-3 0,1 7 0,0-4-51,-2 3-41,4 2 0,-4 2 0,5 3-16,-2 4 0,0-1 1,-1 1-1,3 2 46,-1 2 0,6-4 0,-4 1-64,4 1 0,1 1 110,0 2 1,0-4 14,0-1 0,6-1 1,2 3-18,0-2 1,-1-6 0,-4 4 57,2-1-57,0 2 1,0 1 0,-1 1 0,-1 1-12,-1 1 0,0 2 0,1 0-65,1 0 69,1 1 22,-5-1-9,0 0 1,0 0 0,0 0-10,0 0 0,-1-4 129,-4-1 1,-3-6 8,-6 2 1,4-4 0,1-1-72,-2 0 1,3-4 0,0-3 0,2 0-1,3-4 0,0 0 0,0 0-16,-2 1-1,0 1 1,5-1-177,0 1 82,0 0 0,5-6 1,1 1-359,2 0 218,2 6 0,4-4 0,1 4 190,4 0 0,3-11 0,6 4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30.648"/>
    </inkml:context>
    <inkml:brush xml:id="br0">
      <inkml:brushProperty name="width" value="0.08571" units="cm"/>
      <inkml:brushProperty name="height" value="0.08571" units="cm"/>
      <inkml:brushProperty name="color" value="#66CC00"/>
    </inkml:brush>
  </inkml:definitions>
  <inkml:trace contextRef="#ctx0" brushRef="#br0">155 43 6459,'-1'-13'-180,"-4"4"351,4 3 1,-10 4-1,4-1-108,0-2 1,2 0 0,-5 5-55,-1 0 0,4 0 0,-3 0 33,-1 0 1,3 0 0,-1 2-84,-2 3 1,3-2-1,0 6 1,2 2-22,3 2 1,-3 1-1,1 0 1,2 2 55,1 2 0,2-2 1,0 3-24,0-3 20,0-2 0,2 0 0,2-2-3,6-2 0,-2-4 1,1-6-184,2 0 126,2 0 1,1-1 0,0-4 43,0-5 11,-6-2 0,4-1 0,-4 2 0,0 2 18,-3-2 1,1-2-1,-1-1-17,-2 0 0,0 0 0,0 0 213,2 0 0,0 4 245,-5 1-282,0 6-124,0-3 1,0 18 0,0 5 0,0 4 13,0-2 0,0 3 1,0 1-124,0 4 10,0-5 1,0 4 0,0-2-291,0 3 285,0 1 0,0 0 1,0 0-1,0 0-535,0 1 600,0-1 0,0 0 0,0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31.684"/>
    </inkml:context>
    <inkml:brush xml:id="br0">
      <inkml:brushProperty name="width" value="0.08571" units="cm"/>
      <inkml:brushProperty name="height" value="0.08571" units="cm"/>
      <inkml:brushProperty name="color" value="#66CC00"/>
    </inkml:brush>
  </inkml:definitions>
  <inkml:trace contextRef="#ctx0" brushRef="#br0">15 1 7532,'-8'9'-364,"3"1"95,4 1 245,1 1 0,0 2 0,0 0-13,0 1 14,0 5 1,0-3 0,0 5-145,0-1 101,0-3 1,5-4 0,1-1-46,2-4 3,-5 4 0,8-10 108,-6 6 0,5-5 0,-2 2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31.966"/>
    </inkml:context>
    <inkml:brush xml:id="br0">
      <inkml:brushProperty name="width" value="0.08571" units="cm"/>
      <inkml:brushProperty name="height" value="0.08571" units="cm"/>
      <inkml:brushProperty name="color" value="#66CC00"/>
    </inkml:brush>
  </inkml:definitions>
  <inkml:trace contextRef="#ctx0" brushRef="#br0">0 85 6934,'0'14'-21,"0"0"1,0 1 45,0-1-7,6 0 0,-2-2 0,3-1 0,1-3-37,0-2 1,2 4 0,4-5-14,0-2 1,0-3 34,0-5 0,-1-3 1,-2-8-1,-4-1-43,0-2 0,-3 1 0,-4 3 0,-1 1 12,-4 0 0,2 0 0,-6 0 40,-2 0-19,-2 0 1,-1 4 0,0 3 44,0 0-68,6 3 0,-5 4-322,4 0 352,3 6 0,-7 2 0,5 6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33.506"/>
    </inkml:context>
    <inkml:brush xml:id="br0">
      <inkml:brushProperty name="width" value="0.08571" units="cm"/>
      <inkml:brushProperty name="height" value="0.08571" units="cm"/>
      <inkml:brushProperty name="color" value="#66CC00"/>
    </inkml:brush>
  </inkml:definitions>
  <inkml:trace contextRef="#ctx0" brushRef="#br0">1 15 7917,'0'-8'-351,"0"2"359,6 6 0,-4 6 1,2 4-53,-2 2 24,4-4 1,-3 6 0,5 0-40,-2 8-7,-1-8 1,-3 10 0,1-9-49,1 6 0,1-4 1,-5 2-237,0-3 1,2-7 349,2 0 0,-2-5 0,4 2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33.707"/>
    </inkml:context>
    <inkml:brush xml:id="br0">
      <inkml:brushProperty name="width" value="0.08571" units="cm"/>
      <inkml:brushProperty name="height" value="0.08571" units="cm"/>
      <inkml:brushProperty name="color" value="#66CC00"/>
    </inkml:brush>
  </inkml:definitions>
  <inkml:trace contextRef="#ctx0" brushRef="#br0">14 0 7411,'-8'15'-75,"2"-4"0,6 1 0,0 4 42,0-1 1,5 1-1,0 0 1,-1 3-286,3 4 1,-4 8 0,5 2 317,-2-1 0,5-9 0,-3-2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75"/>
    </inkml:context>
    <inkml:brush xml:id="br0">
      <inkml:brushProperty name="width" value="0.08571" units="cm"/>
      <inkml:brushProperty name="height" value="0.08571" units="cm"/>
      <inkml:brushProperty name="color" value="#004F8B"/>
    </inkml:brush>
  </inkml:definitions>
  <inkml:trace contextRef="#ctx0" brushRef="#br0">13 0 8022,'-4'6'291,"2"2"0,1 1 0,0 0 49,-1 0 0,0 4 1,2 1 105,0 3-367,0 2 1,2-1 0,0 1 119,2 4 1,-2-3 0,2 4 0,0 0-257,-1 0 0,3 0 1,-3 0-1,1 1-280,0-1 1,0-1-1,0-2 1,0-3 34,1 0 1,-2-4 0,-1-2-531,1-3 0,-2-2-146,1-1 978,-1-3 0,-1 0 0,0-3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76"/>
    </inkml:context>
    <inkml:brush xml:id="br0">
      <inkml:brushProperty name="width" value="0.08571" units="cm"/>
      <inkml:brushProperty name="height" value="0.08571" units="cm"/>
      <inkml:brushProperty name="color" value="#004F8B"/>
    </inkml:brush>
  </inkml:definitions>
  <inkml:trace contextRef="#ctx0" brushRef="#br0">1 31 8076,'0'-6'320,"0"3"94,0-3 0,0 4-191,2-2 0,3-1 1,3 3 26,2 0 1,2 2 0,1 0-286,2 0 0,1 2 58,-2 0 1,2 5 87,-2-1 0,1 2-34,-3 0 0,-2 1 0,-1 3 1,0-2 1,-1 1-1,-2-2 1,-2 0 26,-2 2 0,-2-2 0,0 1 1,0-1 20,-2 1 1,-2-2 0,-4 1-1,-3 0-38,0-2 0,-1 0 0,-1-3 0,-1 0-90,0 1 0,-2-2 0,2-1 0,1-2-197,2-2 0,0-2 1,4-2-1,2 0-278,2-3 477,2 3 0,1-6 0,0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44.128"/>
    </inkml:context>
    <inkml:brush xml:id="br0">
      <inkml:brushProperty name="width" value="0.08571" units="cm"/>
      <inkml:brushProperty name="height" value="0.08571" units="cm"/>
      <inkml:brushProperty name="color" value="#004F8B"/>
    </inkml:brush>
  </inkml:definitions>
  <inkml:trace contextRef="#ctx0" brushRef="#br0">0 34 7781,'8'0'-374,"-2"4"1,-1 1 0,-1 3 295,1 0 0,-1 4 0,3 2 0,-2 1 214,2 2 0,-3 0 0,2-2 0,0 0-115,2-1 0,-3-3 0,1 2 0,0-1 16,2-2 1,-3-4 0,1-4 21,0-1 1,1-2-1,-1-1-35,0-4 1,-4-1 0,0-3 0,-1-1 21,-1-2 1,1-3 0,1-1-534,1 1 331,0-1 1,-3 0 0,0 1-166,0-1 66,0 1 255,0-1 0,3 0 0,2 1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77"/>
    </inkml:context>
    <inkml:brush xml:id="br0">
      <inkml:brushProperty name="width" value="0.08571" units="cm"/>
      <inkml:brushProperty name="height" value="0.08571" units="cm"/>
      <inkml:brushProperty name="color" value="#004F8B"/>
    </inkml:brush>
  </inkml:definitions>
  <inkml:trace contextRef="#ctx0" brushRef="#br0">159 91 7975,'-2'-4'0,"-1"0"0,0 0 0,0-2 193,-1 0 0,1 0 1,-2 0-1,1 0 90,0 0 0,-4 0 0,0 0 1,1-1-204,0 1 0,-1 1 0,-1 0-189,-1 1 1,2 3 131,-2-1 1,3 2 0,-1 2 94,1 2 0,1 2 1,0 2-390,0 2 1,2 0 115,0 0 0,2 2 0,0 2-23,1 0 137,1-1 1,1-1 0,1 0-59,2 0 0,2 0 0,0-2 0,0-2 21,0-1 0,3-3 0,0-1 0,1 0-106,0-2 0,-2-3 0,1-2 1,-1-1 8,0-2 0,0 1 1,-2-2-1,-1-1 245,-1 0 1,1 2 0,-2-2-1,0 3 436,-1 0-329,0 2-20,1-1 788,0 4-604,4 1 1,-1 4-243,0 4-141,-3-1 0,2 4 0,-1-2 0,0 0-167,0 2 0,-1 0 0,2 1 0,-1-1-59,1-1 0,2-1 0,1 1 268,0-1 0,-1 0 0,-1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78"/>
    </inkml:context>
    <inkml:brush xml:id="br0">
      <inkml:brushProperty name="width" value="0.08571" units="cm"/>
      <inkml:brushProperty name="height" value="0.08571" units="cm"/>
      <inkml:brushProperty name="color" value="#004F8B"/>
    </inkml:brush>
  </inkml:definitions>
  <inkml:trace contextRef="#ctx0" brushRef="#br0">207 86 7671,'-4'-7'0,"0"1"166,0 0 1,-2 0 0,0 0 0,0 0 388,0 0 0,-3 0 0,0 0 0,-1 0-363,-1 0 1,1 0 0,-2 1 0,0 2-53,0 0 1,2 1-1,0 2 1,1 1-223,-1 1 1,3 0 0,-1 4-114,1 3 0,1 2 128,0 4 0,3-2 0,0 3 33,0 1 1,2-1-1,-1 0-254,2 1 0,2-3 106,2-2 0,2 0-13,0-4 1,0 0 52,0-2 1,2-3-1,1-1-41,0-1 0,0-2 1,0-3-1,1-2 38,-1 0 0,0-4 0,2 0 0,-3-1 193,1-2 0,-1-1 1,1 0-1,0 0 179,-2 2 0,0 1 0,-1 2 0,0 0 235,0 2 1,-2 3 0,0 2 366,1 1-664,0 1 1,0 5 0,-2 4 74,0 1 0,-1 5 0,0 1 902,0 2-827,0 3 0,-2-2 0,0 1-127,0-1 0,-1-1 0,0 0 1,-1-1-1,0-2-82,2 0 1,-2-1 0,-1-1 0,0-1-129,-2 0 1,0-2 0,0-1-1,1 0-599,-3-1 0,1-4 0,-2 0 1,0-1-318,0-2 1,1 0 0,-1-3 0,2-2 201,-1-4 0,2-4 0,1-4 736,2-2 0,1-4 0,1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79"/>
    </inkml:context>
    <inkml:brush xml:id="br0">
      <inkml:brushProperty name="width" value="0.08571" units="cm"/>
      <inkml:brushProperty name="height" value="0.08571" units="cm"/>
      <inkml:brushProperty name="color" value="#004F8B"/>
    </inkml:brush>
  </inkml:definitions>
  <inkml:trace contextRef="#ctx0" brushRef="#br0">7 68 7999,'4'5'36,"0"-1"0,0 2 1,2-2-1,0 0 333,0 0 0,3 1 0,-1-2 1,2-1-98,1 1 0,-2-1 0,1-2 1,0 0 336,0-2-440,1-2 1,-2 0-342,1 0 0,-1 0 157,-3-2 0,0 0 1,0 0-235,-2 0 230,-2 0 0,-2-1 0,0 1-30,0-2 0,0 2-384,-2-2 369,-2 3 0,-3-2 0,0 3 1,-2 0-1,0 0 103,-2 2 0,0 2 0,-2 0 1,1 0 180,0 0 1,0 2 0,0 2 61,0 2 0,1 3 0,3 1 0,0 1 0,3 1-30,-1 1 1,4-1 0,0 2 0,1 1 9,1 0 1,1-1 0,1 1-116,2 0 1,1-3 0,2 2-1,0-3-272,1 0 0,3-4-254,-1 1 1,4-2 0,1-2-169,0-2 1,2-1-1,1-2 1,0-1 77,0-2 1,0-3 0,-1-2 468,-1 0 0,0-4 0,2-3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0"/>
    </inkml:context>
    <inkml:brush xml:id="br0">
      <inkml:brushProperty name="width" value="0.08571" units="cm"/>
      <inkml:brushProperty name="height" value="0.08571" units="cm"/>
      <inkml:brushProperty name="color" value="#004F8B"/>
    </inkml:brush>
  </inkml:definitions>
  <inkml:trace contextRef="#ctx0" brushRef="#br0">0 1 8117,'0'6'565,"0"0"1,0 3-1,1 1 1,0 3-138,1 3 0,3 1 0,-1 7 0,1 2-149,1 1 0,1 1 1,1 3-1,0 2-187,-1 1 1,0 2 0,-1 0 0,0-1-270,0-1 0,0-3 0,0 0 0,0-4-13,0-2 1,1-6 0,-1-1 0,-1-3-1272,-1-4 1,1-2-543,0-5 1529,-3-1 1,1-7 473,-3-2 0,3-5 0,0-5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1"/>
    </inkml:context>
    <inkml:brush xml:id="br0">
      <inkml:brushProperty name="width" value="0.08571" units="cm"/>
      <inkml:brushProperty name="height" value="0.08571" units="cm"/>
      <inkml:brushProperty name="color" value="#004F8B"/>
    </inkml:brush>
  </inkml:definitions>
  <inkml:trace contextRef="#ctx0" brushRef="#br0">7 48 7979,'0'-10'-244,"0"2"1,0 2 0,0-1 0,0 2 164,2 1 1,0-1 0,2 3 0,0 2 1376,2 1 1,2 0 0,1 3-204,0 1-946,4 0 1,0 4 0,1-1 22,-1 2-87,-1 0 0,0 1 0,0 0 0,-2 2-117,-2 0 0,-1 0 1,-2-1-1,-1 0-104,-2 0 0,-1 0 1,-1 1-1,-1-1 168,-1 0 1,-1-2-1,-3 0 1,-1-2-37,-1 0 1,0-1 0,-2-2 0,-1 0-114,0-1 1,-3-3 0,0 1 0,0-1-414,1-1 1,2-4 0,0-1-1,2-3 69,0-2 0,3 0 461,2-2 0,2-3 0,0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2"/>
    </inkml:context>
    <inkml:brush xml:id="br0">
      <inkml:brushProperty name="width" value="0.08571" units="cm"/>
      <inkml:brushProperty name="height" value="0.08571" units="cm"/>
      <inkml:brushProperty name="color" value="#004F8B"/>
    </inkml:brush>
  </inkml:definitions>
  <inkml:trace contextRef="#ctx0" brushRef="#br0">171 86 7959,'-3'-6'55,"-1"0"0,-1 0 0,-1-1 225,-1 1 1,-1 0-1,-2 0 1,-1 0-29,1 0 0,-2 0 1,2 0-1,-1 0-124,-2 0 1,3 2 0,1 2 0,0 2-117,2 0 1,0 3-1,1 2 1,0 4-137,2 0 0,2 1 0,2 3-143,0 1 214,0-1 1,0 4 0,2-3-98,2 0 147,-1 1 1,4-3 0,0 0-261,-1-3 159,1-2 1,1-2-1,1-1-278,0-1 337,-1-3 0,3 0 0,-3-1 0,0-3-8,1-2 1,-3-4 0,2 0-1,-1-1 7,-1-2 1,0 1 0,0 1 0,-1 0 143,-1 1 0,-2 2 1,1 0-1,0 2 446,-2-1 1,0 4-312,1 1 0,1 2 0,2 3 1,-2 2-202,0 3 0,2 2 0,-2 1-400,0 0 245,3 1 0,-3 2 0,4 1 0,0-2-349,2 0 1,-1-1 471,0 0 0,2 0 0,2 1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3"/>
    </inkml:context>
    <inkml:brush xml:id="br0">
      <inkml:brushProperty name="width" value="0.08571" units="cm"/>
      <inkml:brushProperty name="height" value="0.08571" units="cm"/>
      <inkml:brushProperty name="color" value="#004F8B"/>
    </inkml:brush>
  </inkml:definitions>
  <inkml:trace contextRef="#ctx0" brushRef="#br0">183 122 7913,'-7'-6'-266,"-1"0"129,2 0 1,-3-1 0,2-1 0,0-2 360,-1 1 1,-1-2-1,1 2 1,-2 1 690,1-1 0,-2 1 1,3 2-1,0 0-847,-1-1 1,2 4 0,-1 1 0,1 1-153,1 1 1,0 5-1,0 2 1,1 2-23,1 1 1,-1 2 0,3 1 0,0 1-19,2 2 0,0 0 1,2-1-1,3 0-10,0-1 1,1-2 0,0 0 0,0-2-245,0-2 329,0-1 0,2-2-37,1-1 0,1-1 1,-2-4-1,1-1-64,0-2 0,1-3 53,-2-1 0,0-4-46,-2 0 34,3 0 243,-5-3 0,4 4-142,-4 1 1,1-1 661,-1 3-301,2-1 330,-3 3-334,3 3-147,-2 0 104,1 3 331,-4 0-222,4 3-119,-2 3 1,3 4 50,1 2 0,-3 2-165,0 0 1,0 3 35,2-1 0,-2 1-1,0-1 1,-2 1 26,2-3 0,-3 3-591,1-3 187,-1 3 142,-1-4 1,0 3-293,0-1 210,0-1 33,0-2 0,-3 0 191,-1 0-167,2-2-266,-4 1 0,1-4-924,-3 1 884,-3-1-95,4-4 0,-4 1-388,3-2 1,-3-2-532,1 2 694,-1-6 337,-1 0 1,1-10 331,1 2 0,3-4 0,-2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4"/>
    </inkml:context>
    <inkml:brush xml:id="br0">
      <inkml:brushProperty name="width" value="0.08571" units="cm"/>
      <inkml:brushProperty name="height" value="0.08571" units="cm"/>
      <inkml:brushProperty name="color" value="#004F8B"/>
    </inkml:brush>
  </inkml:definitions>
  <inkml:trace contextRef="#ctx0" brushRef="#br0">44 95 7918,'2'4'-69,"2"0"0,2-2 1,0 0-1,1-2 302,1 0 0,-2 0 0,2 0 120,-1 0-267,-1 0 0,2 0 0,1 0-116,-2-2 9,-3 1 1,1-5-1,-1 2-38,-1-1 24,0 2 1,-1-3 0,0 2-86,-1-1 64,0-1 1,-2 0-1,0 0 1,-2-1 3,0 1 1,-1 0-1,-2 1 1,0 0 76,0 1 1,-1 0-1,-1-1 1,0 1 143,-2 2 1,1-1 0,-2 1 0,1 2 340,2 2 1,-3 3-1,3 1-208,1 1 0,0 4 1,2-2-1,0 1 1,2 1 38,0-1 1,1 3 0,3 0 0,1 2-75,2 1 0,1-1 1,1 2 171,0-1-305,0 0 0,3 2 0,1-2 0,2-2-519,0-1 1,0-3 0,0-1 0,0-1-323,1-3 1,1-1 0,0 0 0,-1-2-380,0-1 0,1-2 1086,1-1 0,-1-4 0,-2-3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5"/>
    </inkml:context>
    <inkml:brush xml:id="br0">
      <inkml:brushProperty name="width" value="0.08571" units="cm"/>
      <inkml:brushProperty name="height" value="0.08571" units="cm"/>
      <inkml:brushProperty name="color" value="#004F8B"/>
    </inkml:brush>
  </inkml:definitions>
  <inkml:trace contextRef="#ctx0" brushRef="#br0">55 1 7920,'-8'6'382,"-4"-3"1,4 6-44,0 2 1,2 2-1,4 1 1,-1 0-193,-2 0 0,2 2 1,6 1-1,4 2 31,0-2 1,3-3 0,4-3 0,2-3-413,2-2 0,-2-1 1,4-5-1,-1 0-228,0 0 0,3-6 0,-6-4 0,-4-2 108,1-2 0,-7 0 0,-1 0 471,-4-1-104,-1 1 1,0 0 0,-1 0-115,-4 0 1,-3 1 0,-6 4 1321,0 4-870,-6 4 1,4-4 0,-3 0-259,3 2-107,2 2 1,0 2 0,2 4 13,2 4 0,-2 10 0,4 3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6"/>
    </inkml:context>
    <inkml:brush xml:id="br0">
      <inkml:brushProperty name="width" value="0.08571" units="cm"/>
      <inkml:brushProperty name="height" value="0.08571" units="cm"/>
      <inkml:brushProperty name="color" value="#004F8B"/>
    </inkml:brush>
  </inkml:definitions>
  <inkml:trace contextRef="#ctx0" brushRef="#br0">0 1 9494,'0'14'783,"0"0"0,2 0-494,2 0 0,-1 6 0,5 2 0,-1 2-240,-4-1 0,3 1 0,0 4 0,2 0 495,3 1-544,-5-1 0,13 6 0,-3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44.625"/>
    </inkml:context>
    <inkml:brush xml:id="br0">
      <inkml:brushProperty name="width" value="0.08571" units="cm"/>
      <inkml:brushProperty name="height" value="0.08571" units="cm"/>
      <inkml:brushProperty name="color" value="#004F8B"/>
    </inkml:brush>
  </inkml:definitions>
  <inkml:trace contextRef="#ctx0" brushRef="#br0">167 125 7428,'-3'-8'0,"-1"-1"0,0 2 0,-2 0-390,2 2 1,-4-1 0,3-3 0,-3-1 456,0-1 0,0 0 1,-1 3-1,1-1-3,0 1 1,-1 2 0,1 2-1,0 0-63,-1 2 0,1 1 1,0 2-1,0 2-6,3 3 1,-2 4 0,4 1 0,-1 0-4,0 1 1,2 0 0,2 3 44,0-2-38,0-2 1,1 4-1,0-2 17,2 0-15,4-1 0,-3-4 1,5 0-1,-1-2 1,0 0 0,0-4 0,2 0 0,0-2 1,1-2 0,0-3 0,-3-3 0,1-1 10,-1 1 0,-1-3 0,0-1 0,-3 0 24,0 0 1,3-2 0,-3 3 0,1 1 18,-2 1 1,-2 0-1,1 1-11,1 0 1,1 3 15,-2 2 0,0 3-238,4 3 186,-4 2 0,1 3 0,-2 1-6,2 2 0,-2 2 1,4 1 0,-4 0-1,3 0-86,1-1 0,-2 0 1,2-3-1,2 1 15,0-1 1,1-1-1,1-1 1,-1-3 67,0-2 0,0 2 0,1-1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7"/>
    </inkml:context>
    <inkml:brush xml:id="br0">
      <inkml:brushProperty name="width" value="0.08571" units="cm"/>
      <inkml:brushProperty name="height" value="0.08571" units="cm"/>
      <inkml:brushProperty name="color" value="#004F8B"/>
    </inkml:brush>
  </inkml:definitions>
  <inkml:trace contextRef="#ctx0" brushRef="#br0">7 1 8191,'-4'3'845,"2"3"0,1 4-445,1 2 1,0 4 0,1 2 0,1 1-230,3 3 1,-2 2 0,1-1 0,1 2 15,1 0 0,2 1 0,1-1 0,-1 0-352,-1 1 1,-2-1-1,0 0 1,0-2-384,0-1 1,-1-3 0,1-2-1016,0-2 805,-4-2 1,5-3 757,-2-2 0,-1-6 0,0-3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8"/>
    </inkml:context>
    <inkml:brush xml:id="br0">
      <inkml:brushProperty name="width" value="0.08571" units="cm"/>
      <inkml:brushProperty name="height" value="0.08571" units="cm"/>
      <inkml:brushProperty name="color" value="#004F8B"/>
    </inkml:brush>
  </inkml:definitions>
  <inkml:trace contextRef="#ctx0" brushRef="#br0">7 7 7985,'-3'-3'1943,"0"0"-1179,3 3-529,8 6-217,-3 1 1,10 3 0,-6-1 0,1 0 22,1 1 0,1 0 1,1 1-1,-1 0-55,-2-2 0,2 4 1,-4-4-1,-1 2-84,-2 0 0,0-3 1,-3 2-1,0-1 183,-2-1 1,0 0 0,0-1-1,-2 0-8,-3-1 1,-3-2 0,-1 1 0,-1-2 18,-1 0 1,1-1 0,0-2-903,-2 0 578,3 0 1,-2-2 0,2-1-1170,2-3 962,-1 1 0,2-4 435,0 2 0,2-2 0,1-1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9"/>
    </inkml:context>
    <inkml:brush xml:id="br0">
      <inkml:brushProperty name="width" value="0.08571" units="cm"/>
      <inkml:brushProperty name="height" value="0.08571" units="cm"/>
      <inkml:brushProperty name="color" value="#004F8B"/>
    </inkml:brush>
  </inkml:definitions>
  <inkml:trace contextRef="#ctx0" brushRef="#br0">179 96 7904,'-7'-4'0,"1"-1"0,-1-1 0,0-2 163,-1 0 0,0 0 1,-2 0-1,0 0 50,0 0 1,2-1 0,-2 1 0,0 2-155,0 1 1,2 4 0,-2-2 0,1 3-61,1 0 0,1 3 0,1 1 0,1 2 72,1 3 1,2 1 0,-2 2-347,2 1 199,-1 0 1,3 0-1,0 1-1,0 1 1,3 0-1,-1-2 1,2-1-1,1 1-55,1 0 0,0-1 0,0-2 1,0-1 62,-2-2 0,2-1 1,-2-2-1,2-2 10,0-1 1,0-1-1,1 0 1,-1-1 43,0-1 0,3-4 1,-1-3-1,0-1 34,-4-1 1,2-1 0,-2 0-1,0 1 153,0 0 0,-2 2 0,0 0 0,1-1-43,-1 3 0,3 0 527,-1 3-431,-1 1 0,2 3 0,0 0-144,0 0 1,2 3-1,-1 1-647,0 2 267,1 0 0,0 3 0,1 1 0,0 1-1185,0 0 1484,2-1 0,0 3 0,2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0"/>
    </inkml:context>
    <inkml:brush xml:id="br0">
      <inkml:brushProperty name="width" value="0.08571" units="cm"/>
      <inkml:brushProperty name="height" value="0.08571" units="cm"/>
      <inkml:brushProperty name="color" value="#004F8B"/>
    </inkml:brush>
  </inkml:definitions>
  <inkml:trace contextRef="#ctx0" brushRef="#br0">236 204 7904,'0'-4'47,"0"-1"-16,0-2 1,0-2 0,-1-2 1260,-1 0-932,-1 1 0,-4-3 1,1 2-1,0 1 6,-1-2 0,-2 0 0,-2 0 1,-1-1-212,0 0 0,-1 1 0,0 1 1,0 1-51,1 1 0,-3 3 1,0 4-1,1 1-133,0 1 0,5 5 0,-1 2 0,2 3-107,-1 4 0,3 1 0,3 4-209,0 0 349,1 0 1,2 0 0,0 1-59,2-1 0,2-3 37,2-1 1,1-2 0,1-1-79,1-1 0,1-3 1,-1-3-301,1-1 249,1-2 1,1 0 0,-1-4 0,0-3-13,0-3 1,-1-2 0,0-5-1,-1 0 92,-1-1 0,-1 1 0,-1-2 0,0 2 100,-2 1 1,1 2-1,-3 3 1,0-1 270,1 3 1,-2 2-1,2 1 213,0 1 1,-2 2 0,3 3-200,-2 2 0,3 4 1,0 1-1,0 2 1,1 2-50,-2 1 1,2 3-1,-2 0 1,2 2-12,0 0 1,-2 0 0,-2-1 13,-2-1-201,0 4 0,0-4 1,0 3-1,0-1-15,-2-2 1,-2 1-603,-2-3 278,-1-2 0,3 1 0,-1-4 0,-1-1 0,-2-2-469,0 1 1,1-3 0,1-1 0,-1-1-176,1-3 0,0 0 0,-1-1-962,1-3 1872,2-3 0,-1-9 0,1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1"/>
    </inkml:context>
    <inkml:brush xml:id="br0">
      <inkml:brushProperty name="width" value="0.08571" units="cm"/>
      <inkml:brushProperty name="height" value="0.08571" units="cm"/>
      <inkml:brushProperty name="color" value="#004F8B"/>
    </inkml:brush>
  </inkml:definitions>
  <inkml:trace contextRef="#ctx0" brushRef="#br0">39 128 7922,'6'0'-296,"0"0"0,1 0 1,-1 0 753,0 0 0,1 0-101,-1 0 1,1 0-209,-1 0-56,0 0 0,1-2 1,-1-1-1,0 0-89,-2-2 0,1 1 0,-2 0 0,-1-1-93,1-1 0,-1-1 0,-2-1 1,0 0 21,0 0 0,-2 0 0,-2 1 0,-1-2 93,-1 1 0,1 1 0,-4 1 0,0 0 101,1 2 1,-3-1 0,2 3-1,0 1 156,-1 0 0,0 2 0,1 1 1,2 3 649,0 2-719,0 3 0,2 3 315,0 0-302,2-1 0,3 4 0,0 1 303,0 1-382,3 1 1,1 1 0,2-2 285,1-1-345,2 4 1,0-7-1,2 3 1,0-3-296,0-1 1,-1-3 0,1-2 0,2-3-494,1 0 1,1-4 0,-2 0 0,0-4-672,-1-3 0,0-4 1370,-1 0 0,-2-1 0,-3-4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2"/>
    </inkml:context>
    <inkml:brush xml:id="br0">
      <inkml:brushProperty name="width" value="0.08571" units="cm"/>
      <inkml:brushProperty name="height" value="0.08571" units="cm"/>
      <inkml:brushProperty name="color" value="#004F8B"/>
    </inkml:brush>
  </inkml:definitions>
  <inkml:trace contextRef="#ctx0" brushRef="#br0">15 85 7734,'-8'-6'141,"3"-4"1,4 3 0,1-3 0,1 1 269,4 1 1,3-3 0,6 5 0,0-1-175,0 1 1,2 1-1,1 5 1,2 0-260,-2 0 1,-1 7-1,-2 2 1,0 4-215,0 1 0,-6 0 1,-3 0-1,-4 2 12,-1 2 0,0-2 0,0 5 0,-1-3 93,-4 1 1,-3 5-1,-6-5 1,0-1 94,0 3 1,0-6 0,0 4-1,1-3 1034,4-2 0,-2-5-15,6 1-755,0-7 1,7 3 0,3-6 0,6 0-85,6 0 0,6-6 1,9-3-1,2-6 3,2-3 0,2 2 0,6-3-147,3 3 0,-3-4 0,4-2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3"/>
    </inkml:context>
    <inkml:brush xml:id="br0">
      <inkml:brushProperty name="width" value="0.08571" units="cm"/>
      <inkml:brushProperty name="height" value="0.08571" units="cm"/>
      <inkml:brushProperty name="color" value="#004F8B"/>
    </inkml:brush>
  </inkml:definitions>
  <inkml:trace contextRef="#ctx0" brushRef="#br0">1 0 8589,'0'10'549,"0"0"0,0 1-368,0 2 0,0 1 0,1 2 0,0 1-259,2-1 0,3 1 0,-4-1 0,1 0-190,1 1 0,-2-3 1,2-2-1,1 0-100,-1-2 0,-1-1 0,2 0 0,-1-2-155,1-2 0,-3 2 523,4-5 0,-1 1 0,4-3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4"/>
    </inkml:context>
    <inkml:brush xml:id="br0">
      <inkml:brushProperty name="width" value="0.08571" units="cm"/>
      <inkml:brushProperty name="height" value="0.08571" units="cm"/>
      <inkml:brushProperty name="color" value="#004F8B"/>
    </inkml:brush>
  </inkml:definitions>
  <inkml:trace contextRef="#ctx0" brushRef="#br0">26 17 7963,'-6'0'-6,"1"0"200,3 0-57,-6 0 1,8 1-116,-3 2 6,2-2 0,1 7 0,1-1 0,1 4-125,0 2 150,5 1 1,-3-1 0,5 0-108,-1-1 0,0 0 0,0-2 0,0 1 35,1-1 0,2-4 0,-1-1 1,1-2-73,1-1 0,-3-1 1,2-1-1,-2-1 49,0-2 0,-1-2 0,-1-5 1,-1-2 75,-4-1 1,2 2 0,-1-1-1,-1-1 38,-1 0 0,-4 2 0,-1-2 0,0 1 49,-3 2 0,-1 1 0,-2 2 6,-1 2 1,0-2-62,3 4 1,0 1-245,-1 2 120,1 0 1,1 3 0,1 3-327,0 1 0,4 1 218,-1 1 0,3-1 1,0 0 165,0 0 0,3 0 0,2 1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5"/>
    </inkml:context>
    <inkml:brush xml:id="br0">
      <inkml:brushProperty name="width" value="0.08571" units="cm"/>
      <inkml:brushProperty name="height" value="0.08571" units="cm"/>
      <inkml:brushProperty name="color" value="#004F8B"/>
    </inkml:brush>
  </inkml:definitions>
  <inkml:trace contextRef="#ctx0" brushRef="#br0">99 172 7952,'4'-13'-204,"-1"2"218,-2 2 0,-1-3 0,0 0 92,0-1-74,0 1 1,0 0 0,0-1 0,-1 1-36,-2 1 0,1 1 0,-2 2 0,-1 1-47,1 1 0,-2 0 1,-2 3 23,0 2 0,0 3 1,-1 4-1,1 1 6,0 1 1,1 3 0,0 1 0,2 1 99,-2 1 0,4 2 1,0 1-1,2 2 166,1 0-204,0 0 0,0-4-69,0-1 61,0-2 0,4-5 0,1-1-128,3-4 29,0-1 1,0-2 0,0-1 0,0-5 31,1-3 0,-1 0 0,-1-3 0,-1 1 64,0-1 0,-3 2 0,2-2 0,1 1 86,-2 2 1,4 1 20,-3 1 0,2 3 1,1 4 42,1 2 1,-1 4-1,-1 4 1,0 2-61,-2 3 0,0 2 1,1 3 293,0 3-274,-5-2 0,4 4 0,-3-2 0,0 2 46,0 0 0,-1-2 1,-1-1-92,0-1-60,0 3 1,0-6 0,-1 3 0,-1-4-78,0-2 1,-5 0-1,3-3 1,-2-2-183,1-2 1,-1 0 0,-2-2 0,0-1-93,0-1 1,-1-2 0,2-2 0,1-2-225,0-2 0,2-4 0,-3-2 0,3-3 539,0-4 0,1-7 0,3-4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6"/>
    </inkml:context>
    <inkml:brush xml:id="br0">
      <inkml:brushProperty name="width" value="0.08571" units="cm"/>
      <inkml:brushProperty name="height" value="0.08571" units="cm"/>
      <inkml:brushProperty name="color" value="#004F8B"/>
    </inkml:brush>
  </inkml:definitions>
  <inkml:trace contextRef="#ctx0" brushRef="#br0">9 1 8224,'-3'8'0,"0"0"0,2 1 157,0 2 1,1-1 0,0 4-1,0 0-227,0-2 1,1 4 0,0-2 0,2 0-265,-1 0 0,2-2 1,-1-4 333,2 0 0,0 0 0,4 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44.793"/>
    </inkml:context>
    <inkml:brush xml:id="br0">
      <inkml:brushProperty name="width" value="0.08571" units="cm"/>
      <inkml:brushProperty name="height" value="0.08571" units="cm"/>
      <inkml:brushProperty name="color" value="#004F8B"/>
    </inkml:brush>
  </inkml:definitions>
  <inkml:trace contextRef="#ctx0" brushRef="#br0">1 22 7695,'0'-9'-1271,"0"1"1297,0 3 0,0 5 1,0 6-1,0 1 46,0 2 0,1 2 1,0 0-1,2 0-56,-1 1 1,0-4 0,0 1-224,1-2 0,3-2 207,0 0 0,-3-5 0,1-5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7"/>
    </inkml:context>
    <inkml:brush xml:id="br0">
      <inkml:brushProperty name="width" value="0.08571" units="cm"/>
      <inkml:brushProperty name="height" value="0.08571" units="cm"/>
      <inkml:brushProperty name="color" value="#004F8B"/>
    </inkml:brush>
  </inkml:definitions>
  <inkml:trace contextRef="#ctx0" brushRef="#br0">24 1 7807,'-8'3'-342,"2"-2"1,2 3 0,0-1 457,2 3 1,2 1-1,2 1 1,2 1-38,4-1 0,-2 0 0,6 0-79,0 0 0,1 1 0,3-1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8"/>
    </inkml:context>
    <inkml:brush xml:id="br0">
      <inkml:brushProperty name="width" value="0.08571" units="cm"/>
      <inkml:brushProperty name="height" value="0.08571" units="cm"/>
      <inkml:brushProperty name="color" value="#004F8B"/>
    </inkml:brush>
  </inkml:definitions>
  <inkml:trace contextRef="#ctx0" brushRef="#br0">140 25 7571,'-4'-5'0,"-2"-1"127,-4 0 0,1 2 0,-2 2 0,1 1 54,-1 1 1,2 0 0,-2 0 293,1 0-370,2 3 1,0 0-1,1 4 50,1 2-119,-1 5 1,5-1 0,-2 3-28,0 1 96,1-1 0,3 1-215,0-1-21,4 0 1,-2 1 0,3-1 0,2 0 0,1-2-85,3 0 0,-1-4 0,3 1 1,1-2-18,-1-1 232,2 1 0,-2-1 0,4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9"/>
    </inkml:context>
    <inkml:brush xml:id="br0">
      <inkml:brushProperty name="width" value="0.08571" units="cm"/>
      <inkml:brushProperty name="height" value="0.08571" units="cm"/>
      <inkml:brushProperty name="color" value="#004F8B"/>
    </inkml:brush>
  </inkml:definitions>
  <inkml:trace contextRef="#ctx0" brushRef="#br0">132 115 7818,'7'-8'0,"-1"0"0,-4-1 110,-1 1 0,2 0 1,0 0-1,-2 0 10,-3-1 1,0-2-1,-3 1 1,-2 2-83,0 2 0,-1 3 0,-1-2 0,1 2-93,0 1 1,-3 4 0,-1 2 0,0 3 30,1 2 0,0 5 1,2-1-1,1 3-63,0 0 0,1 1 1,1-2-1,3 0 18,3-2 74,0 1 1,0 0-169,3-1 153,2-3 1,3 1 0,0-4-1,1-3-33,2 0 0,1-1 0,3-3 0,-3-1-156,0-2 199,-1 2 0,0-9 0,0 1 26,-1-3 1,-2 1 0,-1-2 52,-2 2 1,-2-3-1,2 3 1,-2 1 0,0 1 169,1 1 0,-3 2 77,1 1 1,-1 4 0,-1 1-32,0 4 0,0 6 1,0 2-297,0 1 0,1-2 28,2 3 0,-1-4-798,3 1 584,-3-2 1,5-1 0,-1 0-1114,1 0 955,1-3 1,0 1 0,1-3 344,-1-1 0,0-1 0,0-1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0"/>
    </inkml:context>
    <inkml:brush xml:id="br0">
      <inkml:brushProperty name="width" value="0.08571" units="cm"/>
      <inkml:brushProperty name="height" value="0.08571" units="cm"/>
      <inkml:brushProperty name="color" value="#004F8B"/>
    </inkml:brush>
  </inkml:definitions>
  <inkml:trace contextRef="#ctx0" brushRef="#br0">0 57 7807,'0'-8'-304,"0"0"1,0 0 1050,0-1-164,0 1 0,0 3 402,0-1-629,0 4 1,4 0-75,1 4-164,-1 7 1,0 3 0,-2 6-1,1 2-73,-1 5 1,1 3-1,0 5 1,0 0-476,1 3 0,-1-5 1,4 2-1,-3-1-852,0 0 1282,2-3 0,-1 3 0,3-3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1"/>
    </inkml:context>
    <inkml:brush xml:id="br0">
      <inkml:brushProperty name="width" value="0.08571" units="cm"/>
      <inkml:brushProperty name="height" value="0.08571" units="cm"/>
      <inkml:brushProperty name="color" value="#004F8B"/>
    </inkml:brush>
  </inkml:definitions>
  <inkml:trace contextRef="#ctx0" brushRef="#br0">7 8 7798,'-5'1'82,"3"2"116,4 2 0,0 4 0,3 1 0,-1 4-18,1 2 1,-3 3-1,1 0 1,0 0-153,0 1 1,0-2 0,-3 1 0,2-3 93,1-2 1,1 0 0,-3-3-596,2-1 272,4 0 1,-6-6-315,5-1 401,-1-2 1,3-3 0,-2-3 0,0-4-38,0-3 0,-2-4 0,2-4 0,0-1 37,2-2 1,0 0-1,0 1 72,0 3 0,0-1 0,0 2 0,-2 2 0,0 5 204,0 1 1,-1 3-2,0 2 1,-3 2 0,2 6-1,-2 3 70,1 4 0,1 3 0,-2 3 1,0 1-101,0-1 1,2 1-1,-1-1 1,1 0 12,0 1 1,2-4-1,-1-2-283,-1-2-15,3-1 1,-2-1-267,3-1 320,0-3 1,1-6 0,-1-3 0,0-2-58,0-3 0,1-2 0,-2-3 0,-1-1 120,0 1 1,-1 0-1,2-1 1,0 2 77,-2 1 1,0-1 0,1 5 147,0 3 0,-4 3 0,3 7 133,-1 3 1,-1 4 0,-1 1-254,1 2 0,1 1 0,-3 2 0,3 0-418,1-3 239,0 3 0,1-4 0,-1 2 0,1-3-163,-2-2 1,3-1 0,-1-1-820,1-1 511,1 1 581,1-6 0,-1 2 0,0-3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2"/>
    </inkml:context>
    <inkml:brush xml:id="br0">
      <inkml:brushProperty name="width" value="0.08571" units="cm"/>
      <inkml:brushProperty name="height" value="0.08571" units="cm"/>
      <inkml:brushProperty name="color" value="#004F8B"/>
    </inkml:brush>
  </inkml:definitions>
  <inkml:trace contextRef="#ctx0" brushRef="#br0">25 124 7770,'0'8'248,"1"0"0,1 0-63,1 0 1,3-2 0,0-2-197,1 0 1,4 2 0,0-4 0,-1 0-16,-1-1 1,-1-1 0,1-1 0,-1-2-153,0-2 1,-1 0 0,0 0 15,-2-1 0,-3-2 1,1 0 86,-2 0 0,-2 0 1,-2 0 188,-2 3-59,-3-2 1,0 2 0,0-2 158,0 1-209,-4-1 1,2 5-1,-3-3 267,1 2-244,-3 0 1,6 3 0,-2 1 204,2 2-156,5 1 0,-3 5 0,5 2 1,0 2 24,1 0 0,2 2 1,1-1-1,4 2 41,1 0 0,2 0 0,1-2-101,1 0 1,3-3-1,-2 2 1,0-2 0,1 0-129,-1-2 0,2-2 0,2-1 0,0-1-160,-2-1 1,1-2-1,-2-2 65,0 0 0,-1-3 1,-1-3-1,-1-2-685,1-3 694,-2 2 1,-1-6 0,1 3-193,2 0 232,-6-2 1,6-2-1,-5-1 125,1 1-10,1-1 0,-2 2 0,-2 0 0,1 2 82,0 1 0,-4 2 0,2 1 1006,-2 1-448,-1 0 0,1 3-362,2 3 1,-2 4 0,1 5 0,0 2-20,1 2 1,-2 3 0,2 0-117,1 2-21,-3 0 1,4 0-1,-4 1-61,2-1 1,3 0-1,-4-2 1,1-1 0,1-1-12,1-2 0,0-2 1,0-1-988,2-2 808,-4-3 0,5 2 0,-3-5 1,1-2-118,0-2 1,1-6 0,-1-3 0,1-2 39,1 0 0,-1 0 0,0-1 0,-2 1 37,2-1 0,-3 1 0,2-1 1,-1 2 340,0 1 0,2 2 0,-1 5 215,1 2 0,-2 3 1,0 7-106,-1 6 0,-1 4 0,-1 2 292,1 2-410,3-1 0,-5 4 0,3-2 0,-2 1 94,1-1 0,3-4 0,-3-3-292,2-1 11,-3-1 1,5-4-556,-2-2 422,3-1 0,0-9 0,0-3 0,0-4-158,1-4 0,-3 0 0,0-2 0,2-1 40,-2-3 0,0 1 0,4-1 1,0 0 179,1 1 1,0-1 0,-3 3 0,0 3 238,0 1 1,-2 8 0,-1 0 88,2 2 1,0 2 692,1 3-644,0 4 1,0 2 0,0 4 208,-3 4-371,3 2 0,-7 1 1,4 2-202,-1 3 76,-2-2 0,-2 4 0,1-2-1192,2 2 579,-2-4 634,3 1 0,-4-1 0,0 1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3"/>
    </inkml:context>
    <inkml:brush xml:id="br0">
      <inkml:brushProperty name="width" value="0.08571" units="cm"/>
      <inkml:brushProperty name="height" value="0.08571" units="cm"/>
      <inkml:brushProperty name="color" value="#004F8B"/>
    </inkml:brush>
  </inkml:definitions>
  <inkml:trace contextRef="#ctx0" brushRef="#br0">165 50 7612,'-3'-5'0,"-1"-1"-148,0 0 0,1 1 0,-2 1 1,-1-1 288,2 1 1,-4 1 0,3-2 0,-2 2-7,-2 1 1,1 1 0,0 1-101,0 0 1,2 1-1,2 2 10,0 2 1,1 0-1,3 0-198,0 1 0,1 2 0,2-1 0,2-1 69,3 0 1,1-1 0,1 4 0,2-1 108,1 0 0,-3 0 0,0 1 122,0 2-86,-2-2 0,-1 4 0,0-3 0,-3 1 95,0-1 1,-2 2 0,-5 0-1,-3 0-52,-1 0 1,-2-1 0,-1-3 0,-2 0 9,-1 0 0,0-3 0,-1-1 0,0-2-127,0 1 1,-1 0 0,1-4 0,3-2-225,2-2 1,1-3 0,1-1 0,1-2-236,3-2 1,3 0 0,1-1 471,5-1 0,-1 0 0,7-1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4"/>
    </inkml:context>
    <inkml:brush xml:id="br0">
      <inkml:brushProperty name="width" value="0.08571" units="cm"/>
      <inkml:brushProperty name="height" value="0.08571" units="cm"/>
      <inkml:brushProperty name="color" value="#004F8B"/>
    </inkml:brush>
  </inkml:definitions>
  <inkml:trace contextRef="#ctx0" brushRef="#br0">1 17 7892,'4'-3'-1122,"0"1"1304,-4-4 1,0 5 147,0 1 1,0 4 0,0 4 62,0 0-311,0 4 1,3 2 0,3 5 38,1 3 0,1 3 1,1 1-1,-1 1-44,0 0 0,0 1-64,1 0 0,-1 0 0,-1-2-31,-2 2 1,3-1-1,-4-2 1,1-2-41,-2-1 0,0-4 1,0-6-229,-1 0 1,-1-6 0,-1-9 64,0-7 1,0-5-1,0-5 1,-1-2 190,-2-1 0,-1-5 0,-5 1 0,2 1 124,2 0 0,-3-2 1,4-2-1,-1-2-72,2-1 1,3 4-1,0 1 472,0 3-341,0 4 0,3 4 0,3 6 257,1 2-301,1 1 1,3 3 0,0 3 0,-1 1-17,-1 1 0,2 2 0,0 2 0,-1 4 1,-1 1 1,-1 3-1,0 0 1,-3 1-65,-2 2 1,-2-3 0,-1 1-1,0 0-42,0 0 0,-4-1 1,-1 3-1,-3-2-13,0-1 0,-3 0 0,-1-3 0,1 0-239,-1-2 0,-2-4 0,2 0 0,0-2 64,0-1 1,2-1 0,4-2 0,1-4-1653,2-3 1852,0-2 0,3-5 0,0 1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5"/>
    </inkml:context>
    <inkml:brush xml:id="br0">
      <inkml:brushProperty name="width" value="0.08571" units="cm"/>
      <inkml:brushProperty name="height" value="0.08571" units="cm"/>
      <inkml:brushProperty name="color" value="#004F8B"/>
    </inkml:brush>
  </inkml:definitions>
  <inkml:trace contextRef="#ctx0" brushRef="#br0">165 124 7791,'0'-8'-119,"0"0"151,0-1 1,0 1 0,-1 0 186,-2 0-114,2 0 0,-5-1 0,2 1 13,0 0-117,2 0 1,-6-1-1,3 2 1,-1 1 68,0 0 0,-2 5 0,1-2 0,-3 2-39,-1 1 1,2 4-1,0 2 1,-1 4-83,-1 4 1,0 1 0,3 2 0,1 0 97,1 2 0,0 2 0,3 3 1,1-1 57,1-2 1,1-2-1,2 1 1,2-2-32,1-2 1,7-2 0,-3-7-176,3-2 60,2-3 0,1 1 1,0-7-232,-1-4 158,-1-4 0,1-5 0,0 1 0,-1 0 14,0-1 1,-1 1-1,-4-1 1,1 2 33,-1 1 0,-3 0 0,0 3 102,-2 1 287,4 0 0,-6 7 0,1 3-128,-1 4 0,0 7 1,1 3-235,1 1 1,2 2 0,-1-1-1,1 1 1,0-1-34,0 1 1,2-2-1,-2 0 1,3-3-2409,0 0 2480,0-1 0,4-2 0,1-1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6"/>
    </inkml:context>
    <inkml:brush xml:id="br0">
      <inkml:brushProperty name="width" value="0.08571" units="cm"/>
      <inkml:brushProperty name="height" value="0.08571" units="cm"/>
      <inkml:brushProperty name="color" value="#004F8B"/>
    </inkml:brush>
  </inkml:definitions>
  <inkml:trace contextRef="#ctx0" brushRef="#br0">67 82 7772,'-1'-8'157,"-2"0"0,1 2 0,-3 2 206,-2 0 0,0 2-35,-1 5-192,0 2 0,2 3 0,1 1 160,2 2-152,-4-2 1,7 7 0,-3-3-59,2 3-98,1 0 1,1-2 0,1 0 0,1 0 15,2 2 1,0 0 0,4 0 0,0-3-203,2-2 1,-1-2 0,2-1-1,1-3-1,0-2 1,-2-2 0,3-2 0,-1-2-92,0-2 1,-1-4 0,-3-1 0,1-1-52,1-2 0,-3 0 1,-3-2-1,-2 2 144,-1-2 0,2 2 0,-1 1 641,-2 0 0,0-2 0,-1 3-161,0 1 0,1 5 1,2 2 109,3 2 1,1 1 0,1 1-1,0 2-108,0 2 1,2 0 0,0-1 0,1 0-191,2-2 0,0 1 0,2 0 0,-2-2-188,2-3 0,-3 0 1,0-3-1,-1-2-77,0-4 1,-1 2 0,-4-2-1,-1 1-83,-2-1 0,0 2 1,-3-3 70,0 1 0,-4 4 1,-1-1 419,-3 1-135,-3-1 0,1 4 0,-3 1 253,1 2-228,-3 1 0,3 0 0,-2 0 0,1 0 71,1 0 0,1 4 0,4 1 0,1 3 112,0 0 0,4 3 1,0 1-132,1 0 1,2 2-1,1 2 1,5 2-1,2 1 573,2 3-784,3 2 93,-1 0 1,4-2 0,0-2 0,2-2 0,2-4 0,1-4-820,0-5 1,1-3 0,2-4 756,0-4 0,1-6 0,-5-9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04.377"/>
    </inkml:context>
    <inkml:brush xml:id="br0">
      <inkml:brushProperty name="width" value="0.08571" units="cm"/>
      <inkml:brushProperty name="height" value="0.08571" units="cm"/>
      <inkml:brushProperty name="color" value="#004F8B"/>
    </inkml:brush>
  </inkml:definitions>
  <inkml:trace contextRef="#ctx0" brushRef="#br0">1 226 7979,'3'-1'270,"-2"0"0,1-4-53,-1-1 0,0-2 1,1-1-1,0-1-167,0-1 1,0 0-1,-2-2 1,0 0-408,0-2 1,0 0 0,0-1 0,-1-1 137,-1-1 219,2 1 0,-7-3 0,1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44.921"/>
    </inkml:context>
    <inkml:brush xml:id="br0">
      <inkml:brushProperty name="width" value="0.08571" units="cm"/>
      <inkml:brushProperty name="height" value="0.08571" units="cm"/>
      <inkml:brushProperty name="color" value="#004F8B"/>
    </inkml:brush>
  </inkml:definitions>
  <inkml:trace contextRef="#ctx0" brushRef="#br0">1 0 7910,'3'9'0,"2"-1"0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7"/>
    </inkml:context>
    <inkml:brush xml:id="br0">
      <inkml:brushProperty name="width" value="0.08571" units="cm"/>
      <inkml:brushProperty name="height" value="0.08571" units="cm"/>
      <inkml:brushProperty name="color" value="#004F8B"/>
    </inkml:brush>
  </inkml:definitions>
  <inkml:trace contextRef="#ctx0" brushRef="#br0">25 1 7887,'-8'0'-511,"2"0"1,2 1 538,0 1 1,1 0 0,4 4 480,2 0 0,-1 5 0,2 3 0,1 5-319,-1 5 0,1 7 1,1 6-211,-1 2 1,-2-4-11,2 9 1,-2-9-1,2 7 35,-2-4 1,3-2 0,-3-3-1,1-1-141,-1-3 0,1-3 0,-2-3 0,1-4-378,2-6 0,-2-1 310,2-4 0,-3-4 0,1-9 0,-3-8 173,0-6 1,0-6 0,0-5 0,-2-2-42,-1-4 0,-2 1 0,1-9 0,0-4 160,1-4 1,0 6 0,4 4 210,2 4 1,2 6-86,6 8 1,-1 2-1,2 11-59,0 1 1,3 5 0,-3 2 0,2 2-46,-1 1 1,0 1-1,0 2 1,-2 2-32,-2 3 1,-1 5 0,-1 1 0,-1 0 15,-4-1 0,-1 4 0,-2-2 0,-2-1 40,-5-2 0,-1 1 0,-5 0 0,0 1-135,-2-4 0,0 1 1,0-6-1,0-1-300,0-1 0,0-3 0,3-3 1,2-3-296,2-4 0,5-3 0,1-3 595,2 0 0,8-7 0,2-3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8"/>
    </inkml:context>
    <inkml:brush xml:id="br0">
      <inkml:brushProperty name="width" value="0.08571" units="cm"/>
      <inkml:brushProperty name="height" value="0.08571" units="cm"/>
      <inkml:brushProperty name="color" value="#004F8B"/>
    </inkml:brush>
  </inkml:definitions>
  <inkml:trace contextRef="#ctx0" brushRef="#br0">0 1 7127,'0'11'254,"0"3"1,0 1-163,0 1 1,0 3 0,0 1 286,0 1-326,0-7 1,0 8 0,0-4 0,0 0 53,0-2 1,3-3 0,0 1-358,-1-4 111,2-1 1,-2 0-8,3-1 0,-2-4 1,2-2-1,-1-4 89,1-3 1,-3-2-1,4-2 1,0-2 36,1-3 1,1 2 0,0-1 0,0 1 44,0-1 0,0 3 0,-2 0 0,-1 3 202,2 2 0,-3 3-61,2-1 0,-2 7 1,1 3-1,-2 4 25,-2 1 1,2-1-1,0 3-213,2 0 100,-3 1 1,2 1 0,-1 0-346,2-3 187,-1-1 0,3-4 0,-2 1-690,3 2 537,-4-6 0,1 6 1,-3-7-114,4 1 0,-2-1 0,1-6 346,-2-4 0,1 4 0,-2-7 0,0-1 0,0-3 0,-1-1 0,-1-1 0,1 2-170,2-2 1,-2 1 0,1 0 671,-1 0 0,-1 7-19,0-1 0,0 3 177,0 3-444,0-1 1,3 13-1,0-1 2,-2 3-78,0-3 1,2 4 0,1-3-101,0 1-97,-2 3 0,5-5 0,-2 3 0,0-2-80,0-2 1,1 2 0,2-6-19,0 1 0,-3-2 0,1-3 0,-1-1 12,0-1 1,1-3 0,-2-4 0,-1-2 105,1-2 1,1 0-1,-1 0 1,-1-2 79,1 0 0,0 5 0,-3 2 0,2 1 252,-1 0 159,2-1-317,1 3 0,0 2 0,0 4 258,-2 1-261,4 3 1,-3 6 0,3 0 90,-1 2-178,1 0 0,-3 6 0,4 1 0,1 0 42,-1 0 1,-3 0 0,0 1-1,-1 2-36,1 0 0,-4 0 0,2-4 0,-2-1-44,-1-1 0,0 2 0,-1-1 1,-2-3-131,-2-3 1,0 0 0,-3-2-1,-1-1-206,0-2 1,0-4 0,0-3 0,-1 0 118,0 0 0,-1-3 0,4-4-1404,1-2 1612,-1-4 0,6 0 0,-2 2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9"/>
    </inkml:context>
    <inkml:brush xml:id="br0">
      <inkml:brushProperty name="width" value="0.08571" units="cm"/>
      <inkml:brushProperty name="height" value="0.08571" units="cm"/>
      <inkml:brushProperty name="color" value="#004F8B"/>
    </inkml:brush>
  </inkml:definitions>
  <inkml:trace contextRef="#ctx0" brushRef="#br0">98 54 7989,'-4'-8'0,"-1"2"0,-2 1-33,-1-2 53,0 0 0,2 3 1,2 0-215,0 1 150,-2 2 0,4-4-86,-3 2 57,-1 3 1,2 0 0,1 5 58,2 2 1,1 1 0,1 0-1,2 0 12,2 1 1,0 0 0,2 0 0,1 2 59,1-1 0,-4 0 0,4 0 0,-1 1 89,-1-1 1,-1 1 0,1 1-36,-1 1 0,-3-4 0,-3 3 0,0-1 326,0 0-331,-3 0 0,1-3 0,-5-1 50,-2-2-86,1 2 1,-3-6 0,3 2-121,-1-2 28,1-1 0,0-1 0,0-2-559,0-2 331,4-2 1,-3-1 0,4 0 0,-1-1-264,0-2 1,2 2 0,2-2 511,0 2 0,3-3 0,2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0"/>
    </inkml:context>
    <inkml:brush xml:id="br0">
      <inkml:brushProperty name="width" value="0.08571" units="cm"/>
      <inkml:brushProperty name="height" value="0.08571" units="cm"/>
      <inkml:brushProperty name="color" value="#004F8B"/>
    </inkml:brush>
  </inkml:definitions>
  <inkml:trace contextRef="#ctx0" brushRef="#br0">0 1 7833,'9'0'-1317,"-4"0"2024,0 0-538,-3 3 1,4 2-1,-3 4 1,0 1-341,0 1 1,-2-1 0,2-1-1,-1 1-207,0 1 1,-1 0 377,2-3 0,-2 4 0,-1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1"/>
    </inkml:context>
    <inkml:brush xml:id="br0">
      <inkml:brushProperty name="width" value="0.08571" units="cm"/>
      <inkml:brushProperty name="height" value="0.08571" units="cm"/>
      <inkml:brushProperty name="color" value="#004F8B"/>
    </inkml:brush>
  </inkml:definitions>
  <inkml:trace contextRef="#ctx0" brushRef="#br0">16 12 7608,'-4'-8'-393,"1"4"1,-3 4 138,4 5 1,2 5 0,2 0 253,4 0 0,4-1 0,3-1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2"/>
    </inkml:context>
    <inkml:brush xml:id="br0">
      <inkml:brushProperty name="width" value="0.08571" units="cm"/>
      <inkml:brushProperty name="height" value="0.08571" units="cm"/>
      <inkml:brushProperty name="color" value="#004F8B"/>
    </inkml:brush>
  </inkml:definitions>
  <inkml:trace contextRef="#ctx0" brushRef="#br0">154 56 7763,'-8'-5'0,"-1"-1"-123,-2 0 1,2-1 0,-2-1 0,1 2 245,0 1 0,1 2 1,-2-1-1,1 0 120,-1 2 1,2 2 0,-2 2-189,2 1 0,5 3 0,0-1 1,2 3-13,-1 0 1,0 2 0,3 1 0,1 0-37,2 1 1,1-1 0,4 3-1,0-3-168,1-2 1,0 0 0,0 0 0,3 0-340,1-2 1,-1-4-1,2 0 500,-3 1 0,1-3 0,1 2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3"/>
    </inkml:context>
    <inkml:brush xml:id="br0">
      <inkml:brushProperty name="width" value="0.08571" units="cm"/>
      <inkml:brushProperty name="height" value="0.08571" units="cm"/>
      <inkml:brushProperty name="color" value="#004F8B"/>
    </inkml:brush>
  </inkml:definitions>
  <inkml:trace contextRef="#ctx0" brushRef="#br0">130 81 7779,'5'-8'-245,"-3"0"1,-1 0 0,-2 0 0,0 0 762,-2-1 1,-3 1 0,0 1 195,-1 2-629,3-2 0,-4 6 0,3-2-69,-2 2-13,-1 1 1,-3 0 0,0 1-48,1 2 1,1 1 0,1 4 0,0 0 0,0 1 2,0 2 1,3 2-1,3 3 1,1 0-15,1 0 1,0 0 0,1 1 0,0-2-52,2-2 0,3-1 0,1-4 1,2-1-28,2-1 1,-1-3 0,-1-3-1,1-1 19,1-5 1,0 1-1,-3-7-65,0 0 125,0 0 1,0-4 0,0 0 30,0 3 25,-3-2 1,-2 3 0,-3-2 298,0 0-157,0 4 0,3-2 823,0 4-818,0 4 1,-3 5-1,2 6 1,2 4-118,0 1 1,-1-1 0,2 2 0,2-1-228,0 1 0,-2-3 1,1 1-1,0 0-346,1 0 1,1-3-1,0-3 1,0-1 540,1 1 0,-1 0 0,0-4 0,0-2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4"/>
    </inkml:context>
    <inkml:brush xml:id="br0">
      <inkml:brushProperty name="width" value="0.08571" units="cm"/>
      <inkml:brushProperty name="height" value="0.08571" units="cm"/>
      <inkml:brushProperty name="color" value="#004F8B"/>
    </inkml:brush>
  </inkml:definitions>
  <inkml:trace contextRef="#ctx0" brushRef="#br0">1 24 7831,'0'-8'946,"0"-1"-767,0 5 1,0 1-1,0 6 242,0 2-289,3-1 1,-2 7 0,3 0 107,0 7-149,-4 6 0,5 5 0,-3 5-228,0 0-63,1-8 1,0 8-1,0-9 1,2 2-264,1-2 0,-1-1 0,-1-2 0,0 1 463,-2-4 0,-1-5 0,-1-6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5"/>
    </inkml:context>
    <inkml:brush xml:id="br0">
      <inkml:brushProperty name="width" value="0.08571" units="cm"/>
      <inkml:brushProperty name="height" value="0.08571" units="cm"/>
      <inkml:brushProperty name="color" value="#004F8B"/>
    </inkml:brush>
  </inkml:definitions>
  <inkml:trace contextRef="#ctx0" brushRef="#br0">9 0 7827,'0'13'-406,"-3"-1"1,0-3 445,2 2 29,0 1 0,1 7 0,0 1 0,0 0-62,0-1 1,0 3-1,1-3-94,1-1 91,-1-1 1,3-2 0,-4-1-71,0-3 42,3-6 1,-1 1-1,4-3-48,0-1 1,-2-6 0,2-4 0,0-5 45,1-2 1,1-1 0,0-1-1,-2-1 35,-1-1 1,0-2 0,1 4 0,0 1 77,0-2 1,0 5 0,0 0-1,-1 3 46,-2 2 1,1 3 0,-1 3 185,2 1-278,-1 1 0,-1 2 1,-3 3 173,0 6-170,4-4 0,-3 7 0,2-3 0,-3 4-20,0 1 1,0-1 0,1-1 0,1-3-26,1 1 1,0-3-1,-3 1 1,2-3-10,1-2 0,3-3 0,0 1 0,1-2-82,1-1 1,0-5 0,0-2 0,0-4-9,0-1 0,0-2 0,1-2 1,-1 0 75,0 0 0,-1 2 0,-1 2 0,0 1 50,0 4 0,-2-1 17,2 6 107,-4-1-95,1 7 1,0 0 0,0 5 106,-2 2-141,4-2 0,-3 4 1,3-3-1,0 3 20,0-1 0,2 3 1,-1-4-1,1-1-24,1-1 0,3-1 0,-1-1 0,1-2-51,1-2 1,0-2 0,2-1 0,-1 0-23,-2 0 0,0-5 0,-3-2 0,0-3 41,0 0 0,0 0 1,-2 1-1,-2-3 61,0-1 0,-1 3 0,-3 0 0,0 1 48,0 1 0,-4-1 116,-1 1-184,-3 0 0,0 1 1,0 2 162,0 2-146,0 2 0,0 1 0,0 0 5,0 0 0,1 4 0,0 1 1,3 2-34,0 1 1,1 3 0,3 1 0,0 0-39,0 3 0,1-3 0,1 2 0,2-1-13,0 0 1,2 1 0,2-3-1,0-1 5,0-1 0,1-2 0,1-1 0,1-3-103,-1 1 0,-1-3 0,0 1 1,0-1 51,2-1 1,1-3 0,-1-4 0,1-2 57,1-1 0,1-5 1,-3 2-236,-1-3 218,-1 0 1,-1 1 11,0 1 10,0-1 0,-3 6 0,-3-2 0,0 2 0,0 1 53,1 0 1,-1 3 147,-2-1 0,4 5 0,1-2-114,3 2 0,-3 1 0,0 0 0,1 1-5,-2 2 1,3 2-1,-2 5 1,-1 2 51,-1 0 1,1-1-1,-2 2 1,0-1 36,-1 1 1,0-2 0,1 1-139,1 0 12,-1-1 0,2-4 1,0-1-1,2-1-133,-1-2 1,-2 0 0,2-3-1,2-1-17,0-2 0,0-1 1,-1-4-1,0 0 28,0 0 0,0-3 1,0 0-1,0 0 24,0-1 0,0 3 0,1-1 0,-3 1 57,0 1 0,2 0 0,0 2 117,1 1 0,-2 3-119,1-1 1,-2 3 0,1 3 300,-2 2-192,-2 3 0,2 2 1,-1 2 28,0 1 0,-1-1 0,-1 2 0,1-4-111,2-1-14,-2 0 1,6-1 0,-2-1 0,2-2-28,2-2 1,0-2-1,0-2-60,2-2 1,0-2-1,-3-5 1,0-2-29,0 0 0,0 2 0,0-2 0,1 0 99,-1-1 1,-3 0 0,0 1-1,2 0 125,0 2 0,-2 2 0,1 3-25,0 2 1,-1 3 0,-1 4-173,0 4 0,-1 1 1,-1 4-1,1 2 91,-1 0 0,2 1 0,0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6"/>
    </inkml:context>
    <inkml:brush xml:id="br0">
      <inkml:brushProperty name="width" value="0.08571" units="cm"/>
      <inkml:brushProperty name="height" value="0.08571" units="cm"/>
      <inkml:brushProperty name="color" value="#004F8B"/>
    </inkml:brush>
  </inkml:definitions>
  <inkml:trace contextRef="#ctx0" brushRef="#br0">97 97 7650,'4'-3'0,"-1"-3"0,-2-1 15,-1-1 0,0 0 1,0 0-1,0 0 164,0 0 0,0-1 0,0 1 17,0 0 0,-1 1-53,-2 2 0,-1 1 1,-4 4-225,0 0 0,2 4 0,2 1 0,0 2-49,2 1 1,1 0 0,1 1-32,0-1 112,4 0 0,1 3 0,4 0-174,1 2 211,-1-3 0,7 7 1,-4-3-1,1 1-15,-2 0 1,-1 0 0,-1 0-1,-2-1 54,-3-3 1,2-1 0,-4-1 0,-1 2 82,-3-1 0,-2-1 0,-4-1 19,0 0 0,-4 0 0,-2 0 0,0-3 0,0-2-23,0-2 0,1 1 0,-3 1 1,2-2-89,1-3 0,4-1 1,0-4-1,1 1-196,2-3 0,2 1 0,0-3 0,0 2-224,3 1 1,1 0 0,2 0-402,4 0 644,1 0 1,1 0 0,0-1 158,0 1 0,4-3 0,0-2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47.779"/>
    </inkml:context>
    <inkml:brush xml:id="br0">
      <inkml:brushProperty name="width" value="0.08571" units="cm"/>
      <inkml:brushProperty name="height" value="0.08571" units="cm"/>
      <inkml:brushProperty name="color" value="#004F8B"/>
    </inkml:brush>
  </inkml:definitions>
  <inkml:trace contextRef="#ctx0" brushRef="#br0">0 0 7137,'0'10'-35,"0"1"1,0 0 0,0 4-61,0 3 143,0 0 1,0 3-1,1 0-70,2 0 4,-2 3 0,4-3 0,-4 3-122,2-1 54,0 1 1,0-7-1,0 3 1,1-3-65,0 0 0,2-4 0,-1-2 0,0-2 150,1-1 0,-1-3 0,4-1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7"/>
    </inkml:context>
    <inkml:brush xml:id="br0">
      <inkml:brushProperty name="width" value="0.08571" units="cm"/>
      <inkml:brushProperty name="height" value="0.08571" units="cm"/>
      <inkml:brushProperty name="color" value="#004F8B"/>
    </inkml:brush>
  </inkml:definitions>
  <inkml:trace contextRef="#ctx0" brushRef="#br0">8 8 7807,'-5'-1'305,"3"-2"1,2 2-169,2-1 1,2 2 0,2 5-1,-1 4-4,-2 3 1,3 2-1,-4 4-59,0 1 1,2 3 0,-1-1 0,-1 1 0,1-1 52,0 2 1,-1-2-1,-2 3-59,0 1-51,4 1 1,-3-4 0,2-3-301,1-2 202,-3 1 0,3-9 0,-2 2-1017,1-2 493,3-4 492,-5-5 0,3-6 0,-4-5 0,0-3 41,0-4 1,0 0 0,0-3 0,-1-2 65,-2 0 0,2-2 0,-1 0 0,1-1 82,1-1 0,0-2 0,1 5 0,1 2 9,4 2 1,-2 6-1,2 2 1,1 4 1,3 2 0,-1 4 1,1 0-1,-1 2 85,0 2 1,-1 3 0,0 3 168,0 0-223,0 4 1,-4 0-1,-1 4 1,-2-2 63,-1 0 1,-1-2-1,-2 3 1,-2-3-52,-2 0 0,-2-1 1,-1-3-1,-2 0-128,0 0 1,-1-1 0,-1-1-215,0 0 0,2-4 0,-2 0 0,3-1 0,2-2-325,1-1 0,4-3 1,1-3-1,2-1-191,1-2 0,2 1 727,3-3 0,1-1 0,5-2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8"/>
    </inkml:context>
    <inkml:brush xml:id="br0">
      <inkml:brushProperty name="width" value="0.08571" units="cm"/>
      <inkml:brushProperty name="height" value="0.08571" units="cm"/>
      <inkml:brushProperty name="color" value="#004F8B"/>
    </inkml:brush>
  </inkml:definitions>
  <inkml:trace contextRef="#ctx0" brushRef="#br0">147 90 7847,'-3'3'0,"-1"-2"372,0-2 0,2-6-439,-1 2 70,2-2 0,1-1 0,0-1 136,0 1-89,0 0 0,-2 0 0,-2 0 93,0 0-82,-2 3 1,1-1-1,-1 4 1,-1 0-5,-3 1 0,1 1 1,-2 0-1,2 1-55,1 1 0,0 0 1,0 4-1,1 3-72,2 0 1,-2 3 0,4-2-1,-1 2 12,1 0 1,0 1 0,4 1-1,1-1-45,4-1 1,1 1 0,1-2 0,1-1-10,2-1 0,-1-2 1,2-2-1,0-2 32,-2-2 0,2-1 1,-2-1 54,0-2 0,1-1 1,-1-4-1,-2 0 1,0 0 102,-1 0-19,-1-4 1,1 6-1,-1-3 1,-1 2-1,-1 0 226,1-1-270,0 3 0,2 4 0,-1 5 0,-4 5 41,-1 3-363,-1-2 137,4-2 0,-2 2 1,2-2-1,1 2 1,-2 0 169,1 1 0,2 0 0,-1-3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9"/>
    </inkml:context>
    <inkml:brush xml:id="br0">
      <inkml:brushProperty name="width" value="0.08571" units="cm"/>
      <inkml:brushProperty name="height" value="0.08571" units="cm"/>
      <inkml:brushProperty name="color" value="#004F8B"/>
    </inkml:brush>
  </inkml:definitions>
  <inkml:trace contextRef="#ctx0" brushRef="#br0">49 146 7740,'-5'-13'0,"0"3"0,1 1 101,-1 1 1,2 2-40,-2 1 63,3 3 0,-4-1 90,3 6 1,-2 2 0,2 4-427,1 1 178,1-1 1,1 7 0,0-4 0,0 2 66,0-1 0,4-2 0,1 2 0,0-1-88,0 1 1,1-3 0,2 0 0,1-1-28,2 0 0,-2-4 1,1-1-1,0 0-69,1-2 1,-2-1 0,3-1-1,-1-1 15,-1-2 0,0-1 0,-3-4 0,-2-1 82,1 1 0,1-2 0,1-2 65,-3-1-2,2 3 0,-3-5 0,2 2 212,0 1-132,-1-3 1,0 6 0,1-1 0,-1 3 21,0 1 0,2 4 0,-2 0 1,2 1 56,1 1 1,1 0 0,-1 0 0,1 0-75,1 0 0,0 0 0,3 0-73,-1 0 0,1 0 0,-1 0 1,-1-1-1,1-1-64,-2-1 1,2-2 0,-1 1 0,-2 0-21,0-2 1,-3 1-1,-2 0 1,1-1-2,-1 2 1,-2-3 173,1 1-73,-6-1 1,1 2 0,-3 0 160,-1 1-134,-5-2 0,2 5 1,-3-2-1,1 0 33,1 0 0,-2-2 1,2 2-1,-2 1 83,0 1 1,2-1-1,-1-1 1,2 1 70,1 1 0,3 1 0,-1 1-97,0 2 1,1 1 0,1 5-1,0-1-37,2 0 1,2 1-1,0 2 1,0 2 6,0 2 0,3 2 1,3 0-1,1 1 102,1 0 0,0 1 1,1-2-135,2-1-120,1 0 1,2-1 0,-1-1 0,2-3-322,0-2 1,2-4 0,1-1-1646,1 0 1052,-4-1 941,1-3 0,-4-8 0,4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0"/>
    </inkml:context>
    <inkml:brush xml:id="br0">
      <inkml:brushProperty name="width" value="0.08571" units="cm"/>
      <inkml:brushProperty name="height" value="0.08571" units="cm"/>
      <inkml:brushProperty name="color" value="#004F8B"/>
    </inkml:brush>
  </inkml:definitions>
  <inkml:trace contextRef="#ctx0" brushRef="#br0">44 0 7626,'-5'5'-792,"0"-1"1460,-1 1 0,2-1 1,-2 1-411,1-1 1,2 0 0,0 1-230,-1-1 1,2 1-7,1 1 0,1-1 0,1 1-56,2-1 0,2-1-88,3 0 0,0 0 0,4-1 0,-1-1 177,0-2 1,0 0 0,3 0-1,0 0 3,1 0 0,1-1 1,0-1-1,1 0-9,0 0 0,-2-1 1,1 1-241,-2 0 132,0 1 0,-2-3 0,1 2-634,-2 0 154,-3 1 0,3-3-829,-4 3 1367,1-1 0,-3 2 0,-1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1"/>
    </inkml:context>
    <inkml:brush xml:id="br0">
      <inkml:brushProperty name="width" value="0.08571" units="cm"/>
      <inkml:brushProperty name="height" value="0.08571" units="cm"/>
      <inkml:brushProperty name="color" value="#004F8B"/>
    </inkml:brush>
  </inkml:definitions>
  <inkml:trace contextRef="#ctx0" brushRef="#br0">9 173 8633,'-4'0'0,"1"-4"0,2-3 0,1-3 183,2 0 1,1 1-1,-2-2 1,0 0 0,0-2-1,-1 0 1,0 1 0,0 0-1025,0 0 0,0 1 841,0-1 0,2 0 0,0-1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2"/>
    </inkml:context>
    <inkml:brush xml:id="br0">
      <inkml:brushProperty name="width" value="0.08571" units="cm"/>
      <inkml:brushProperty name="height" value="0.08571" units="cm"/>
      <inkml:brushProperty name="color" value="#004F8B"/>
    </inkml:brush>
  </inkml:definitions>
  <inkml:trace contextRef="#ctx0" brushRef="#br0">1 84 8192,'4'7'168,"1"-4"0,1 0-72,1-2 1,2-1 0,0-1-43,0 0 0,1 0 1,-3-2-1,2-1-49,-1 0 1,1 0 0,0 0-66,0-1 25,2 1 1,-2 1-1,1 0-97,0 0 74,-4-1 1,2 1-1,-1 0-450,0 1 549,-4-1 1,1 2 0,-5 0 32,-2 2 1,-4 0 0,-2 2 0,-2-1-41,0-1 1,-3-1 0,0 0 0,0 0-4,-1 0 0,3 0 0,0-2-121,3-1 46,-2 1 1,3-2-1,0 1-445,1 0 260,3 0 1,0-1-822,3-1 605,-1 1 445,2-2 0,0 1 0,0 1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3"/>
    </inkml:context>
    <inkml:brush xml:id="br0">
      <inkml:brushProperty name="width" value="0.08571" units="cm"/>
      <inkml:brushProperty name="height" value="0.08571" units="cm"/>
      <inkml:brushProperty name="color" value="#004F8B"/>
    </inkml:brush>
  </inkml:definitions>
  <inkml:trace contextRef="#ctx0" brushRef="#br0">47 53 7282,'-2'7'461,"1"-1"0,-3-1 1,1 1-282,-1 0 1,1-2 0,1-1 0,-1 2-221,1 0 0,0 2-81,-1 0 1,-1 2 0,3 3-30,2 0 1,1-2 0,2-1 0,0-2 100,1 0 0,2-2 0,2-1-193,2-1 213,0-1 1,2-2 0,0 0-125,1 0 122,-3-2 1,1 0 0,-5-3-200,-1 1 193,-1 0 0,-3-3 1,0 0-19,-2-1 0,-2-2 0,-1 0 0,-2 3 98,-1 0 0,-2 1 1,-1 1-1,-2 1 93,0 0 0,-1-1 1,0 1-1,1 1 74,-2 0 0,2 0 1,1 0 215,0 0 1,3 2-349,-1-2 0,5 0 14,3-2 1,3 1-1,3 0-73,1 1-20,1-1 1,5 2-1,0-2-557,1 1 395,-3-1 1,5 1 0,-3-1-532,-1 0 0,-2-1 253,-1 1 1,-1-1 440,-1 1 0,2 0 0,-2-1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4"/>
    </inkml:context>
    <inkml:brush xml:id="br0">
      <inkml:brushProperty name="width" value="0.08571" units="cm"/>
      <inkml:brushProperty name="height" value="0.08571" units="cm"/>
      <inkml:brushProperty name="color" value="#004F8B"/>
    </inkml:brush>
  </inkml:definitions>
  <inkml:trace contextRef="#ctx0" brushRef="#br0">24 292 7962,'-9'3'298,"6"0"1,11 0 0,5-3-1,-1 0-238,-2 0 1,-1 0 0,0 0 0,0 0-97,-1 0 1,0-2 0,-1 0 0,-1 0-266,-1-2 0,0 1 168,-2-1 0,-2-1 0,-3-2 0,-2 1 52,-3 1 1,-1 1-1,-1-1-208,0 1 117,0-1 1,-1 0 233,-1 0 54,1 2 0,-2-3 0,4 3 134,0-1 1,3-1 0,-1 1 107,1 0 1,3-1-247,2-1 1,2 1-1,3-1 1,0 1-15,2 1 1,4-1 0,2-1-118,-2 1 1,-3 0 0,2 2 0,-2 0-185,-2-1 0,-2-1-312,1 1 376,-1 0 1,-2-1-1,-2 1 14,-2-1 1,-4 1 0,-1 0-272,-2-1 347,2 1 1,-5-1 0,1 1 79,2 0 0,0-1 397,2 1 1,1-1-129,5-1 0,4 3-232,11-2 1,-8 2 0,6-2-1,-4 1-223,0 1 0,1 0 1,0 0-1,-2 0-322,0 0 1,0 0 0,0-1-547,-1-1 692,-2 1 331,2 2 0,-4-4 0,3 1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5"/>
    </inkml:context>
    <inkml:brush xml:id="br0">
      <inkml:brushProperty name="width" value="0.08571" units="cm"/>
      <inkml:brushProperty name="height" value="0.08571" units="cm"/>
      <inkml:brushProperty name="color" value="#004F8B"/>
    </inkml:brush>
  </inkml:definitions>
  <inkml:trace contextRef="#ctx0" brushRef="#br0">75 146 7733,'13'-3'0,"-4"1"0,-8-1-129,-6-1 0,1 1 147,-2-3 1,7-1-1,-6 0 1,0-1-7,0 0 0,-2 2 1,2 0-1,-2 0-91,-1 1 0,2 0 0,2 1 184,-2 1 1,0 0 138,0 3 1,1 1-1,1 4-68,1 1 1,1 2 0,2 3-2,0-2 0,0 2 1,0-1-1,1 0 42,0 0 1,2-3-1,2 0 49,1-1-180,2 2 1,-1-3-1,2 1 167,0-1-132,3-1 0,6-2 0,2 0 219,-4-2-207,-3-2 9,-2 0-258,-4-2 130,3-3 0,-5 0 1,2-1-1,-1-2-169,-1 0 0,1 0 0,-2-2-392,-1-2 1,-1 1-1,-2-2 1,0 0 0,-2 0 546,-3-1 0,1 2 0,-2-1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6"/>
    </inkml:context>
    <inkml:brush xml:id="br0">
      <inkml:brushProperty name="width" value="0.08571" units="cm"/>
      <inkml:brushProperty name="height" value="0.08571" units="cm"/>
      <inkml:brushProperty name="color" value="#004F8B"/>
    </inkml:brush>
  </inkml:definitions>
  <inkml:trace contextRef="#ctx0" brushRef="#br0">1 305 7651,'2'-6'-227,"-1"-1"1,-1-2-1,0 0 620,1 1 0,0-1 0,1 0 533,1 0-759,4 0 0,-3-1 1,3 0-1,-2 0-54,1 1 1,1-1-1,-2 1 1,1 0-10,1 0 0,0 3 0,2 1 0,1 0-195,0 2 1,2 1-1,0 2 1,0 1-12,0 0 0,-1 3 1,0 3 44,6 3 0,-4-1 1,1 0 289,2 1 1,-2-2 0,-1-1 234,-3-1 0,-1-1 9,1-4-383,-4 1 0,-1-5 0,-2-3 143,-1-4-300,0-2 1,-2-2 0,-1 0 0,-1-2-282,1-1 0,-1 0 0,-1-3 0,-2 0 344,0 0 0,2-1 0,3-1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48.326"/>
    </inkml:context>
    <inkml:brush xml:id="br0">
      <inkml:brushProperty name="width" value="0.08571" units="cm"/>
      <inkml:brushProperty name="height" value="0.08571" units="cm"/>
      <inkml:brushProperty name="color" value="#004F8B"/>
    </inkml:brush>
  </inkml:definitions>
  <inkml:trace contextRef="#ctx0" brushRef="#br0">150 83 7581,'0'-8'-715,"0"0"0,2-1 715,1 1 0,0 3 0,-3-1-6,0 0 163,0 2 1,-4-3 73,-1 1-230,-3 2 0,0 1 0,0 2 0,-1-1 2,1-1 0,-1 0 0,-1 3 0,-1 0-16,1 0 0,-1 3 1,1 1-1,-1 0-14,1 3 1,3 0-1,3 2 1,-1-1 18,1 0 0,2 3 0,-1 1 0,2 0 33,1 0 1,0 2 0,1-3 0,2-1-2,2 0 0,3-6 0,1 0 0,1-1-5,1-1 0,1 0 0,-2-5 1,2-2-8,1-2 0,-3-2 1,2 0-1,-3-1-19,-1-1 0,0-3 1,1 3-1,-1 0 26,0-1 1,-2 3 0,-2-3 8,0 3 1,3 2-18,-2 1 0,-1 4 0,-1 4 8,-2 4 1,1 1 0,1 2-1,-1-1-14,-1 0 0,2 3 0,-1 0 0,1-1-114,1 0 0,-2-5 0,3 1-53,2 0 0,-3-2 1,2-1-137,0-2 230,-2-1 0,2-4 1,-2-2 67,1-1 0,0-5 0,4-1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7"/>
    </inkml:context>
    <inkml:brush xml:id="br0">
      <inkml:brushProperty name="width" value="0.08571" units="cm"/>
      <inkml:brushProperty name="height" value="0.08571" units="cm"/>
      <inkml:brushProperty name="color" value="#004F8B"/>
    </inkml:brush>
  </inkml:definitions>
  <inkml:trace contextRef="#ctx0" brushRef="#br0">81 3 7700,'-3'0'28,"-1"0"0,2 0 0,-1 0 0,-1 0 0,-1 0 259,0 0 0,-1 1 0,1 1 0,0 0-61,-1 0 0,1 1 0,0 1 0,1-1-113,0 1 0,3 1 0,-1 1-115,-1-1 0,0 0 0,-1 1 16,3-1 1,2-2 0,1 0-1,3 0-114,1 0 0,6-1 0,-1-1 1,2 0-16,2-1 1,2 0 0,2-1-3,2 0 95,-1-2 1,9-1 0,-1 0 0,3 0-56,1 0 1,-3-2 0,-1 1-294,-1 0 228,-4 2 0,3-2 0,-7 1 0,-1 0-77,-3 1 0,-1-2 1,-4 2-1,-1 0-941,-3 1 1160,0-1 0,-3 3 0,-2 0 0,-5 5 0,-2 3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8"/>
    </inkml:context>
    <inkml:brush xml:id="br0">
      <inkml:brushProperty name="width" value="0.08571" units="cm"/>
      <inkml:brushProperty name="height" value="0.08571" units="cm"/>
      <inkml:brushProperty name="color" value="#004F8B"/>
    </inkml:brush>
  </inkml:definitions>
  <inkml:trace contextRef="#ctx0" brushRef="#br0">1 288 7887,'0'-8'782,"0"-1"-277,2-1-473,-1 0 1,5-3-1,0-1 1,0-2 188,0 0 1,-1 0 0,0 0-1079,1-2 372,-3 1 376,1-1 1,-3 2-961,1 0 537,-2 0 191,-2 0 341,1 2 0,-3-1 0,1 1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9"/>
    </inkml:context>
    <inkml:brush xml:id="br0">
      <inkml:brushProperty name="width" value="0.08571" units="cm"/>
      <inkml:brushProperty name="height" value="0.08571" units="cm"/>
      <inkml:brushProperty name="color" value="#004F8B"/>
    </inkml:brush>
  </inkml:definitions>
  <inkml:trace contextRef="#ctx0" brushRef="#br0">1 118 7466,'5'0'224,"0"0"1,1-1 0,1 0-1,3-1-75,2-1-141,-1-1 1,4 0 14,-3 0 1,3-1-185,-3 2 81,1 0 53,-3-1 0,-1 1-160,-2 0 223,1-2-20,-4 4 1,4-1-1,-3 1 68,-1 0 0,-3 0 0,-5-1 1,-2 2-44,-2 0 0,-1 0 0,-4 0 218,2 0-159,-2 0 0,2 0 1,-2-1-289,2-1 81,-2 2-15,4-3 0,-1 2 0,4-2 0,2 0-479,0-1 1,2-1 80,2 0 1,0-1 519,0-1 0,0 1 0,2-4 0,1 2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0"/>
    </inkml:context>
    <inkml:brush xml:id="br0">
      <inkml:brushProperty name="width" value="0.08571" units="cm"/>
      <inkml:brushProperty name="height" value="0.08571" units="cm"/>
      <inkml:brushProperty name="color" value="#004F8B"/>
    </inkml:brush>
  </inkml:definitions>
  <inkml:trace contextRef="#ctx0" brushRef="#br0">43 49 7741,'0'-3'386,"-2"1"-244,1 1 0,-3 2-109,0 1 57,-1 1 0,2 2-77,-1 0 0,2 1 179,-1-1 0,1 1-21,-1 1 0,1 0-467,1 2 164,-2-3 28,2 4 219,-1-1-296,2 1 135,2-1-57,1 1 0,2-4-45,1 3 1,0-2 99,1 0 1,3-2 33,2-1 0,3 0-138,-1-2 139,2-1 0,0-1 1,0 0 103,0-2-103,-2-1 0,2-2 0,-2-1 127,-1 1-122,-1 0 17,-3-1-124,-2-1 77,-1 1 1,-3-4 0,-2 1 0,-2 0 0,-4 0-138,-3 0 1,-2 1 0,-4 1-1,-1 1-7,0 1 1,0 1 0,2 1 0,-1 1 133,0 1 1,3 0 0,-2 1-1,2 0 240,0 0 0,3 0 0,1 0 405,1 0-317,0 3-129,3-3 20,1 3 0,3-3 0,1-1 11,3-1 1,1 1-186,3-3 146,0 1-39,2-3 0,-1 2-396,1 0 136,2-1-72,-2 2 0,3-2-354,-4 0 399,1 2-78,-3-2 1,2 2-452,-1-2 455,-3 2 256,1-2 0,-4 2 0,2 0 0,0 1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1"/>
    </inkml:context>
    <inkml:brush xml:id="br0">
      <inkml:brushProperty name="width" value="0.08571" units="cm"/>
      <inkml:brushProperty name="height" value="0.08571" units="cm"/>
      <inkml:brushProperty name="color" value="#004F8B"/>
    </inkml:brush>
  </inkml:definitions>
  <inkml:trace contextRef="#ctx0" brushRef="#br0">0 342 8339,'6'0'101,"1"-2"0,0 0 0,3 1-44,3-2 1,-1 3 0,3-2 0,0 1-11,-2 1 0,1-2 0,1 0 0,-2 0-64,-2-1 1,0-1 0,-4 1 0,0 0-52,-1-1 1,-3 1-390,-1-3 362,-2 1 1,0 0 0,-2 1-231,-2 0 246,-3 1 1,1-1-1,-3 1 1,-1-1-20,0 1 1,0-2 0,-2 2 0,0-1 53,0 0 0,-1 0 1,3 2-1,1-1 178,0 1 1,3-2 0,0 1 0,3-1 173,0 1 0,0-1-76,1-1 1,1 1-57,2 1 1,2 1-39,3-2 111,1 1-166,-1 0 0,4-1-91,-1 2 1,1-2 76,1 2 1,-1-1-117,-1 1-79,1-2 205,-4 1-33,2 0-217,-3-2-12,1 2 205,-3 0 0,-1-1-219,-2 0 173,0-1-14,0 0 1,-2 1-234,-2 1 209,-3-1 43,-1-1-122,-3 0 108,0-1 1,0 1 121,1 0-133,-1-1 66,3 1 1,-2 0 0,3 0 0,1 1 217,0 0-238,0 0 0,4-1 138,2 0 1,2 0-1,4 1 1,1 1-128,0 1 0,2-1 0,0 2-296,1-1 189,1 0 0,2 1 0,-1-2-610,0 0 500,-3 2 0,1-3 0,-2 2 39,1-1 0,-1 1 1,-2-2 164,-1 0 0,4-1 0,-3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2"/>
    </inkml:context>
    <inkml:brush xml:id="br0">
      <inkml:brushProperty name="width" value="0.08571" units="cm"/>
      <inkml:brushProperty name="height" value="0.08571" units="cm"/>
      <inkml:brushProperty name="color" value="#004F8B"/>
    </inkml:brush>
  </inkml:definitions>
  <inkml:trace contextRef="#ctx0" brushRef="#br0">112 198 7678,'0'-5'-334,"0"0"0,0-1 168,0 1 1,0-2-1,0 0 221,-2 0 1,1-1 0,0 1 0,0 1 0,0 0 86,0 0 1,0 1 0,-2 0 0,0-1-48,0 1 1,-1 0-1,-1 1-35,-1 1 0,1 0 0,0-1 124,-1 0-144,1 3 1,0-2 0,-1 3 165,1 0-161,0 0 0,-1 0 1,1 1 78,0 1-80,2 1 0,-2 2 0,2 1 0,0 1 64,1 0 0,0 2 0,0-2 0,1 1 105,0 0 0,2 1 1,1-2-1,2-1-42,2 0 0,2-1 0,2-1 0,-2-1-65,2-1 1,0 0-1,1-2 1,2 0 34,1 0 1,0-2 0,0-2-1,1-3-9,0-2 1,1 1 0,-2-1-137,-2 0-133,0-2 198,-6 1 1,1-1-1083,-4 0 507,2-2 340,0 2 1,-2-4-2040,-1 3 2213,-6-3 0,0 4 0,-3-2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3"/>
    </inkml:context>
    <inkml:brush xml:id="br0">
      <inkml:brushProperty name="width" value="0.08571" units="cm"/>
      <inkml:brushProperty name="height" value="0.08571" units="cm"/>
      <inkml:brushProperty name="color" value="#004F8B"/>
    </inkml:brush>
  </inkml:definitions>
  <inkml:trace contextRef="#ctx0" brushRef="#br0">0 177 7678,'3'3'0,"-1"2"0,-1 1 0,-1 3 70,0-2 1,0 0 0,2-3-1,0-1 165,1 2 1,3-3 0,3 0-1,1-1 117,3 1 1,1-2 0,3 2 0,2-1-214,0-1 1,0-2 0,0-1 0,-1 0-96,-1-3 1,-3 1 0,0-3 0,-1 0 51,-1-1 1,-3-1 0,-2 0-717,-1-1 465,-3-2 1,1 1 0,-3-2-244,1 1 305,1-2 0,-3 2 0,3-1 0,-1 2 54,2 0 0,-2 2 0,2 1 1,0 1 20,1 2 1,1 0 0,0 4 0,2 1 83,-2 1 1,2 1 0,0 2 0,-1 3 66,1 1 0,0 2 0,-2 3 0,1-1-113,0 2 0,-1 0 0,-1-1 0,0 2-290,-2 0 1,0 1 0,-3-2-863,0 0 859,0-1 1,-3 2-1,-1-2-578,-2 0 851,-3 1 0,-4-3 0,0 1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4"/>
    </inkml:context>
    <inkml:brush xml:id="br0">
      <inkml:brushProperty name="width" value="0.08571" units="cm"/>
      <inkml:brushProperty name="height" value="0.08571" units="cm"/>
      <inkml:brushProperty name="color" value="#004F8B"/>
    </inkml:brush>
  </inkml:definitions>
  <inkml:trace contextRef="#ctx0" brushRef="#br0">28 257 7844,'-3'5'1078,"3"1"-731,-2-1 0,1-1-225,1-1-33,0-2 1,0 0 0,-1-3-1,-1-4 119,1-2 0,0-4 1,0-4-1,0-3-279,-1-2 1,1-3 0,1 0 0,-1-1-170,-1 0 0,2 2 240,-2-4 0,-1 4 0,0-3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5"/>
    </inkml:context>
    <inkml:brush xml:id="br0">
      <inkml:brushProperty name="width" value="0.08571" units="cm"/>
      <inkml:brushProperty name="height" value="0.08571" units="cm"/>
      <inkml:brushProperty name="color" value="#004F8B"/>
    </inkml:brush>
  </inkml:definitions>
  <inkml:trace contextRef="#ctx0" brushRef="#br0">48 0 8106,'-2'0'0,"-1"0"0,-1 0 49,4 0 0,-6 0 0,5 1 0,-1 0 295,1 1 1,1 1-307,-2-1 1,2 2-1,-6 0-98,1 1 17,4-2 0,-9 1 1,7 0 54,1 1 1,6-2-1,0 1 1,-1 0-51,-2 1 1,7-2-1,-6 1 1,-1 0 11,2 1 1,1 0 0,-2-1 56,3-1 1,3-2 0,-4 2-1,2-1 100,3-1 1,1 1 0,3-2-81,3-2 0,-2 1 1,6-2 259,0 0-268,-6-1 0,0 3 1,-2-3-197,3 0 136,-3 2 1,3-3-1,-5 2-491,2 0 364,-1-2 0,-2 3 0,1-2 0,0 1-103,0 0 1,-3 0 0,0 1 0,-1 1-443,-1 0 689,0 1 0,1 0 0,-1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6"/>
    </inkml:context>
    <inkml:brush xml:id="br0">
      <inkml:brushProperty name="width" value="0.08571" units="cm"/>
      <inkml:brushProperty name="height" value="0.08571" units="cm"/>
      <inkml:brushProperty name="color" value="#004F8B"/>
    </inkml:brush>
  </inkml:definitions>
  <inkml:trace contextRef="#ctx0" brushRef="#br0">17 305 7868,'7'-3'0,"-2"0"75,-4 0 1,-1-2 0,0 0-1,2-3 243,-1 0 1,1-3 0,-4 0-157,-1-2-97,3-3 1,-1 0 0,1 0 104,0 0-129,-2-2 1,2-1 0,1-1-547,1 1 330,-6-1 0,3 2 175,-4 0 0,-5 1 0,1-5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48.709"/>
    </inkml:context>
    <inkml:brush xml:id="br0">
      <inkml:brushProperty name="width" value="0.08571" units="cm"/>
      <inkml:brushProperty name="height" value="0.08571" units="cm"/>
      <inkml:brushProperty name="color" value="#004F8B"/>
    </inkml:brush>
  </inkml:definitions>
  <inkml:trace contextRef="#ctx0" brushRef="#br0">1 74 7848,'0'-11'-103,"0"0"0,2-1 0,1 4 0,-1 0 217,-1 0-146,-1-1 1,1 5 0,1 2 44,0 4 1,2 3 0,-2 6 1,1 3-8,-1 2 0,1 3 0,0 1-6,-1 2-18,2-7 0,-3 7 1,2-7-161,-2 0 165,3 2 0,-2-7 0,2 3 0,0-1-101,-2-2 0,0-4-26,0-4 1,3-2-1,3-2 91,1-4 0,-4-2 0,1-2 0,0-2 49,2 2 0,0 1 0,0 1 1,0-1-26,1 1 0,2 4 0,0 1 0,-1 2 131,-1 1 0,0 1 0,-1 2 1,0 2 62,1 2 0,-2 2 0,-1-1 214,0 0-342,-4 4 1,1-2 0,-3 1 27,0-2 0,0-1 1,0 1-1,-3-2 1,-3-1-21,-1 0 1,-1-1 0,-2 3 0,0-3-123,-1-2 1,-1-1-1,2 0 1,-1 1-205,1-2 1,0-2 0,2-3 0,1-1 13,1-1 0,0-4 0,3-2 262,1-1 0,1-1 0,1-3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7"/>
    </inkml:context>
    <inkml:brush xml:id="br0">
      <inkml:brushProperty name="width" value="0.08571" units="cm"/>
      <inkml:brushProperty name="height" value="0.08571" units="cm"/>
      <inkml:brushProperty name="color" value="#004F8B"/>
    </inkml:brush>
  </inkml:definitions>
  <inkml:trace contextRef="#ctx0" brushRef="#br0">6 129 7291,'-1'2'128,"0"-1"0,7 1 1,0-4 21,2-2 0,4 0 1,2-2-104,0 1 0,-1 1 0,0 1 0,0-1-60,-1 1 0,-3-1 0,-2 2-99,0-1 124,0 2 0,0-4 1,-1 3-75,-1-1 93,-2 2 1,-3-1 0,-3 2 61,-4 0 0,-2 0 0,-4 0 0,1 0-34,2 0 1,-2-1 0,1 0 0,-3-2-5,3 0 0,-1 2 0,5-3 1,-1 0-232,-1-1 0,2 0 0,-2 0 1,4-1-253,1 1 1,2-1 0,2-1 427,0 0 0,2 0 0,1 2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8"/>
    </inkml:context>
    <inkml:brush xml:id="br0">
      <inkml:brushProperty name="width" value="0.08571" units="cm"/>
      <inkml:brushProperty name="height" value="0.08571" units="cm"/>
      <inkml:brushProperty name="color" value="#004F8B"/>
    </inkml:brush>
  </inkml:definitions>
  <inkml:trace contextRef="#ctx0" brushRef="#br0">51 54 7956,'-2'5'258,"0"2"0,-2 1-407,2-2 125,-1 0 0,0 0 0,-2 1 0,0 1-19,2 1 1,0 1 0,1-2-1,-1 1 29,0 0 1,1-2-1,2 1 1,0 1-27,0-1 0,0-1 0,2 0 1,2-1 23,0-1 0,3 0 0,1 1 0,0-2 30,2 0 1,3-2-1,0-2 1,-2 0 60,0 0 0,0-2 1,0-2-1,0 0-6,-3-2 0,0 0 0,-1 0-64,0-1 15,-4 0 0,2-1 0,-4 1 1,1 0-2,-2-1 1,0 3 0,-3-3 0,-2 2-27,-1-1 0,-3 1 1,2-1-1,-1 1-42,-4 0 1,1 1 0,-5 0 0,2 0 13,1 1 1,3 0 0,-3 1 0,0-1 27,2 1 0,4 0 0,3-2 101,-2 2-11,3 2 0,0-2 1,7 2-1,3-1-30,2 1 0,1-2 0,1 1-152,2 1-8,-2-2 0,5 1 1,-3-2-1,-2 1-252,-2 0 0,0-1-284,0-2 273,-1 3 370,-1-4 0,-1 2 0,-1-3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9"/>
    </inkml:context>
    <inkml:brush xml:id="br0">
      <inkml:brushProperty name="width" value="0.08571" units="cm"/>
      <inkml:brushProperty name="height" value="0.08571" units="cm"/>
      <inkml:brushProperty name="color" value="#004F8B"/>
    </inkml:brush>
  </inkml:definitions>
  <inkml:trace contextRef="#ctx0" brushRef="#br0">13 396 7992,'-9'0'-89,"6"0"326,6 0 0,-1 0-164,5 0 0,1 0 1,4 0-1,1 0-24,-2 0 0,0 0 1,-1 0-1,1 0 7,2 0 1,2-2 0,-3 0 0,-1-1-95,-3 1 0,0-2 0,1 1 0,-2-1 15,-1 1 1,-1 0 0,0-1 0,-1 0-33,-2 0 1,-2-1-1,-2 0-230,-2-1 185,-3 3 1,1-1-1,-3 0-257,-3-1 259,-1 0 0,3 0 0,-1 1 0,-1 1-30,-3-2 1,2 1 38,2-2 40,3 3 1,-3-1-1,0 0 1,1-1 153,3 0 0,1 1 83,4 1 0,5-1 0,3-1 0,0 1 85,0 1 0,4 1 0,-3-2 0,3 1-191,0 0 0,1-1 0,0 1 0,0 1 13,-1 0 0,-3-3 1,0 2-165,-1-2 41,2 2 1,-3-2 0,1 2-272,-1-2 187,-4 2 1,1-2-1,-2 2 1,0-2 19,-2 0 1,-2-1 0,-3 1 0,-2-1 30,-1-1 1,1 1 0,0-1 0,0 0 16,-1 0 1,-1 1 0,0-1 0,1 1 43,-1 1 0,5-2 0,2 0 0,3 1 122,-1 2 1,1-1-1,0 1-7,2 0 0,4-1 0,3 1 0,0 2-28,2 0 0,1 1 0,0-1-108,-1-1 1,0 2 0,1-2 0,1 0-314,0 0 140,-2 2 0,0-4 1,-2 2-1,-1-2-316,1 2 1,-1-2 509,-1 2 0,-1-2 0,0-1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0"/>
    </inkml:context>
    <inkml:brush xml:id="br0">
      <inkml:brushProperty name="width" value="0.08571" units="cm"/>
      <inkml:brushProperty name="height" value="0.08571" units="cm"/>
      <inkml:brushProperty name="color" value="#004F8B"/>
    </inkml:brush>
  </inkml:definitions>
  <inkml:trace contextRef="#ctx0" brushRef="#br0">80 230 7663,'2'-5'0,"0"0"-142,-1-1 1,1 0 0,0 0 0,-1-1 171,0 0 0,-1 1 1,0-1-1,0 0 37,0 0 1,0 0 0,0 0 0,-1 0-21,-3-1 0,1 2 0,-3-1 0,0 1-73,-2 3 1,2-2-1,-1 2 1,2 0 7,-1 1 0,-1 2 1,2 0 4,0 2 1,2 1 0,1 2 73,1 1 0,-4 1 0,4 1 1,-1-1-1,0 2 45,-1-1 0,3 1 1,-2 1-1,2-1 117,2-2 0,3 1 0,3-1 0,-4-1 146,0 0 1,2-1 0,5-1-157,0-3 1,0 0-1,2-1 1,0-1 26,-1 0 1,0-4-1,0-3 1,0 0-203,0-2 0,-1 0 1,0 0-1,-1-1-778,-1 0 683,-1 1 0,-3-1-977,1 0 778,-4-2 1,0-1-1,-4-2 1,-2 0 255,-2-2 0,-5-1 0,-3-2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1"/>
    </inkml:context>
    <inkml:brush xml:id="br0">
      <inkml:brushProperty name="width" value="0.08571" units="cm"/>
      <inkml:brushProperty name="height" value="0.08571" units="cm"/>
      <inkml:brushProperty name="color" value="#004F8B"/>
    </inkml:brush>
  </inkml:definitions>
  <inkml:trace contextRef="#ctx0" brushRef="#br0">0 86 7804,'1'0'-70,"5"-1"0,-1 0 0,3-1 5,-1-1 0,5-1 0,1-1 0,4-1 102,-2 1 0,4 0 0,-4-1 1,2 1-1,1 0 0,-1 1-220,-1 1 1,-1-1 14,-3-1 1,1 0 0,-2 1 167,1 0 0,-4 1 0,2-3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2"/>
    </inkml:context>
    <inkml:brush xml:id="br0">
      <inkml:brushProperty name="width" value="0.08571" units="cm"/>
      <inkml:brushProperty name="height" value="0.08571" units="cm"/>
      <inkml:brushProperty name="color" value="#004F8B"/>
    </inkml:brush>
  </inkml:definitions>
  <inkml:trace contextRef="#ctx0" brushRef="#br0">1 198 7816,'0'2'40,"0"0"0,6 1 0,-1 0-44,0-1 1,4 0 0,0 1 0,1 0 22,-1 0 1,0-1 0,0 1 0,2 0 59,2 0 1,0-2-1,-1 1 1,1-2-37,0 0 0,-1-1 0,1-2 1,-2-2-26,0-1 0,-1-1 0,-1 0 1,-2-1-48,1 0 1,-4-2 0,1 1 0,-2-1 19,-2-1 1,0-2-1,-2 1 1,-1 0 13,-3-2 0,-3 3 0,-3-1 0,0 0-6,1 2 1,-3 0-1,0 0 115,0 1-92,1 3 0,-2-2 1,2 3-1,-1 2 1,0 1 1,2 1-1,-1 1 1,1 2 4,1 1 1,2 1 0,3 5 0,-1 1 58,1 2 1,2 2 0,1 2 0,2 0-38,2 0 0,1 1 1,2 0-1,0-2 68,-2-2 0,4 1 0,-2-2 1,0-1-381,-1-2 0,-1-2 0,3 0 262,-1-1 0,0-3 0,1-1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3"/>
    </inkml:context>
    <inkml:brush xml:id="br0">
      <inkml:brushProperty name="width" value="0.08571" units="cm"/>
      <inkml:brushProperty name="height" value="0.08571" units="cm"/>
      <inkml:brushProperty name="color" value="#004F8B"/>
    </inkml:brush>
  </inkml:definitions>
  <inkml:trace contextRef="#ctx0" brushRef="#br0">5 12 7679,'-3'-3'-1473,"1"2"1809,2-3 74,0 3 0,2-1-758,2 2 348,1 0 0,-2 2 0,-1 1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4"/>
    </inkml:context>
    <inkml:brush xml:id="br0">
      <inkml:brushProperty name="width" value="0.08571" units="cm"/>
      <inkml:brushProperty name="height" value="0.08571" units="cm"/>
      <inkml:brushProperty name="color" value="#004F8B"/>
    </inkml:brush>
  </inkml:definitions>
  <inkml:trace contextRef="#ctx0" brushRef="#br0">6 1 6821,'-3'5'-563,"1"1"563,2-1 0,0 3 0,0-2 0,0 1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5"/>
    </inkml:context>
    <inkml:brush xml:id="br0">
      <inkml:brushProperty name="width" value="0.08571" units="cm"/>
      <inkml:brushProperty name="height" value="0.08571" units="cm"/>
      <inkml:brushProperty name="color" value="#004F8B"/>
    </inkml:brush>
  </inkml:definitions>
  <inkml:trace contextRef="#ctx0" brushRef="#br0">11 2 7880,'-1'-1'341,"0"1"100,-2 1 1,0 0-1350,1 1 1,1 2 907,1 3 0,0 3 0,0-2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6"/>
    </inkml:context>
    <inkml:brush xml:id="br0">
      <inkml:brushProperty name="width" value="0.08571" units="cm"/>
      <inkml:brushProperty name="height" value="0.08571" units="cm"/>
      <inkml:brushProperty name="color" value="#004F8B"/>
    </inkml:brush>
  </inkml:definitions>
  <inkml:trace contextRef="#ctx0" brushRef="#br0">22 11 7880,'-5'0'897,"-1"0"-1261,3 0-231,1 0 595,2 0 0,-2-5 0,-1-1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48.954"/>
    </inkml:context>
    <inkml:brush xml:id="br0">
      <inkml:brushProperty name="width" value="0.08571" units="cm"/>
      <inkml:brushProperty name="height" value="0.08571" units="cm"/>
      <inkml:brushProperty name="color" value="#004F8B"/>
    </inkml:brush>
  </inkml:definitions>
  <inkml:trace contextRef="#ctx0" brushRef="#br0">0 1 7512,'0'5'-206,"0"1"1,0 0 109,0 2 1,0 4-1,0 1 103,0 3-12,0 1 1,0 0-1,0 2 124,0 0-116,0 4 0,3-4 0,0 2-203,-1-1 154,2 0 0,-2-5 0,4 0 0,-1-2-173,0-1 0,1-1 219,-3-3 0,3-3 0,-1-1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7"/>
    </inkml:context>
    <inkml:brush xml:id="br0">
      <inkml:brushProperty name="width" value="0.08571" units="cm"/>
      <inkml:brushProperty name="height" value="0.08571" units="cm"/>
      <inkml:brushProperty name="color" value="#004F8B"/>
    </inkml:brush>
  </inkml:definitions>
  <inkml:trace contextRef="#ctx0" brushRef="#br0">6 1 7791,'-3'0'33,"0"0"72,3 0 0,3 1-523,0 1 1,0 1 417,1-2 0,-1 2 0,3 3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8"/>
    </inkml:context>
    <inkml:brush xml:id="br0">
      <inkml:brushProperty name="width" value="0.08571" units="cm"/>
      <inkml:brushProperty name="height" value="0.08571" units="cm"/>
      <inkml:brushProperty name="color" value="#004F8B"/>
    </inkml:brush>
  </inkml:definitions>
  <inkml:trace contextRef="#ctx0" brushRef="#br0">16 0 8079,'-4'3'0,"2"2"-176,-5-2 0,7 2 0,-2 1 0,1-1-100,1 0 1,0 1 0,1-1 0,0 0 275,1 1 0,4 1 0,0 2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9"/>
    </inkml:context>
    <inkml:brush xml:id="br0">
      <inkml:brushProperty name="width" value="0.08571" units="cm"/>
      <inkml:brushProperty name="height" value="0.08571" units="cm"/>
      <inkml:brushProperty name="color" value="#004F8B"/>
    </inkml:brush>
  </inkml:definitions>
  <inkml:trace contextRef="#ctx0" brushRef="#br0">22 1 8017,'-5'3'-173,"-1"1"1,2 0-1,0 1 84,2 0 0,2-1 0,0-1 0,1 2 132,1-1 1,1 1 0,-2-1-44,0 0 0,4-1 0,-2 3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50"/>
    </inkml:context>
    <inkml:brush xml:id="br0">
      <inkml:brushProperty name="width" value="0.08571" units="cm"/>
      <inkml:brushProperty name="height" value="0.08571" units="cm"/>
      <inkml:brushProperty name="color" value="#004F8B"/>
    </inkml:brush>
  </inkml:definitions>
  <inkml:trace contextRef="#ctx0" brushRef="#br0">17 0 7957,'-5'0'0,"-1"0"0,1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51"/>
    </inkml:context>
    <inkml:brush xml:id="br0">
      <inkml:brushProperty name="width" value="0.08571" units="cm"/>
      <inkml:brushProperty name="height" value="0.08571" units="cm"/>
      <inkml:brushProperty name="color" value="#004F8B"/>
    </inkml:brush>
  </inkml:definitions>
  <inkml:trace contextRef="#ctx0" brushRef="#br0">8 1 7850,'-3'0'468,"-1"0"1,4 0-334,0 0 1,2 0 0,3 0 0,1 0 48,-1 0 0,1 0 0,0 0 0,2 0-140,-2 0 1,1 0 0,-1 0 52,1 0-75,0 0 0,-1 0 0,-1 0 1,0 0 36,1 0 1,-1 0 0,0 0-52,1 0 1,-3 0-4,1 0 0,-2 0 59,1 0 78,-2 0-153,2 0 0,-3 2 7,0 2 1,0 0 0,0 2 0,0-1 1,0 0 0,0 1 0,0 0 1,0 1 0,0-1 0,0 1-95,0 1 92,0 1 1,0-1-1,0 1 1,0 1-10,0-2 1,0 2-1,0-2 1,0 0-9,0-1 0,0 0 0,0-1 1,0 2 6,0 0 1,0 1 0,0 0 0,0 0-3,0 1 0,0 2 0,0 0 0,0 0 3,0 2 0,0-2 0,0 1 0,0-1 18,0 2 1,0-3-1,0 3-13,0-2 0,0-1 1,0-1-1,0 1 1,0 0 5,0-1 0,0 1 0,0 0-13,0 2 13,0-2 1,0 2 0,0-2-1,0 1 12,0 1 0,0 0 1,0-1-1,0 1-1,0 0 0,0-1 0,0 1 0,0 0 7,0-1 0,0 1 0,0-1 0,0 1-10,0-1 1,0-1 0,0 1 0,0 1-9,0-1 1,0-1-1,0 0 1,0-1-4,0 1 0,0 0 0,0-1 0,0 1 3,0 0 0,0 1 1,0 1-1,0 0 2,0 0 0,0 2 1,0-2-1,0 0 6,0 0-6,0 2 0,0-4 119,0 1-112,0 2 1,0-2-1,0 1 1,0 1 11,0-3 1,0 1-1,0 0 1,-1 1-4,-1 1 1,2-1 0,-2 2 0,2-1 3,0-1 1,0 1 0,0-2 0,0-1 1,0-2 1,0-2 0,0 2 0,0-2-23,0 0 1,0 0 0,0-1-1,0 1 31,0 0 0,-2 1 0,0 0-19,1 1 1,0 1 0,1-1 0,0 1 2,0 0-7,0 1 1,-2 0 0,1-1 36,-1 1-36,2-3 1,0 2 0,0-3 0,0 0 7,0-1 1,0-1 0,0 0 0,0 1-18,0-1 1,0 1-1,0 0 1,0 2-12,0-2 1,0 2 0,0-1 0,-1 2 2,-1 0 1,2 0-1,-2-1 1,1 2 3,1 0 0,0 1 0,0-1 0,0 1-16,0-3 0,0 2 0,0-2 0,0 0 14,0 1 1,0 0 0,0-1-124,0 0 121,0 1 0,0-1 1,0 2-32,0-2 25,0-1 1,0 3 0,-1-1 0,-1 0-3,1 0 0,0 1 1,1-1-1,0 0 5,0 0 0,0-1 0,0 3 0,0-2 3,0 0 0,0-2 0,0 1 0,0 1-2,0-1 0,0 0 1,0 2-1,0-1 17,0 0 1,0-1-1,0 1 1,0 0 1,0 0 1,0 0-1,0-2 1,0 0-15,0 1 1,0-2 0,0 1 138,0-1-131,0 2 1,0-2 0,0 1-1,0 1-4,0-1 1,0 0 0,0 1 0,0 0-3,0 0 0,0 2 0,1-3 0,0 1-3,1 0 1,-1 1 0,-1-2 1,0 2 1,0-2-1,0 1 1,0 0 0,0 0 1,0 0 0,0 0 1,0-2-1,0 2-2,0 0 1,0-1 0,0 2 0,0 0-12,0-1 1,0 2-1,0-1 1,0 1 7,0-1 0,0 1 0,0-2 115,0 1-107,0 1 0,0-4 0,0 2 0,0 1 8,0-1 0,0-1 0,0 1 0,0 1-5,0-1 0,0-1 1,0 2-1,0 0 2,0-1 1,0 2-1,0-2 1,0-1-15,0 1 1,0 1 0,0-1 0,0 0 0,0 1 1,0 0 0,0-1-1,0 0 6,0 1 1,1-1 0,0 1 0,1 0 0,0-2 0,-2 3 0,0-1 0,0 1 0,0 1 0,0-2 0,0-1 0,0 2 0,0 0 0,0 0 0,0 0 0,0-1 0,0 0 0,0 0 0,0 0 0,2 1 0,-1-2 0,1 0 0,-2 0 0,1 0 0,1 1 0,-2-1 0,2 0 0,-1-1-6,-1 0 0,0 3 0,1-2 1,1 1 2,-1 0 0,0-1 0,-1 2 0,0-2-14,2 2 1,-1-2 0,1-1 0,-2 1 0,0-1 0,2 0 1,0 0-1,-1 0 4,0 0 1,-1 0-1,0 0-71,0 0 75,0 1 1,1-1-1,1 1 1,-1 0-12,0 1 0,-1-2 0,0 1 0,0 0-1,0 1 1,0-1 0,0 2 0,0-2 8,0 0 0,0-1 1,0-2-1,0 0-7,0 1 0,0-1 0,0 0 0,0 1-9,0-1 1,0-1 0,0-1 0,0 1-9,0 1 1,0-1 0,0-1-44,0 1 0,0-1-31,0 1 169,0-1-83,0 0 0,-1 2-20,-1-4 23,2 4 0,-2-4-8,2 2 0,0 1 22,0 1 0,0 1 0,0-1-5,0 0 1,0 1 0,1-1 0,1 2 24,-1 0 1,0 0 0,-1-1 2,0-1 1,0 0-16,2 1 1,-1-3 0,1 1 2,-2 0 1,0-1 0,0 0-6,0 2 1,0-2 94,0 0-93,0 1 0,0-1 0,0 1 51,0 0-42,0-2 1,0 3 0,0-1 0,0-1-7,0 0 0,0-2 1,-2 2-2,1-1 0,-2-1-5,1 0 0,1 0 1,-2-1 1,2 1 0,-2 0 15,1 1 1,-1-1-16,-2-1 1,1 0 0,0 0-3,0 0 1,1 0-7,0 0 10,-1 0 0,-1 0-11,-1 0 8,3 0 1,-1 0-1,0 0-1,-1 0 1,0 0 0,0 1 0,1 0 36,1 1 0,-1 0 34,-1-2 0,1 0-16,1 0 1,1 0-38,-2 0 1,3 0-1,-1 2 19,-1-1 1,2 1-131,-2-2 115,1 0-289,0 0 1,7-5-1,1-1 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52"/>
    </inkml:context>
    <inkml:brush xml:id="br0">
      <inkml:brushProperty name="width" value="0.08571" units="cm"/>
      <inkml:brushProperty name="height" value="0.08571" units="cm"/>
      <inkml:brushProperty name="color" value="#004F8B"/>
    </inkml:brush>
  </inkml:definitions>
  <inkml:trace contextRef="#ctx0" brushRef="#br0">134 22 7744,'-3'-3'116,"0"2"1,3-2 17,-2 1 0,1 0 1,-1 0-65,0 1 1,-1-2 0,-3 2 104,1-1 1,0 0 0,-1 2-134,1 0-50,2 0 0,-2 1 0,2 0 43,-2 1-41,2 0 0,-2-2 0,2 0-105,0 2 136,-2-1 0,3 2 1,-2-2 15,0 1 54,3-1 334,-1-1-406,2 3 1,0 0-1,0 2 1,0 1 0,0-3 1,0 1 14,0 0 1,0 1-16,0 0 1,0 0-1,0 1-4,0-1 0,0 0 1,0 1-10,0-1 1,-1 0 0,0 1-19,-1-1 0,0 1 0,2 0 0,0 2-27,0-2 41,0 0 1,0 0-1,0 0 1,0 2 10,0-2 0,0 0 0,0-1-15,0 1 0,0-1 1,0 0-1,0 1 0,0 0 37,0 1 0,0-1 1,0 1-1,0 1-9,0-1 1,0 2-1,0-2 1,0 1-26,0 0 0,0 1 0,0 0 0,0-1 5,0 2 1,0-3 0,0 1-1,0 0 5,0 0 0,0 0 1,0 0-45,0 0 33,0 1 1,2-2-1,0 1 45,-1 0-35,0 1 0,-1-1 0,0 1 0,0 0 33,0 1 1,0-1 0,0 1 0,0-1-18,0 0 0,0 1 0,-1 1 1,0 0 29,-1-1 1,0-1-1,2 0 1,0 1-31,0 0 1,0 0 0,0-1-1,0 1-6,0 1 1,0-2-1,0 2 1,-1-2 1,-1-1 0,0 1 0,2-2 0,0 1 0,0 0 1,0 2 0,0-2 77,0 0-83,0 1 1,0 2-1,0-1 1,0 1 13,0 0 0,0-1 1,0 2-1,0-1-39,0 2 1,-1-1 0,0-1 0,0 0 20,-1-1 1,2 1-1,0 0 1,0 0-25,0-1 1,0 0 0,0 0-1,0-1 15,0 0 1,0 1-1,0 0 1,0 0 29,0-1 1,0 1-1,0 1 1,-1-1 13,-1 0 1,2 0 0,-2 1 0,1 0-7,1-1 0,0 1 0,0-2 0,0-1-3,0 0 0,0 1 0,0-2-225,0 0 114,0 1 0,0-2 0,0 1-161,0-1 224,0 2 1,0-2 0,0 1 0,0 0 33,0 1 0,0 1 0,0 0 1,-2 0-16,-2 0 0,1 1 0,1-1 1,-1 1 67,2-1 1,-1 0 0,0-1 0,1 0 4,0-1 0,1 2 0,0-2 0,0 1-122,0-1 1,0 0 0,0 1-60,0 0 0,0 1 105,0 0 1,0 1 0,0 0-18,0 0 1,0-2 0,0 3-70,0-1 66,0 0 0,0 1 0,0-1 0,0 1 15,0-3 1,0 3 0,0-3 0,0 2 9,0 1 1,0 0 0,0 0 0,0 0-31,0 1 1,0 0-1,0 2 6,0 1 1,0-1 0,0 0 0,0 0 0,0 1-47,0-1 0,0 0 1,0 2-1,0-2-16,0 1 1,0-3 0,0 2 0,0-1-80,0-1 1,0-1 0,1 0 47,0-1 1,0 1-1,1 0 1,-1 0-1,0 1-29,1 0 0,0 3 0,-2-2 19,0 0 73,2 2 0,-1-1 0,0-1 1,0 1 4,-1 0 1,0-2-1,1 2 1,0-1 7,1-1 1,-1 1-1,-1 2 1,0-1-13,0 1 1,0 0 0,0-1 0,0 1 35,0 1 0,0-2 0,0 3 0,0-3-25,0 1 1,0-1 0,0 0 0,0 1 19,0 0 1,0 0-1,0-1 1,0 0-11,0 0 0,0 1 0,0-2-10,0 0 0,0 1 0,0 1 1,0-2-1,0 1-1,0-3 1,1 2-1,0 1 1,1-1 10,-1 0 0,0 1 0,-1-2 0,0 1 14,0 0 1,0-1-1,0 1 1,0 0 5,0-1 0,0 0 0,2 0-3,-1 1 0,1-2 0,-2-1 0,0-1 0,0 0-37,0 1 1,0 0 0,0 0-77,0-1 102,0 0 1,0 1-1,0 1 1,0-2-7,0 0 0,2-1 0,0 1 33,-1-2-31,-1 2 0,0-3 0,0 1 0,0 0-35,0 0 1,0 1 0,0-3 0,0 0-67,0 1 0,0-1 0,0 0 0,0 1 50,0-1 0,1 1 0,0 0 0,1 2 23,-1-2 0,0 0 1,-1 0-1,2 1-14,-1 0 0,1 0 0,-2-2 90,0 0 0,1 1 1,0-1-1,1 0-9,-1 1-35,-1-1 0,1 1 0,0-1 0,1 0 6,-1 1 0,0-1 1,-1 0 40,2 1 1,-1-1-1,1 0 1,-2 1 0,0 1-18,0 0 0,0 1 1,1-2-1,0 1-4,1 0 1,-1 0 0,-1 1-1,0 0-13,0 0 0,0-1 0,1 0 1,0 0-3,1-1 1,0 0 0,-2 0 0,0-1-2,0 0 1,0 1 0,0-1 0,2-1-1,-1-1 1,1 1-82,-2 1 80,0 1 1,1-2-1,0 0 1,1 0-13,-1 0 1,0 1-24,1 0 21,-2-2 37,3 2-23,-3-4 0,0 1 0,0 0 54,2-1 0,-1 2-33,1-1 0,-1-2 0,0 3 38,1-1 0,0-1 0,0 0 15,1 0 1,0 0-1,1 0-13,0 0 0,1 1 1,0-2 9,1 0 1,-1 0-1,0 0-186,1 0 139,-1 0 0,1 1 0,0 0-119,2 1 52,-1 0 0,-2-2 0,1 0-184,1 0 0,-1 0 53,1 0 0,-1-3 174,-1 0 0,3-4 0,0-2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53"/>
    </inkml:context>
    <inkml:brush xml:id="br0">
      <inkml:brushProperty name="width" value="0.08571" units="cm"/>
      <inkml:brushProperty name="height" value="0.08571" units="cm"/>
      <inkml:brushProperty name="color" value="#004F8B"/>
    </inkml:brush>
  </inkml:definitions>
  <inkml:trace contextRef="#ctx0" brushRef="#br0">0 3392 8068,'3'3'-400,"0"-1"1,2-1 0,1-1 0,-1 0 589,3 0 0,-2 0 1,3 0-1,0 0-156,2 0 1,-1-1-1,2 0 195,0-1-142,-1-2 1,3 3-1,-2-3 320,0 0-258,3-1 1,-1 0 0,1-1-37,-1 1-68,2 0 1,-2-3 0,2-1 0,0 0-32,2 0 1,-1-3-1,1 1 1,0-2-72,0 0 91,-1 1 1,-1-1-34,0 1 0,0-3-130,-2 3-42,2 0 176,-5 1 0,2 0 43,-2 0 0,-1 0-37,1-1 1,-2 0 2,0-2 1,-3-1 18,1-1 199,2-2-100,-3 1 0,1-5-88,-1 0 1,0 2 27,1 0 0,-1 0 254,1-1-191,-1 0 0,-3 0 0,1 1-126,0 0-120,1 3 171,0-4 1,-1 3 18,-1-2 0,0-1-170,1 2 0,1-3-23,-2-1 1,0 1 93,1-3 0,-1-1-16,0-2 0,1 0 287,-2-2-2,0 2-225,0-1 0,-1 3-51,1 1 55,-2-4-19,0 4 0,0-4 1,0 2-1,0 1 11,0-1 1,0-1 0,0-2 0,1 1-7,1-2 1,-2-1-28,2 0-10,1 3 0,-2-2 1,2 2-1,0-1 1,-1 0-22,1 0 45,-1-1 0,-2 3 0,0-2-10,0 1 9,0 1 1,0-1-1,0 0 0,0-1 1,0 2 6,0-3 0,0 3 0,0-2 0,0 1 0,1 1 0,2 1 26,0 0 1,0 1 0,1-1 0,-1 0-14,2 0 0,-1 3 0,0-1 0,-1 0 0,0 0 39,0 0-41,-2 0 1,4-2-20,-2 1 1,0-1 20,1 0 0,-1-1-331,3-1 148,1 1 67,-1-1 1,4 1-76,-3-3 0,2 3-11,0 0 120,-1 1 1,0 2 0,-1 1-1,0 1 1,0 3 0,-2-1-27,-2 0 0,2 2 1,-3 1-1,0 2 97,1 2 0,0-2 0,0 1 0,0-3 12,1 1 0,-1-2 0,1 0 0,1-2-59,2-1 1,0 3-1,-1-1-57,1 0 78,-1 2 0,2-1 0,-1 3 0,0 1-22,-1 1 0,0-1 1,-2 2-49,-1 1 0,1-1 41,1 1 1,1-2 55,-1 1 1,2-1 0,0 1 0,0 0 0,-1 0-6,1 1 1,-1 1 0,2 2 0,-1 0-15,0-1 0,0 3 0,-3-1 39,0 3 0,-1-1 0,3 1 1,-1 0-1,0-1 70,1 1 1,-1 0 0,0 1 0,1 0-58,-1 0 0,0-1 0,1 1 1,-1 0-33,0 0 0,1 1 1,-2-1-1,1 1 35,-2 1 1,1 0 0,0 1-176,0-1 67,1 2 1,-4-3 0,2 3 89,2 0 1,-1-1 25,2-1 1,-1-1 0,0 2-28,1-1 0,-1-1 0,0 1 7,1-1 0,-1 1-31,0 1 30,1 0-56,-1 1 33,-2 0 0,0 0 21,-1 0-49,-2 0 1,5 0-123,-1 0-272,-2 0-123,3 0 0,-3 1-329,2 0 864,-2 0 0,-2 6 0,0-1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54"/>
    </inkml:context>
    <inkml:brush xml:id="br0">
      <inkml:brushProperty name="width" value="0.08571" units="cm"/>
      <inkml:brushProperty name="height" value="0.08571" units="cm"/>
      <inkml:brushProperty name="color" value="#004F8B"/>
    </inkml:brush>
  </inkml:definitions>
  <inkml:trace contextRef="#ctx0" brushRef="#br0">1 0 8017,'4'1'590,"1"0"1,-2 1-440,1-1 0,3 0 0,0-1 0,0 1-170,-2 1 1,3 2 0,-1-1 0,-1 1 74,0-1 0,-2 1 1,-1 1-169,1 1 1,1-1 0,-1 0 0,-1 1 12,-1-1 0,0 0 1,-2 1-6,0-1 76,0 0 0,0 1 0,0-1 46,0 0 1,0-1-1,0 0-34,0 0 1,-3 0 69,0 2-49,1-1 1,-3 1 0,1 1 0,-1 0-116,0 2 1,0-2 0,-1 2 109,-1 0 0,-2 1 0,-1 1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2.242"/>
    </inkml:context>
    <inkml:brush xml:id="br0">
      <inkml:brushProperty name="width" value="0.08571" units="cm"/>
      <inkml:brushProperty name="height" value="0.08571" units="cm"/>
      <inkml:brushProperty name="color" value="#66CC00"/>
    </inkml:brush>
  </inkml:definitions>
  <inkml:trace contextRef="#ctx0" brushRef="#br0">142 43 7447,'-2'-13'-393,"-3"4"566,4-4 6,-12 12-33,12-5-163,-12 6 67,12 0 0,-7 4 1,5 3-129,-2 0 118,0 3 1,4 4 0,-2 0-151,-2 0 146,0 6 0,5-4-126,0 3 80,0-3 0,0-2 0,2 0 0,2 0-96,6 0 0,2-6 0,2-3 0,1-4 70,-1-1 1,0-1-1,0-4 1,0-4 20,0-4 0,-1-6 0,-2 0 0,-4 2 22,0 1 0,-3 1 0,-4-2 126,0-2 0,-6 0-55,-3 5 0,-5 6 0,-4 2 0,0 1-77,0 0 1,-2 2 35,1 8 1,-1-2-408,1 6 230,3-5 0,-4 8 1,7-3 139,4 4 0,-4 7 0,6 2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2.883"/>
    </inkml:context>
    <inkml:brush xml:id="br0">
      <inkml:brushProperty name="width" value="0.08571" units="cm"/>
      <inkml:brushProperty name="height" value="0.08571" units="cm"/>
      <inkml:brushProperty name="color" value="#66CC00"/>
    </inkml:brush>
  </inkml:definitions>
  <inkml:trace contextRef="#ctx0" brushRef="#br0">29 1 5752,'-8'6'0,"-5"-4"0,6 4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49.359"/>
    </inkml:context>
    <inkml:brush xml:id="br0">
      <inkml:brushProperty name="width" value="0.08571" units="cm"/>
      <inkml:brushProperty name="height" value="0.08571" units="cm"/>
      <inkml:brushProperty name="color" value="#004F8B"/>
    </inkml:brush>
  </inkml:definitions>
  <inkml:trace contextRef="#ctx0" brushRef="#br0">25 101 7470,'1'8'0,"1"0"-230,1 1 1,2-4 0,-1 0 0,0-2 136,3-1 0,0 0 0,2 0 96,-1 1 1,0-1-1,1-5 1,-2-3 38,-2-1 0,2-1 1,-3-1-1,-1 1-11,1 0 1,-1-1 0,-3 0 145,0-2-113,0 2 1,0-3 0,0 3-34,0 1-15,0 0 1,-4 0 0,-2 2-1,-4 1 31,-1 2 0,0 0 0,2 3 1,-1 0 24,-1 0 0,0 4 1,2 1-1,2 2 18,1 2 1,-1 2-1,2 1 1,1 1 61,1 2 1,2 1 0,1 3 0,0 0 36,0 0 0,4 1 1,2-1-1,3 0-189,3-2 1,2-3 0,1-2 0,3-2 86,1-2 1,3-6 0,-1 1-88,0-2 0,1-5 0,3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3.049"/>
    </inkml:context>
    <inkml:brush xml:id="br0">
      <inkml:brushProperty name="width" value="0.08571" units="cm"/>
      <inkml:brushProperty name="height" value="0.08571" units="cm"/>
      <inkml:brushProperty name="color" value="#66CC00"/>
    </inkml:brush>
  </inkml:definitions>
  <inkml:trace contextRef="#ctx0" brushRef="#br0">1 43 8021,'0'-9'-1872,"0"-1"2187,0-1 682,0 5-917,0 0 1,0 7-1,0 4-59,0 4 1,0 4 0,0 3-1,0 1 31,0 2 1,0 6-1,0-2 1,0 4-183,0 1 0,0 3 130,0-2 0,6 8 0,2-7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3.832"/>
    </inkml:context>
    <inkml:brush xml:id="br0">
      <inkml:brushProperty name="width" value="0.08571" units="cm"/>
      <inkml:brushProperty name="height" value="0.08571" units="cm"/>
      <inkml:brushProperty name="color" value="#66CC00"/>
    </inkml:brush>
  </inkml:definitions>
  <inkml:trace contextRef="#ctx0" brushRef="#br0">1 1 7599,'1'8'-142,"4"-4"1,-2-2 0,7-2 205,1 0 1,1 0 0,2 1 27,0 4 0,-4-3 1,-1 4-167,2 0 0,-3-3 0,0 7-155,-2 1 167,-1 1 0,-5-2 1,0-1 43,0 2 0,-5 2 0,-1-1-252,-2-2 247,5 2 0,-10-9 68,4 7 1,-2-6 173,1 6-18,4-7 0,8 3-138,2-6 0,0-5 0,5-1 0,2 0-54,2 0 0,1 1 0,0 5 0,0 0-84,0 0 1,0 0 0,2 0-1,1 0-601,2 0 676,6 0 0,-9 0 0,4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4.538"/>
    </inkml:context>
    <inkml:brush xml:id="br0">
      <inkml:brushProperty name="width" value="0.08571" units="cm"/>
      <inkml:brushProperty name="height" value="0.08571" units="cm"/>
      <inkml:brushProperty name="color" value="#66CC00"/>
    </inkml:brush>
  </inkml:definitions>
  <inkml:trace contextRef="#ctx0" brushRef="#br0">0 43 7985,'0'-10'-35,"0"1"1,0 4-88,0-4 0,2 6 70,2-2 33,-2 3 1,10 2 0,-2 0-10,2 0-7,3 0 0,-6 5 0,-1 1 0,0 2-8,-1 3 1,-3-3-1,2 1 1,-1 2-39,-1 2 1,1 1 0,-5 0 0,-2 0 51,-2 0 1,1-1-1,-5-2 1,0-2-9,0 2 1,3 0 168,-4-1-100,6 2-32,-3-10 0,12 4 0,3-6 0,4 0 16,1 0 0,0 0-62,0 0 49,0 0 0,-4 5 78,-1-1-50,-6 7 1,3-7-1,-6 5 1,0 2 6,0 1 1,-1-2-1,-4-1 1,-4 2-15,-4 2 1,-1 1-1,0 0 1,0 0-141,0 0 1,0-1 115,0-4 0,-7 4 0,-1-5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5.227"/>
    </inkml:context>
    <inkml:brush xml:id="br0">
      <inkml:brushProperty name="width" value="0.08571" units="cm"/>
      <inkml:brushProperty name="height" value="0.08571" units="cm"/>
      <inkml:brushProperty name="color" value="#66CC00"/>
    </inkml:brush>
  </inkml:definitions>
  <inkml:trace contextRef="#ctx0" brushRef="#br0">28 14 8003,'-6'-8'-1532,"4"2"1693,-4 6-457,6 0 343,0 0 1,0 6 42,0 4 0,-5 2 0,1 2 0,1 0 1,1 1 0,2-1 30,0 0 0,6 0-42,4 0 1,2 0 0,2-1-101,0-4 1,1 2-1,-1-6 1,-2-1-21,-2 3 1,2-6-1,-2 4 1,2-3 47,2-2 1,-4 0 0,-1 0-637,2 0 443,2-7 0,-4 4 0,-1-6 186,-2-2 0,5-2 0,-3-1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5.431"/>
    </inkml:context>
    <inkml:brush xml:id="br0">
      <inkml:brushProperty name="width" value="0.08571" units="cm"/>
      <inkml:brushProperty name="height" value="0.08571" units="cm"/>
      <inkml:brushProperty name="color" value="#66CC00"/>
    </inkml:brush>
  </inkml:definitions>
  <inkml:trace contextRef="#ctx0" brushRef="#br0">71 0 8003,'-6'8'-106,"0"0"174,-4-3-17,4-4 0,1 7 0,1-3 0,1 4-87,1 4 1,2 1-1,0 1 1,0 4-38,0 5 1,0 4 0,0 5-1,0 5 315,0 2-242,0 9 0,-13 7 0,-2 9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6.289"/>
    </inkml:context>
    <inkml:brush xml:id="br0">
      <inkml:brushProperty name="width" value="0.08571" units="cm"/>
      <inkml:brushProperty name="height" value="0.08571" units="cm"/>
      <inkml:brushProperty name="color" value="#66CC00"/>
    </inkml:brush>
  </inkml:definitions>
  <inkml:trace contextRef="#ctx0" brushRef="#br0">57 0 7227,'-9'5'-200,"-1"0"258,7 5 0,-5-3 0,5 4 1,-2-2 111,2 2 0,2 2-173,1 1-13,0 0 1,0 0 6,0 0-40,0 0 1,1-4 0,4-3 0,4 0 0,-1 2 1,2-3 5,1 2 0,-3-5 1,1 4-28,2-1 1,-3-3 47,1 6 1,-6 1 0,2 4 46,-3 0 1,-2-4 0,0-1 0,0 2-9,0 1 1,0 3 0,-2-1-1,-1 0-1,-2 0 0,-6 0-156,2 0 144,2-6 0,-5-2-304,3-6 99,2 0 1,-5-1 199,2-4 0,-2-3 0,-2-6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6.450"/>
    </inkml:context>
    <inkml:brush xml:id="br0">
      <inkml:brushProperty name="width" value="0.08571" units="cm"/>
      <inkml:brushProperty name="height" value="0.08571" units="cm"/>
      <inkml:brushProperty name="color" value="#66CC00"/>
    </inkml:brush>
  </inkml:definitions>
  <inkml:trace contextRef="#ctx0" brushRef="#br0">1 1 7950,'14'0'-173,"-5"0"0,1 0 0,1 0 134,1 0 1,2 0 0,2 1-1,3 3-133,4 0 0,-2 3 172,-3-3 0,4 4 0,0 6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7.239"/>
    </inkml:context>
    <inkml:brush xml:id="br0">
      <inkml:brushProperty name="width" value="0.08571" units="cm"/>
      <inkml:brushProperty name="height" value="0.08571" units="cm"/>
      <inkml:brushProperty name="color" value="#66CC00"/>
    </inkml:brush>
  </inkml:definitions>
  <inkml:trace contextRef="#ctx0" brushRef="#br0">1 29 7931,'0'-8'-368,"0"2"1,0 4 55,0-2 411,0 2-2,0-4 0,0 7-36,0 4 0,0 3 1,0 6-1,0 0-49,0 0 0,0 7 1,0 2-1,0 4-3,0 1 1,0-4 0,0-1-1,1 1 5,4-2 0,-2-2 0,5-6-156,-2 0 156,5 0 1,-3-1-1,6-4-15,0-4 1,0-3 0,-1-4-170,-4-3 121,4-3 0,-11-6 1,2 0-1,-2 0 37,-2 0 1,0 0-1,0 0 18,0 0 1,-2 1 0,-2 2-1,-6 2 1,2 6 0,-1-2-174,-2 3 1,-2 9 166,-1 2 0,6 4 0,2 1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8"/>
    </inkml:context>
    <inkml:brush xml:id="br0">
      <inkml:brushProperty name="width" value="0.08571" units="cm"/>
      <inkml:brushProperty name="height" value="0.08571" units="cm"/>
      <inkml:brushProperty name="color" value="#66CC00"/>
    </inkml:brush>
  </inkml:definitions>
  <inkml:trace contextRef="#ctx0" brushRef="#br0">1 0 7418,'9'5'13,"0"0"1,1-1 0,4-4 0,0 0-82,0 0 1,0 0 0,0 0 6,1 0 1,-6 0 0,0 2 103,2 2 0,-4 0-130,-3 5 94,-2 0 1,-2 6 187,0-1-184,0 0 1,0 1 0,0 3 185,0 1-192,0-1 0,0-2 0,-2 1 0,-1 2-55,-2-2 0,1 4 1,4-2-1,0-2 24,0-2 1,0 0 0,0-1 0,0 0-195,0 0 1,0-5 0,0 1-135,0 1 1,-2-5 353,-2-1 0,2 2 0,-4 1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8.184"/>
    </inkml:context>
    <inkml:brush xml:id="br0">
      <inkml:brushProperty name="width" value="0.08571" units="cm"/>
      <inkml:brushProperty name="height" value="0.08571" units="cm"/>
      <inkml:brushProperty name="color" value="#66CC00"/>
    </inkml:brush>
  </inkml:definitions>
  <inkml:trace contextRef="#ctx0" brushRef="#br0">1 1 7364,'16'0'121,"2"0"1,0 0 0,4 0 0,0 0 17,-1 0 1,5 0-140,6 0 0,-2 0 0,5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52.062"/>
    </inkml:context>
    <inkml:brush xml:id="br0">
      <inkml:brushProperty name="width" value="0.08571" units="cm"/>
      <inkml:brushProperty name="height" value="0.08571" units="cm"/>
      <inkml:brushProperty name="color" value="#004F8B"/>
    </inkml:brush>
  </inkml:definitions>
  <inkml:trace contextRef="#ctx0" brushRef="#br0">26 9 7883,'-6'0'-317,"1"0"0,2 0 0,-2 1 318,2 1 1,0 3-1,3 3 1,0 1 25,0-1 0,0 3 1,0 1-1,1 0 24,2 0 0,1 2 1,5-3-177,-1-1 152,0-1 1,1 0 0,2-1-221,0 0 191,0-3 1,0-1 0,0-2 0,-1 1-15,-1-1 1,0-5 0,-1-2 11,0-3 0,-3-1 0,-2-1 1,-3-1 7,0 1 1,0 0 0,0 2 0,0-1 0,-3-2 1,-2 1-1,-3-1 1,0 2-7,-1 1 1,-2 0-1,0-1 1,0 2-78,-1 1 1,3 0-1,-2 3-11,1 1 1,2 1 88,0 1 0,3 4 0,2 1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29.441"/>
    </inkml:context>
    <inkml:brush xml:id="br0">
      <inkml:brushProperty name="width" value="0.08571" units="cm"/>
      <inkml:brushProperty name="height" value="0.08571" units="cm"/>
      <inkml:brushProperty name="color" value="#66CC00"/>
    </inkml:brush>
  </inkml:definitions>
  <inkml:trace contextRef="#ctx0" brushRef="#br0">170 127 7453,'0'-9'-646,"0"0"701,0-2 0,0 3 0,0-2 141,0-1-75,-7-1 0,4-2 45,-6 0 1,4 6-126,-4 3-27,-1-3 0,1 7 0,0-4-51,-2 3-41,4 2 0,-4 2 0,5 3-16,-2 4 0,0-1 1,-1 1-1,3 2 46,-1 2 0,6-4 0,-4 1-64,4 1 0,1 1 110,0 2 1,0-4 14,0-1 0,6-1 1,2 3-18,0-2 1,-1-6 0,-4 4 57,2-1-57,0 2 1,0 1 0,-1 1 0,-1 1-12,-1 1 0,0 2 0,1 0-65,1 0 69,1 1 22,-5-1-9,0 0 1,0 0 0,0 0-10,0 0 0,-1-4 129,-4-1 1,-3-6 8,-6 2 1,4-4 0,1-1-72,-2 0 1,3-4 0,0-3 0,2 0-1,3-4 0,0 0 0,0 0-16,-2 1-1,0 1 1,5-1-177,0 1 82,0 0 0,5-6 1,1 1-359,2 0 218,2 6 0,4-4 0,1 4 190,4 0 0,3-11 0,6 4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30.648"/>
    </inkml:context>
    <inkml:brush xml:id="br0">
      <inkml:brushProperty name="width" value="0.08571" units="cm"/>
      <inkml:brushProperty name="height" value="0.08571" units="cm"/>
      <inkml:brushProperty name="color" value="#66CC00"/>
    </inkml:brush>
  </inkml:definitions>
  <inkml:trace contextRef="#ctx0" brushRef="#br0">155 43 6459,'-1'-13'-180,"-4"4"351,4 3 1,-10 4-1,4-1-108,0-2 1,2 0 0,-5 5-55,-1 0 0,4 0 0,-3 0 33,-1 0 1,3 0 0,-1 2-84,-2 3 1,3-2-1,0 6 1,2 2-22,3 2 1,-3 1-1,1 0 1,2 2 55,1 2 0,2-2 1,0 3-24,0-3 20,0-2 0,2 0 0,2-2-3,6-2 0,-2-4 1,1-6-184,2 0 126,2 0 1,1-1 0,0-4 43,0-5 11,-6-2 0,4-1 0,-4 2 0,0 2 18,-3-2 1,1-2-1,-1-1-17,-2 0 0,0 0 0,0 0 213,2 0 0,0 4 245,-5 1-282,0 6-124,0-3 1,0 18 0,0 5 0,0 4 13,0-2 0,0 3 1,0 1-124,0 4 10,0-5 1,0 4 0,0-2-291,0 3 285,0 1 0,0 0 1,0 0-1,0 0-535,0 1 600,0-1 0,0 0 0,0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31.684"/>
    </inkml:context>
    <inkml:brush xml:id="br0">
      <inkml:brushProperty name="width" value="0.08571" units="cm"/>
      <inkml:brushProperty name="height" value="0.08571" units="cm"/>
      <inkml:brushProperty name="color" value="#66CC00"/>
    </inkml:brush>
  </inkml:definitions>
  <inkml:trace contextRef="#ctx0" brushRef="#br0">15 1 7532,'-8'9'-364,"3"1"95,4 1 245,1 1 0,0 2 0,0 0-13,0 1 14,0 5 1,0-3 0,0 5-145,0-1 101,0-3 1,5-4 0,1-1-46,2-4 3,-5 4 0,8-10 108,-6 6 0,5-5 0,-2 2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31.966"/>
    </inkml:context>
    <inkml:brush xml:id="br0">
      <inkml:brushProperty name="width" value="0.08571" units="cm"/>
      <inkml:brushProperty name="height" value="0.08571" units="cm"/>
      <inkml:brushProperty name="color" value="#66CC00"/>
    </inkml:brush>
  </inkml:definitions>
  <inkml:trace contextRef="#ctx0" brushRef="#br0">0 85 6934,'0'14'-21,"0"0"1,0 1 45,0-1-7,6 0 0,-2-2 0,3-1 0,1-3-37,0-2 1,2 4 0,4-5-14,0-2 1,0-3 34,0-5 0,-1-3 1,-2-8-1,-4-1-43,0-2 0,-3 1 0,-4 3 0,-1 1 12,-4 0 0,2 0 0,-6 0 40,-2 0-19,-2 0 1,-1 4 0,0 3 44,0 0-68,6 3 0,-5 4-322,4 0 352,3 6 0,-7 2 0,5 6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33.506"/>
    </inkml:context>
    <inkml:brush xml:id="br0">
      <inkml:brushProperty name="width" value="0.08571" units="cm"/>
      <inkml:brushProperty name="height" value="0.08571" units="cm"/>
      <inkml:brushProperty name="color" value="#66CC00"/>
    </inkml:brush>
  </inkml:definitions>
  <inkml:trace contextRef="#ctx0" brushRef="#br0">1 15 7917,'0'-8'-351,"0"2"359,6 6 0,-4 6 1,2 4-53,-2 2 24,4-4 1,-3 6 0,5 0-40,-2 8-7,-1-8 1,-3 10 0,1-9-49,1 6 0,1-4 1,-5 2-237,0-3 1,2-7 349,2 0 0,-2-5 0,4 2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1:33.707"/>
    </inkml:context>
    <inkml:brush xml:id="br0">
      <inkml:brushProperty name="width" value="0.08571" units="cm"/>
      <inkml:brushProperty name="height" value="0.08571" units="cm"/>
      <inkml:brushProperty name="color" value="#66CC00"/>
    </inkml:brush>
  </inkml:definitions>
  <inkml:trace contextRef="#ctx0" brushRef="#br0">14 0 7411,'-8'15'-75,"2"-4"0,6 1 0,0 4 42,0-1 1,5 1-1,0 0 1,-1 3-286,3 4 1,-4 8 0,5 2 317,-2-1 0,5-9 0,-3-2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05.273"/>
    </inkml:context>
    <inkml:brush xml:id="br0">
      <inkml:brushProperty name="width" value="0.08571" units="cm"/>
      <inkml:brushProperty name="height" value="0.08571" units="cm"/>
      <inkml:brushProperty name="color" value="#004F8B"/>
    </inkml:brush>
  </inkml:definitions>
  <inkml:trace contextRef="#ctx0" brushRef="#br0">0 50 7658,'0'-8'-43,"0"-1"1,3 4 479,0-1-263,3 4 1,-1-4 0,3 3-97,1 1-91,-1 1 0,0-1 1,1-1-1,-1 1-5,0 1 1,1 1-1,-1 0 1,0 0 9,1 0 1,-1 4 0,0 0-46,1 1 1,-5 0 0,0-3 17,0 0 1,-3 4 173,5-3-17,-4 3 0,1-4 0,-3 3-62,0 2 1,0-2 0,0 0 0,0 2 55,0 0 0,0 1 1,0 1-159,0-1 87,-3 4 0,2-2 0,-2 4-82,2 1-28,1-3 1,0 3-1,0-1 1,0 2-41,0 1 0,0-1 0,-1 1 0,-1-1-139,0-2 0,-1 1 0,3-2 0,0 0-209,0-2 0,0 1 1,0 0 452,0 1 0,-4-3 0,0 2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05.624"/>
    </inkml:context>
    <inkml:brush xml:id="br0">
      <inkml:brushProperty name="width" value="0.08571" units="cm"/>
      <inkml:brushProperty name="height" value="0.08571" units="cm"/>
      <inkml:brushProperty name="color" value="#004F8B"/>
    </inkml:brush>
  </inkml:definitions>
  <inkml:trace contextRef="#ctx0" brushRef="#br0">1 0 8071,'8'0'275,"-1"0"1,0 1 0,3 1-172,2 1 0,-1 3 0,4-3 0,2 1 115,1 0 0,1-2 0,-1-2-219,1 0 0,3-3 0,3-2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08.007"/>
    </inkml:context>
    <inkml:brush xml:id="br0">
      <inkml:brushProperty name="width" value="0.08571" units="cm"/>
      <inkml:brushProperty name="height" value="0.08571" units="cm"/>
      <inkml:brushProperty name="color" value="#004F8B"/>
    </inkml:brush>
  </inkml:definitions>
  <inkml:trace contextRef="#ctx0" brushRef="#br0">1 50 7915,'0'-5'-1797,"0"-1"1606,0 0 1,3-2 746,3 0 0,1 2 0,1 2 1,1 0 137,-1 2-658,0 1 1,2 1 0,0 0 0,1 0 27,-1 0 1,2 1-1,-1 2 1,-1 3-174,0 1 0,-3-2 0,-1 1 1,-1 0-29,-1 2 1,-1 3 0,-3 0 0,0-1-29,0-1 0,0 3 0,0-1 1,-1 0 136,-2 1 0,-2-3 1,-2 2-1,0-2 13,2 0 1,-2-4-1,-3 0 1,-1-1-13,1 1 1,1-2-1,0 1 356,1 0-190,0-1 0,-1-2 0,1 1 551,0 0-335,3 1-12,1-3-206,4 0 0,7 0 0,1 1-97,2 2 1,0-2 0,0 2 0,2-2-108,1 2 0,-2 1 0,3 2 0,0-1-82,-1-1 1,1 1 0,-2-2 0,1 0-103,2 0 1,2 1-1,1 2 1,2-3 250,-2-3 0,0 0 0,-2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08.492"/>
    </inkml:context>
    <inkml:brush xml:id="br0">
      <inkml:brushProperty name="width" value="0.08571" units="cm"/>
      <inkml:brushProperty name="height" value="0.08571" units="cm"/>
      <inkml:brushProperty name="color" value="#004F8B"/>
    </inkml:brush>
  </inkml:definitions>
  <inkml:trace contextRef="#ctx0" brushRef="#br0">0 1 7818,'5'1'193,"-1"2"18,-1 2 0,-1 3 0,4 0 0,0 1-32,2 2 0,-2 2 0,2 3 0,1-1-121,0-1 0,0-2 0,1 3 1,0-1-232,1 1 0,1-3 1,-2 0-1,1-2 185,-1-2 0,2 3 0,0-7-933,1 1 658,-3-1 1,2-4 0,-3 2-675,-1 1 937,0 0 0,1-7 0,-1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52.542"/>
    </inkml:context>
    <inkml:brush xml:id="br0">
      <inkml:brushProperty name="width" value="0.08571" units="cm"/>
      <inkml:brushProperty name="height" value="0.08571" units="cm"/>
      <inkml:brushProperty name="color" value="#004F8B"/>
    </inkml:brush>
  </inkml:definitions>
  <inkml:trace contextRef="#ctx0" brushRef="#br0">1 0 7712,'0'6'-698,"0"-1"652,0 2 1,1 0-1,1 2 1,0-1 83,0 0 1,2 1 0,-1-1 0,0 0-18,0 0 0,-1 1 0,3-1 1,-2 1-40,-1 2 1,2-4 0,0 1 11,0 0 0,2-2 0,2 0-16,0-4 0,-2-1 1,-1-1-1,1-1-65,-1-1 1,1 0 0,-2-5 0,0-1 54,3-2 1,-2-1 0,-1 1 0,1 0 39,-1-1 1,-2 0 0,2 3 0,-1 0 112,-1-1 1,5 1-31,-2 0 1,0 3 0,0 3-5,-2 4 1,3 3 0,-3 3 0,-1 0-49,2 1 0,-3 2 0,3 1 0,-1 0-99,3 0 1,-1 1-1,-1-1-73,0-2 1,2-1 0,-1-1-1,1 1 1,-1-2-170,2-2 0,-3 0 302,2-2 0,-1-2 0,4 2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08.709"/>
    </inkml:context>
    <inkml:brush xml:id="br0">
      <inkml:brushProperty name="width" value="0.08571" units="cm"/>
      <inkml:brushProperty name="height" value="0.08571" units="cm"/>
      <inkml:brushProperty name="color" value="#004F8B"/>
    </inkml:brush>
  </inkml:definitions>
  <inkml:trace contextRef="#ctx0" brushRef="#br0">117 0 7766,'-8'4'-165,"1"-2"1,0 3 0,3 2 284,0 0 0,-3 2 0,3 2 0,-2 1-57,1 1 0,2-2 1,-3 3-1,1 0-13,0 2 0,-2-3 0,2-2 0,1-2-180,1 0 0,-1-1 1,0 0-1,1 1-974,-1-1 1104,-2-3 0,5 6 0,-3-2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09.107"/>
    </inkml:context>
    <inkml:brush xml:id="br0">
      <inkml:brushProperty name="width" value="0.08571" units="cm"/>
      <inkml:brushProperty name="height" value="0.08571" units="cm"/>
      <inkml:brushProperty name="color" value="#004F8B"/>
    </inkml:brush>
  </inkml:definitions>
  <inkml:trace contextRef="#ctx0" brushRef="#br0">9 0 6879,'-5'4'241,"1"0"0,4 6-111,0 1 1,0-2 0,0 2 0,0-1-26,0 1 1,0 0-1,1 1 1,2 1-78,3 0 0,1-3 0,1 3-27,1-1-8,3-3 1,1 3 0,3-5 0,1 0 60,0-2 1,-1-3 0,1 1-702,-1-2 496,1-1 0,0 0 0,-1 0 1,0 0-33,-2 0 1,1-4 0,-4-2 0,-1-1 182,-1-1 0,0-4 0,-1-1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09.377"/>
    </inkml:context>
    <inkml:brush xml:id="br0">
      <inkml:brushProperty name="width" value="0.08571" units="cm"/>
      <inkml:brushProperty name="height" value="0.08571" units="cm"/>
      <inkml:brushProperty name="color" value="#004F8B"/>
    </inkml:brush>
  </inkml:definitions>
  <inkml:trace contextRef="#ctx0" brushRef="#br0">84 0 7915,'-5'4'0,"-2"-2"0,2 3-51,1 2 1,-3 0-1,5 1 1,0 2 97,1 1 1,-2-1-1,0 4 1,1 1 44,-2 0 0,3 5 0,-3 0 1,1 1-71,1 2 1,-2 1 0,2 0 0,-1 0 84,1-2 1,-1-4 0,0 2-1199,1-3 451,1 0 640,1-4 0,-3 2 0,-2-2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27.714"/>
    </inkml:context>
    <inkml:brush xml:id="br0">
      <inkml:brushProperty name="width" value="0.08571" units="cm"/>
      <inkml:brushProperty name="height" value="0.08571" units="cm"/>
      <inkml:brushProperty name="color" value="#004F8B"/>
    </inkml:brush>
  </inkml:definitions>
  <inkml:trace contextRef="#ctx0" brushRef="#br0">5 17 7823,'-4'0'-796,"6"0"774,7 0 0,1 0 0,-2 0-28,1 0 84,3 0 0,-2 1 0,3 1 0,0 1-29,-1-1 1,0-1 0,1-1 0,1 0-158,-1 0 1,0 0-1,-3-1 1,1-1-230,0-1 381,-2-3 0,-1 1 0,0-3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28.064"/>
    </inkml:context>
    <inkml:brush xml:id="br0">
      <inkml:brushProperty name="width" value="0.08571" units="cm"/>
      <inkml:brushProperty name="height" value="0.08571" units="cm"/>
      <inkml:brushProperty name="color" value="#004F8B"/>
    </inkml:brush>
  </inkml:definitions>
  <inkml:trace contextRef="#ctx0" brushRef="#br0">18 0 7825,'-5'0'-375,"1"4"1,4 2-1,-1 2 421,-1 3 1,1 3-1,-2 4 1,2 3 21,1 0 1,0 1-1,0 3 1,0-1-51,0-2 1,0 1 0,0-2 0,1-1-117,2 0 0,-2-3 0,2-4 0,1-1-206,2-2 304,1-1 0,1 0 0,1-1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28.764"/>
    </inkml:context>
    <inkml:brush xml:id="br0">
      <inkml:brushProperty name="width" value="0.08571" units="cm"/>
      <inkml:brushProperty name="height" value="0.08571" units="cm"/>
      <inkml:brushProperty name="color" value="#004F8B"/>
    </inkml:brush>
  </inkml:definitions>
  <inkml:trace contextRef="#ctx0" brushRef="#br0">25 0 6612,'8'1'211,"1"1"1,-1 1-183,0-1 1,2 0-1,1 0-7,3 4 1,-5-1-1,-1-1 1,-1 1-57,-3-1 0,0 2 0,-4 2 0,0 1 29,0-1 0,0-3 0,-1 1-25,-2 0 29,-1 2 1,-2 0 0,1 1-61,-2-1 69,0-4 0,-2 3 1,1-4-1,0-1 38,-1 2 1,4-3 0,-1 2 75,0-2 0,2 0-88,1 1 0,3 3-16,3 3 1,2-2 0,3-1 0,0-1-7,1 1 0,-1-2 0,1 1 0,1 1 31,2-1 0,-1-1 0,-3 3-11,0 0 0,-3 2 0,-2 0 20,-2 0 1,-4 1-1,-1-1-68,-1 0-16,0 1 1,-6-1 0,0 0 0,0 0-139,-1 1 1,2-4 0,-2 0 0,1-1-207,0-2 0,0 1 376,3 0 0,-1-4 0,1-4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35.699"/>
    </inkml:context>
    <inkml:brush xml:id="br0">
      <inkml:brushProperty name="width" value="0.08571" units="cm"/>
      <inkml:brushProperty name="height" value="0.08571" units="cm"/>
      <inkml:brushProperty name="color" value="#004F8B"/>
    </inkml:brush>
  </inkml:definitions>
  <inkml:trace contextRef="#ctx0" brushRef="#br0">1 5 7235,'11'0'100,"-3"2"1,0-1 0,1 0 0,-1 1-131,1-1 1,1 1 0,0-2-8,0 0 0,1 0 0,-1-1 0,0 0-633,-1 0 670,0-2 0,0 0 0,0-1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35.990"/>
    </inkml:context>
    <inkml:brush xml:id="br0">
      <inkml:brushProperty name="width" value="0.08571" units="cm"/>
      <inkml:brushProperty name="height" value="0.08571" units="cm"/>
      <inkml:brushProperty name="color" value="#004F8B"/>
    </inkml:brush>
  </inkml:definitions>
  <inkml:trace contextRef="#ctx0" brushRef="#br0">0 0 7377,'7'4'543,"1"0"-529,2-1 0,1-2 0,-1 0 1,2 0-160,1-1 1,0 0 0,1 0-1,0 0 145,1 0 0,-1-2 0,0-1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36.563"/>
    </inkml:context>
    <inkml:brush xml:id="br0">
      <inkml:brushProperty name="width" value="0.08571" units="cm"/>
      <inkml:brushProperty name="height" value="0.08571" units="cm"/>
      <inkml:brushProperty name="color" value="#004F8B"/>
    </inkml:brush>
  </inkml:definitions>
  <inkml:trace contextRef="#ctx0" brushRef="#br0">5 1 6494,'-3'6'469,"1"1"1,2 2 189,0 0-592,0 0 1,0 1-1,0 2 1,0 1-33,0 0 0,0 2 0,0-1 0,1 1-110,0-2 0,0 2 0,0 0 0,0-1-132,1 0 0,-2-3 0,2-1 1,0 0 206,-1-2 0,3 1 0,-2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36.963"/>
    </inkml:context>
    <inkml:brush xml:id="br0">
      <inkml:brushProperty name="width" value="0.08571" units="cm"/>
      <inkml:brushProperty name="height" value="0.08571" units="cm"/>
      <inkml:brushProperty name="color" value="#004F8B"/>
    </inkml:brush>
  </inkml:definitions>
  <inkml:trace contextRef="#ctx0" brushRef="#br0">4 0 7838,'-2'7'185,"0"0"0,2 1-49,0 1 1,1 2 0,1-1 0,0 2-33,0 0 1,2 3-1,-2 1 1,1 0 75,0 1 0,-1 0 1,0-1-557,0 1 287,1-1 1,-2 0 0,2-1-712,-1-3 441,1 2 359,-2-3 0,3 0 0,-2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55.834"/>
    </inkml:context>
    <inkml:brush xml:id="br0">
      <inkml:brushProperty name="width" value="0.08571" units="cm"/>
      <inkml:brushProperty name="height" value="0.08571" units="cm"/>
      <inkml:brushProperty name="color" value="#004F8B"/>
    </inkml:brush>
  </inkml:definitions>
  <inkml:trace contextRef="#ctx0" brushRef="#br0">1 0 7514,'3'5'-244,"2"1"1,3-3-1,0 0 292,1 1 1,-1-3-1,0 1-84,1-1 19,-1-1 1,1 0-1,1 0-44,1 0 32,1 0 1,-4 0 0,1 0-229,2 0 114,-2 0 143,3 0 0,-3 0 0,-1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52.696"/>
    </inkml:context>
    <inkml:brush xml:id="br0">
      <inkml:brushProperty name="width" value="0.08571" units="cm"/>
      <inkml:brushProperty name="height" value="0.08571" units="cm"/>
      <inkml:brushProperty name="color" value="#004F8B"/>
    </inkml:brush>
  </inkml:definitions>
  <inkml:trace contextRef="#ctx0" brushRef="#br0">23 15 7737,'0'8'-634,"0"-1"631,0 0 0,0 4 0,0 2 0,0 4 137,0 3 0,2-1 0,2 2-246,0 0 0,1-2 46,2-4 0,0-3 0,1-2 0,-1-3 19,1-2 0,-1 1 1,1-5 2,-1-1 1,3-4 0,0-4 0,-1-2 8,-1-2 1,-1-2-1,-2-1 1,0 0 13,-2 0 1,-1 0 0,-2 1 0,0 1 94,0 1 1,0 2-1,-3-2 1,-3 2 68,-3 1 0,0 0 0,-3 2 25,-1 0-134,-1-1 1,0 2-1,0 1-58,2 2 0,2 2 77,-2 1 0,3 0-395,-1 0 247,5 4 1,2 0 0,3 4 0,0 1 94,0 1 0,3 0 0,1-3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53.096"/>
    </inkml:context>
    <inkml:brush xml:id="br0">
      <inkml:brushProperty name="width" value="0.08571" units="cm"/>
      <inkml:brushProperty name="height" value="0.08571" units="cm"/>
      <inkml:brushProperty name="color" value="#004F8B"/>
    </inkml:brush>
  </inkml:definitions>
  <inkml:trace contextRef="#ctx0" brushRef="#br0">1 1 8333,'0'8'0,"0"2"100,0 2 1,3 3-1,1 3 1,1 2-102,0 4 0,-1 0 0,2 2 1,-2 0-177,-1-2 0,2-2 0,-1-2-797,0-3 974,-3-4 0,6 1 0,-3-3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44.386"/>
    </inkml:context>
    <inkml:brush xml:id="br0">
      <inkml:brushProperty name="width" value="0.08571" units="cm"/>
      <inkml:brushProperty name="height" value="0.08571" units="cm"/>
      <inkml:brushProperty name="color" value="#004F8B"/>
    </inkml:brush>
  </inkml:definitions>
  <inkml:trace contextRef="#ctx0" brushRef="#br0">38 8 7937,'7'-3'-50,"1"1"161,-1 0 1,0 2 0,1 0-1,-2 3 240,-1 2 1,2 1-170,-2 2-88,-2-1 1,4 3-1,-3 0 1,0 0 115,-1 1-59,-3-3 1,0 5-205,0-3 1,0 2-96,-3-2 0,-1 0 0,-3-3 15,-1 1 1,0-3 0,-1-1 0,-2-1-125,0-1 1,1-1 0,1-1 0,0-1-223,2-2 0,0-1 479,2-3 0,-1-4 0,2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44.884"/>
    </inkml:context>
    <inkml:brush xml:id="br0">
      <inkml:brushProperty name="width" value="0.08571" units="cm"/>
      <inkml:brushProperty name="height" value="0.08571" units="cm"/>
      <inkml:brushProperty name="color" value="#004F8B"/>
    </inkml:brush>
  </inkml:definitions>
  <inkml:trace contextRef="#ctx0" brushRef="#br0">0 1 7335,'0'10'372,"0"0"0,0 4 0,0 3-300,0 1 1,0-1-1,0 2 1,1 0-60,2 0 1,-2-1 0,1 0 0,0 1-597,0 0 434,-1-2 1,3 1 0,-1-3-844,2 0 992,-2-4 0,3 7 0,-1-3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45.343"/>
    </inkml:context>
    <inkml:brush xml:id="br0">
      <inkml:brushProperty name="width" value="0.08571" units="cm"/>
      <inkml:brushProperty name="height" value="0.08571" units="cm"/>
      <inkml:brushProperty name="color" value="#004F8B"/>
    </inkml:brush>
  </inkml:definitions>
  <inkml:trace contextRef="#ctx0" brushRef="#br0">141 124 7916,'-1'-6'-69,"-2"1"1,2-2-1,-3 2 1,-1-1 63,1-2 1,2-2 0,-2 1 0,0-1 22,-1 2 0,0-2 1,-2 0-1,0 1-18,3 1 1,-3 4 0,2 1 0,-2 0-20,0 1 0,0 2 1,-1 4-1,1 2-11,-1 2 1,3 4-1,0 1 1,0 1-32,1 4 49,1-3 1,1 4-1,-1-2-11,1 0 0,4 0 0,1-3-89,2-1 1,-1-1 52,4-4 1,0 0 0,1-6 12,1 0 0,2-2 0,-1-3 1,0-4 0,0-2 1,1-7 0,-2 2 0,-1-2 60,-1 0 1,-1 1-1,-1 1 1,-2 0 113,2 1 1,-2 0 0,-1 3 88,0 1 1,-2 5-146,1 4 0,2 2 1,-2 4-1,1 4 3,0 3 0,-1-2 0,3 4-373,0-1 0,2-3 125,0 2 1,1-2 170,-1 2 0,4 1 0,0-3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45.768"/>
    </inkml:context>
    <inkml:brush xml:id="br0">
      <inkml:brushProperty name="width" value="0.08571" units="cm"/>
      <inkml:brushProperty name="height" value="0.08571" units="cm"/>
      <inkml:brushProperty name="color" value="#004F8B"/>
    </inkml:brush>
  </inkml:definitions>
  <inkml:trace contextRef="#ctx0" brushRef="#br0">105 119 7351,'4'-10'0,"-2"-1"0,-1 0 173,-1 1 1,-1-1 0,0 2 3,-2-1-77,-3 0 0,2 3 0,-3-1-9,-1 1-1,4 0 1,-2 2 0,1 3-140,-2 1 55,0 1 0,-1 2 0,1 3 0,-1 5-48,1 3 1,0 2 0,2 2-1,1 0-55,0 0 0,2-2 0,2 0 0,0-1 57,0-1 0,1-4 0,1-3 0,4-2-51,3 0 1,-1-2 0,2-3-5,-2-1 0,1-2 0,0-4 0,1 0 0,-1-1 23,-1-1 0,-2-2 1,0 1 207,-1-1-165,0 3 0,0-4 0,-1 3 107,-1 1 0,3 4 149,-1 3 0,-2 2-47,0 2 0,-1 2 248,0 4-274,-1 3 0,5 0 0,-4 5 0,1 0-76,0 2 1,-2-1-1,2-2 1,-1 0 1,1 3 1,-1-3 0,-2 1 0,0-1-115,0 1 0,-2 0 0,-1-1 0,-1-1-170,-2-2 1,2 0 0,-1-3 0,-1 0-284,-1-2 1,0-3 0,0-4-522,-1 0 649,1 0 359,-1-4 0,1-6 0,-1-6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46.133"/>
    </inkml:context>
    <inkml:brush xml:id="br0">
      <inkml:brushProperty name="width" value="0.08571" units="cm"/>
      <inkml:brushProperty name="height" value="0.08571" units="cm"/>
      <inkml:brushProperty name="color" value="#004F8B"/>
    </inkml:brush>
  </inkml:definitions>
  <inkml:trace contextRef="#ctx0" brushRef="#br0">8 103 7866,'0'5'-875,"0"0"913,3 0 1,2-1 0,2-1-11,0-3 0,1 0 1,-1 0-46,1 0 0,-1-3 0,0-2-46,-2-1 0,0-3 0,-2 0 33,-2-1 1,0 1 0,-1 1 0,0 1-6,0-1 0,0-2 1,-1 0 30,-1 1 1,-2 1 0,-4 2 0,1 1 165,0 2 0,-1 3 0,1 3 521,-1 5-510,1-1 1,0 6 0,0-2 391,2 4-397,2 2 0,3-1 0,0 0 147,0 1-233,0-3 0,3 4 0,2-3 0,2-1-88,3-2 0,-1 1 0,1-5 0,0-2-642,0-2 0,2 1 648,-2-3 0,3-3 0,-1-3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13.495"/>
    </inkml:context>
    <inkml:brush xml:id="br0">
      <inkml:brushProperty name="width" value="0.08571" units="cm"/>
      <inkml:brushProperty name="height" value="0.08571" units="cm"/>
      <inkml:brushProperty name="color" value="#004F8B"/>
    </inkml:brush>
  </inkml:definitions>
  <inkml:trace contextRef="#ctx0" brushRef="#br0">331 23 7678,'0'-8'24,"0"4"174,0-2 49,-3 5-49,2-3 1,-2 4-49,3 0 45,-4 0 48,3 0-167,-2 0 1,0 0-50,-2 0 0,-2 4-52,0 1 0,-3 0 47,0 2 1,-3-1-153,1 4 56,-2-2 172,-5 3-157,4-3 87,-7 6 0,4-5-234,-2 3-14,2-3 249,0 2-30,2 0-18,-2-3 1,4 3-10,-1-4 1,3 0-175,2-2 184,2 1-262,4-5-387,-3 6 667,6-6 0,1 2 0,5-3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14.071"/>
    </inkml:context>
    <inkml:brush xml:id="br0">
      <inkml:brushProperty name="width" value="0.08571" units="cm"/>
      <inkml:brushProperty name="height" value="0.08571" units="cm"/>
      <inkml:brushProperty name="color" value="#004F8B"/>
    </inkml:brush>
  </inkml:definitions>
  <inkml:trace contextRef="#ctx0" brushRef="#br0">53 1 7542,'-8'0'-811,"4"0"1222,-1 0-296,3 3 0,-2-1 0,2 3 1,0 0-68,0 2 0,0 1 0,1 1 1,-3 2-19,0 1 1,3-3 0,-3 1 0,2 0 5,-1 0 0,1 2 1,2-2-1,0-1-5,0 0 1,3-2-1,2 1 1,3-2-76,2-1 0,1-2 1,5-2-1,0 1-241,2 0 0,1 1 285,-1-3 0,2-4 0,-1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14.568"/>
    </inkml:context>
    <inkml:brush xml:id="br0">
      <inkml:brushProperty name="width" value="0.08571" units="cm"/>
      <inkml:brushProperty name="height" value="0.08571" units="cm"/>
      <inkml:brushProperty name="color" value="#004F8B"/>
    </inkml:brush>
  </inkml:definitions>
  <inkml:trace contextRef="#ctx0" brushRef="#br0">0 1 8031,'0'7'180,"0"0"0,0 2 1,0 1 15,0 2 0,0 3 0,0 1-407,0 2 177,0-1 1,0 0 0,0 1 0,0-2 133,0 0 1,0-2-1,0-1-1258,0-1 524,0-3 634,0 2 0,3 0 0,2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56.072"/>
    </inkml:context>
    <inkml:brush xml:id="br0">
      <inkml:brushProperty name="width" value="0.08571" units="cm"/>
      <inkml:brushProperty name="height" value="0.08571" units="cm"/>
      <inkml:brushProperty name="color" value="#004F8B"/>
    </inkml:brush>
  </inkml:definitions>
  <inkml:trace contextRef="#ctx0" brushRef="#br0">0 0 7551,'0'8'0,"0"1"-217,0-1 1,0 0 0,0 1 0,0 3 247,0 1 1,0 3 0,1 1 0,1-1-36,1 1 1,0 0 0,-1-2-1,2 0-100,0-1 0,-1-1 0,2 1 0,-1-3 92,1-2 0,-3-1 12,1 1 0,1-1 0,1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15.469"/>
    </inkml:context>
    <inkml:brush xml:id="br0">
      <inkml:brushProperty name="width" value="0.08571" units="cm"/>
      <inkml:brushProperty name="height" value="0.08571" units="cm"/>
      <inkml:brushProperty name="color" value="#004F8B"/>
    </inkml:brush>
  </inkml:definitions>
  <inkml:trace contextRef="#ctx0" brushRef="#br0">298 15 7868,'3'-5'-854,"-2"2"1,2 2 1166,-3-1-187,0 1 1,0-1-1,-1 4 1,-1 3-73,-3 2 0,-2 1 1,-1 2-1,-2 1 18,-2 1 0,0 2 0,0-2 0,-1 1 12,2 0 0,-3 1 0,2-2-99,-2 2-21,-1-2 0,0 2 1,0-2-80,0 2 79,0-2 0,1 2 0,0-3 1,0 1 5,2-2 0,3-1 1,0 0-606,3-3 224,-1-3 411,7 3 0,-7-5 0,3 2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15.846"/>
    </inkml:context>
    <inkml:brush xml:id="br0">
      <inkml:brushProperty name="width" value="0.08571" units="cm"/>
      <inkml:brushProperty name="height" value="0.08571" units="cm"/>
      <inkml:brushProperty name="color" value="#004F8B"/>
    </inkml:brush>
  </inkml:definitions>
  <inkml:trace contextRef="#ctx0" brushRef="#br0">45 0 7868,'-3'5'-1608,"1"0"1608,0 1 0,0 0-69,0 2 189,1 2 1,-5-1-1,4 1 1,-1-2-44,0-1 0,1 1 0,-2 2 60,1-1-99,0 1 0,1-2 0,0-1 94,0 1-96,1-1 0,1-2 1,0 0-1,1 0-9,1-1 1,0 2 0,3-3 0,1 0 13,0 1 0,2-1 0,-1-1 0,1 0-203,2 0 1,-1-1 0,1-1 161,1 0 0,1-4 0,2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16.470"/>
    </inkml:context>
    <inkml:brush xml:id="br0">
      <inkml:brushProperty name="width" value="0.08571" units="cm"/>
      <inkml:brushProperty name="height" value="0.08571" units="cm"/>
      <inkml:brushProperty name="color" value="#004F8B"/>
    </inkml:brush>
  </inkml:definitions>
  <inkml:trace contextRef="#ctx0" brushRef="#br0">82 7 6722,'-5'-2'-130,"0"0"284,-1 0 1,2 1 0,-1 1-63,-1 0 1,2 0 0,-1 0-69,0 0 1,0 1-1,1 1-17,1 3 19,-3 2 0,5 1 0,-4 2 0,1 2-10,0-1 1,3 4-1,-2-1 1,2 3-13,1 2 0,0-1 0,0 1 0,0 1 2,0-1 1,0 2-1,0-3 1,1 0-27,2 0 1,-2-1 0,3-2 0,0 0-15,1 0 1,-3-1-1,2-1 1,0-1-55,0-2 0,-1-1 1,1-3-1,-1-1-688,-1 1 363,-1-3 413,-1 1 0,-7-8 0,-1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16.669"/>
    </inkml:context>
    <inkml:brush xml:id="br0">
      <inkml:brushProperty name="width" value="0.08571" units="cm"/>
      <inkml:brushProperty name="height" value="0.08571" units="cm"/>
      <inkml:brushProperty name="color" value="#004F8B"/>
    </inkml:brush>
  </inkml:definitions>
  <inkml:trace contextRef="#ctx0" brushRef="#br0">0 1 7479,'5'0'2,"0"0"1,1 1 42,1 1 1,1-1 0,1 1-58,1-1 15,3 3 1,-2-3 0,5 3-1,1 0 75,0-3 1,3 0 0,-3-1-697,0 0 388,1 0 0,-2 0 230,1 0 0,2 0 0,0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17.004"/>
    </inkml:context>
    <inkml:brush xml:id="br0">
      <inkml:brushProperty name="width" value="0.08571" units="cm"/>
      <inkml:brushProperty name="height" value="0.08571" units="cm"/>
      <inkml:brushProperty name="color" value="#004F8B"/>
    </inkml:brush>
  </inkml:definitions>
  <inkml:trace contextRef="#ctx0" brushRef="#br0">8 0 6713,'-3'8'196,"1"-1"0,-1 1 1,3-1-1,0 1-191,0-1 0,0 0 1,1 1-1,1-1-15,0 1 0,1-1 0,-3 0 0,1 1-3,1-1 0,-1-2 0,1 0 50,-1 1 40,-1-3 1,0 0-1,0-6-122,0-2 64,0-1 0,3-5 0,0-1-106,1-2 102,1-1 1,0 2-1,-1 2-139,-1 0-6,0 5 1,0 0-33,2 3 0,2 1 0,0 2-173,0 0 1,1 0 334,-1 0 0,1 0 0,-1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17.430"/>
    </inkml:context>
    <inkml:brush xml:id="br0">
      <inkml:brushProperty name="width" value="0.08571" units="cm"/>
      <inkml:brushProperty name="height" value="0.08571" units="cm"/>
      <inkml:brushProperty name="color" value="#004F8B"/>
    </inkml:brush>
  </inkml:definitions>
  <inkml:trace contextRef="#ctx0" brushRef="#br0">134 53 7869,'-8'-1'-88,"1"-1"0,-1 0 0,2-3 1,0 0 51,1 1 0,0-3 1,-2 3-27,-1 0 1,1-2 0,-1 3 0,1 0 0,0-1 27,-1 3 1,3 0 0,0 1 0,0 1 33,1 1 0,-2 2 0,4 4-134,0-1 91,-2 1 1,3 2 0,-1 3 8,1 1 22,4 1 0,-1-3 0,3-1 20,1 0-21,0 2 1,2-7 0,-1 1 7,1-3 4,-1-2 0,0-2 1,1 0-1,-1-1 2,1-1 0,-1-3 0,0-4 1,-2-1 13,0 1 0,-3-3 0,1 1 1,0-1 38,-1-1 0,1 2 0,-3-2 0,0 3 89,0 2 1,2 1-93,1-1 1,0 5-1,-1 3 14,0 4 1,1 6 0,-3 2-127,3-1 88,-2 6 1,3-7 0,-2 4-228,0-2 122,4 1 1,-3-5-1,3 2-352,-1-2 217,0 0 1,2-1 212,1 1 0,-1-1 0,0 1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17.938"/>
    </inkml:context>
    <inkml:brush xml:id="br0">
      <inkml:brushProperty name="width" value="0.08571" units="cm"/>
      <inkml:brushProperty name="height" value="0.08571" units="cm"/>
      <inkml:brushProperty name="color" value="#004F8B"/>
    </inkml:brush>
  </inkml:definitions>
  <inkml:trace contextRef="#ctx0" brushRef="#br0">1 8 7730,'0'4'-318,"0"1"1,0 1 320,0 1 0,0 0 0,0 1 147,0-1-119,0 4 0,0-3 0,0 2 0,1-2 17,1 0 1,0-1 0,2 0-1,0 0-46,0-2 0,-1-2 0,1-3-81,2 0 0,1-1 1,-1-1-1,0-3-85,-1-2 0,0-1 1,2-1-1,-2-2 83,0 0 0,-2 2 1,1-1 78,-1 2-70,3 3 1,-4-1 191,3 1-45,-4 2 0,3-1 80,-1 4-42,-2 0 0,3 1 90,-2 2-125,-1 1 0,3 2 0,-2 0 1,0-1-25,0 1 1,1 0-1,1 1 1,-1-1-60,0-1 0,1-4 0,-2 2-56,3-2 1,-1-1 0,1 0 0,0-1-53,-1-2 1,3-1 0,-3-3-1,1-1 62,0 1 0,-1-3 0,2 0 0,-1 1 27,0 1 0,1 3 0,0 1 209,-1 1-74,0 0 1,0 3 87,0 0-113,-4 0 0,5 3 1,-3 3 23,-2 3-108,3-1 1,-3 4-1,2-3 1,-3 2 11,0 0 1,3-2 0,-1 1 0,1-1-139,0-2 1,-2 0 0,2 0-202,1-2 0,-3 1 325,4-4 0,-3 4 0,1-2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18.314"/>
    </inkml:context>
    <inkml:brush xml:id="br0">
      <inkml:brushProperty name="width" value="0.08571" units="cm"/>
      <inkml:brushProperty name="height" value="0.08571" units="cm"/>
      <inkml:brushProperty name="color" value="#004F8B"/>
    </inkml:brush>
  </inkml:definitions>
  <inkml:trace contextRef="#ctx0" brushRef="#br0">15 60 7718,'0'8'-21,"3"-1"0,0 0 53,1-2 1,-2 0 0,3-2-50,1-1 0,1-2 0,0 0 0,1 0-71,-1 0 0,-2-3 0,0-2-112,1-1 160,-3-2 0,1 3 1,-2 0-1,0-1-16,0 0 0,-1-2-24,-1 1 71,0 0 0,-3 2 1,0 1-18,-1 0 47,-1-2 1,-3 3 0,1-2 0,0 3 111,-1 1 0,1 1 0,-1 0 0,1 0-31,0 0 1,2 3 0,0 2 0,1 2-1,0 0 0,3 1 0,-2 2 0,2 3 8,1 1 0,0 1 1,0 2-1,1 0-78,2 0 1,1-4 0,3-2-1,1 1-182,-1-1 0,3-2 0,1-2-35,0-4 0,-1 1 0,2-2 1,-1 0 184,1-1 0,0-5 0,3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18.828"/>
    </inkml:context>
    <inkml:brush xml:id="br0">
      <inkml:brushProperty name="width" value="0.08571" units="cm"/>
      <inkml:brushProperty name="height" value="0.08571" units="cm"/>
      <inkml:brushProperty name="color" value="#004F8B"/>
    </inkml:brush>
  </inkml:definitions>
  <inkml:trace contextRef="#ctx0" brushRef="#br0">1 1 7791,'7'1'0,"1"0"-203,-1 2 1,1-1 0,2-2 0,2 0 0,0 0 250,0 0 0,-2 1 0,2 1 0,-1 1-48,-2 1 1,-1-2 0,-1 3-31,1 1 1,-4 1 0,-2 0-5,-1 1 1,-2-1-1,-1 0 1,-4 1-49,-3-1 0,1-2 0,-2 0 0,1 1 69,-1 1 1,2-2 0,-2-1 416,2-1-215,0 3 1,3-5 368,0 4-352,4 0 1,-3 0 0,5-1 11,2 0 0,2 1 1,4-3 80,4 0-98,1-1-189,1-1 0,0 0-256,3 3 0,-2-2 0,4 1 0,1-1 244,0-1 0,1 0 0,0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48.098"/>
    </inkml:context>
    <inkml:brush xml:id="br0">
      <inkml:brushProperty name="width" value="0.08571" units="cm"/>
      <inkml:brushProperty name="height" value="0.08571" units="cm"/>
      <inkml:brushProperty name="color" value="#004F8B"/>
    </inkml:brush>
  </inkml:definitions>
  <inkml:trace contextRef="#ctx0" brushRef="#br0">8 15 7605,'-4'8'149,"0"-1"0,4 1 0,0 1-62,0 1 0,0 4 0,0-3 0,1 1-76,2 1 0,1-3 0,3 1 0,1 0-81,-1-2 1,1-2 0,0-2 0,1-2-88,1-2 0,0-1 1,0 0-121,-1 0 195,1-4 1,-1 0 0,-1-3 0,0-1-8,-1 1 1,-5-3 0,1 0 35,-3 1 9,0 1 1,0 0 0,-3-1 120,-2 2-48,-1-2 1,-5 5-1,-2-4 1,0 1-20,1 0 0,-1-1 0,3 1 1,1 0-148,1 2 0,3 1-78,0 2 215,3 1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04.723"/>
    </inkml:context>
    <inkml:brush xml:id="br0">
      <inkml:brushProperty name="width" value="0.08571" units="cm"/>
      <inkml:brushProperty name="height" value="0.08571" units="cm"/>
      <inkml:brushProperty name="color" value="#004F8B"/>
    </inkml:brush>
  </inkml:definitions>
  <inkml:trace contextRef="#ctx0" brushRef="#br0">0 108 7979,'0'6'-1423,"1"-1"1423,1-2 0,1-1 0,3-2 754,1 0-329,-1 0 0,4 0 1,-1 0-60,1-2-324,1 1 0,0-1 1,-1 0-1,1 0-12,0-1 1,1 1 0,0-1-1,-2 0-17,1 0 0,-1 1 0,-3-1 0,0 0-31,-1 0 0,-2 2 0,-1-1 8,-1-1 1,-3 3 0,-2-3 0,-3 2 23,-1-1 1,-3-2 0,-2 2 0,-1 0-29,0-1 0,2 0 0,-2 0-284,2 0 225,0 0 0,1-1 0,1 0 0,2 0 32,1 0 0,0-2 0,2 1-1306,0-1 1347,-1 1 0,5-3 0,-3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56.488"/>
    </inkml:context>
    <inkml:brush xml:id="br0">
      <inkml:brushProperty name="width" value="0.08571" units="cm"/>
      <inkml:brushProperty name="height" value="0.08571" units="cm"/>
      <inkml:brushProperty name="color" value="#004F8B"/>
    </inkml:brush>
  </inkml:definitions>
  <inkml:trace contextRef="#ctx0" brushRef="#br0">1 1 7271,'0'8'-236,"1"0"1,0 1-1,2 2 216,-1 3 0,0 2 1,0 2 532,0 1-338,1-2 0,0 5 0,1-4-64,0 2 0,-1-2-108,3-4 1,-4 1-1,4-4-32,0-1 0,-1-1 1,0-1-1,-1 0-35,1-3 0,-2 2 1,2-4-25,2-2 0,0-1 0,0-2 1,0-4-13,-2-1 1,0-2-1,1 0 1,0-1 80,0-1 1,-1-1 0,0 2 0,-1-1 70,1 1 0,-3 0 0,1 3 96,1 1 1,-2 3-78,4 3-51,-5 0 1,6 3 0,-3 3 157,0 1-170,-2 2 1,3-1 0,-4 1 0,2 1-36,-1 1 0,2 1 0,-1-4 0,-2 0-158,0 0 1,2 1 0,1-2-1,0 0-93,-1-2 0,1-3 278,-1 1 0,-2 1 0,2 1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48.474"/>
    </inkml:context>
    <inkml:brush xml:id="br0">
      <inkml:brushProperty name="width" value="0.08571" units="cm"/>
      <inkml:brushProperty name="height" value="0.08571" units="cm"/>
      <inkml:brushProperty name="color" value="#004F8B"/>
    </inkml:brush>
  </inkml:definitions>
  <inkml:trace contextRef="#ctx0" brushRef="#br0">105 23 7896,'-3'-4'-60,"-2"0"0,0 2 1,1 0 74,-2 0 1,0 0-1,0 1 1,1-2 122,-1 1 1,2 2-1,-1 0-106,0 0 6,1 0 1,-2 0-14,1 0 0,1 0-9,-1 3-43,3 1 0,-2 3 1,2 1-1,0-1 59,0 1 1,1 2 0,-1 3 0,-1 1 57,2 1 1,0-1 0,1 2 0,0 1-53,0 3 1,2-1 0,1 0-1,-1 1-83,2 1 1,-4-1 0,3 4 0,-1-2-158,0 1 1,-1-2 0,1-3 0,0-1 45,1-3 0,-2 0-704,4-7 225,0-3 635,-1 0 0,3-11 0,-3-1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48.807"/>
    </inkml:context>
    <inkml:brush xml:id="br0">
      <inkml:brushProperty name="width" value="0.08571" units="cm"/>
      <inkml:brushProperty name="height" value="0.08571" units="cm"/>
      <inkml:brushProperty name="color" value="#004F8B"/>
    </inkml:brush>
  </inkml:definitions>
  <inkml:trace contextRef="#ctx0" brushRef="#br0">1 1 7445,'7'0'319,"1"0"0,0 0 0,2 0-138,2 0 0,2 0 0,1 0-350,0 3 117,3-2 0,-2 2 0,2-3-455,0 0 318,-2 0 0,3 0 0,-3 0 189,1 0 0,4 0 0,-2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49.254"/>
    </inkml:context>
    <inkml:brush xml:id="br0">
      <inkml:brushProperty name="width" value="0.08571" units="cm"/>
      <inkml:brushProperty name="height" value="0.08571" units="cm"/>
      <inkml:brushProperty name="color" value="#004F8B"/>
    </inkml:brush>
  </inkml:definitions>
  <inkml:trace contextRef="#ctx0" brushRef="#br0">105 38 7962,'-3'-5'-112,"1"0"1,-3 2 0,1-1 75,0 1 1,2 0 0,-3 1 227,-1 0 0,2-3-235,-1 2 28,3 1 1,-2 2-95,2 0 158,1 0 1,-3 0-1,2 3-2,0 2 0,-2 1 0,3 2 1,-3-1 9,0 1 0,2-1 1,-2 1-1,0 0 1,3 2 0,-2-2 0,-1 3 0,1-1 28,0 3 0,-1-2 0,3 2 0,-2 0-32,2 1 0,0 1 0,1 0 0,0 0-42,0 2 0,0-1 0,0 2-205,0 0 0,0-2 66,0 1 0,0 2-446,0-2 397,0 0 1,0-2 0,1-1-167,1-2 1,-1 2-43,1-5 384,-1 5 0,2-6 0,2 3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49.732"/>
    </inkml:context>
    <inkml:brush xml:id="br0">
      <inkml:brushProperty name="width" value="0.08571" units="cm"/>
      <inkml:brushProperty name="height" value="0.08571" units="cm"/>
      <inkml:brushProperty name="color" value="#004F8B"/>
    </inkml:brush>
  </inkml:definitions>
  <inkml:trace contextRef="#ctx0" brushRef="#br0">75 1 7931,'-7'0'-619,"-1"0"1,3 0 0,0 0 1084,0 0-360,1 0 0,-2 0 0,2 1-46,-1 1 1,0 0 0,1 3-38,0 0 0,3 0 1,-2-1-19,2 2 1,1-2 0,1 1 0,1 1-3,0 1 1,4-2-1,-2 2 1,1 2-14,0 2 0,-3-1 0,3 1-29,1 0 41,-2-1 1,0 0 0,-3 0-12,2 2 0,-1-2 12,-2 2 1,0-3-8,0 1 1,-1-2 0,-1 0 0,-2-1-14,0 1 1,-3-3-52,2 0 0,-1-4-50,-2 2 1,3-3-1,1-4 1,0-2 117,0-3 0,2-4 0,-1 1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50.128"/>
    </inkml:context>
    <inkml:brush xml:id="br0">
      <inkml:brushProperty name="width" value="0.08571" units="cm"/>
      <inkml:brushProperty name="height" value="0.08571" units="cm"/>
      <inkml:brushProperty name="color" value="#004F8B"/>
    </inkml:brush>
  </inkml:definitions>
  <inkml:trace contextRef="#ctx0" brushRef="#br0">8 52 7435,'0'8'-746,"0"-1"0,1-2 918,1 0 1,2-3 0,4 0 4,-1-1 0,1-1 1,-1-1-1,0-1-167,1 0 0,-1-3 0,0 2 1,-1-1-95,-2-2 0,-1-1 40,2 0 1,-3-1-61,0 1 86,-1 3 0,-2-3-45,-1 2 38,-3 2 1,-3-3 54,-2 4-42,2-1 0,-3 3 0,4 0 0,0 1 103,-1 2 0,1-2 0,0 4 0,1 2 87,1 2 0,4-1 1,-2 3-1,2-1-47,1 0 1,0 0 0,0-1 0,0 2-82,0 1 0,0-3 0,1 1 0,2-2-102,2-1 1,-1 1-1,1-1 1,0 1 22,2-1 0,1-2 0,-1-1 0,0-1-949,1-1 782,-1-1 1,1-1-448,-1 0 643,0 0 0,1-3 0,-1-2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50.332"/>
    </inkml:context>
    <inkml:brush xml:id="br0">
      <inkml:brushProperty name="width" value="0.08571" units="cm"/>
      <inkml:brushProperty name="height" value="0.08571" units="cm"/>
      <inkml:brushProperty name="color" value="#004F8B"/>
    </inkml:brush>
  </inkml:definitions>
  <inkml:trace contextRef="#ctx0" brushRef="#br0">0 8 7900,'7'4'395,"1"-1"-299,-1-3 1,1 0-1,-1-2-60,1-1-87,-1 1 1,1 2 0,1 0-1,1 0-175,-1 0 1,2 0 0,-1 0 0,-1 0-293,-1 0 518,0 0 0,-1-3 0,0-2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50.574"/>
    </inkml:context>
    <inkml:brush xml:id="br0">
      <inkml:brushProperty name="width" value="0.08571" units="cm"/>
      <inkml:brushProperty name="height" value="0.08571" units="cm"/>
      <inkml:brushProperty name="color" value="#004F8B"/>
    </inkml:brush>
  </inkml:definitions>
  <inkml:trace contextRef="#ctx0" brushRef="#br0">0 0 7872,'0'5'153,"0"0"1,0 2 38,0 2 0,0 0 0,0 3 1,0 1-116,0 1 0,3 2 1,-1 1-412,0 0 303,2 7 0,-3-7 1,1 5-1,-1 0 125,-1-1 1,2-1-1,1-1-94,-1-1 0,-2-1 0,0-2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22.080"/>
    </inkml:context>
    <inkml:brush xml:id="br0">
      <inkml:brushProperty name="width" value="0.08571" units="cm"/>
      <inkml:brushProperty name="height" value="0.08571" units="cm"/>
      <inkml:brushProperty name="color" value="#004F8B"/>
    </inkml:brush>
  </inkml:definitions>
  <inkml:trace contextRef="#ctx0" brushRef="#br0">16 16 7980,'-5'-3'-1509,"0"1"2020,3-1-242,-1 3-125,3 0-21,7-3-75,-6 2 0,9-2 1,-5 3-1,2 0 49,0 0 0,3 0 0,1 1-127,0 1 98,2-1-17,1 2 1,4 0 18,-1-1 1,4 3 30,-2-2 1,5 2 0,1-3 1,3 3 90,-1-3-121,-1 4-39,3-2 0,-3 0 0,3 0 1,-1-1-1,-2 1-29,0 0 1,1 2 0,-2-3 0,-2 1 21,-3-1 1,1 3 0,-4-2 0,0 0-223,-1-2 1,-5 2 0,0-2-242,0 0 288,-3-1 1,0-1 0,-3 0-156,1 0 0,0-1 304,-2-2 0,3-1 0,-3-3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22.491"/>
    </inkml:context>
    <inkml:brush xml:id="br0">
      <inkml:brushProperty name="width" value="0.08571" units="cm"/>
      <inkml:brushProperty name="height" value="0.08571" units="cm"/>
      <inkml:brushProperty name="color" value="#004F8B"/>
    </inkml:brush>
  </inkml:definitions>
  <inkml:trace contextRef="#ctx0" brushRef="#br0">1 0 6912,'4'3'199,"2"-1"1,-3 2-1,1 0-100,2 0 0,0 1 1,2 3-1,-1-1-47,1 1 0,-3-1 0,-1 0 0,0 1-11,0-1 1,-2 1 0,3-1-1,-2 0-36,-1 1 1,-2-1 0,0 1 0,0-1-26,0 1 0,-3-1 0,-2 0-199,-2 1 1,0-1-1,0 0-36,-1-2 1,3 1 254,0-4 0,0 4 0,-2-2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23.093"/>
    </inkml:context>
    <inkml:brush xml:id="br0">
      <inkml:brushProperty name="width" value="0.08571" units="cm"/>
      <inkml:brushProperty name="height" value="0.08571" units="cm"/>
      <inkml:brushProperty name="color" value="#004F8B"/>
    </inkml:brush>
  </inkml:definitions>
  <inkml:trace contextRef="#ctx0" brushRef="#br0">30 0 6496,'5'0'123,"0"0"168,-4 0 1,6 0 0,-2 1-93,2 1 1,0 2 0,0 3-94,1-2 0,-3 2 0,0-2-52,0 1 1,-1 2-55,-2-1 0,-1 0 0,-2 0 0,0-1-25,-2-1 1,-3-3-1,1 3 2,-1 1 1,-2 1 0,1-1 0,0 0 24,2-1 0,1-3-49,2 3 0,2 0-89,0 3 131,3-4 0,5 0 0,-1-2-35,0 0 28,4 4-3,-3-2 0,3 1 41,-4 0-39,1 0-5,3 2 155,-3 1-144,-1-1 0,0 0-2,-2 1 1,-2-1 11,4 1 1,-7-1 234,3 0 3,-2 1-217,-5-1 0,0 1 195,-3-1-163,0 1 0,-4 0 0,-2 1 0,-1 1 0,0-1 1,-1-2-154,0-2 1,3 2-1,0-3-203,1 0 1,1-1-17,3-3 325,0 0-9,2 0 0,2-3 0,3-1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56.860"/>
    </inkml:context>
    <inkml:brush xml:id="br0">
      <inkml:brushProperty name="width" value="0.08571" units="cm"/>
      <inkml:brushProperty name="height" value="0.08571" units="cm"/>
      <inkml:brushProperty name="color" value="#004F8B"/>
    </inkml:brush>
  </inkml:definitions>
  <inkml:trace contextRef="#ctx0" brushRef="#br0">42 84 7904,'8'0'-126,"0"1"1,-2 1-1,0 1 30,0-2 0,2 0 0,0-1 114,0 0 0,1-1 0,-1 0-105,0-2 1,1-3-52,-1 3 158,-4-3 0,0 4-9,-4-3 1,-4-1 122,-1-2-128,-6 3 1,2-2 0,-2 1 0,1 0 8,2 0 0,0-1 1,-1 2-1,1 1 21,0 1 0,-1 2 0,1 1 25,0 0 0,0 1 0,2 1 0,1 1 26,2 2 0,-1 1 0,2 2 0,-1 1-12,2 2 1,0-1 0,2 4 165,1 1-120,3 1 0,3 0 0,1 1-92,-1 0 1,3-4 0,1 0 0,1-1 0,3-2-277,2-4 0,0 0 0,5-3 247,0-1 0,1-5 0,1-1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53.984"/>
    </inkml:context>
    <inkml:brush xml:id="br0">
      <inkml:brushProperty name="width" value="0.08571" units="cm"/>
      <inkml:brushProperty name="height" value="0.08571" units="cm"/>
      <inkml:brushProperty name="color" value="#004F8B"/>
    </inkml:brush>
  </inkml:definitions>
  <inkml:trace contextRef="#ctx0" brushRef="#br0">15 1 7809,'-5'2'-693,"0"1"256,3 3 923,-1-6 0,3 7 0,0-2-389,0 2 1,1 3-1,1 3 1,1 1-22,1 1 1,-2 0-1,3 2 1,-1 1-142,0 1 0,-3-3 1,2 2-1,-1-3-213,0 0 0,-1 0 1,1-1-1,0-1-375,0-1 1,0-3 652,3-2 0,0 1 0,2-4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3:54.424"/>
    </inkml:context>
    <inkml:brush xml:id="br0">
      <inkml:brushProperty name="width" value="0.08571" units="cm"/>
      <inkml:brushProperty name="height" value="0.08571" units="cm"/>
      <inkml:brushProperty name="color" value="#004F8B"/>
    </inkml:brush>
  </inkml:definitions>
  <inkml:trace contextRef="#ctx0" brushRef="#br0">0 0 8048,'4'3'273,"-1"2"1,-2 3-84,2 2 0,-2 1 0,2 4 0,-1 1-13,1 1 0,2 2 0,-2 3 0,1 0-95,2 1 1,-2-1 0,1 1-1,0 0-399,-1-1 1,2 2 0,-3-5 316,1 0 0,1-1 0,3-3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27.556"/>
    </inkml:context>
    <inkml:brush xml:id="br0">
      <inkml:brushProperty name="width" value="0.08571" units="cm"/>
      <inkml:brushProperty name="height" value="0.08571" units="cm"/>
      <inkml:brushProperty name="color" value="#004F8B"/>
    </inkml:brush>
  </inkml:definitions>
  <inkml:trace contextRef="#ctx0" brushRef="#br0">0 1 8199,'0'5'298,"0"0"-285,0 0 1,3-1 0,-1 2-1,0 2 14,-1 4 1,1 0 0,1 0-1,-2 2 6,0 2 0,-1 0 0,1 1 0,1 0 47,0 0 0,1 0 0,-3 2-114,0-1 0,0 1 83,0-4 1,2 3-133,1-6 90,-1 4 1,-1-5 0,1 4 0,0 0-12,0 0 1,1 0-1,0-1 1,1 0 16,-1-1 1,-1 1 0,-1-2 0,1 2-26,0 1 1,1 0-1,-2 0 1,0 0 1,2-1 0,-1 2 1,-1 1-1,1 0 3,0-1 0,1 2 1,-1 0-1,1-1 1,2 1 0,-3-2 1,2 1 1,-1-1 2,0-1 0,-1 2 1,2 0-1,-1 0-1,0-2 0,1 3 1,-3-1 230,2 0-222,2-2 0,-3 3 0,2-1 194,-1-1-185,3 0 1,-4 1-1,3 1 1,0-2 18,-1 0 0,3 1 0,-3 0 0,2 0-23,-1-1 1,2 1-1,-2 0 1,1 0-6,2 2 1,-1-4-1,1 3 1,-2 0 2,-1-1 1,2 1 0,-2-1 0,1 0-6,2-1 0,-1 3 0,1-2 0,-1-1 16,0 0 1,-2 2 0,0 1 47,1 0-58,1-1 0,0-2 0,0 0 199,1 2-197,-1-1 0,1 0 1,-1 1-1,1 1 20,-1-1-29,0 6 1,1-8 0,-1 5 14,1-2 0,-1-4 0,0 3-13,1-3 0,-1 1 0,1 0 0,-1 2 0,1-2 4,-1 0 1,0-1-1,1 0 1,-1-1-17,1 1 1,-1 0 0,0 1-1,1 0-3,-1 2 15,1-1 1,2-2 0,0 0-1,-1-1 1,-1 4-1,-1-1-57,1 0 51,2-2 1,-1 0 0,1 0-1,-2 1 0,-1 1 1,3-2-1,0 3 1,-1-3-1,-1 0 0,2 0 1,0 1-1,-1 0-1,-1 2 1,2-1 0,0-1 0,0 0 15,1 1 0,-3 1 0,3-3 1,-1-1-6,0 1 1,-1 0-1,0 0 1,0 0-10,1 0 1,0-3 0,-3-1 0,0 0-7,1-2 0,2-1 0,0 1 0,-1 0 10,-1 1 1,-1 0 0,1-1-260,-1 1 245,1 4 1,-1-4 0,0 3 1,1 0 1,-1-2-1,1 2 1,-1-3-1,0 0 1,-2 0 0,1 0 0,-1-2 1,2-1-10,0 0 0,-2-3 0,-1 0-384,0-1-642,-2-2 852,-2 2 1,-7-6 0,-1-1-1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28.544"/>
    </inkml:context>
    <inkml:brush xml:id="br0">
      <inkml:brushProperty name="width" value="0.08571" units="cm"/>
      <inkml:brushProperty name="height" value="0.08571" units="cm"/>
      <inkml:brushProperty name="color" value="#004F8B"/>
    </inkml:brush>
  </inkml:definitions>
  <inkml:trace contextRef="#ctx0" brushRef="#br0">74 1 8064,'0'5'-49,"0"-1"0,-1-1 0,0 2 152,-2 1 1,1 0-1,1 2 1,-1-1-8,0 1 0,-1 1 0,1 1 0,-1 0 91,-1 1 1,1-2 0,-1 3-439,1-2 189,-3 3 1,4-4 0,-2 1-478,1 1 268,0-3 1,1 1 0,-1-4-376,-2 0 1,4-1 645,-2 1 0,-1-3 0,0 1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4:28.763"/>
    </inkml:context>
    <inkml:brush xml:id="br0">
      <inkml:brushProperty name="width" value="0.08571" units="cm"/>
      <inkml:brushProperty name="height" value="0.08571" units="cm"/>
      <inkml:brushProperty name="color" value="#004F8B"/>
    </inkml:brush>
  </inkml:definitions>
  <inkml:trace contextRef="#ctx0" brushRef="#br0">1 8 8038,'1'-4'385,"1"1"0,2 3 0,4 0 1,-1 0-226,1 0 1,0 0 0,1 0-1,2 2-137,0 1 1,-1 2 0,2-2 0,-1 0-491,1 0 1,-1 0-1,2-2 467,0 1 0,-1-1 0,3 2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75"/>
    </inkml:context>
    <inkml:brush xml:id="br0">
      <inkml:brushProperty name="width" value="0.08571" units="cm"/>
      <inkml:brushProperty name="height" value="0.08571" units="cm"/>
      <inkml:brushProperty name="color" value="#004F8B"/>
    </inkml:brush>
  </inkml:definitions>
  <inkml:trace contextRef="#ctx0" brushRef="#br0">13 0 8022,'-4'6'291,"2"2"0,1 1 0,0 0 49,-1 0 0,0 4 1,2 1 105,0 3-367,0 2 1,2-1 0,0 1 119,2 4 1,-2-3 0,2 4 0,0 0-257,-1 0 0,3 0 1,-3 0-1,1 1-280,0-1 1,0-1-1,0-2 1,0-3 34,1 0 1,-2-4 0,-1-2-531,1-3 0,-2-2-146,1-1 978,-1-3 0,-1 0 0,0-3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76"/>
    </inkml:context>
    <inkml:brush xml:id="br0">
      <inkml:brushProperty name="width" value="0.08571" units="cm"/>
      <inkml:brushProperty name="height" value="0.08571" units="cm"/>
      <inkml:brushProperty name="color" value="#004F8B"/>
    </inkml:brush>
  </inkml:definitions>
  <inkml:trace contextRef="#ctx0" brushRef="#br0">1 31 8076,'0'-6'320,"0"3"94,0-3 0,0 4-191,2-2 0,3-1 1,3 3 26,2 0 1,2 2 0,1 0-286,2 0 0,1 2 58,-2 0 1,2 5 87,-2-1 0,1 2-34,-3 0 0,-2 1 0,-1 3 1,0-2 1,-1 1-1,-2-2 1,-2 0 26,-2 2 0,-2-2 0,0 1 1,0-1 20,-2 1 1,-2-2 0,-4 1-1,-3 0-38,0-2 0,-1 0 0,-1-3 0,-1 0-90,0 1 0,-2-2 0,2-1 0,1-2-197,2-2 0,0-2 1,4-2-1,2 0-278,2-3 477,2 3 0,1-6 0,0 3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77"/>
    </inkml:context>
    <inkml:brush xml:id="br0">
      <inkml:brushProperty name="width" value="0.08571" units="cm"/>
      <inkml:brushProperty name="height" value="0.08571" units="cm"/>
      <inkml:brushProperty name="color" value="#004F8B"/>
    </inkml:brush>
  </inkml:definitions>
  <inkml:trace contextRef="#ctx0" brushRef="#br0">159 91 7975,'-2'-4'0,"-1"0"0,0 0 0,0-2 193,-1 0 0,1 0 1,-2 0-1,1 0 90,0 0 0,-4 0 0,0 0 1,1-1-204,0 1 0,-1 1 0,-1 0-189,-1 1 1,2 3 131,-2-1 1,3 2 0,-1 2 94,1 2 0,1 2 1,0 2-390,0 2 1,2 0 115,0 0 0,2 2 0,0 2-23,1 0 137,1-1 1,1-1 0,1 0-59,2 0 0,2 0 0,0-2 0,0-2 21,0-1 0,3-3 0,0-1 0,1 0-106,0-2 0,-2-3 0,1-2 1,-1-1 8,0-2 0,0 1 1,-2-2-1,-1-1 245,-1 0 1,1 2 0,-2-2-1,0 3 436,-1 0-329,0 2-20,1-1 788,0 4-604,4 1 1,-1 4-243,0 4-141,-3-1 0,2 4 0,-1-2 0,0 0-167,0 2 0,-1 0 0,2 1 0,-1-1-59,1-1 0,2-1 0,1 1 268,0-1 0,-1 0 0,-1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78"/>
    </inkml:context>
    <inkml:brush xml:id="br0">
      <inkml:brushProperty name="width" value="0.08571" units="cm"/>
      <inkml:brushProperty name="height" value="0.08571" units="cm"/>
      <inkml:brushProperty name="color" value="#004F8B"/>
    </inkml:brush>
  </inkml:definitions>
  <inkml:trace contextRef="#ctx0" brushRef="#br0">207 86 7671,'-4'-7'0,"0"1"166,0 0 1,-2 0 0,0 0 0,0 0 388,0 0 0,-3 0 0,0 0 0,-1 0-363,-1 0 1,1 0 0,-2 1 0,0 2-53,0 0 1,2 1-1,0 2 1,1 1-223,-1 1 1,3 0 0,-1 4-114,1 3 0,1 2 128,0 4 0,3-2 0,0 3 33,0 1 1,2-1-1,-1 0-254,2 1 0,2-3 106,2-2 0,2 0-13,0-4 1,0 0 52,0-2 1,2-3-1,1-1-41,0-1 0,0-2 1,0-3-1,1-2 38,-1 0 0,0-4 0,2 0 0,-3-1 193,1-2 0,-1-1 1,1 0-1,0 0 179,-2 2 0,0 1 0,-1 2 0,0 0 235,0 2 1,-2 3 0,0 2 366,1 1-664,0 1 1,0 5 0,-2 4 74,0 1 0,-1 5 0,0 1 902,0 2-827,0 3 0,-2-2 0,0 1-127,0-1 0,-1-1 0,0 0 1,-1-1-1,0-2-82,2 0 1,-2-1 0,-1-1 0,0-1-129,-2 0 1,0-2 0,0-1-1,1 0-599,-3-1 0,1-4 0,-2 0 1,0-1-318,0-2 1,1 0 0,-1-3 0,2-2 201,-1-4 0,2-4 0,1-4 736,2-2 0,1-4 0,1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79"/>
    </inkml:context>
    <inkml:brush xml:id="br0">
      <inkml:brushProperty name="width" value="0.08571" units="cm"/>
      <inkml:brushProperty name="height" value="0.08571" units="cm"/>
      <inkml:brushProperty name="color" value="#004F8B"/>
    </inkml:brush>
  </inkml:definitions>
  <inkml:trace contextRef="#ctx0" brushRef="#br0">7 68 7999,'4'5'36,"0"-1"0,0 2 1,2-2-1,0 0 333,0 0 0,3 1 0,-1-2 1,2-1-98,1 1 0,-2-1 0,1-2 1,0 0 336,0-2-440,1-2 1,-2 0-342,1 0 0,-1 0 157,-3-2 0,0 0 1,0 0-235,-2 0 230,-2 0 0,-2-1 0,0 1-30,0-2 0,0 2-384,-2-2 369,-2 3 0,-3-2 0,0 3 1,-2 0-1,0 0 103,-2 2 0,0 2 0,-2 0 1,1 0 180,0 0 1,0 2 0,0 2 61,0 2 0,1 3 0,3 1 0,0 1 0,3 1-30,-1 1 1,4-1 0,0 2 0,1 1 9,1 0 1,1-1 0,1 1-116,2 0 1,1-3 0,2 2-1,0-3-272,1 0 0,3-4-254,-1 1 1,4-2 0,1-2-169,0-2 1,2-1-1,1-2 1,0-1 77,0-2 1,0-3 0,-1-2 468,-1 0 0,0-4 0,2-3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58.094"/>
    </inkml:context>
    <inkml:brush xml:id="br0">
      <inkml:brushProperty name="width" value="0.08571" units="cm"/>
      <inkml:brushProperty name="height" value="0.08571" units="cm"/>
      <inkml:brushProperty name="color" value="#004F8B"/>
    </inkml:brush>
  </inkml:definitions>
  <inkml:trace contextRef="#ctx0" brushRef="#br0">9 0 8037,'0'9'-643,"0"-1"1,0 3 0,0 2 602,0 3 113,0-2 0,0 8 0,3-2 221,3 5-234,-3 0 1,5 3 0,-4-3-1,2 0-52,0 0 0,-4-3 1,3 0-1,-1-1-36,-3 0 0,3-3 0,-1-2 0,-1-4-160,-1-3 144,-1 0 0,0-6 1,0-3-1,0-8-20,0-5 0,0-2 0,-1-2 0,-1-1 22,-1-1 0,-2-2 0,1-4 221,-1 0-193,0 0 0,0-3 0,2 1 0,2 1 54,1 3 1,1 0 0,1 4 0,2 2 126,1 3 1,0 6 0,4 1-1,1 2-59,2 3 1,0 2 0,-2 0 0,1 3-29,-1 3 0,-1 1 1,-1 1-1,1 1-11,-1-1 1,-1 0 0,0 2-1,-2 0-25,-2 1 0,0 0 0,-3-2 0,-1 0-24,-2 0 1,1 1 0,-3-5 0,-2 2 41,0-2 1,-2 2-1,-1-4-521,-1-1 311,0 2 0,-1-3 0,-1 2-267,0-2 289,-3-1 0,7 0 0,-2 0 0,1-1-125,2-2 1,0-2 250,0-7 0,3 0 0,1-5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0"/>
    </inkml:context>
    <inkml:brush xml:id="br0">
      <inkml:brushProperty name="width" value="0.08571" units="cm"/>
      <inkml:brushProperty name="height" value="0.08571" units="cm"/>
      <inkml:brushProperty name="color" value="#004F8B"/>
    </inkml:brush>
  </inkml:definitions>
  <inkml:trace contextRef="#ctx0" brushRef="#br0">0 1 8117,'0'6'565,"0"0"1,0 3-1,1 1 1,0 3-138,1 3 0,3 1 0,-1 7 0,1 2-149,1 1 0,1 1 1,1 3-1,0 2-187,-1 1 1,0 2 0,-1 0 0,0-1-270,0-1 0,0-3 0,0 0 0,0-4-13,0-2 1,1-6 0,-1-1 0,-1-3-1272,-1-4 1,1-2-543,0-5 1529,-3-1 1,1-7 473,-3-2 0,3-5 0,0-5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1"/>
    </inkml:context>
    <inkml:brush xml:id="br0">
      <inkml:brushProperty name="width" value="0.08571" units="cm"/>
      <inkml:brushProperty name="height" value="0.08571" units="cm"/>
      <inkml:brushProperty name="color" value="#004F8B"/>
    </inkml:brush>
  </inkml:definitions>
  <inkml:trace contextRef="#ctx0" brushRef="#br0">7 48 7979,'0'-10'-244,"0"2"1,0 2 0,0-1 0,0 2 164,2 1 1,0-1 0,2 3 0,0 2 1376,2 1 1,2 0 0,1 3-204,0 1-946,4 0 1,0 4 0,1-1 22,-1 2-87,-1 0 0,0 1 0,0 0 0,-2 2-117,-2 0 0,-1 0 1,-2-1-1,-1 0-104,-2 0 0,-1 0 1,-1 1-1,-1-1 168,-1 0 1,-1-2-1,-3 0 1,-1-2-37,-1 0 1,0-1 0,-2-2 0,-1 0-114,0-1 1,-3-3 0,0 1 0,0-1-414,1-1 1,2-4 0,0-1-1,2-3 69,0-2 0,3 0 461,2-2 0,2-3 0,0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2"/>
    </inkml:context>
    <inkml:brush xml:id="br0">
      <inkml:brushProperty name="width" value="0.08571" units="cm"/>
      <inkml:brushProperty name="height" value="0.08571" units="cm"/>
      <inkml:brushProperty name="color" value="#004F8B"/>
    </inkml:brush>
  </inkml:definitions>
  <inkml:trace contextRef="#ctx0" brushRef="#br0">171 86 7959,'-3'-6'55,"-1"0"0,-1 0 0,-1-1 225,-1 1 1,-1 0-1,-2 0 1,-1 0-29,1 0 0,-2 0 1,2 0-1,-1 0-124,-2 0 1,3 2 0,1 2 0,0 2-117,2 0 1,0 3-1,1 2 1,0 4-137,2 0 0,2 1 0,2 3-143,0 1 214,0-1 1,0 4 0,2-3-98,2 0 147,-1 1 1,4-3 0,0 0-261,-1-3 159,1-2 1,1-2-1,1-1-278,0-1 337,-1-3 0,3 0 0,-3-1 0,0-3-8,1-2 1,-3-4 0,2 0-1,-1-1 7,-1-2 1,0 1 0,0 1 0,-1 0 143,-1 1 0,-2 2 1,1 0-1,0 2 446,-2-1 1,0 4-312,1 1 0,1 2 0,2 3 1,-2 2-202,0 3 0,2 2 0,-2 1-400,0 0 245,3 1 0,-3 2 0,4 1 0,0-2-349,2 0 1,-1-1 471,0 0 0,2 0 0,2 1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3"/>
    </inkml:context>
    <inkml:brush xml:id="br0">
      <inkml:brushProperty name="width" value="0.08571" units="cm"/>
      <inkml:brushProperty name="height" value="0.08571" units="cm"/>
      <inkml:brushProperty name="color" value="#004F8B"/>
    </inkml:brush>
  </inkml:definitions>
  <inkml:trace contextRef="#ctx0" brushRef="#br0">183 122 7913,'-7'-6'-266,"-1"0"129,2 0 1,-3-1 0,2-1 0,0-2 360,-1 1 1,-1-2-1,1 2 1,-2 1 690,1-1 0,-2 1 1,3 2-1,0 0-847,-1-1 1,2 4 0,-1 1 0,1 1-153,1 1 1,0 5-1,0 2 1,1 2-23,1 1 1,-1 2 0,3 1 0,0 1-19,2 2 0,0 0 1,2-1-1,3 0-10,0-1 1,1-2 0,0 0 0,0-2-245,0-2 329,0-1 0,2-2-37,1-1 0,1-1 1,-2-4-1,1-1-64,0-2 0,1-3 53,-2-1 0,0-4-46,-2 0 34,3 0 243,-5-3 0,4 4-142,-4 1 1,1-1 661,-1 3-301,2-1 330,-3 3-334,3 3-147,-2 0 104,1 3 331,-4 0-222,4 3-119,-2 3 1,3 4 50,1 2 0,-3 2-165,0 0 1,0 3 35,2-1 0,-2 1-1,0-1 1,-2 1 26,2-3 0,-3 3-591,1-3 187,-1 3 142,-1-4 1,0 3-293,0-1 210,0-1 33,0-2 0,-3 0 191,-1 0-167,2-2-266,-4 1 0,1-4-924,-3 1 884,-3-1-95,4-4 0,-4 1-388,3-2 1,-3-2-532,1 2 694,-1-6 337,-1 0 1,1-10 331,1 2 0,3-4 0,-2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4"/>
    </inkml:context>
    <inkml:brush xml:id="br0">
      <inkml:brushProperty name="width" value="0.08571" units="cm"/>
      <inkml:brushProperty name="height" value="0.08571" units="cm"/>
      <inkml:brushProperty name="color" value="#004F8B"/>
    </inkml:brush>
  </inkml:definitions>
  <inkml:trace contextRef="#ctx0" brushRef="#br0">44 95 7918,'2'4'-69,"2"0"0,2-2 1,0 0-1,1-2 302,1 0 0,-2 0 0,2 0 120,-1 0-267,-1 0 0,2 0 0,1 0-116,-2-2 9,-3 1 1,1-5-1,-1 2-38,-1-1 24,0 2 1,-1-3 0,0 2-86,-1-1 64,0-1 1,-2 0-1,0 0 1,-2-1 3,0 1 1,-1 0-1,-2 1 1,0 0 76,0 1 1,-1 0-1,-1-1 1,0 1 143,-2 2 1,1-1 0,-2 1 0,1 2 340,2 2 1,-3 3-1,3 1-208,1 1 0,0 4 1,2-2-1,0 1 1,2 1 38,0-1 1,1 3 0,3 0 0,1 2-75,2 1 0,1-1 1,1 2 171,0-1-305,0 0 0,3 2 0,1-2 0,2-2-519,0-1 1,0-3 0,0-1 0,0-1-323,1-3 1,1-1 0,0 0 0,-1-2-380,0-1 0,1-2 1086,1-1 0,-1-4 0,-2-3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5"/>
    </inkml:context>
    <inkml:brush xml:id="br0">
      <inkml:brushProperty name="width" value="0.08571" units="cm"/>
      <inkml:brushProperty name="height" value="0.08571" units="cm"/>
      <inkml:brushProperty name="color" value="#004F8B"/>
    </inkml:brush>
  </inkml:definitions>
  <inkml:trace contextRef="#ctx0" brushRef="#br0">55 1 7920,'-8'6'382,"-4"-3"1,4 6-44,0 2 1,2 2-1,4 1 1,-1 0-193,-2 0 0,2 2 1,6 1-1,4 2 31,0-2 1,3-3 0,4-3 0,2-3-413,2-2 0,-2-1 1,4-5-1,-1 0-228,0 0 0,3-6 0,-6-4 0,-4-2 108,1-2 0,-7 0 0,-1 0 471,-4-1-104,-1 1 1,0 0 0,-1 0-115,-4 0 1,-3 1 0,-6 4 1321,0 4-870,-6 4 1,4-4 0,-3 0-259,3 2-107,2 2 1,0 2 0,2 4 13,2 4 0,-2 10 0,4 3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6"/>
    </inkml:context>
    <inkml:brush xml:id="br0">
      <inkml:brushProperty name="width" value="0.08571" units="cm"/>
      <inkml:brushProperty name="height" value="0.08571" units="cm"/>
      <inkml:brushProperty name="color" value="#004F8B"/>
    </inkml:brush>
  </inkml:definitions>
  <inkml:trace contextRef="#ctx0" brushRef="#br0">0 1 9494,'0'14'783,"0"0"0,2 0-494,2 0 0,-1 6 0,5 2 0,-1 2-240,-4-1 0,3 1 0,0 4 0,2 0 495,3 1-544,-5-1 0,13 6 0,-3 2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7"/>
    </inkml:context>
    <inkml:brush xml:id="br0">
      <inkml:brushProperty name="width" value="0.08571" units="cm"/>
      <inkml:brushProperty name="height" value="0.08571" units="cm"/>
      <inkml:brushProperty name="color" value="#004F8B"/>
    </inkml:brush>
  </inkml:definitions>
  <inkml:trace contextRef="#ctx0" brushRef="#br0">7 1 8191,'-4'3'845,"2"3"0,1 4-445,1 2 1,0 4 0,1 2 0,1 1-230,3 3 1,-2 2 0,1-1 0,1 2 15,1 0 0,2 1 0,1-1 0,-1 0-352,-1 1 1,-2-1-1,0 0 1,0-2-384,0-1 1,-1-3 0,1-2-1016,0-2 805,-4-2 1,5-3 757,-2-2 0,-1-6 0,0-3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8"/>
    </inkml:context>
    <inkml:brush xml:id="br0">
      <inkml:brushProperty name="width" value="0.08571" units="cm"/>
      <inkml:brushProperty name="height" value="0.08571" units="cm"/>
      <inkml:brushProperty name="color" value="#004F8B"/>
    </inkml:brush>
  </inkml:definitions>
  <inkml:trace contextRef="#ctx0" brushRef="#br0">7 7 7985,'-3'-3'1943,"0"0"-1179,3 3-529,8 6-217,-3 1 1,10 3 0,-6-1 0,1 0 22,1 1 0,1 0 1,1 1-1,-1 0-55,-2-2 0,2 4 1,-4-4-1,-1 2-84,-2 0 0,0-3 1,-3 2-1,0-1 183,-2-1 1,0 0 0,0-1-1,-2 0-8,-3-1 1,-3-2 0,-1 1 0,-1-2 18,-1 0 1,1-1 0,0-2-903,-2 0 578,3 0 1,-2-2 0,2-1-1170,2-3 962,-1 1 0,2-4 435,0 2 0,2-2 0,1-1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89"/>
    </inkml:context>
    <inkml:brush xml:id="br0">
      <inkml:brushProperty name="width" value="0.08571" units="cm"/>
      <inkml:brushProperty name="height" value="0.08571" units="cm"/>
      <inkml:brushProperty name="color" value="#004F8B"/>
    </inkml:brush>
  </inkml:definitions>
  <inkml:trace contextRef="#ctx0" brushRef="#br0">179 96 7904,'-7'-4'0,"1"-1"0,-1-1 0,0-2 163,-1 0 0,0 0 1,-2 0-1,0 0 50,0 0 1,2-1 0,-2 1 0,0 2-155,0 1 1,2 4 0,-2-2 0,1 3-61,1 0 0,1 3 0,1 1 0,1 2 72,1 3 1,2 1 0,-2 2-347,2 1 199,-1 0 1,3 0-1,0 1-1,0 1 1,3 0-1,-1-2 1,2-1-1,1 1-55,1 0 0,0-1 0,0-2 1,0-1 62,-2-2 0,2-1 1,-2-2-1,2-2 10,0-1 1,0-1-1,1 0 1,-1-1 43,0-1 0,3-4 1,-1-3-1,0-1 34,-4-1 1,2-1 0,-2 0-1,0 1 153,0 0 0,-2 2 0,0 0 0,1-1-43,-1 3 0,3 0 527,-1 3-431,-1 1 0,2 3 0,0 0-144,0 0 1,2 3-1,-1 1-647,0 2 267,1 0 0,0 3 0,1 1 0,0 1-1185,0 0 1484,2-1 0,0 3 0,2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58.530"/>
    </inkml:context>
    <inkml:brush xml:id="br0">
      <inkml:brushProperty name="width" value="0.08571" units="cm"/>
      <inkml:brushProperty name="height" value="0.08571" units="cm"/>
      <inkml:brushProperty name="color" value="#004F8B"/>
    </inkml:brush>
  </inkml:definitions>
  <inkml:trace contextRef="#ctx0" brushRef="#br0">17 0 8025,'-6'4'-793,"2"2"644,0 1 0,1 1 1,3 1-1,0 2 189,0 0 1,0 3 0,0 0 0,0 2 2,0 1 1,0-1 0,1 1-1,1-1-4,1 1 0,2 0 1,-2-1-1,0 0-98,1-2 0,-1-2 1,4-5-66,-2-1 136,1-2 0,-1-4 0,1 0-176,0 0 149,2 0 1,0-4 0,0-2-1,1-1-13,-1-1 1,0-3 0,0-2 0,-2 1 2,0-3 1,-1 3 0,4 1 0,-1 1 18,0 2 1,1 0 0,-1 0 13,0 3 1,0 1 0,1 5 11,-1 2 1,-2 0 0,-2 4 0,1 3-14,-1 2 0,-1-1 0,2 2 20,-1-1-20,2 3 0,-4-2-210,3 4 55,-3-8 1,5 2 147,-5-6 0,1-1 0,1 4 0,1-4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0"/>
    </inkml:context>
    <inkml:brush xml:id="br0">
      <inkml:brushProperty name="width" value="0.08571" units="cm"/>
      <inkml:brushProperty name="height" value="0.08571" units="cm"/>
      <inkml:brushProperty name="color" value="#004F8B"/>
    </inkml:brush>
  </inkml:definitions>
  <inkml:trace contextRef="#ctx0" brushRef="#br0">236 204 7904,'0'-4'47,"0"-1"-16,0-2 1,0-2 0,-1-2 1260,-1 0-932,-1 1 0,-4-3 1,1 2-1,0 1 6,-1-2 0,-2 0 0,-2 0 1,-1-1-212,0 0 0,-1 1 0,0 1 1,0 1-51,1 1 0,-3 3 1,0 4-1,1 1-133,0 1 0,5 5 0,-1 2 0,2 3-107,-1 4 0,3 1 0,3 4-209,0 0 349,1 0 1,2 0 0,0 1-59,2-1 0,2-3 37,2-1 1,1-2 0,1-1-79,1-1 0,1-3 1,-1-3-301,1-1 249,1-2 1,1 0 0,-1-4 0,0-3-13,0-3 1,-1-2 0,0-5-1,-1 0 92,-1-1 0,-1 1 0,-1-2 0,0 2 100,-2 1 1,1 2-1,-3 3 1,0-1 270,1 3 1,-2 2-1,2 1 213,0 1 1,-2 2 0,3 3-200,-2 2 0,3 4 1,0 1-1,0 2 1,1 2-50,-2 1 1,2 3-1,-2 0 1,2 2-12,0 0 1,-2 0 0,-2-1 13,-2-1-201,0 4 0,0-4 1,0 3-1,0-1-15,-2-2 1,-2 1-603,-2-3 278,-1-2 0,3 1 0,-1-4 0,-1-1 0,-2-2-469,0 1 1,1-3 0,1-1 0,-1-1-176,1-3 0,0 0 0,-1-1-962,1-3 1872,2-3 0,-1-9 0,1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1"/>
    </inkml:context>
    <inkml:brush xml:id="br0">
      <inkml:brushProperty name="width" value="0.08571" units="cm"/>
      <inkml:brushProperty name="height" value="0.08571" units="cm"/>
      <inkml:brushProperty name="color" value="#004F8B"/>
    </inkml:brush>
  </inkml:definitions>
  <inkml:trace contextRef="#ctx0" brushRef="#br0">39 128 7922,'6'0'-296,"0"0"0,1 0 1,-1 0 753,0 0 0,1 0-101,-1 0 1,1 0-209,-1 0-56,0 0 0,1-2 1,-1-1-1,0 0-89,-2-2 0,1 1 0,-2 0 0,-1-1-93,1-1 0,-1-1 0,-2-1 1,0 0 21,0 0 0,-2 0 0,-2 1 0,-1-2 93,-1 1 0,1 1 0,-4 1 0,0 0 101,1 2 1,-3-1 0,2 3-1,0 1 156,-1 0 0,0 2 0,1 1 1,2 3 649,0 2-719,0 3 0,2 3 315,0 0-302,2-1 0,3 4 0,0 1 303,0 1-382,3 1 1,1 1 0,2-2 285,1-1-345,2 4 1,0-7-1,2 3 1,0-3-296,0-1 1,-1-3 0,1-2 0,2-3-494,1 0 1,1-4 0,-2 0 0,0-4-672,-1-3 0,0-4 1370,-1 0 0,-2-1 0,-3-4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2"/>
    </inkml:context>
    <inkml:brush xml:id="br0">
      <inkml:brushProperty name="width" value="0.08571" units="cm"/>
      <inkml:brushProperty name="height" value="0.08571" units="cm"/>
      <inkml:brushProperty name="color" value="#004F8B"/>
    </inkml:brush>
  </inkml:definitions>
  <inkml:trace contextRef="#ctx0" brushRef="#br0">15 85 7734,'-8'-6'141,"3"-4"1,4 3 0,1-3 0,1 1 269,4 1 1,3-3 0,6 5 0,0-1-175,0 1 1,2 1-1,1 5 1,2 0-260,-2 0 1,-1 7-1,-2 2 1,0 4-215,0 1 0,-6 0 1,-3 0-1,-4 2 12,-1 2 0,0-2 0,0 5 0,-1-3 93,-4 1 1,-3 5-1,-6-5 1,0-1 94,0 3 1,0-6 0,0 4-1,1-3 1034,4-2 0,-2-5-15,6 1-755,0-7 1,7 3 0,3-6 0,6 0-85,6 0 0,6-6 1,9-3-1,2-6 3,2-3 0,2 2 0,6-3-147,3 3 0,-3-4 0,4-2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3"/>
    </inkml:context>
    <inkml:brush xml:id="br0">
      <inkml:brushProperty name="width" value="0.08571" units="cm"/>
      <inkml:brushProperty name="height" value="0.08571" units="cm"/>
      <inkml:brushProperty name="color" value="#004F8B"/>
    </inkml:brush>
  </inkml:definitions>
  <inkml:trace contextRef="#ctx0" brushRef="#br0">1 0 8589,'0'10'549,"0"0"0,0 1-368,0 2 0,0 1 0,1 2 0,0 1-259,2-1 0,3 1 0,-4-1 0,1 0-190,1 1 0,-2-3 1,2-2-1,1 0-100,-1-2 0,-1-1 0,2 0 0,-1-2-155,1-2 0,-3 2 523,4-5 0,-1 1 0,4-3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4"/>
    </inkml:context>
    <inkml:brush xml:id="br0">
      <inkml:brushProperty name="width" value="0.08571" units="cm"/>
      <inkml:brushProperty name="height" value="0.08571" units="cm"/>
      <inkml:brushProperty name="color" value="#004F8B"/>
    </inkml:brush>
  </inkml:definitions>
  <inkml:trace contextRef="#ctx0" brushRef="#br0">26 17 7963,'-6'0'-6,"1"0"200,3 0-57,-6 0 1,8 1-116,-3 2 6,2-2 0,1 7 0,1-1 0,1 4-125,0 2 150,5 1 1,-3-1 0,5 0-108,-1-1 0,0 0 0,0-2 0,0 1 35,1-1 0,2-4 0,-1-1 1,1-2-73,1-1 0,-3-1 1,2-1-1,-2-1 49,0-2 0,-1-2 0,-1-5 1,-1-2 75,-4-1 1,2 2 0,-1-1-1,-1-1 38,-1 0 0,-4 2 0,-1-2 0,0 1 49,-3 2 0,-1 1 0,-2 2 6,-1 2 1,0-2-62,3 4 1,0 1-245,-1 2 120,1 0 1,1 3 0,1 3-327,0 1 0,4 1 218,-1 1 0,3-1 1,0 0 165,0 0 0,3 0 0,2 1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5"/>
    </inkml:context>
    <inkml:brush xml:id="br0">
      <inkml:brushProperty name="width" value="0.08571" units="cm"/>
      <inkml:brushProperty name="height" value="0.08571" units="cm"/>
      <inkml:brushProperty name="color" value="#004F8B"/>
    </inkml:brush>
  </inkml:definitions>
  <inkml:trace contextRef="#ctx0" brushRef="#br0">99 172 7952,'4'-13'-204,"-1"2"218,-2 2 0,-1-3 0,0 0 92,0-1-74,0 1 1,0 0 0,0-1 0,-1 1-36,-2 1 0,1 1 0,-2 2 0,-1 1-47,1 1 0,-2 0 1,-2 3 23,0 2 0,0 3 1,-1 4-1,1 1 6,0 1 1,1 3 0,0 1 0,2 1 99,-2 1 0,4 2 1,0 1-1,2 2 166,1 0-204,0 0 0,0-4-69,0-1 61,0-2 0,4-5 0,1-1-128,3-4 29,0-1 1,0-2 0,0-1 0,0-5 31,1-3 0,-1 0 0,-1-3 0,-1 1 64,0-1 0,-3 2 0,2-2 0,1 1 86,-2 2 1,4 1 20,-3 1 0,2 3 1,1 4 42,1 2 1,-1 4-1,-1 4 1,0 2-61,-2 3 0,0 2 1,1 3 293,0 3-274,-5-2 0,4 4 0,-3-2 0,0 2 46,0 0 0,-1-2 1,-1-1-92,0-1-60,0 3 1,0-6 0,-1 3 0,-1-4-78,0-2 1,-5 0-1,3-3 1,-2-2-183,1-2 1,-1 0 0,-2-2 0,0-1-93,0-1 1,-1-2 0,2-2 0,1-2-225,0-2 0,2-4 0,-3-2 0,3-3 539,0-4 0,1-7 0,3-4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6"/>
    </inkml:context>
    <inkml:brush xml:id="br0">
      <inkml:brushProperty name="width" value="0.08571" units="cm"/>
      <inkml:brushProperty name="height" value="0.08571" units="cm"/>
      <inkml:brushProperty name="color" value="#004F8B"/>
    </inkml:brush>
  </inkml:definitions>
  <inkml:trace contextRef="#ctx0" brushRef="#br0">9 1 8224,'-3'8'0,"0"0"0,2 1 157,0 2 1,1-1 0,0 4-1,0 0-227,0-2 1,1 4 0,0-2 0,2 0-265,-1 0 0,2-2 1,-1-4 333,2 0 0,0 0 0,4 1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7"/>
    </inkml:context>
    <inkml:brush xml:id="br0">
      <inkml:brushProperty name="width" value="0.08571" units="cm"/>
      <inkml:brushProperty name="height" value="0.08571" units="cm"/>
      <inkml:brushProperty name="color" value="#004F8B"/>
    </inkml:brush>
  </inkml:definitions>
  <inkml:trace contextRef="#ctx0" brushRef="#br0">24 1 7807,'-8'3'-342,"2"-2"1,2 3 0,0-1 457,2 3 1,2 1-1,2 1 1,2 1-38,4-1 0,-2 0 0,6 0-79,0 0 0,1 1 0,3-1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8"/>
    </inkml:context>
    <inkml:brush xml:id="br0">
      <inkml:brushProperty name="width" value="0.08571" units="cm"/>
      <inkml:brushProperty name="height" value="0.08571" units="cm"/>
      <inkml:brushProperty name="color" value="#004F8B"/>
    </inkml:brush>
  </inkml:definitions>
  <inkml:trace contextRef="#ctx0" brushRef="#br0">140 25 7571,'-4'-5'0,"-2"-1"127,-4 0 0,1 2 0,-2 2 0,1 1 54,-1 1 1,2 0 0,-2 0 293,1 0-370,2 3 1,0 0-1,1 4 50,1 2-119,-1 5 1,5-1 0,-2 3-28,0 1 96,1-1 0,3 1-215,0-1-21,4 0 1,-2 1 0,3-1 0,2 0 0,1-2-85,3 0 0,-1-4 0,3 1 1,1-2-18,-1-1 232,2 1 0,-2-1 0,4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799"/>
    </inkml:context>
    <inkml:brush xml:id="br0">
      <inkml:brushProperty name="width" value="0.08571" units="cm"/>
      <inkml:brushProperty name="height" value="0.08571" units="cm"/>
      <inkml:brushProperty name="color" value="#004F8B"/>
    </inkml:brush>
  </inkml:definitions>
  <inkml:trace contextRef="#ctx0" brushRef="#br0">132 115 7818,'7'-8'0,"-1"0"0,-4-1 110,-1 1 0,2 0 1,0 0-1,-2 0 10,-3-1 1,0-2-1,-3 1 1,-2 2-83,0 2 0,-1 3 0,-1-2 0,1 2-93,0 1 1,-3 4 0,-1 2 0,0 3 30,1 2 0,0 5 1,2-1-1,1 3-63,0 0 0,1 1 1,1-2-1,3 0 18,3-2 74,0 1 1,0 0-169,3-1 153,2-3 1,3 1 0,0-4-1,1-3-33,2 0 0,1-1 0,3-3 0,-3-1-156,0-2 199,-1 2 0,0-9 0,0 1 26,-1-3 1,-2 1 0,-1-2 52,-2 2 1,-2-3-1,2 3 1,-2 1 0,0 1 169,1 1 0,-3 2 77,1 1 1,-1 4 0,-1 1-32,0 4 0,0 6 1,0 2-297,0 1 0,1-2 28,2 3 0,-1-4-798,3 1 584,-3-2 1,5-1 0,-1 0-1114,1 0 955,1-3 1,0 1 0,1-3 344,-1-1 0,0-1 0,0-1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58.968"/>
    </inkml:context>
    <inkml:brush xml:id="br0">
      <inkml:brushProperty name="width" value="0.08571" units="cm"/>
      <inkml:brushProperty name="height" value="0.08571" units="cm"/>
      <inkml:brushProperty name="color" value="#004F8B"/>
    </inkml:brush>
  </inkml:definitions>
  <inkml:trace contextRef="#ctx0" brushRef="#br0">0 1 7763,'5'8'-505,"-1"0"1,-4 2 92,0 1 385,0-2 1,2 7-1,2-3 1,0 1 108,0-1 0,1-2 0,-1 2 0,0-1-98,3-1 0,0-6 0,1-1 0,-2-1-37,0-1 0,-1 1 0,3-4 14,1-2 0,-1-4 0,0-4 1,0 0 2,-3-1 1,2 2 0,-4-4-1,1 0 16,0 1 1,1 0 0,-2 3 0,-1-1-22,-1 1 1,2 3 187,-1 2-40,1 3 1,-2-1 14,2 6 0,-2 1 1,2 6 132,-2 1-139,2-2 0,-1 7 1,4-2-1,-1 1 13,0 2 1,1 0 0,-2 2 0,0 0-34,-1 0 1,3-2 0,-3 1 0,-2 0-57,0 2 0,-1-1 1,-1-2-1,-1-1-45,-4 1 0,-1-1 0,-2-2-102,1 0 0,0-4 0,-1 1 1,-2-1-1,0-3 3,1-1 0,1 0 0,0-3-455,-2-1 389,1-1 1,-2-2 0,4-3-330,0-4 499,-4-1 0,3-3 0,-7-3 0,3-3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0"/>
    </inkml:context>
    <inkml:brush xml:id="br0">
      <inkml:brushProperty name="width" value="0.08571" units="cm"/>
      <inkml:brushProperty name="height" value="0.08571" units="cm"/>
      <inkml:brushProperty name="color" value="#004F8B"/>
    </inkml:brush>
  </inkml:definitions>
  <inkml:trace contextRef="#ctx0" brushRef="#br0">0 57 7807,'0'-8'-304,"0"0"1,0 0 1050,0-1-164,0 1 0,0 3 402,0-1-629,0 4 1,4 0-75,1 4-164,-1 7 1,0 3 0,-2 6-1,1 2-73,-1 5 1,1 3-1,0 5 1,0 0-476,1 3 0,-1-5 1,4 2-1,-3-1-852,0 0 1282,2-3 0,-1 3 0,3-3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1"/>
    </inkml:context>
    <inkml:brush xml:id="br0">
      <inkml:brushProperty name="width" value="0.08571" units="cm"/>
      <inkml:brushProperty name="height" value="0.08571" units="cm"/>
      <inkml:brushProperty name="color" value="#004F8B"/>
    </inkml:brush>
  </inkml:definitions>
  <inkml:trace contextRef="#ctx0" brushRef="#br0">7 8 7798,'-5'1'82,"3"2"116,4 2 0,0 4 0,3 1 0,-1 4-18,1 2 1,-3 3-1,1 0 1,0 0-153,0 1 1,0-2 0,-3 1 0,2-3 93,1-2 1,1 0 0,-3-3-596,2-1 272,4 0 1,-6-6-315,5-1 401,-1-2 1,3-3 0,-2-3 0,0-4-38,0-3 0,-2-4 0,2-4 0,0-1 37,2-2 1,0 0-1,0 1 72,0 3 0,0-1 0,0 2 0,-2 2 0,0 5 204,0 1 1,-1 3-2,0 2 1,-3 2 0,2 6-1,-2 3 70,1 4 0,1 3 0,-2 3 1,0 1-101,0-1 1,2 1-1,-1-1 1,1 0 12,0 1 1,2-4-1,-1-2-283,-1-2-15,3-1 1,-2-1-267,3-1 320,0-3 1,1-6 0,-1-3 0,0-2-58,0-3 0,1-2 0,-2-3 0,-1-1 120,0 1 1,-1 0-1,2-1 1,0 2 77,-2 1 1,0-1 0,1 5 147,0 3 0,-4 3 0,3 7 133,-1 3 1,-1 4 0,-1 1-254,1 2 0,1 1 0,-3 2 0,3 0-418,1-3 239,0 3 0,1-4 0,-1 2 0,1-3-163,-2-2 1,3-1 0,-1-1-820,1-1 511,1 1 581,1-6 0,-1 2 0,0-3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2"/>
    </inkml:context>
    <inkml:brush xml:id="br0">
      <inkml:brushProperty name="width" value="0.08571" units="cm"/>
      <inkml:brushProperty name="height" value="0.08571" units="cm"/>
      <inkml:brushProperty name="color" value="#004F8B"/>
    </inkml:brush>
  </inkml:definitions>
  <inkml:trace contextRef="#ctx0" brushRef="#br0">25 124 7770,'0'8'248,"1"0"0,1 0-63,1 0 1,3-2 0,0-2-197,1 0 1,4 2 0,0-4 0,-1 0-16,-1-1 1,-1-1 0,1-1 0,-1-2-153,0-2 1,-1 0 0,0 0 15,-2-1 0,-3-2 1,1 0 86,-2 0 0,-2 0 1,-2 0 188,-2 3-59,-3-2 1,0 2 0,0-2 158,0 1-209,-4-1 1,2 5-1,-3-3 267,1 2-244,-3 0 1,6 3 0,-2 1 204,2 2-156,5 1 0,-3 5 0,5 2 1,0 2 24,1 0 0,2 2 1,1-1-1,4 2 41,1 0 0,2 0 0,1-2-101,1 0 1,3-3-1,-2 2 1,0-2 0,1 0-129,-1-2 0,2-2 0,2-1 0,0-1-160,-2-1 1,1-2-1,-2-2 65,0 0 0,-1-3 1,-1-3-1,-1-2-685,1-3 694,-2 2 1,-1-6 0,1 3-193,2 0 232,-6-2 1,6-2-1,-5-1 125,1 1-10,1-1 0,-2 2 0,-2 0 0,1 2 82,0 1 0,-4 2 0,2 1 1006,-2 1-448,-1 0 0,1 3-362,2 3 1,-2 4 0,1 5 0,0 2-20,1 2 1,-2 3 0,2 0-117,1 2-21,-3 0 1,4 0-1,-4 1-61,2-1 1,3 0-1,-4-2 1,1-1 0,1-1-12,1-2 0,0-2 1,0-1-988,2-2 808,-4-3 0,5 2 0,-3-5 1,1-2-118,0-2 1,1-6 0,-1-3 0,1-2 39,1 0 0,-1 0 0,0-1 0,-2 1 37,2-1 0,-3 1 0,2-1 1,-1 2 340,0 1 0,2 2 0,-1 5 215,1 2 0,-2 3 1,0 7-106,-1 6 0,-1 4 0,-1 2 292,1 2-410,3-1 0,-5 4 0,3-2 0,-2 1 94,1-1 0,3-4 0,-3-3-292,2-1 11,-3-1 1,5-4-556,-2-2 422,3-1 0,0-9 0,0-3 0,0-4-158,1-4 0,-3 0 0,0-2 0,2-1 40,-2-3 0,0 1 0,4-1 1,0 0 179,1 1 1,0-1 0,-3 3 0,0 3 238,0 1 1,-2 8 0,-1 0 88,2 2 1,0 2 692,1 3-644,0 4 1,0 2 0,0 4 208,-3 4-371,3 2 0,-7 1 1,4 2-202,-1 3 76,-2-2 0,-2 4 0,1-2-1192,2 2 579,-2-4 634,3 1 0,-4-1 0,0 1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3"/>
    </inkml:context>
    <inkml:brush xml:id="br0">
      <inkml:brushProperty name="width" value="0.08571" units="cm"/>
      <inkml:brushProperty name="height" value="0.08571" units="cm"/>
      <inkml:brushProperty name="color" value="#004F8B"/>
    </inkml:brush>
  </inkml:definitions>
  <inkml:trace contextRef="#ctx0" brushRef="#br0">165 50 7612,'-3'-5'0,"-1"-1"-148,0 0 0,1 1 0,-2 1 1,-1-1 288,2 1 1,-4 1 0,3-2 0,-2 2-7,-2 1 1,1 1 0,0 1-101,0 0 1,2 1-1,2 2 10,0 2 1,1 0-1,3 0-198,0 1 0,1 2 0,2-1 0,2-1 69,3 0 1,1-1 0,1 4 0,2-1 108,1 0 0,-3 0 0,0 1 122,0 2-86,-2-2 0,-1 4 0,0-3 0,-3 1 95,0-1 1,-2 2 0,-5 0-1,-3 0-52,-1 0 1,-2-1 0,-1-3 0,-2 0 9,-1 0 0,0-3 0,-1-1 0,0-2-127,0 1 1,-1 0 0,1-4 0,3-2-225,2-2 1,1-3 0,1-1 0,1-2-236,3-2 1,3 0 0,1-1 471,5-1 0,-1 0 0,7-1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4"/>
    </inkml:context>
    <inkml:brush xml:id="br0">
      <inkml:brushProperty name="width" value="0.08571" units="cm"/>
      <inkml:brushProperty name="height" value="0.08571" units="cm"/>
      <inkml:brushProperty name="color" value="#004F8B"/>
    </inkml:brush>
  </inkml:definitions>
  <inkml:trace contextRef="#ctx0" brushRef="#br0">1 17 7892,'4'-3'-1122,"0"1"1304,-4-4 1,0 5 147,0 1 1,0 4 0,0 4 62,0 0-311,0 4 1,3 2 0,3 5 38,1 3 0,1 3 1,1 1-1,-1 1-44,0 0 0,0 1-64,1 0 0,-1 0 0,-1-2-31,-2 2 1,3-1-1,-4-2 1,1-2-41,-2-1 0,0-4 1,0-6-229,-1 0 1,-1-6 0,-1-9 64,0-7 1,0-5-1,0-5 1,-1-2 190,-2-1 0,-1-5 0,-5 1 0,2 1 124,2 0 0,-3-2 1,4-2-1,-1-2-72,2-1 1,3 4-1,0 1 472,0 3-341,0 4 0,3 4 0,3 6 257,1 2-301,1 1 1,3 3 0,0 3 0,-1 1-17,-1 1 0,2 2 0,0 2 0,-1 4 1,-1 1 1,-1 3-1,0 0 1,-3 1-65,-2 2 1,-2-3 0,-1 1-1,0 0-42,0 0 0,-4-1 1,-1 3-1,-3-2-13,0-1 0,-3 0 0,-1-3 0,1 0-239,-1-2 0,-2-4 0,2 0 0,0-2 64,0-1 1,2-1 0,4-2 0,1-4-1653,2-3 1852,0-2 0,3-5 0,0 1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5"/>
    </inkml:context>
    <inkml:brush xml:id="br0">
      <inkml:brushProperty name="width" value="0.08571" units="cm"/>
      <inkml:brushProperty name="height" value="0.08571" units="cm"/>
      <inkml:brushProperty name="color" value="#004F8B"/>
    </inkml:brush>
  </inkml:definitions>
  <inkml:trace contextRef="#ctx0" brushRef="#br0">165 124 7791,'0'-8'-119,"0"0"151,0-1 1,0 1 0,-1 0 186,-2 0-114,2 0 0,-5-1 0,2 1 13,0 0-117,2 0 1,-6-1-1,3 2 1,-1 1 68,0 0 0,-2 5 0,1-2 0,-3 2-39,-1 1 1,2 4-1,0 2 1,-1 4-83,-1 4 1,0 1 0,3 2 0,1 0 97,1 2 0,0 2 0,3 3 1,1-1 57,1-2 1,1-2-1,2 1 1,2-2-32,1-2 1,7-2 0,-3-7-176,3-2 60,2-3 0,1 1 1,0-7-232,-1-4 158,-1-4 0,1-5 0,0 1 0,-1 0 14,0-1 1,-1 1-1,-4-1 1,1 2 33,-1 1 0,-3 0 0,0 3 102,-2 1 287,4 0 0,-6 7 0,1 3-128,-1 4 0,0 7 1,1 3-235,1 1 1,2 2 0,-1-1-1,1 1 1,0-1-34,0 1 1,2-2-1,-2 0 1,3-3-2409,0 0 2480,0-1 0,4-2 0,1-1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6"/>
    </inkml:context>
    <inkml:brush xml:id="br0">
      <inkml:brushProperty name="width" value="0.08571" units="cm"/>
      <inkml:brushProperty name="height" value="0.08571" units="cm"/>
      <inkml:brushProperty name="color" value="#004F8B"/>
    </inkml:brush>
  </inkml:definitions>
  <inkml:trace contextRef="#ctx0" brushRef="#br0">67 82 7772,'-1'-8'157,"-2"0"0,1 2 0,-3 2 206,-2 0 0,0 2-35,-1 5-192,0 2 0,2 3 0,1 1 160,2 2-152,-4-2 1,7 7 0,-3-3-59,2 3-98,1 0 1,1-2 0,1 0 0,1 0 15,2 2 1,0 0 0,4 0 0,0-3-203,2-2 1,-1-2 0,2-1-1,1-3-1,0-2 1,-2-2 0,3-2 0,-1-2-92,0-2 1,-1-4 0,-3-1 0,1-1-52,1-2 0,-3 0 1,-3-2-1,-2 2 144,-1-2 0,2 2 0,-1 1 641,-2 0 0,0-2 0,-1 3-161,0 1 0,1 5 1,2 2 109,3 2 1,1 1 0,1 1-1,0 2-108,0 2 1,2 0 0,0-1 0,1 0-191,2-2 0,0 1 0,2 0 0,-2-2-188,2-3 0,-3 0 1,0-3-1,-1-2-77,0-4 1,-1 2 0,-4-2-1,-1 1-83,-2-1 0,0 2 1,-3-3 70,0 1 0,-4 4 1,-1-1 419,-3 1-135,-3-1 0,1 4 0,-3 1 253,1 2-228,-3 1 0,3 0 0,-2 0 0,1 0 71,1 0 0,1 4 0,4 1 0,1 3 112,0 0 0,4 3 1,0 1-132,1 0 1,2 2-1,1 2 1,5 2-1,2 1 573,2 3-784,3 2 93,-1 0 1,4-2 0,0-2 0,2-2 0,2-4 0,1-4-820,0-5 1,1-3 0,2-4 756,0-4 0,1-6 0,-5-9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7"/>
    </inkml:context>
    <inkml:brush xml:id="br0">
      <inkml:brushProperty name="width" value="0.08571" units="cm"/>
      <inkml:brushProperty name="height" value="0.08571" units="cm"/>
      <inkml:brushProperty name="color" value="#004F8B"/>
    </inkml:brush>
  </inkml:definitions>
  <inkml:trace contextRef="#ctx0" brushRef="#br0">25 1 7887,'-8'0'-511,"2"0"1,2 1 538,0 1 1,1 0 0,4 4 480,2 0 0,-1 5 0,2 3 0,1 5-319,-1 5 0,1 7 1,1 6-211,-1 2 1,-2-4-11,2 9 1,-2-9-1,2 7 35,-2-4 1,3-2 0,-3-3-1,1-1-141,-1-3 0,1-3 0,-2-3 0,1-4-378,2-6 0,-2-1 310,2-4 0,-3-4 0,1-9 0,-3-8 173,0-6 1,0-6 0,0-5 0,-2-2-42,-1-4 0,-2 1 0,1-9 0,0-4 160,1-4 1,0 6 0,4 4 210,2 4 1,2 6-86,6 8 1,-1 2-1,2 11-59,0 1 1,3 5 0,-3 2 0,2 2-46,-1 1 1,0 1-1,0 2 1,-2 2-32,-2 3 1,-1 5 0,-1 1 0,-1 0 15,-4-1 0,-1 4 0,-2-2 0,-2-1 40,-5-2 0,-1 1 0,-5 0 0,0 1-135,-2-4 0,0 1 1,0-6-1,0-1-300,0-1 0,0-3 0,3-3 1,2-3-296,2-4 0,5-3 0,1-3 595,2 0 0,8-7 0,2-3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8"/>
    </inkml:context>
    <inkml:brush xml:id="br0">
      <inkml:brushProperty name="width" value="0.08571" units="cm"/>
      <inkml:brushProperty name="height" value="0.08571" units="cm"/>
      <inkml:brushProperty name="color" value="#004F8B"/>
    </inkml:brush>
  </inkml:definitions>
  <inkml:trace contextRef="#ctx0" brushRef="#br0">0 1 7127,'0'11'254,"0"3"1,0 1-163,0 1 1,0 3 0,0 1 286,0 1-326,0-7 1,0 8 0,0-4 0,0 0 53,0-2 1,3-3 0,0 1-358,-1-4 111,2-1 1,-2 0-8,3-1 0,-2-4 1,2-2-1,-1-4 89,1-3 1,-3-2-1,4-2 1,0-2 36,1-3 1,1 2 0,0-1 0,0 1 44,0-1 0,0 3 0,-2 0 0,-1 3 202,2 2 0,-3 3-61,2-1 0,-2 7 1,1 3-1,-2 4 25,-2 1 1,2-1-1,0 3-213,2 0 100,-3 1 1,2 1 0,-1 0-346,2-3 187,-1-1 0,3-4 0,-2 1-690,3 2 537,-4-6 0,1 6 1,-3-7-114,4 1 0,-2-1 0,1-6 346,-2-4 0,1 4 0,-2-7 0,0-1 0,0-3 0,-1-1 0,-1-1 0,1 2-170,2-2 1,-2 1 0,1 0 671,-1 0 0,-1 7-19,0-1 0,0 3 177,0 3-444,0-1 1,3 13-1,0-1 2,-2 3-78,0-3 1,2 4 0,1-3-101,0 1-97,-2 3 0,5-5 0,-2 3 0,0-2-80,0-2 1,1 2 0,2-6-19,0 1 0,-3-2 0,1-3 0,-1-1 12,0-1 1,1-3 0,-2-4 0,-1-2 105,1-2 1,1 0-1,-1 0 1,-1-2 79,1 0 0,0 5 0,-3 2 0,2 1 252,-1 0 159,2-1-317,1 3 0,0 2 0,0 4 258,-2 1-261,4 3 1,-3 6 0,3 0 90,-1 2-178,1 0 0,-3 6 0,4 1 0,1 0 42,-1 0 1,-3 0 0,0 1-1,-1 2-36,1 0 0,-4 0 0,2-4 0,-2-1-44,-1-1 0,0 2 0,-1-1 1,-2-3-131,-2-3 1,0 0 0,-3-2-1,-1-1-206,0-2 1,0-4 0,0-3 0,-1 0 118,0 0 0,-1-3 0,4-4-1404,1-2 1612,-1-4 0,6 0 0,-2 2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09"/>
    </inkml:context>
    <inkml:brush xml:id="br0">
      <inkml:brushProperty name="width" value="0.08571" units="cm"/>
      <inkml:brushProperty name="height" value="0.08571" units="cm"/>
      <inkml:brushProperty name="color" value="#004F8B"/>
    </inkml:brush>
  </inkml:definitions>
  <inkml:trace contextRef="#ctx0" brushRef="#br0">98 54 7989,'-4'-8'0,"-1"2"0,-2 1-33,-1-2 53,0 0 0,2 3 1,2 0-215,0 1 150,-2 2 0,4-4-86,-3 2 57,-1 3 1,2 0 0,1 5 58,2 2 1,1 1 0,1 0-1,2 0 12,2 1 1,0 0 0,2 0 0,1 2 59,1-1 0,-4 0 0,4 0 0,-1 1 89,-1-1 1,-1 1 0,1 1-36,-1 1 0,-3-4 0,-3 3 0,0-1 326,0 0-331,-3 0 0,1-3 0,-5-1 50,-2-2-86,1 2 1,-3-6 0,3 2-121,-1-2 28,1-1 0,0-1 0,0-2-559,0-2 331,4-2 1,-3-1 0,4 0 0,-1-1-264,0-2 1,2 2 0,2-2 511,0 2 0,3-3 0,2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59.363"/>
    </inkml:context>
    <inkml:brush xml:id="br0">
      <inkml:brushProperty name="width" value="0.08571" units="cm"/>
      <inkml:brushProperty name="height" value="0.08571" units="cm"/>
      <inkml:brushProperty name="color" value="#004F8B"/>
    </inkml:brush>
  </inkml:definitions>
  <inkml:trace contextRef="#ctx0" brushRef="#br0">108 1 7860,'-8'0'0,"0"0"0,0 0-225,-1 0 1,-2 1 0,0 2-1,1 2-37,1 3 0,0 0 1,1 0 216,0 0 1,3 1-1,2-1 11,2 0 0,2 0 0,2-2 1,3-1 0,1-1 1,4 2-1,1 0 263,1 1-155,-3-2 1,3 2 0,-3-1-30,1 1 1,3-2 0,-3 1 0,-1 0 154,0 2-141,-6-4 1,3 4 0,-4-3 8,-2 3 1,0-3-1,-2 0 1,-1 0-77,-4-1 0,-1-1 1,-2 2-1,1-2-4,0-1 0,-3-1 0,0-1-106,0 0 0,-1 0 1,1-1-1,1-1 1,1-1 116,1-2 0,-1-1 0,1-2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0"/>
    </inkml:context>
    <inkml:brush xml:id="br0">
      <inkml:brushProperty name="width" value="0.08571" units="cm"/>
      <inkml:brushProperty name="height" value="0.08571" units="cm"/>
      <inkml:brushProperty name="color" value="#004F8B"/>
    </inkml:brush>
  </inkml:definitions>
  <inkml:trace contextRef="#ctx0" brushRef="#br0">0 1 7833,'9'0'-1317,"-4"0"2024,0 0-538,-3 3 1,4 2-1,-3 4 1,0 1-341,0 1 1,-2-1 0,2-1-1,-1 1-207,0 1 1,-1 0 377,2-3 0,-2 4 0,-1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1"/>
    </inkml:context>
    <inkml:brush xml:id="br0">
      <inkml:brushProperty name="width" value="0.08571" units="cm"/>
      <inkml:brushProperty name="height" value="0.08571" units="cm"/>
      <inkml:brushProperty name="color" value="#004F8B"/>
    </inkml:brush>
  </inkml:definitions>
  <inkml:trace contextRef="#ctx0" brushRef="#br0">16 12 7608,'-4'-8'-393,"1"4"1,-3 4 138,4 5 1,2 5 0,2 0 253,4 0 0,4-1 0,3-1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2"/>
    </inkml:context>
    <inkml:brush xml:id="br0">
      <inkml:brushProperty name="width" value="0.08571" units="cm"/>
      <inkml:brushProperty name="height" value="0.08571" units="cm"/>
      <inkml:brushProperty name="color" value="#004F8B"/>
    </inkml:brush>
  </inkml:definitions>
  <inkml:trace contextRef="#ctx0" brushRef="#br0">154 56 7763,'-8'-5'0,"-1"-1"-123,-2 0 1,2-1 0,-2-1 0,1 2 245,0 1 0,1 2 1,-2-1-1,1 0 120,-1 2 1,2 2 0,-2 2-189,2 1 0,5 3 0,0-1 1,2 3-13,-1 0 1,0 2 0,3 1 0,1 0-37,2 1 1,1-1 0,4 3-1,0-3-168,1-2 1,0 0 0,0 0 0,3 0-340,1-2 1,-1-4-1,2 0 500,-3 1 0,1-3 0,1 2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3"/>
    </inkml:context>
    <inkml:brush xml:id="br0">
      <inkml:brushProperty name="width" value="0.08571" units="cm"/>
      <inkml:brushProperty name="height" value="0.08571" units="cm"/>
      <inkml:brushProperty name="color" value="#004F8B"/>
    </inkml:brush>
  </inkml:definitions>
  <inkml:trace contextRef="#ctx0" brushRef="#br0">130 81 7779,'5'-8'-245,"-3"0"1,-1 0 0,-2 0 0,0 0 762,-2-1 1,-3 1 0,0 1 195,-1 2-629,3-2 0,-4 6 0,3-2-69,-2 2-13,-1 1 1,-3 0 0,0 1-48,1 2 1,1 1 0,1 4 0,0 0 0,0 1 2,0 2 1,3 2-1,3 3 1,1 0-15,1 0 1,0 0 0,1 1 0,0-2-52,2-2 0,3-1 0,1-4 1,2-1-28,2-1 1,-1-3 0,-1-3-1,1-1 19,1-5 1,0 1-1,-3-7-65,0 0 125,0 0 1,0-4 0,0 0 30,0 3 25,-3-2 1,-2 3 0,-3-2 298,0 0-157,0 4 0,3-2 823,0 4-818,0 4 1,-3 5-1,2 6 1,2 4-118,0 1 1,-1-1 0,2 2 0,2-1-228,0 1 0,-2-3 1,1 1-1,0 0-346,1 0 1,1-3-1,0-3 1,0-1 540,1 1 0,-1 0 0,0-4 0,0-2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4"/>
    </inkml:context>
    <inkml:brush xml:id="br0">
      <inkml:brushProperty name="width" value="0.08571" units="cm"/>
      <inkml:brushProperty name="height" value="0.08571" units="cm"/>
      <inkml:brushProperty name="color" value="#004F8B"/>
    </inkml:brush>
  </inkml:definitions>
  <inkml:trace contextRef="#ctx0" brushRef="#br0">1 24 7831,'0'-8'946,"0"-1"-767,0 5 1,0 1-1,0 6 242,0 2-289,3-1 1,-2 7 0,3 0 107,0 7-149,-4 6 0,5 5 0,-3 5-228,0 0-63,1-8 1,0 8-1,0-9 1,2 2-264,1-2 0,-1-1 0,-1-2 0,0 1 463,-2-4 0,-1-5 0,-1-6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5"/>
    </inkml:context>
    <inkml:brush xml:id="br0">
      <inkml:brushProperty name="width" value="0.08571" units="cm"/>
      <inkml:brushProperty name="height" value="0.08571" units="cm"/>
      <inkml:brushProperty name="color" value="#004F8B"/>
    </inkml:brush>
  </inkml:definitions>
  <inkml:trace contextRef="#ctx0" brushRef="#br0">9 0 7827,'0'13'-406,"-3"-1"1,0-3 445,2 2 29,0 1 0,1 7 0,0 1 0,0 0-62,0-1 1,0 3-1,1-3-94,1-1 91,-1-1 1,3-2 0,-4-1-71,0-3 42,3-6 1,-1 1-1,4-3-48,0-1 1,-2-6 0,2-4 0,0-5 45,1-2 1,1-1 0,0-1-1,-2-1 35,-1-1 1,0-2 0,1 4 0,0 1 77,0-2 1,0 5 0,0 0-1,-1 3 46,-2 2 1,1 3 0,-1 3 185,2 1-278,-1 1 0,-1 2 1,-3 3 173,0 6-170,4-4 0,-3 7 0,2-3 0,-3 4-20,0 1 1,0-1 0,1-1 0,1-3-26,1 1 1,0-3-1,-3 1 1,2-3-10,1-2 0,3-3 0,0 1 0,1-2-82,1-1 1,0-5 0,0-2 0,0-4-9,0-1 0,0-2 0,1-2 1,-1 0 75,0 0 0,-1 2 0,-1 2 0,0 1 50,0 4 0,-2-1 17,2 6 107,-4-1-95,1 7 1,0 0 0,0 5 106,-2 2-141,4-2 0,-3 4 1,3-3-1,0 3 20,0-1 0,2 3 1,-1-4-1,1-1-24,1-1 0,3-1 0,-1-1 0,1-2-51,1-2 1,0-2 0,2-1 0,-1 0-23,-2 0 0,0-5 0,-3-2 0,0-3 41,0 0 0,0 0 1,-2 1-1,-2-3 61,0-1 0,-1 3 0,-3 0 0,0 1 48,0 1 0,-4-1 116,-1 1-184,-3 0 0,0 1 1,0 2 162,0 2-146,0 2 0,0 1 0,0 0 5,0 0 0,1 4 0,0 1 1,3 2-34,0 1 1,1 3 0,3 1 0,0 0-39,0 3 0,1-3 0,1 2 0,2-1-13,0 0 1,2 1 0,2-3-1,0-1 5,0-1 0,1-2 0,1-1 0,1-3-103,-1 1 0,-1-3 0,0 1 1,0-1 51,2-1 1,1-3 0,-1-4 0,1-2 57,1-1 0,1-5 1,-3 2-236,-1-3 218,-1 0 1,-1 1 11,0 1 10,0-1 0,-3 6 0,-3-2 0,0 2 0,0 1 53,1 0 1,-1 3 147,-2-1 0,4 5 0,1-2-114,3 2 0,-3 1 0,0 0 0,1 1-5,-2 2 1,3 2-1,-2 5 1,-1 2 51,-1 0 1,1-1-1,-2 2 1,0-1 36,-1 1 1,0-2 0,1 1-139,1 0 12,-1-1 0,2-4 1,0-1-1,2-1-133,-1-2 1,-2 0 0,2-3-1,2-1-17,0-2 0,0-1 1,-1-4-1,0 0 28,0 0 0,0-3 1,0 0-1,0 0 24,0-1 0,0 3 0,1-1 0,-3 1 57,0 1 0,2 0 0,0 2 117,1 1 0,-2 3-119,1-1 1,-2 3 0,1 3 300,-2 2-192,-2 3 0,2 2 1,-1 2 28,0 1 0,-1-1 0,-1 2 0,1-4-111,2-1-14,-2 0 1,6-1 0,-2-1 0,2-2-28,2-2 1,0-2-1,0-2-60,2-2 1,0-2-1,-3-5 1,0-2-29,0 0 0,0 2 0,0-2 0,1 0 99,-1-1 1,-3 0 0,0 1-1,2 0 125,0 2 0,-2 2 0,1 3-25,0 2 1,-1 3 0,-1 4-173,0 4 0,-1 1 1,-1 4-1,1 2 91,-1 0 0,2 1 0,0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6"/>
    </inkml:context>
    <inkml:brush xml:id="br0">
      <inkml:brushProperty name="width" value="0.08571" units="cm"/>
      <inkml:brushProperty name="height" value="0.08571" units="cm"/>
      <inkml:brushProperty name="color" value="#004F8B"/>
    </inkml:brush>
  </inkml:definitions>
  <inkml:trace contextRef="#ctx0" brushRef="#br0">97 97 7650,'4'-3'0,"-1"-3"0,-2-1 15,-1-1 0,0 0 1,0 0-1,0 0 164,0 0 0,0-1 0,0 1 17,0 0 0,-1 1-53,-2 2 0,-1 1 1,-4 4-225,0 0 0,2 4 0,2 1 0,0 2-49,2 1 1,1 0 0,1 1-32,0-1 112,4 0 0,1 3 0,4 0-174,1 2 211,-1-3 0,7 7 1,-4-3-1,1 1-15,-2 0 1,-1 0 0,-1 0-1,-2-1 54,-3-3 1,2-1 0,-4-1 0,-1 2 82,-3-1 0,-2-1 0,-4-1 19,0 0 0,-4 0 0,-2 0 0,0-3 0,0-2-23,0-2 0,1 1 0,-3 1 1,2-2-89,1-3 0,4-1 1,0-4-1,1 1-196,2-3 0,2 1 0,0-3 0,0 2-224,3 1 1,1 0 0,2 0-402,4 0 644,1 0 1,1 0 0,0-1 158,0 1 0,4-3 0,0-2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7"/>
    </inkml:context>
    <inkml:brush xml:id="br0">
      <inkml:brushProperty name="width" value="0.08571" units="cm"/>
      <inkml:brushProperty name="height" value="0.08571" units="cm"/>
      <inkml:brushProperty name="color" value="#004F8B"/>
    </inkml:brush>
  </inkml:definitions>
  <inkml:trace contextRef="#ctx0" brushRef="#br0">8 8 7807,'-5'-1'305,"3"-2"1,2 2-169,2-1 1,2 2 0,2 5-1,-1 4-4,-2 3 1,3 2-1,-4 4-59,0 1 1,2 3 0,-1-1 0,-1 1 0,1-1 52,0 2 1,-1-2-1,-2 3-59,0 1-51,4 1 1,-3-4 0,2-3-301,1-2 202,-3 1 0,3-9 0,-2 2-1017,1-2 493,3-4 492,-5-5 0,3-6 0,-4-5 0,0-3 41,0-4 1,0 0 0,0-3 0,-1-2 65,-2 0 0,2-2 0,-1 0 0,1-1 82,1-1 0,0-2 0,1 5 0,1 2 9,4 2 1,-2 6-1,2 2 1,1 4 1,3 2 0,-1 4 1,1 0-1,-1 2 85,0 2 1,-1 3 0,0 3 168,0 0-223,0 4 1,-4 0-1,-1 4 1,-2-2 63,-1 0 1,-1-2-1,-2 3 1,-2-3-52,-2 0 0,-2-1 1,-1-3-1,-2 0-128,0 0 1,-1-1 0,-1-1-215,0 0 0,2-4 0,-2 0 0,3-1 0,2-2-325,1-1 0,4-3 1,1-3-1,2-1-191,1-2 0,2 1 727,3-3 0,1-1 0,5-2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8"/>
    </inkml:context>
    <inkml:brush xml:id="br0">
      <inkml:brushProperty name="width" value="0.08571" units="cm"/>
      <inkml:brushProperty name="height" value="0.08571" units="cm"/>
      <inkml:brushProperty name="color" value="#004F8B"/>
    </inkml:brush>
  </inkml:definitions>
  <inkml:trace contextRef="#ctx0" brushRef="#br0">147 90 7847,'-3'3'0,"-1"-2"372,0-2 0,2-6-439,-1 2 70,2-2 0,1-1 0,0-1 136,0 1-89,0 0 0,-2 0 0,-2 0 93,0 0-82,-2 3 1,1-1-1,-1 4 1,-1 0-5,-3 1 0,1 1 1,-2 0-1,2 1-55,1 1 0,0 0 1,0 4-1,1 3-72,2 0 1,-2 3 0,4-2-1,-1 2 12,1 0 1,0 1 0,4 1-1,1-1-45,4-1 1,1 1 0,1-2 0,1-1-10,2-1 0,-1-2 1,2-2-1,0-2 32,-2-2 0,2-1 1,-2-1 54,0-2 0,1-1 1,-1-4-1,-2 0 1,0 0 102,-1 0-19,-1-4 1,1 6-1,-1-3 1,-1 2-1,-1 0 226,1-1-270,0 3 0,2 4 0,-1 5 0,-4 5 41,-1 3-363,-1-2 137,4-2 0,-2 2 1,2-2-1,1 2 1,-2 0 169,1 1 0,2 0 0,-1-3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19"/>
    </inkml:context>
    <inkml:brush xml:id="br0">
      <inkml:brushProperty name="width" value="0.08571" units="cm"/>
      <inkml:brushProperty name="height" value="0.08571" units="cm"/>
      <inkml:brushProperty name="color" value="#004F8B"/>
    </inkml:brush>
  </inkml:definitions>
  <inkml:trace contextRef="#ctx0" brushRef="#br0">49 146 7740,'-5'-13'0,"0"3"0,1 1 101,-1 1 1,2 2-40,-2 1 63,3 3 0,-4-1 90,3 6 1,-2 2 0,2 4-427,1 1 178,1-1 1,1 7 0,0-4 0,0 2 66,0-1 0,4-2 0,1 2 0,0-1-88,0 1 1,1-3 0,2 0 0,1-1-28,2 0 0,-2-4 1,1-1-1,0 0-69,1-2 1,-2-1 0,3-1-1,-1-1 15,-1-2 0,0-1 0,-3-4 0,-2-1 82,1 1 0,1-2 0,1-2 65,-3-1-2,2 3 0,-3-5 0,2 2 212,0 1-132,-1-3 1,0 6 0,1-1 0,-1 3 21,0 1 0,2 4 0,-2 0 1,2 1 56,1 1 1,1 0 0,-1 0 0,1 0-75,1 0 0,0 0 0,3 0-73,-1 0 0,1 0 0,-1 0 1,-1-1-1,1-1-64,-2-1 1,2-2 0,-1 1 0,-2 0-21,0-2 1,-3 1-1,-2 0 1,1-1-2,-1 2 1,-2-3 173,1 1-73,-6-1 1,1 2 0,-3 0 160,-1 1-134,-5-2 0,2 5 1,-3-2-1,1 0 33,1 0 0,-2-2 1,2 2-1,-2 1 83,0 1 1,2-1-1,-1-1 1,2 1 70,1 1 0,3 1 0,-1 1-97,0 2 1,1 1 0,1 5-1,0-1-37,2 0 1,2 1-1,0 2 1,0 2 6,0 2 0,3 2 1,3 0-1,1 1 102,1 0 0,0 1 1,1-2-135,2-1-120,1 0 1,2-1 0,-1-1 0,2-3-322,0-2 1,2-4 0,1-1-1646,1 0 1052,-4-1 941,1-3 0,-4-8 0,4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59.557"/>
    </inkml:context>
    <inkml:brush xml:id="br0">
      <inkml:brushProperty name="width" value="0.08571" units="cm"/>
      <inkml:brushProperty name="height" value="0.08571" units="cm"/>
      <inkml:brushProperty name="color" value="#004F8B"/>
    </inkml:brush>
  </inkml:definitions>
  <inkml:trace contextRef="#ctx0" brushRef="#br0">1 1 7327,'7'3'-256,"-1"3"0,-2 2 1,-2 2-1,1 2 314,-1 1 1,1-1-1,0 0 1,0 1-59,1 0 1,-3-3 0,2 2 0,0-3-336,0-1 0,1-3 335,-2-3 0,-1 3 0,3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0"/>
    </inkml:context>
    <inkml:brush xml:id="br0">
      <inkml:brushProperty name="width" value="0.08571" units="cm"/>
      <inkml:brushProperty name="height" value="0.08571" units="cm"/>
      <inkml:brushProperty name="color" value="#004F8B"/>
    </inkml:brush>
  </inkml:definitions>
  <inkml:trace contextRef="#ctx0" brushRef="#br0">44 0 7626,'-5'5'-792,"0"-1"1460,-1 1 0,2-1 1,-2 1-411,1-1 1,2 0 0,0 1-230,-1-1 1,2 1-7,1 1 0,1-1 0,1 1-56,2-1 0,2-1-88,3 0 0,0 0 0,4-1 0,-1-1 177,0-2 1,0 0 0,3 0-1,0 0 3,1 0 0,1-1 1,0-1-1,1 0-9,0 0 0,-2-1 1,1 1-241,-2 0 132,0 1 0,-2-3 0,1 2-634,-2 0 154,-3 1 0,3-3-829,-4 3 1367,1-1 0,-3 2 0,-1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1"/>
    </inkml:context>
    <inkml:brush xml:id="br0">
      <inkml:brushProperty name="width" value="0.08571" units="cm"/>
      <inkml:brushProperty name="height" value="0.08571" units="cm"/>
      <inkml:brushProperty name="color" value="#004F8B"/>
    </inkml:brush>
  </inkml:definitions>
  <inkml:trace contextRef="#ctx0" brushRef="#br0">9 173 8633,'-4'0'0,"1"-4"0,2-3 0,1-3 183,2 0 1,1 1-1,-2-2 1,0 0 0,0-2-1,-1 0 1,0 1 0,0 0-1025,0 0 0,0 1 841,0-1 0,2 0 0,0-1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2"/>
    </inkml:context>
    <inkml:brush xml:id="br0">
      <inkml:brushProperty name="width" value="0.08571" units="cm"/>
      <inkml:brushProperty name="height" value="0.08571" units="cm"/>
      <inkml:brushProperty name="color" value="#004F8B"/>
    </inkml:brush>
  </inkml:definitions>
  <inkml:trace contextRef="#ctx0" brushRef="#br0">1 84 8192,'4'7'168,"1"-4"0,1 0-72,1-2 1,2-1 0,0-1-43,0 0 0,1 0 1,-3-2-1,2-1-49,-1 0 1,1 0 0,0 0-66,0-1 25,2 1 1,-2 1-1,1 0-97,0 0 74,-4-1 1,2 1-1,-1 0-450,0 1 549,-4-1 1,1 2 0,-5 0 32,-2 2 1,-4 0 0,-2 2 0,-2-1-41,0-1 1,-3-1 0,0 0 0,0 0-4,-1 0 0,3 0 0,0-2-121,3-1 46,-2 1 1,3-2-1,0 1-445,1 0 260,3 0 1,0-1-822,3-1 605,-1 1 445,2-2 0,0 1 0,0 1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3"/>
    </inkml:context>
    <inkml:brush xml:id="br0">
      <inkml:brushProperty name="width" value="0.08571" units="cm"/>
      <inkml:brushProperty name="height" value="0.08571" units="cm"/>
      <inkml:brushProperty name="color" value="#004F8B"/>
    </inkml:brush>
  </inkml:definitions>
  <inkml:trace contextRef="#ctx0" brushRef="#br0">47 53 7282,'-2'7'461,"1"-1"0,-3-1 1,1 1-282,-1 0 1,1-2 0,1-1 0,-1 2-221,1 0 0,0 2-81,-1 0 1,-1 2 0,3 3-30,2 0 1,1-2 0,2-1 0,0-2 100,1 0 0,2-2 0,2-1-193,2-1 213,0-1 1,2-2 0,0 0-125,1 0 122,-3-2 1,1 0 0,-5-3-200,-1 1 193,-1 0 0,-3-3 1,0 0-19,-2-1 0,-2-2 0,-1 0 0,-2 3 98,-1 0 0,-2 1 1,-1 1-1,-2 1 93,0 0 0,-1-1 1,0 1-1,1 1 74,-2 0 0,2 0 1,1 0 215,0 0 1,3 2-349,-1-2 0,5 0 14,3-2 1,3 1-1,3 0-73,1 1-20,1-1 1,5 2-1,0-2-557,1 1 395,-3-1 1,5 1 0,-3-1-532,-1 0 0,-2-1 253,-1 1 1,-1-1 440,-1 1 0,2 0 0,-2-1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4"/>
    </inkml:context>
    <inkml:brush xml:id="br0">
      <inkml:brushProperty name="width" value="0.08571" units="cm"/>
      <inkml:brushProperty name="height" value="0.08571" units="cm"/>
      <inkml:brushProperty name="color" value="#004F8B"/>
    </inkml:brush>
  </inkml:definitions>
  <inkml:trace contextRef="#ctx0" brushRef="#br0">24 292 7962,'-9'3'298,"6"0"1,11 0 0,5-3-1,-1 0-238,-2 0 1,-1 0 0,0 0 0,0 0-97,-1 0 1,0-2 0,-1 0 0,-1 0-266,-1-2 0,0 1 168,-2-1 0,-2-1 0,-3-2 0,-2 1 52,-3 1 1,-1 1-1,-1-1-208,0 1 117,0-1 1,-1 0 233,-1 0 54,1 2 0,-2-3 0,4 3 134,0-1 1,3-1 0,-1 1 107,1 0 1,3-1-247,2-1 1,2 1-1,3-1 1,0 1-15,2 1 1,4-1 0,2-1-118,-2 1 1,-3 0 0,2 2 0,-2 0-185,-2-1 0,-2-1-312,1 1 376,-1 0 1,-2-1-1,-2 1 14,-2-1 1,-4 1 0,-1 0-272,-2-1 347,2 1 1,-5-1 0,1 1 79,2 0 0,0-1 397,2 1 1,1-1-129,5-1 0,4 3-232,11-2 1,-8 2 0,6-2-1,-4 1-223,0 1 0,1 0 1,0 0-1,-2 0-322,0 0 1,0 0 0,0-1-547,-1-1 692,-2 1 331,2 2 0,-4-4 0,3 1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5"/>
    </inkml:context>
    <inkml:brush xml:id="br0">
      <inkml:brushProperty name="width" value="0.08571" units="cm"/>
      <inkml:brushProperty name="height" value="0.08571" units="cm"/>
      <inkml:brushProperty name="color" value="#004F8B"/>
    </inkml:brush>
  </inkml:definitions>
  <inkml:trace contextRef="#ctx0" brushRef="#br0">75 146 7733,'13'-3'0,"-4"1"0,-8-1-129,-6-1 0,1 1 147,-2-3 1,7-1-1,-6 0 1,0-1-7,0 0 0,-2 2 1,2 0-1,-2 0-91,-1 1 0,2 0 0,2 1 184,-2 1 1,0 0 138,0 3 1,1 1-1,1 4-68,1 1 1,1 2 0,2 3-2,0-2 0,0 2 1,0-1-1,1 0 42,0 0 1,2-3-1,2 0 49,1-1-180,2 2 1,-1-3-1,2 1 167,0-1-132,3-1 0,6-2 0,2 0 219,-4-2-207,-3-2 9,-2 0-258,-4-2 130,3-3 0,-5 0 1,2-1-1,-1-2-169,-1 0 0,1 0 0,-2-2-392,-1-2 1,-1 1-1,-2-2 1,0 0 0,-2 0 546,-3-1 0,1 2 0,-2-1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6"/>
    </inkml:context>
    <inkml:brush xml:id="br0">
      <inkml:brushProperty name="width" value="0.08571" units="cm"/>
      <inkml:brushProperty name="height" value="0.08571" units="cm"/>
      <inkml:brushProperty name="color" value="#004F8B"/>
    </inkml:brush>
  </inkml:definitions>
  <inkml:trace contextRef="#ctx0" brushRef="#br0">1 305 7651,'2'-6'-227,"-1"-1"1,-1-2-1,0 0 620,1 1 0,0-1 0,1 0 533,1 0-759,4 0 0,-3-1 1,3 0-1,-2 0-54,1 1 1,1-1-1,-2 1 1,1 0-10,1 0 0,0 3 0,2 1 0,1 0-195,0 2 1,2 1-1,0 2 1,0 1-12,0 0 0,-1 3 1,0 3 44,6 3 0,-4-1 1,1 0 289,2 1 1,-2-2 0,-1-1 234,-3-1 0,-1-1 9,1-4-383,-4 1 0,-1-5 0,-2-3 143,-1-4-300,0-2 1,-2-2 0,-1 0 0,-1-2-282,1-1 0,-1 0 0,-1-3 0,-2 0 344,0 0 0,2-1 0,3-1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7"/>
    </inkml:context>
    <inkml:brush xml:id="br0">
      <inkml:brushProperty name="width" value="0.08571" units="cm"/>
      <inkml:brushProperty name="height" value="0.08571" units="cm"/>
      <inkml:brushProperty name="color" value="#004F8B"/>
    </inkml:brush>
  </inkml:definitions>
  <inkml:trace contextRef="#ctx0" brushRef="#br0">81 3 7700,'-3'0'28,"-1"0"0,2 0 0,-1 0 0,-1 0 0,-1 0 259,0 0 0,-1 1 0,1 1 0,0 0-61,-1 0 0,1 1 0,0 1 0,1-1-113,0 1 0,3 1 0,-1 1-115,-1-1 0,0 0 0,-1 1 16,3-1 1,2-2 0,1 0-1,3 0-114,1 0 0,6-1 0,-1-1 1,2 0-16,2-1 1,2 0 0,2-1-3,2 0 95,-1-2 1,9-1 0,-1 0 0,3 0-56,1 0 1,-3-2 0,-1 1-294,-1 0 228,-4 2 0,3-2 0,-7 1 0,-1 0-77,-3 1 0,-1-2 1,-4 2-1,-1 0-941,-3 1 1160,0-1 0,-3 3 0,-2 0 0,-5 5 0,-2 3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8"/>
    </inkml:context>
    <inkml:brush xml:id="br0">
      <inkml:brushProperty name="width" value="0.08571" units="cm"/>
      <inkml:brushProperty name="height" value="0.08571" units="cm"/>
      <inkml:brushProperty name="color" value="#004F8B"/>
    </inkml:brush>
  </inkml:definitions>
  <inkml:trace contextRef="#ctx0" brushRef="#br0">1 288 7887,'0'-8'782,"0"-1"-277,2-1-473,-1 0 1,5-3-1,0-1 1,0-2 188,0 0 1,-1 0 0,0 0-1079,1-2 372,-3 1 376,1-1 1,-3 2-961,1 0 537,-2 0 191,-2 0 341,1 2 0,-3-1 0,1 1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29"/>
    </inkml:context>
    <inkml:brush xml:id="br0">
      <inkml:brushProperty name="width" value="0.08571" units="cm"/>
      <inkml:brushProperty name="height" value="0.08571" units="cm"/>
      <inkml:brushProperty name="color" value="#004F8B"/>
    </inkml:brush>
  </inkml:definitions>
  <inkml:trace contextRef="#ctx0" brushRef="#br0">1 118 7466,'5'0'224,"0"0"1,1-1 0,1 0-1,3-1-75,2-1-141,-1-1 1,4 0 14,-3 0 1,3-1-185,-3 2 81,1 0 53,-3-1 0,-1 1-160,-2 0 223,1-2-20,-4 4 1,4-1-1,-3 1 68,-1 0 0,-3 0 0,-5-1 1,-2 2-44,-2 0 0,-1 0 0,-4 0 218,2 0-159,-2 0 0,2 0 1,-2-1-289,2-1 81,-2 2-15,4-3 0,-1 2 0,4-2 0,2 0-479,0-1 1,2-1 80,2 0 1,0-1 519,0-1 0,0 1 0,2-4 0,1 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59.710"/>
    </inkml:context>
    <inkml:brush xml:id="br0">
      <inkml:brushProperty name="width" value="0.08571" units="cm"/>
      <inkml:brushProperty name="height" value="0.08571" units="cm"/>
      <inkml:brushProperty name="color" value="#004F8B"/>
    </inkml:brush>
  </inkml:definitions>
  <inkml:trace contextRef="#ctx0" brushRef="#br0">1 6 7860,'4'-4'-402,"4"3"0,-6 2 0,2 6-67,0 3 469,2 1 0,3 1 0,4 1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0"/>
    </inkml:context>
    <inkml:brush xml:id="br0">
      <inkml:brushProperty name="width" value="0.08571" units="cm"/>
      <inkml:brushProperty name="height" value="0.08571" units="cm"/>
      <inkml:brushProperty name="color" value="#004F8B"/>
    </inkml:brush>
  </inkml:definitions>
  <inkml:trace contextRef="#ctx0" brushRef="#br0">43 49 7741,'0'-3'386,"-2"1"-244,1 1 0,-3 2-109,0 1 57,-1 1 0,2 2-77,-1 0 0,2 1 179,-1-1 0,1 1-21,-1 1 0,1 0-467,1 2 164,-2-3 28,2 4 219,-1-1-296,2 1 135,2-1-57,1 1 0,2-4-45,1 3 1,0-2 99,1 0 1,3-2 33,2-1 0,3 0-138,-1-2 139,2-1 0,0-1 1,0 0 103,0-2-103,-2-1 0,2-2 0,-2-1 127,-1 1-122,-1 0 17,-3-1-124,-2-1 77,-1 1 1,-3-4 0,-2 1 0,-2 0 0,-4 0-138,-3 0 1,-2 1 0,-4 1-1,-1 1-7,0 1 1,0 1 0,2 1 0,-1 1 133,0 1 1,3 0 0,-2 1-1,2 0 240,0 0 0,3 0 0,1 0 405,1 0-317,0 3-129,3-3 20,1 3 0,3-3 0,1-1 11,3-1 1,1 1-186,3-3 146,0 1-39,2-3 0,-1 2-396,1 0 136,2-1-72,-2 2 0,3-2-354,-4 0 399,1 2-78,-3-2 1,2 2-452,-1-2 455,-3 2 256,1-2 0,-4 2 0,2 0 0,0 1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1"/>
    </inkml:context>
    <inkml:brush xml:id="br0">
      <inkml:brushProperty name="width" value="0.08571" units="cm"/>
      <inkml:brushProperty name="height" value="0.08571" units="cm"/>
      <inkml:brushProperty name="color" value="#004F8B"/>
    </inkml:brush>
  </inkml:definitions>
  <inkml:trace contextRef="#ctx0" brushRef="#br0">0 342 8339,'6'0'101,"1"-2"0,0 0 0,3 1-44,3-2 1,-1 3 0,3-2 0,0 1-11,-2 1 0,1-2 0,1 0 0,-2 0-64,-2-1 1,0-1 0,-4 1 0,0 0-52,-1-1 1,-3 1-390,-1-3 362,-2 1 1,0 0 0,-2 1-231,-2 0 246,-3 1 1,1-1-1,-3 1 1,-1-1-20,0 1 1,0-2 0,-2 2 0,0-1 53,0 0 0,-1 0 1,3 2-1,1-1 178,0 1 1,3-2 0,0 1 0,3-1 173,0 1 0,0-1-76,1-1 1,1 1-57,2 1 1,2 1-39,3-2 111,1 1-166,-1 0 0,4-1-91,-1 2 1,1-2 76,1 2 1,-1-1-117,-1 1-79,1-2 205,-4 1-33,2 0-217,-3-2-12,1 2 205,-3 0 0,-1-1-219,-2 0 173,0-1-14,0 0 1,-2 1-234,-2 1 209,-3-1 43,-1-1-122,-3 0 108,0-1 1,0 1 121,1 0-133,-1-1 66,3 1 1,-2 0 0,3 0 0,1 1 217,0 0-238,0 0 0,4-1 138,2 0 1,2 0-1,4 1 1,1 1-128,0 1 0,2-1 0,0 2-296,1-1 189,1 0 0,2 1 0,-1-2-610,0 0 500,-3 2 0,1-3 0,-2 2 39,1-1 0,-1 1 1,-2-2 164,-1 0 0,4-1 0,-3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2"/>
    </inkml:context>
    <inkml:brush xml:id="br0">
      <inkml:brushProperty name="width" value="0.08571" units="cm"/>
      <inkml:brushProperty name="height" value="0.08571" units="cm"/>
      <inkml:brushProperty name="color" value="#004F8B"/>
    </inkml:brush>
  </inkml:definitions>
  <inkml:trace contextRef="#ctx0" brushRef="#br0">112 198 7678,'0'-5'-334,"0"0"0,0-1 168,0 1 1,0-2-1,0 0 221,-2 0 1,1-1 0,0 1 0,0 1 0,0 0 86,0 0 1,0 1 0,-2 0 0,0-1-48,0 1 1,-1 0-1,-1 1-35,-1 1 0,1 0 0,0-1 124,-1 0-144,1 3 1,0-2 0,-1 3 165,1 0-161,0 0 0,-1 0 1,1 1 78,0 1-80,2 1 0,-2 2 0,2 1 0,0 1 64,1 0 0,0 2 0,0-2 0,1 1 105,0 0 0,2 1 1,1-2-1,2-1-42,2 0 0,2-1 0,2-1 0,-2-1-65,2-1 1,0 0-1,1-2 1,2 0 34,1 0 1,0-2 0,0-2-1,1-3-9,0-2 1,1 1 0,-2-1-137,-2 0-133,0-2 198,-6 1 1,1-1-1083,-4 0 507,2-2 340,0 2 1,-2-4-2040,-1 3 2213,-6-3 0,0 4 0,-3-2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3"/>
    </inkml:context>
    <inkml:brush xml:id="br0">
      <inkml:brushProperty name="width" value="0.08571" units="cm"/>
      <inkml:brushProperty name="height" value="0.08571" units="cm"/>
      <inkml:brushProperty name="color" value="#004F8B"/>
    </inkml:brush>
  </inkml:definitions>
  <inkml:trace contextRef="#ctx0" brushRef="#br0">0 177 7678,'3'3'0,"-1"2"0,-1 1 0,-1 3 70,0-2 1,0 0 0,2-3-1,0-1 165,1 2 1,3-3 0,3 0-1,1-1 117,3 1 1,1-2 0,3 2 0,2-1-214,0-1 1,0-2 0,0-1 0,-1 0-96,-1-3 1,-3 1 0,0-3 0,-1 0 51,-1-1 1,-3-1 0,-2 0-717,-1-1 465,-3-2 1,1 1 0,-3-2-244,1 1 305,1-2 0,-3 2 0,3-1 0,-1 2 54,2 0 0,-2 2 0,2 1 1,0 1 20,1 2 1,1 0 0,0 4 0,2 1 83,-2 1 1,2 1 0,0 2 0,-1 3 66,1 1 0,0 2 0,-2 3 0,1-1-113,0 2 0,-1 0 0,-1-1 0,0 2-290,-2 0 1,0 1 0,-3-2-863,0 0 859,0-1 1,-3 2-1,-1-2-578,-2 0 851,-3 1 0,-4-3 0,0 1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4"/>
    </inkml:context>
    <inkml:brush xml:id="br0">
      <inkml:brushProperty name="width" value="0.08571" units="cm"/>
      <inkml:brushProperty name="height" value="0.08571" units="cm"/>
      <inkml:brushProperty name="color" value="#004F8B"/>
    </inkml:brush>
  </inkml:definitions>
  <inkml:trace contextRef="#ctx0" brushRef="#br0">28 257 7844,'-3'5'1078,"3"1"-731,-2-1 0,1-1-225,1-1-33,0-2 1,0 0 0,-1-3-1,-1-4 119,1-2 0,0-4 1,0-4-1,0-3-279,-1-2 1,1-3 0,1 0 0,-1-1-170,-1 0 0,2 2 240,-2-4 0,-1 4 0,0-3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5"/>
    </inkml:context>
    <inkml:brush xml:id="br0">
      <inkml:brushProperty name="width" value="0.08571" units="cm"/>
      <inkml:brushProperty name="height" value="0.08571" units="cm"/>
      <inkml:brushProperty name="color" value="#004F8B"/>
    </inkml:brush>
  </inkml:definitions>
  <inkml:trace contextRef="#ctx0" brushRef="#br0">48 0 8106,'-2'0'0,"-1"0"0,-1 0 49,4 0 0,-6 0 0,5 1 0,-1 0 295,1 1 1,1 1-307,-2-1 1,2 2-1,-6 0-98,1 1 17,4-2 0,-9 1 1,7 0 54,1 1 1,6-2-1,0 1 1,-1 0-51,-2 1 1,7-2-1,-6 1 1,-1 0 11,2 1 1,1 0 0,-2-1 56,3-1 1,3-2 0,-4 2-1,2-1 100,3-1 1,1 1 0,3-2-81,3-2 0,-2 1 1,6-2 259,0 0-268,-6-1 0,0 3 1,-2-3-197,3 0 136,-3 2 1,3-3-1,-5 2-491,2 0 364,-1-2 0,-2 3 0,1-2 0,0 1-103,0 0 1,-3 0 0,0 1 0,-1 1-443,-1 0 689,0 1 0,1 0 0,-1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6"/>
    </inkml:context>
    <inkml:brush xml:id="br0">
      <inkml:brushProperty name="width" value="0.08571" units="cm"/>
      <inkml:brushProperty name="height" value="0.08571" units="cm"/>
      <inkml:brushProperty name="color" value="#004F8B"/>
    </inkml:brush>
  </inkml:definitions>
  <inkml:trace contextRef="#ctx0" brushRef="#br0">17 305 7868,'7'-3'0,"-2"0"75,-4 0 1,-1-2 0,0 0-1,2-3 243,-1 0 1,1-3 0,-4 0-157,-1-2-97,3-3 1,-1 0 0,1 0 104,0 0-129,-2-2 1,2-1 0,1-1-547,1 1 330,-6-1 0,3 2 175,-4 0 0,-5 1 0,1-5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7"/>
    </inkml:context>
    <inkml:brush xml:id="br0">
      <inkml:brushProperty name="width" value="0.08571" units="cm"/>
      <inkml:brushProperty name="height" value="0.08571" units="cm"/>
      <inkml:brushProperty name="color" value="#004F8B"/>
    </inkml:brush>
  </inkml:definitions>
  <inkml:trace contextRef="#ctx0" brushRef="#br0">6 129 7291,'-1'2'128,"0"-1"0,7 1 1,0-4 21,2-2 0,4 0 1,2-2-104,0 1 0,-1 1 0,0 1 0,0-1-60,-1 1 0,-3-1 0,-2 2-99,0-1 124,0 2 0,0-4 1,-1 3-75,-1-1 93,-2 2 1,-3-1 0,-3 2 61,-4 0 0,-2 0 0,-4 0 0,1 0-34,2 0 1,-2-1 0,1 0 0,-3-2-5,3 0 0,-1 2 0,5-3 1,-1 0-232,-1-1 0,2 0 0,-2 0 1,4-1-253,1 1 1,2-1 0,2-1 427,0 0 0,2 0 0,1 2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8"/>
    </inkml:context>
    <inkml:brush xml:id="br0">
      <inkml:brushProperty name="width" value="0.08571" units="cm"/>
      <inkml:brushProperty name="height" value="0.08571" units="cm"/>
      <inkml:brushProperty name="color" value="#004F8B"/>
    </inkml:brush>
  </inkml:definitions>
  <inkml:trace contextRef="#ctx0" brushRef="#br0">51 54 7956,'-2'5'258,"0"2"0,-2 1-407,2-2 125,-1 0 0,0 0 0,-2 1 0,0 1-19,2 1 1,0 1 0,1-2-1,-1 1 29,0 0 1,1-2-1,2 1 1,0 1-27,0-1 0,0-1 0,2 0 1,2-1 23,0-1 0,3 0 0,1 1 0,0-2 30,2 0 1,3-2-1,0-2 1,-2 0 60,0 0 0,0-2 1,0-2-1,0 0-6,-3-2 0,0 0 0,-1 0-64,0-1 15,-4 0 0,2-1 0,-4 1 1,1 0-2,-2-1 1,0 3 0,-3-3 0,-2 2-27,-1-1 0,-3 1 1,2-1-1,-1 1-42,-4 0 1,1 1 0,-5 0 0,2 0 13,1 1 1,3 0 0,-3 1 0,0-1 27,2 1 0,4 0 0,3-2 101,-2 2-11,3 2 0,0-2 1,7 2-1,3-1-30,2 1 0,1-2 0,1 1-152,2 1-8,-2-2 0,5 1 1,-3-2-1,-2 1-252,-2 0 0,0-1-284,0-2 273,-1 3 370,-1-4 0,-1 2 0,-1-3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39"/>
    </inkml:context>
    <inkml:brush xml:id="br0">
      <inkml:brushProperty name="width" value="0.08571" units="cm"/>
      <inkml:brushProperty name="height" value="0.08571" units="cm"/>
      <inkml:brushProperty name="color" value="#004F8B"/>
    </inkml:brush>
  </inkml:definitions>
  <inkml:trace contextRef="#ctx0" brushRef="#br0">13 396 7992,'-9'0'-89,"6"0"326,6 0 0,-1 0-164,5 0 0,1 0 1,4 0-1,1 0-24,-2 0 0,0 0 1,-1 0-1,1 0 7,2 0 1,2-2 0,-3 0 0,-1-1-95,-3 1 0,0-2 0,1 1 0,-2-1 15,-1 1 1,-1 0 0,0-1 0,-1 0-33,-2 0 1,-2-1-1,-2 0-230,-2-1 185,-3 3 1,1-1-1,-3 0-257,-3-1 259,-1 0 0,3 0 0,-1 1 0,-1 1-30,-3-2 1,2 1 38,2-2 40,3 3 1,-3-1-1,0 0 1,1-1 153,3 0 0,1 1 83,4 1 0,5-1 0,3-1 0,0 1 85,0 1 0,4 1 0,-3-2 0,3 1-191,0 0 0,1-1 0,0 1 0,0 1 13,-1 0 0,-3-3 1,0 2-165,-1-2 41,2 2 1,-3-2 0,1 2-272,-1-2 187,-4 2 1,1-2-1,-2 2 1,0-2 19,-2 0 1,-2-1 0,-3 1 0,-2-1 30,-1-1 1,1 1 0,0-1 0,0 0 16,-1 0 1,-1 1 0,0-1 0,1 1 43,-1 1 0,5-2 0,2 0 0,3 1 122,-1 2 1,1-1-1,0 1-7,2 0 0,4-1 0,3 1 0,0 2-28,2 0 0,1 1 0,0-1-108,-1-1 1,0 2 0,1-2 0,1 0-314,0 0 140,-2 2 0,0-4 1,-2 2-1,-1-2-316,1 2 1,-1-2 509,-1 2 0,-1-2 0,0-1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1:00.006"/>
    </inkml:context>
    <inkml:brush xml:id="br0">
      <inkml:brushProperty name="width" value="0.08571" units="cm"/>
      <inkml:brushProperty name="height" value="0.08571" units="cm"/>
      <inkml:brushProperty name="color" value="#004F8B"/>
    </inkml:brush>
  </inkml:definitions>
  <inkml:trace contextRef="#ctx0" brushRef="#br0">126 1 7373,'-9'0'-159,"1"0"1,-3 0-1,0 0 1,1 0 149,0 0 0,2 0 0,0 1 0,-1 1 82,1 4 1,0 1 0,0 2 12,3-1 1,-2 0 0,5 1 0,0 0-68,1 2 1,2-2 0,1 3 0,1-1-57,2 0 0,1 0 0,5-1 0,0 0 48,-1 1 1,2 0-1,0-3-621,1 1 392,1-1 0,0 0 218,-1 0 0,1 1 0,3-1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0"/>
    </inkml:context>
    <inkml:brush xml:id="br0">
      <inkml:brushProperty name="width" value="0.08571" units="cm"/>
      <inkml:brushProperty name="height" value="0.08571" units="cm"/>
      <inkml:brushProperty name="color" value="#004F8B"/>
    </inkml:brush>
  </inkml:definitions>
  <inkml:trace contextRef="#ctx0" brushRef="#br0">80 230 7663,'2'-5'0,"0"0"-142,-1-1 1,1 0 0,0 0 0,-1-1 171,0 0 0,-1 1 1,0-1-1,0 0 37,0 0 1,0 0 0,0 0 0,-1 0-21,-3-1 0,1 2 0,-3-1 0,0 1-73,-2 3 1,2-2-1,-1 2 1,2 0 7,-1 1 0,-1 2 1,2 0 4,0 2 1,2 1 0,1 2 73,1 1 0,-4 1 0,4 1 1,-1-1-1,0 2 45,-1-1 0,3 1 1,-2 1-1,2-1 117,2-2 0,3 1 0,3-1 0,-4-1 146,0 0 1,2-1 0,5-1-157,0-3 1,0 0-1,2-1 1,0-1 26,-1 0 1,0-4-1,0-3 1,0 0-203,0-2 0,-1 0 1,0 0-1,-1-1-778,-1 0 683,-1 1 0,-3-1-977,1 0 778,-4-2 1,0-1-1,-4-2 1,-2 0 255,-2-2 0,-5-1 0,-3-2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1"/>
    </inkml:context>
    <inkml:brush xml:id="br0">
      <inkml:brushProperty name="width" value="0.08571" units="cm"/>
      <inkml:brushProperty name="height" value="0.08571" units="cm"/>
      <inkml:brushProperty name="color" value="#004F8B"/>
    </inkml:brush>
  </inkml:definitions>
  <inkml:trace contextRef="#ctx0" brushRef="#br0">0 86 7804,'1'0'-70,"5"-1"0,-1 0 0,3-1 5,-1-1 0,5-1 0,1-1 0,4-1 102,-2 1 0,4 0 0,-4-1 1,2 1-1,1 0 0,-1 1-220,-1 1 1,-1-1 14,-3-1 1,1 0 0,-2 1 167,1 0 0,-4 1 0,2-3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2"/>
    </inkml:context>
    <inkml:brush xml:id="br0">
      <inkml:brushProperty name="width" value="0.08571" units="cm"/>
      <inkml:brushProperty name="height" value="0.08571" units="cm"/>
      <inkml:brushProperty name="color" value="#004F8B"/>
    </inkml:brush>
  </inkml:definitions>
  <inkml:trace contextRef="#ctx0" brushRef="#br0">1 198 7816,'0'2'40,"0"0"0,6 1 0,-1 0-44,0-1 1,4 0 0,0 1 0,1 0 22,-1 0 1,0-1 0,0 1 0,2 0 59,2 0 1,0-2-1,-1 1 1,1-2-37,0 0 0,-1-1 0,1-2 1,-2-2-26,0-1 0,-1-1 0,-1 0 1,-2-1-48,1 0 1,-4-2 0,1 1 0,-2-1 19,-2-1 1,0-2-1,-2 1 1,-1 0 13,-3-2 0,-3 3 0,-3-1 0,0 0-6,1 2 1,-3 0-1,0 0 115,0 1-92,1 3 0,-2-2 1,2 3-1,-1 2 1,0 1 1,2 1-1,-1 1 1,1 2 4,1 1 1,2 1 0,3 5 0,-1 1 58,1 2 1,2 2 0,1 2 0,2 0-38,2 0 0,1 1 1,2 0-1,0-2 68,-2-2 0,4 1 0,-2-2 1,0-1-381,-1-2 0,-1-2 0,3 0 262,-1-1 0,0-3 0,1-1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3"/>
    </inkml:context>
    <inkml:brush xml:id="br0">
      <inkml:brushProperty name="width" value="0.08571" units="cm"/>
      <inkml:brushProperty name="height" value="0.08571" units="cm"/>
      <inkml:brushProperty name="color" value="#004F8B"/>
    </inkml:brush>
  </inkml:definitions>
  <inkml:trace contextRef="#ctx0" brushRef="#br0">5 12 7679,'-3'-3'-1473,"1"2"1809,2-3 74,0 3 0,2-1-758,2 2 348,1 0 0,-2 2 0,-1 1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4"/>
    </inkml:context>
    <inkml:brush xml:id="br0">
      <inkml:brushProperty name="width" value="0.08571" units="cm"/>
      <inkml:brushProperty name="height" value="0.08571" units="cm"/>
      <inkml:brushProperty name="color" value="#004F8B"/>
    </inkml:brush>
  </inkml:definitions>
  <inkml:trace contextRef="#ctx0" brushRef="#br0">6 1 6821,'-3'5'-563,"1"1"563,2-1 0,0 3 0,0-2 0,0 1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5"/>
    </inkml:context>
    <inkml:brush xml:id="br0">
      <inkml:brushProperty name="width" value="0.08571" units="cm"/>
      <inkml:brushProperty name="height" value="0.08571" units="cm"/>
      <inkml:brushProperty name="color" value="#004F8B"/>
    </inkml:brush>
  </inkml:definitions>
  <inkml:trace contextRef="#ctx0" brushRef="#br0">11 2 7880,'-1'-1'341,"0"1"100,-2 1 1,0 0-1350,1 1 1,1 2 907,1 3 0,0 3 0,0-2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6"/>
    </inkml:context>
    <inkml:brush xml:id="br0">
      <inkml:brushProperty name="width" value="0.08571" units="cm"/>
      <inkml:brushProperty name="height" value="0.08571" units="cm"/>
      <inkml:brushProperty name="color" value="#004F8B"/>
    </inkml:brush>
  </inkml:definitions>
  <inkml:trace contextRef="#ctx0" brushRef="#br0">22 11 7880,'-5'0'897,"-1"0"-1261,3 0-231,1 0 595,2 0 0,-2-5 0,-1-1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7"/>
    </inkml:context>
    <inkml:brush xml:id="br0">
      <inkml:brushProperty name="width" value="0.08571" units="cm"/>
      <inkml:brushProperty name="height" value="0.08571" units="cm"/>
      <inkml:brushProperty name="color" value="#004F8B"/>
    </inkml:brush>
  </inkml:definitions>
  <inkml:trace contextRef="#ctx0" brushRef="#br0">6 1 7791,'-3'0'33,"0"0"72,3 0 0,3 1-523,0 1 1,0 1 417,1-2 0,-1 2 0,3 3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8"/>
    </inkml:context>
    <inkml:brush xml:id="br0">
      <inkml:brushProperty name="width" value="0.08571" units="cm"/>
      <inkml:brushProperty name="height" value="0.08571" units="cm"/>
      <inkml:brushProperty name="color" value="#004F8B"/>
    </inkml:brush>
  </inkml:definitions>
  <inkml:trace contextRef="#ctx0" brushRef="#br0">16 0 8079,'-4'3'0,"2"2"-176,-5-2 0,7 2 0,-2 1 0,1-1-100,1 0 1,0 1 0,1-1 0,0 0 275,1 1 0,4 1 0,0 2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49"/>
    </inkml:context>
    <inkml:brush xml:id="br0">
      <inkml:brushProperty name="width" value="0.08571" units="cm"/>
      <inkml:brushProperty name="height" value="0.08571" units="cm"/>
      <inkml:brushProperty name="color" value="#004F8B"/>
    </inkml:brush>
  </inkml:definitions>
  <inkml:trace contextRef="#ctx0" brushRef="#br0">22 1 8017,'-5'3'-173,"-1"1"1,2 0-1,0 1 84,2 0 0,2-1 0,0-1 0,1 2 132,1-1 1,1 1 0,-2-1-44,0 0 0,4-1 0,-2 3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1:00.427"/>
    </inkml:context>
    <inkml:brush xml:id="br0">
      <inkml:brushProperty name="width" value="0.08571" units="cm"/>
      <inkml:brushProperty name="height" value="0.08571" units="cm"/>
      <inkml:brushProperty name="color" value="#004F8B"/>
    </inkml:brush>
  </inkml:definitions>
  <inkml:trace contextRef="#ctx0" brushRef="#br0">175 75 7851,'-1'-8'0,"-2"-1"0,-2-2 0,-3 2 42,-4-2 33,3 1 0,-3 6 1,4 0-233,0 0 95,-1 3 1,1-2 0,0 3 0,-1 0-46,1 0 0,0 3 1,-1 2-1,1 1 87,0-1 0,0 2 0,0 3 0,3 1-22,2-1 0,-1 2 1,1-1-1,2 0 39,0 1 1,1-2 0,1 3 0,0-1 9,2-2 1,4-1 0,-1-3-1,3-1-47,2-2 1,0 0 0,-1-4 0,0-1 31,1-4 0,0-4 0,-3-1-202,1 1 198,-1 0 0,0 1 0,0-1 0,-2-1-23,0 1 0,-4 0 222,4 2-8,-4 0 0,2 0-66,-1 3 1,-1 1 0,4 4-64,0 0 1,-1 4-1,-1 1-62,0 3 1,1 1-1,-1 1 1,1 1-152,1-1 1,-1 0 0,-1-2 0,1 0-239,0 1 0,0-4 401,4 1 0,-1-4 0,0 1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50"/>
    </inkml:context>
    <inkml:brush xml:id="br0">
      <inkml:brushProperty name="width" value="0.08571" units="cm"/>
      <inkml:brushProperty name="height" value="0.08571" units="cm"/>
      <inkml:brushProperty name="color" value="#004F8B"/>
    </inkml:brush>
  </inkml:definitions>
  <inkml:trace contextRef="#ctx0" brushRef="#br0">17 0 7957,'-5'0'0,"-1"0"0,1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51"/>
    </inkml:context>
    <inkml:brush xml:id="br0">
      <inkml:brushProperty name="width" value="0.08571" units="cm"/>
      <inkml:brushProperty name="height" value="0.08571" units="cm"/>
      <inkml:brushProperty name="color" value="#004F8B"/>
    </inkml:brush>
  </inkml:definitions>
  <inkml:trace contextRef="#ctx0" brushRef="#br0">8 1 7850,'-3'0'468,"-1"0"1,4 0-334,0 0 1,2 0 0,3 0 0,1 0 48,-1 0 0,1 0 0,0 0 0,2 0-140,-2 0 1,1 0 0,-1 0 52,1 0-75,0 0 0,-1 0 0,-1 0 1,0 0 36,1 0 1,-1 0 0,0 0-52,1 0 1,-3 0-4,1 0 0,-2 0 59,1 0 78,-2 0-153,2 0 0,-3 2 7,0 2 1,0 0 0,0 2 0,0-1 1,0 0 0,0 1 0,0 0 1,0 1 0,0-1 0,0 1-95,0 1 92,0 1 1,0-1-1,0 1 1,0 1-10,0-2 1,0 2-1,0-2 1,0 0-9,0-1 0,0 0 0,0-1 1,0 2 6,0 0 1,0 1 0,0 0 0,0 0-3,0 1 0,0 2 0,0 0 0,0 0 3,0 2 0,0-2 0,0 1 0,0-1 18,0 2 1,0-3-1,0 3-13,0-2 0,0-1 1,0-1-1,0 1 1,0 0 5,0-1 0,0 1 0,0 0-13,0 2 13,0-2 1,0 2 0,0-2-1,0 1 12,0 1 0,0 0 1,0-1-1,0 1-1,0 0 0,0-1 0,0 1 0,0 0 7,0-1 0,0 1 0,0-1 0,0 1-10,0-1 1,0-1 0,0 1 0,0 1-9,0-1 1,0-1-1,0 0 1,0-1-4,0 1 0,0 0 0,0-1 0,0 1 3,0 0 0,0 1 1,0 1-1,0 0 2,0 0 0,0 2 1,0-2-1,0 0 6,0 0-6,0 2 0,0-4 119,0 1-112,0 2 1,0-2-1,0 1 1,0 1 11,0-3 1,0 1-1,0 0 1,-1 1-4,-1 1 1,2-1 0,-2 2 0,2-1 3,0-1 1,0 1 0,0-2 0,0-1 1,0-2 1,0-2 0,0 2 0,0-2-23,0 0 1,0 0 0,0-1-1,0 1 31,0 0 0,-2 1 0,0 0-19,1 1 1,0 1 0,1-1 0,0 1 2,0 0-7,0 1 1,-2 0 0,1-1 36,-1 1-36,2-3 1,0 2 0,0-3 0,0 0 7,0-1 1,0-1 0,0 0 0,0 1-18,0-1 1,0 1-1,0 0 1,0 2-12,0-2 1,0 2 0,0-1 0,-1 2 2,-1 0 1,2 0-1,-2-1 1,1 2 3,1 0 0,0 1 0,0-1 0,0 1-16,0-3 0,0 2 0,0-2 0,0 0 14,0 1 1,0 0 0,0-1-124,0 0 121,0 1 0,0-1 1,0 2-32,0-2 25,0-1 1,0 3 0,-1-1 0,-1 0-3,1 0 0,0 1 1,1-1-1,0 0 5,0 0 0,0-1 0,0 3 0,0-2 3,0 0 0,0-2 0,0 1 0,0 1-2,0-1 0,0 0 1,0 2-1,0-1 17,0 0 1,0-1-1,0 1 1,0 0 1,0 0 1,0 0-1,0-2 1,0 0-15,0 1 1,0-2 0,0 1 138,0-1-131,0 2 1,0-2 0,0 1-1,0 1-4,0-1 1,0 0 0,0 1 0,0 0-3,0 0 0,0 2 0,1-3 0,0 1-3,1 0 1,-1 1 0,-1-2 1,0 2 1,0-2-1,0 1 1,0 0 0,0 0 1,0 0 0,0 0 1,0-2-1,0 2-2,0 0 1,0-1 0,0 2 0,0 0-12,0-1 1,0 2-1,0-1 1,0 1 7,0-1 0,0 1 0,0-2 115,0 1-107,0 1 0,0-4 0,0 2 0,0 1 8,0-1 0,0-1 0,0 1 0,0 1-5,0-1 0,0-1 1,0 2-1,0 0 2,0-1 1,0 2-1,0-2 1,0-1-15,0 1 1,0 1 0,0-1 0,0 0 0,0 1 1,0 0 0,0-1-1,0 0 6,0 1 1,1-1 0,0 1 0,1 0 0,0-2 0,-2 3 0,0-1 0,0 1 0,0 1 0,0-2 0,0-1 0,0 2 0,0 0 0,0 0 0,0 0 0,0-1 0,0 0 0,0 0 0,0 0 0,2 1 0,-1-2 0,1 0 0,-2 0 0,1 0 0,1 1 0,-2-1 0,2 0 0,-1-1-6,-1 0 0,0 3 0,1-2 1,1 1 2,-1 0 0,0-1 0,-1 2 0,0-2-14,2 2 1,-1-2 0,1-1 0,-2 1 0,0-1 0,2 0 1,0 0-1,-1 0 4,0 0 1,-1 0-1,0 0-71,0 0 75,0 1 1,1-1-1,1 1 1,-1 0-12,0 1 0,-1-2 0,0 1 0,0 0-1,0 1 1,0-1 0,0 2 0,0-2 8,0 0 0,0-1 1,0-2-1,0 0-7,0 1 0,0-1 0,0 0 0,0 1-9,0-1 1,0-1 0,0-1 0,0 1-9,0 1 1,0-1 0,0-1-44,0 1 0,0-1-31,0 1 169,0-1-83,0 0 0,-1 2-20,-1-4 23,2 4 0,-2-4-8,2 2 0,0 1 22,0 1 0,0 1 0,0-1-5,0 0 1,0 1 0,1-1 0,1 2 24,-1 0 1,0 0 0,-1-1 2,0-1 1,0 0-16,2 1 1,-1-3 0,1 1 2,-2 0 1,0-1 0,0 0-6,0 2 1,0-2 94,0 0-93,0 1 0,0-1 0,0 1 51,0 0-42,0-2 1,0 3 0,0-1 0,0-1-7,0 0 0,0-2 1,-2 2-2,1-1 0,-2-1-5,1 0 0,1 0 1,-2-1 1,2 1 0,-2 0 15,1 1 1,-1-1-16,-2-1 1,1 0 0,0 0-3,0 0 1,1 0-7,0 0 10,-1 0 0,-1 0-11,-1 0 8,3 0 1,-1 0-1,0 0-1,-1 0 1,0 0 0,0 1 0,1 0 36,1 1 0,-1 0 34,-1-2 0,1 0-16,1 0 1,1 0-38,-2 0 1,3 0-1,-1 2 19,-1-1 1,2 1-131,-2-2 115,1 0-289,0 0 1,7-5-1,1-1 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52"/>
    </inkml:context>
    <inkml:brush xml:id="br0">
      <inkml:brushProperty name="width" value="0.08571" units="cm"/>
      <inkml:brushProperty name="height" value="0.08571" units="cm"/>
      <inkml:brushProperty name="color" value="#004F8B"/>
    </inkml:brush>
  </inkml:definitions>
  <inkml:trace contextRef="#ctx0" brushRef="#br0">134 22 7744,'-3'-3'116,"0"2"1,3-2 17,-2 1 0,1 0 1,-1 0-65,0 1 1,-1-2 0,-3 2 104,1-1 1,0 0 0,-1 2-134,1 0-50,2 0 0,-2 1 0,2 0 43,-2 1-41,2 0 0,-2-2 0,2 0-105,0 2 136,-2-1 0,3 2 1,-2-2 15,0 1 54,3-1 334,-1-1-406,2 3 1,0 0-1,0 2 1,0 1 0,0-3 1,0 1 14,0 0 1,0 1-16,0 0 1,0 0-1,0 1-4,0-1 0,0 0 1,0 1-10,0-1 1,-1 0 0,0 1-19,-1-1 0,0 1 0,2 0 0,0 2-27,0-2 41,0 0 1,0 0-1,0 0 1,0 2 10,0-2 0,0 0 0,0-1-15,0 1 0,0-1 1,0 0-1,0 1 0,0 0 37,0 1 0,0-1 1,0 1-1,0 1-9,0-1 1,0 2-1,0-2 1,0 1-26,0 0 0,0 1 0,0 0 0,0-1 5,0 2 1,0-3 0,0 1-1,0 0 5,0 0 0,0 0 1,0 0-45,0 0 33,0 1 1,2-2-1,0 1 45,-1 0-35,0 1 0,-1-1 0,0 1 0,0 0 33,0 1 1,0-1 0,0 1 0,0-1-18,0 0 0,0 1 0,-1 1 1,0 0 29,-1-1 1,0-1-1,2 0 1,0 1-31,0 0 1,0 0 0,0-1-1,0 1-6,0 1 1,0-2-1,0 2 1,-1-2 1,-1-1 0,0 1 0,2-2 0,0 1 0,0 0 1,0 2 0,0-2 77,0 0-83,0 1 1,0 2-1,0-1 1,0 1 13,0 0 0,0-1 1,0 2-1,0-1-39,0 2 1,-1-1 0,0-1 0,0 0 20,-1-1 1,2 1-1,0 0 1,0 0-25,0-1 1,0 0 0,0 0-1,0-1 15,0 0 1,0 1-1,0 0 1,0 0 29,0-1 1,0 1-1,0 1 1,-1-1 13,-1 0 1,2 0 0,-2 1 0,1 0-7,1-1 0,0 1 0,0-2 0,0-1-3,0 0 0,0 1 0,0-2-225,0 0 114,0 1 0,0-2 0,0 1-161,0-1 224,0 2 1,0-2 0,0 1 0,0 0 33,0 1 0,0 1 0,0 0 1,-2 0-16,-2 0 0,1 1 0,1-1 1,-1 1 67,2-1 1,-1 0 0,0-1 0,1 0 4,0-1 0,1 2 0,0-2 0,0 1-122,0-1 1,0 0 0,0 1-60,0 0 0,0 1 105,0 0 1,0 1 0,0 0-18,0 0 1,0-2 0,0 3-70,0-1 66,0 0 0,0 1 0,0-1 0,0 1 15,0-3 1,0 3 0,0-3 0,0 2 9,0 1 1,0 0 0,0 0 0,0 0-31,0 1 1,0 0-1,0 2 6,0 1 1,0-1 0,0 0 0,0 0 0,0 1-47,0-1 0,0 0 1,0 2-1,0-2-16,0 1 1,0-3 0,0 2 0,0-1-80,0-1 1,0-1 0,1 0 47,0-1 1,0 1-1,1 0 1,-1 0-1,0 1-29,1 0 0,0 3 0,-2-2 19,0 0 73,2 2 0,-1-1 0,0-1 1,0 1 4,-1 0 1,0-2-1,1 2 1,0-1 7,1-1 1,-1 1-1,-1 2 1,0-1-13,0 1 1,0 0 0,0-1 0,0 1 35,0 1 0,0-2 0,0 3 0,0-3-25,0 1 1,0-1 0,0 0 0,0 1 19,0 0 1,0 0-1,0-1 1,0 0-11,0 0 0,0 1 0,0-2-10,0 0 0,0 1 0,0 1 1,0-2-1,0 1-1,0-3 1,1 2-1,0 1 1,1-1 10,-1 0 0,0 1 0,-1-2 0,0 1 14,0 0 1,0-1-1,0 1 1,0 0 5,0-1 0,0 0 0,2 0-3,-1 1 0,1-2 0,-2-1 0,0-1 0,0 0-37,0 1 1,0 0 0,0 0-77,0-1 102,0 0 1,0 1-1,0 1 1,0-2-7,0 0 0,2-1 0,0 1 33,-1-2-31,-1 2 0,0-3 0,0 1 0,0 0-35,0 0 1,0 1 0,0-3 0,0 0-67,0 1 0,0-1 0,0 0 0,0 1 50,0-1 0,1 1 0,0 0 0,1 2 23,-1-2 0,0 0 1,-1 0-1,2 1-14,-1 0 0,1 0 0,-2-2 90,0 0 0,1 1 1,0-1-1,1 0-9,-1 1-35,-1-1 0,1 1 0,0-1 0,1 0 6,-1 1 0,0-1 1,-1 0 40,2 1 1,-1-1-1,1 0 1,-2 1 0,0 1-18,0 0 0,0 1 1,1-2-1,0 1-4,1 0 1,-1 0 0,-1 1-1,0 0-13,0 0 0,0-1 0,1 0 1,0 0-3,1-1 1,0 0 0,-2 0 0,0-1-2,0 0 1,0 1 0,0-1 0,2-1-1,-1-1 1,1 1-82,-2 1 80,0 1 1,1-2-1,0 0 1,1 0-13,-1 0 1,0 1-24,1 0 21,-2-2 37,3 2-23,-3-4 0,0 1 0,0 0 54,2-1 0,-1 2-33,1-1 0,-1-2 0,0 3 38,1-1 0,0-1 0,0 0 15,1 0 1,0 0-1,1 0-13,0 0 0,1 1 1,0-2 9,1 0 1,-1 0-1,0 0-186,1 0 139,-1 0 0,1 1 0,0 0-119,2 1 52,-1 0 0,-2-2 0,1 0-184,1 0 0,-1 0 53,1 0 0,-1-3 174,-1 0 0,3-4 0,0-2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53"/>
    </inkml:context>
    <inkml:brush xml:id="br0">
      <inkml:brushProperty name="width" value="0.08571" units="cm"/>
      <inkml:brushProperty name="height" value="0.08571" units="cm"/>
      <inkml:brushProperty name="color" value="#004F8B"/>
    </inkml:brush>
  </inkml:definitions>
  <inkml:trace contextRef="#ctx0" brushRef="#br0">0 3392 8068,'3'3'-400,"0"-1"1,2-1 0,1-1 0,-1 0 589,3 0 0,-2 0 1,3 0-1,0 0-156,2 0 1,-1-1-1,2 0 195,0-1-142,-1-2 1,3 3-1,-2-3 320,0 0-258,3-1 1,-1 0 0,1-1-37,-1 1-68,2 0 1,-2-3 0,2-1 0,0 0-32,2 0 1,-1-3-1,1 1 1,0-2-72,0 0 91,-1 1 1,-1-1-34,0 1 0,0-3-130,-2 3-42,2 0 176,-5 1 0,2 0 43,-2 0 0,-1 0-37,1-1 1,-2 0 2,0-2 1,-3-1 18,1-1 199,2-2-100,-3 1 0,1-5-88,-1 0 1,0 2 27,1 0 0,-1 0 254,1-1-191,-1 0 0,-3 0 0,1 1-126,0 0-120,1 3 171,0-4 1,-1 3 18,-1-2 0,0-1-170,1 2 0,1-3-23,-2-1 1,0 1 93,1-3 0,-1-1-16,0-2 0,1 0 287,-2-2-2,0 2-225,0-1 0,-1 3-51,1 1 55,-2-4-19,0 4 0,0-4 1,0 2-1,0 1 11,0-1 1,0-1 0,0-2 0,1 1-7,1-2 1,-2-1-28,2 0-10,1 3 0,-2-2 1,2 2-1,0-1 1,-1 0-22,1 0 45,-1-1 0,-2 3 0,0-2-10,0 1 9,0 1 1,0-1-1,0 0 0,0-1 1,0 2 6,0-3 0,0 3 0,0-2 0,0 1 0,1 1 0,2 1 26,0 0 1,0 1 0,1-1 0,-1 0-14,2 0 0,-1 3 0,0-1 0,-1 0 0,0 0 39,0 0-41,-2 0 1,4-2-20,-2 1 1,0-1 20,1 0 0,-1-1-331,3-1 148,1 1 67,-1-1 1,4 1-76,-3-3 0,2 3-11,0 0 120,-1 1 1,0 2 0,-1 1-1,0 1 1,0 3 0,-2-1-27,-2 0 0,2 2 1,-3 1-1,0 2 97,1 2 0,0-2 0,0 1 0,0-3 12,1 1 0,-1-2 0,1 0 0,1-2-59,2-1 1,0 3-1,-1-1-57,1 0 78,-1 2 0,2-1 0,-1 3 0,0 1-22,-1 1 0,0-1 1,-2 2-49,-1 1 0,1-1 41,1 1 1,1-2 55,-1 1 1,2-1 0,0 1 0,0 0 0,-1 0-6,1 1 1,-1 1 0,2 2 0,-1 0-15,0-1 0,0 3 0,-3-1 39,0 3 0,-1-1 0,3 1 1,-1 0-1,0-1 70,1 1 1,-1 0 0,0 1 0,1 0-58,-1 0 0,0-1 0,1 1 1,-1 0-33,0 0 0,1 1 1,-2-1-1,1 1 35,-2 1 1,1 0 0,0 1-176,0-1 67,1 2 1,-4-3 0,2 3 89,2 0 1,-1-1 25,2-1 1,-1-1 0,0 2-28,1-1 0,-1-1 0,0 1 7,1-1 0,-1 1-31,0 1 30,1 0-56,-1 1 33,-2 0 0,0 0 21,-1 0-49,-2 0 1,5 0-123,-1 0-272,-2 0-123,3 0 0,-3 1-329,2 0 864,-2 0 0,-2 6 0,0-1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8:22.854"/>
    </inkml:context>
    <inkml:brush xml:id="br0">
      <inkml:brushProperty name="width" value="0.08571" units="cm"/>
      <inkml:brushProperty name="height" value="0.08571" units="cm"/>
      <inkml:brushProperty name="color" value="#004F8B"/>
    </inkml:brush>
  </inkml:definitions>
  <inkml:trace contextRef="#ctx0" brushRef="#br0">1 0 8017,'4'1'590,"1"0"1,-2 1-440,1-1 0,3 0 0,0-1 0,0 1-170,-2 1 1,3 2 0,-1-1 0,-1 1 74,0-1 0,-2 1 1,-1 1-169,1 1 1,1-1 0,-1 0 0,-1 1 12,-1-1 0,0 0 1,-2 1-6,0-1 76,0 0 0,0 1 0,0-1 46,0 0 1,0-1-1,0 0-34,0 0 1,-3 0 69,0 2-49,1-1 1,-3 1 0,1 1 0,-1 0-116,0 2 1,0-2 0,-1 2 109,-1 0 0,-2 1 0,-1 1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09.201"/>
    </inkml:context>
    <inkml:brush xml:id="br0">
      <inkml:brushProperty name="width" value="0.08571" units="cm"/>
      <inkml:brushProperty name="height" value="0.08571" units="cm"/>
      <inkml:brushProperty name="color" value="#004F8B"/>
    </inkml:brush>
  </inkml:definitions>
  <inkml:trace contextRef="#ctx0" brushRef="#br0">1 0 6891,'14'0'254,"0"0"1,0 0-132,0 0 1,5 0 0,0 0 0,0 2-5,1 3 1,-4-4-1,3 6-153,-4-1 23,-1 2 1,-1 1-1,-2 0-35,-2 2 29,-5-4 0,2 5 0,-6-2 0,-2 2-52,-2 2 0,-4 0 1,-6 1-1,-2-1-50,-3 0 0,2 0 0,-5-2 1,1-1 148,4-1 1,2-7-1,0 2 146,1-4 1,5-1 261,0 0-350,5 0 1,9 2 0,9 1-34,2 2 0,0-1 0,-1-4 0,2 0-173,2 0 1,0 2 0,-5 1-399,0 2 363,7-1 1,-6-4-1,4 0-659,-3 0 812,-2 0 0,6 0 0,2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09.634"/>
    </inkml:context>
    <inkml:brush xml:id="br0">
      <inkml:brushProperty name="width" value="0.08571" units="cm"/>
      <inkml:brushProperty name="height" value="0.08571" units="cm"/>
      <inkml:brushProperty name="color" value="#004F8B"/>
    </inkml:brush>
  </inkml:definitions>
  <inkml:trace contextRef="#ctx0" brushRef="#br0">1 43 7537,'1'-12'-93,"4"2"0,-2-1 1,7 7 218,1 0 0,-4 3 0,3 1-147,1 0 0,1 1 1,2 4 4,1 5 0,-8 2 0,-2 2 83,-3 0 1,-2 0-232,0 1 86,0-1 1,-7 0-1,-2-2 28,-4-2 39,-1 2 1,0-4 73,0 6-53,0 0 1,8-6 0,6-3-1,8-4-52,4-1 0,2 0 0,2 0 0,1 0-29,2 0 0,0 0 1,-5 0-1,0 0-45,0 0 245,-6 0 1,-3 7 0,-10 2-104,-4 4 0,-6-4 0,-2 0 262,-2 2-168,-6 2 0,10 0 0,-4-2-664,3-2 544,2-6 0,0 10 0,0-6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10.303"/>
    </inkml:context>
    <inkml:brush xml:id="br0">
      <inkml:brushProperty name="width" value="0.08571" units="cm"/>
      <inkml:brushProperty name="height" value="0.08571" units="cm"/>
      <inkml:brushProperty name="color" value="#004F8B"/>
    </inkml:brush>
  </inkml:definitions>
  <inkml:trace contextRef="#ctx0" brushRef="#br0">0 29 7687,'15'-8'-322,"0"2"1,2 6 0,4 0 404,1 0 0,0 0 0,4 0 0,1 0 218,3 0-301,1 0 0,4-6 0,1-2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13.292"/>
    </inkml:context>
    <inkml:brush xml:id="br0">
      <inkml:brushProperty name="width" value="0.08571" units="cm"/>
      <inkml:brushProperty name="height" value="0.08571" units="cm"/>
      <inkml:brushProperty name="color" value="#004F8B"/>
    </inkml:brush>
  </inkml:definitions>
  <inkml:trace contextRef="#ctx0" brushRef="#br0">113 0 6862,'5'10'62,"-1"-1"1,-1 2-26,-1 2 0,-2 1 1,0 0-1,0 2 0,0 2 1,0 0 0,0 5-1,0 1-14,0-2 0,0 4 1,-2-2-1,-1 2-6,-1 3 1,-1-1-1,5 2 1,0 1 15,0 2 1,-5 0-1,0-5 1,2 0-7,2 1 1,1 3 0,0 1 0,0-1 15,0-2 0,0-2 0,0 2-146,0 2 119,0-2 0,0 5 1,0-7-88,0 0 77,0 0 0,0 1 1,0-1 4,0 0 0,0 2 0,0 0 0,0 1 1,0-1 8,0 1 0,0 1 0,0-4 1,0 0 10,0 0 1,0 0 0,0-1 0,0-2-14,0-1 1,0-1 0,0 5 0,0-1-26,0-3 1,0 2 0,0-2 0,0 2 10,0 3 1,-2-1 0,-1 0 0,-2 0-4,2 1 1,2-1-1,1 0 1,-2 0-12,-3 0 1,4 2-1,-4 0 55,4-2-31,1 4 0,0-10 0,0 6 64,0 0-59,-7-6 0,6 5 0,-4-4 0,3 2 12,2-1 0,-1 7 0,-2-3 0,-2 1-21,2-4 0,1 1 0,2-2 0,0 2-25,0 3 0,0-6 0,0 1 1,0-1-3,0-1 0,0 3 0,0-4 0,0 1 12,0 3 1,0-3 0,0 0-3,0-2 7,0 5 0,0-8 0,0 7 3,0 1 0,0 0 0,0 0 0,0-3 17,0-2 1,0 4 0,0-5 28,0-2-41,0 5 1,0-5-1,0 5 1,0-1 6,0-4 0,0-2 1,0 0-1,0-1-14,0 0 0,0 5 0,0-1 1,0 0-3,0-3 0,0-1 1,0 1-1,0-1-7,0 0 0,0-5 0,0 1 22,0 1 0,0 1 0,0 2-11,0 0 0,0 0 91,0 1-87,-6-8 0,4 6 1,-2-4 25,2 4 0,2 1 0,0 0 2,0 0 0,0-4 0,0-1-15,0 2 1,0 2 0,0 1-33,0 0 1,-1 0 0,-2 0 11,-2 0 0,0-4 0,5-1-562,0 2-711,0-5 872,0 0 0,2-6 401,2 0 0,-2 0 0,4 7 0,-12-6 0,4 4 0,-4-8 0,0-2 0,4-6 0,-4 3 0,6-6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13.644"/>
    </inkml:context>
    <inkml:brush xml:id="br0">
      <inkml:brushProperty name="width" value="0.08571" units="cm"/>
      <inkml:brushProperty name="height" value="0.08571" units="cm"/>
      <inkml:brushProperty name="color" value="#004F8B"/>
    </inkml:brush>
  </inkml:definitions>
  <inkml:trace contextRef="#ctx0" brushRef="#br0">0 0 5765,'8'14'1172,"-2"1"0,-1-1-427,0 0-641,5 0 0,-6 0 1,3 0-1,1-1 60,0-4 1,-5 4-1,4-6 1,-3 3 12,1-1 0,6-6 0,-2 2 0,2-2-221,-1 2 0,2-3 0,-2 2 0,2-2-248,2-2 1,2-2 0,1-2 0,2-4-123,-2 0 1,-1-9 0,-2 2 0,2-2-212,3-3 0,-8 4 625,3-3 0,-3-3 0,3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05.198"/>
    </inkml:context>
    <inkml:brush xml:id="br0">
      <inkml:brushProperty name="width" value="0.08571" units="cm"/>
      <inkml:brushProperty name="height" value="0.08571" units="cm"/>
      <inkml:brushProperty name="color" value="#004F8B"/>
    </inkml:brush>
  </inkml:definitions>
  <inkml:trace contextRef="#ctx0" brushRef="#br0">49 65 7979,'-5'0'55,"-1"0"1,2 1-1,0 0 172,0 1 1,0 2 0,0 0 0,-1 0-15,2 2 1,1-1 0,-1 1 0,1 1-134,0 0 1,2 0 0,0 0 0,0 0 41,0 0 1,2-1 0,2-1 0,2 0-354,2 1 1,1-3-1,1 0 1,1 0 90,2-2 0,3 0 0,-1-1 0,-1 0 223,2 0 0,-2-1 0,-1-1 31,1-1 1,-2 0 0,-3-1 0,-1 0-22,-2-1-54,0-3 0,-5 2 0,1-1 0,-2 1-52,0 1 0,-3-1 0,-2-1 0,-4 0-192,-3 1 0,1 1 1,-2 2-1,1-1 34,0 1 1,0 0-1,0 2 1,1-1 76,0 1 0,0 0 0,1 0 1,1-1 171,2 1 0,3-2 0,1 1 47,0-1 1,2 1 0,3-1 303,1 1-398,5-2 0,-1 2 0,3-1-113,1-1 112,-1 1 0,3-1 0,-2 2-566,-1-1 406,4 2 1,-5-4 0,2 3 0,-1 0-728,0-1 857,-2-1 0,3 1 0,-3-2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1:00.645"/>
    </inkml:context>
    <inkml:brush xml:id="br0">
      <inkml:brushProperty name="width" value="0.08571" units="cm"/>
      <inkml:brushProperty name="height" value="0.08571" units="cm"/>
      <inkml:brushProperty name="color" value="#004F8B"/>
    </inkml:brush>
  </inkml:definitions>
  <inkml:trace contextRef="#ctx0" brushRef="#br0">1 0 7114,'0'14'109,"0"0"-5,0 3 0,0 6 0,0 4 0,0 4 184,0 1-349,3 5 0,-1-5 0,3 2 61,-2-1 0,4 1 0,-2-4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14.240"/>
    </inkml:context>
    <inkml:brush xml:id="br0">
      <inkml:brushProperty name="width" value="0.08571" units="cm"/>
      <inkml:brushProperty name="height" value="0.08571" units="cm"/>
      <inkml:brushProperty name="color" value="#004F8B"/>
    </inkml:brush>
  </inkml:definitions>
  <inkml:trace contextRef="#ctx0" brushRef="#br0">0 71 8576,'6'-8'1269,"4"3"-1175,2 4 0,4 1 1,1 0-1,4 0 1,1 0-35,3 0 0,6-2 1,4-1-1,-1-2-443,1 2 1,-1-3 0,-3 1 0,2 1-627,-1-3 1,-9 4 1008,-4-6 0,-3 6 0,-2-4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20.195"/>
    </inkml:context>
    <inkml:brush xml:id="br0">
      <inkml:brushProperty name="width" value="0.08571" units="cm"/>
      <inkml:brushProperty name="height" value="0.08571" units="cm"/>
      <inkml:brushProperty name="color" value="#004F8B"/>
    </inkml:brush>
  </inkml:definitions>
  <inkml:trace contextRef="#ctx0" brushRef="#br0">86 1 7913,'-8'0'-445,"1"0"1074,7 0-555,0 0 1,0 6-1,0 3-56,0 4 1,0 1-1,0 0 1,0 0-3,0 0 1,2 1 0,1-1 0,3 0-70,2 0 0,-3 0 0,4 2 0,2-1-81,2-1 0,-1 4 1,-1-9-1,-1 2 1,1-1 0,0 2 186,-2-3-63,4-2 0,-12 5 1,2-4 49,-6 0 1,-5 4-1,-6-2 1,-1 2 90,-4 3 0,2-3 0,-5-1 0,1-2-58,4 2 1,1-4 0,2-3-261,0-2 0,5-2 0,1-2-114,2-2 1,1-4 300,5-6 0,0-7 0,0-1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20.362"/>
    </inkml:context>
    <inkml:brush xml:id="br0">
      <inkml:brushProperty name="width" value="0.08571" units="cm"/>
      <inkml:brushProperty name="height" value="0.08571" units="cm"/>
      <inkml:brushProperty name="color" value="#004F8B"/>
    </inkml:brush>
  </inkml:definitions>
  <inkml:trace contextRef="#ctx0" brushRef="#br0">2 0 7916,'-1'0'0,"5"0"0,9 0 0,4 0 0,4 0 0,-1 0-469,0 0 0,4 0 0,-5 0 469,-2 0 0,-1 0 0,-2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20.672"/>
    </inkml:context>
    <inkml:brush xml:id="br0">
      <inkml:brushProperty name="width" value="0.08571" units="cm"/>
      <inkml:brushProperty name="height" value="0.08571" units="cm"/>
      <inkml:brushProperty name="color" value="#004F8B"/>
    </inkml:brush>
  </inkml:definitions>
  <inkml:trace contextRef="#ctx0" brushRef="#br0">114 1 8059,'-10'4'0,"1"3"0,0 1 142,1 3 1,-5 3 0,5 3 0,-1 2-68,0-2 0,5 3 1,0 1-1,2-1-112,2 1 1,2-3-1,2-5 1,6-2-93,2-2 1,4-4-1,1 3-131,2-2 162,0-1 0,0-5 0,0-2 0,-2-2-18,-2-6 0,0-1 0,-1 0 0,-2 2 80,-2-2 0,-4-2 0,-6-1 0,0 0 47,0 0 1,-2 0 0,-2 0 0,-7 0 11,-7-1 1,1 3 0,-5 2 0,0 4-109,0 0 0,3 4 0,-2-2 0,-1 2-288,0 2 373,4 6 0,-2 2 0,6 6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21.234"/>
    </inkml:context>
    <inkml:brush xml:id="br0">
      <inkml:brushProperty name="width" value="0.08571" units="cm"/>
      <inkml:brushProperty name="height" value="0.08571" units="cm"/>
      <inkml:brushProperty name="color" value="#004F8B"/>
    </inkml:brush>
  </inkml:definitions>
  <inkml:trace contextRef="#ctx0" brushRef="#br0">1 0 6923,'9'0'574,"1"0"1,2 0-333,5 0 0,1 0 1,5 2-1,4 1-330,4 2 0,-1-1 0,3-4 88,-3 0 0,-2 0 0,0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23.208"/>
    </inkml:context>
    <inkml:brush xml:id="br0">
      <inkml:brushProperty name="width" value="0.08571" units="cm"/>
      <inkml:brushProperty name="height" value="0.08571" units="cm"/>
      <inkml:brushProperty name="color" value="#004F8B"/>
    </inkml:brush>
  </inkml:definitions>
  <inkml:trace contextRef="#ctx0" brushRef="#br0">128 1 7594,'0'14'-14,"0"0"0,0 0 0,0 0 0,0 0 18,0 1 0,-2 3 0,-1 3 1,-2 1-15,2 3 1,2-3-1,1 1 1,0 2-22,0 2 1,-5 1 0,0 0-1,2 1 28,2-1 0,1 0 0,-2 0 1,-1 1-4,-2-1 1,1 0-1,4 0 1,0 0-4,0 1 1,0-1-1,0 0 1,0 0-30,0 1 1,0-1 0,0 0-15,0 0 45,0 0 0,0-4 0,0-1 20,0 3-26,0 0 1,-2 2-1,-1-1 1,-2-2-4,2-1 0,1-1 1,2 5-1,0-1 5,0-3 0,0 2 1,0-4-1,0 2 8,0-1 0,0-4 0,0 5 0,0 1 0,0 1 0,0-2 0,0-1 0,0 2 14,0 2 1,0-3 0,0-1-1,0 1-4,0-2 0,-4 3 0,-1-5 0,2 0-5,1 1 1,2-1-1,0-3 10,0 2-10,0 0 0,0 0 0,0 1 79,0 2-56,0-4 1,-4 7 0,-1-5 0,2 0 9,1 1 0,2 4 0,0-3 0,0 1 18,0 1 1,0-5 0,0 3 0,0 0-24,0-1 1,0 1 0,0 2 0,-1-4-29,-4 1 1,3-4-1,-2 5 1,2 0-6,2 0 1,0-3 0,0 3 0,0 0 24,0-1 0,0-2 1,0 5-1,0-1-11,0-1 0,0 5 0,0-5-15,0 0 15,0 4 0,0-8 0,0 5-45,0 2 34,0 2 1,0-3 0,-1-3 0,-3 1-6,0 0 1,-1 0 0,5 3 0,0-3 0,0-1 0,0 4 0,0-3 1,0 1 19,0 1 1,-2-1 0,-1 4-1,-1-2-9,0-1 1,3-1 0,1 5 0,0 1-2,0-1 0,0 0 1,0-1-1,0-2 21,0-2 0,0 1 0,0 2 0,0 0-19,0-3 1,1-1 0,3 3 252,0-1-243,1-1 0,-5 1 0,0-2 16,0-2-29,0 5 0,0-8 0,0 5 0,0-1-8,0-4 0,0-1 1,0-2 3,0 0 1,0 0 0,0 0-1,0 0-15,0 0 1,0 0-1,0 0 1,0 2 5,0 3 0,0-3 0,0 2 0,0 0 6,0 0 1,0-2 0,0 5 0,0-3 2,0 1 0,0 2 0,0-4 102,0 2-107,0-1 0,0-3 1,0-1 13,0 0-5,0 0 0,0 0 0,0 0-21,0 0 19,0 0 0,5 0 0,-1 1 1,0-1-2,-3 0 1,-1-5-1,0 1 1,0 1 6,0 1 0,0 2 1,0 0-5,0 0 0,0 1 0,0-1 0,0 0-3,0 0 1,0-5-1,0 1 27,0 1 1,0 1 0,0 2-21,0 0 0,0-4-12,0-1 3,0 1-6,0 4 17,6 0 0,-4-5 18,3 1 1,-4-6 6,-1 6 1,0-5-23,0 4-70,0-6 1,0 5-53,0-3 1,0-2-1,0 6-43,0 2 1,0 2 0,0 1-108,0 0 1,0 0-88,0 0 209,0 0 1,5-4-456,0-1 186,-1-6 405,-4-3 0,0 0 0,0 0 0,0 2 0,0 7 0,0 1 0,0-3 0,0 0 0,0-7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23.612"/>
    </inkml:context>
    <inkml:brush xml:id="br0">
      <inkml:brushProperty name="width" value="0.08571" units="cm"/>
      <inkml:brushProperty name="height" value="0.08571" units="cm"/>
      <inkml:brushProperty name="color" value="#004F8B"/>
    </inkml:brush>
  </inkml:definitions>
  <inkml:trace contextRef="#ctx0" brushRef="#br0">0 85 7863,'8'7'148,"0"-1"0,-5 5-68,2-2 1,1-5-1,-1 2 17,4 0 0,2 2 0,0 4 0,-2-1-36,2-1 0,-3-2 0,2 3-67,1-2 92,-5-6 1,6 8-1,-2-6-49,2-2 1,3-1 0,-1-2 0,0 0-157,0 0 1,-5-7 0,1-2 0,1-5-71,1-5 1,2 2 0,-1-5 0,-2 0-285,-2 0 0,-1 3 473,2-4 0,2-1 0,-4-4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43.743"/>
    </inkml:context>
    <inkml:brush xml:id="br0">
      <inkml:brushProperty name="width" value="0.08571" units="cm"/>
      <inkml:brushProperty name="height" value="0.08571" units="cm"/>
      <inkml:brushProperty name="color" value="#004F8B"/>
    </inkml:brush>
  </inkml:definitions>
  <inkml:trace contextRef="#ctx0" brushRef="#br0">124 44 7822,'0'-5'-7,"0"0"124,0 0 1,0 1-1,-1 0 41,-1 0-91,-2-1 1,-1 3 0,0-2-1,-1 1 143,0 1 1,-1 1-1,-1 2-281,1 1 91,-4 3 0,3 2 0,-1 1 80,1 2-77,0 1 1,1 1-1,0 0 1,2-1 12,0 0 1,3-1-1,0 1 1,2 0 12,2-2 0,0 1 0,3-1 0,0-1-170,2-3 1,3-1-1,0 1 1,1-2-243,-1-2 1,3-1 0,-1-2 0,0-2-1051,0-3 1413,-3-2 0,1-2 0,-2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44.132"/>
    </inkml:context>
    <inkml:brush xml:id="br0">
      <inkml:brushProperty name="width" value="0.08571" units="cm"/>
      <inkml:brushProperty name="height" value="0.08571" units="cm"/>
      <inkml:brushProperty name="color" value="#004F8B"/>
    </inkml:brush>
  </inkml:definitions>
  <inkml:trace contextRef="#ctx0" brushRef="#br0">7 0 7740,'-4'8'276,"2"-1"1,1 3-1,1 0-147,0 1 0,0 1 0,0 2 0,0-1 0,0 4 152,0 1 0,0 1 1,0 2-189,0-1-35,3 1 0,-2-3 1,2 1-306,1-2 122,-4-2 1,4-2-1,-2-2 1,1 0-261,1-3 0,1-3 0,3-2 179,-1-2 0,0-5 0,0-5 0,1-4 32,-1-6 0,0-1 1,1-1-1,-1 3-246,0 0 497,1 1 0,-1 3 61,0 2 1,0-1 109,-2 3 0,1 3-4,-1 2 0,-1 3 1,1 0-1,0 2 1,0 2-7,-1 3 0,-1 5 0,1 2 339,-1 2-442,3 4 1,-4-2 0,2 3-285,-1-1 39,-1-1 1,-1-3 0,1 1 0,0-1-651,0-2 0,1-2 760,-1-2 0,4-1 0,-2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44.482"/>
    </inkml:context>
    <inkml:brush xml:id="br0">
      <inkml:brushProperty name="width" value="0.08571" units="cm"/>
      <inkml:brushProperty name="height" value="0.08571" units="cm"/>
      <inkml:brushProperty name="color" value="#004F8B"/>
    </inkml:brush>
  </inkml:definitions>
  <inkml:trace contextRef="#ctx0" brushRef="#br0">7 103 7728,'0'5'0,"0"0"0,1 0 0,2 0 0,1 0-76,3 0 1,1-2-1,1 0 1,1-2 121,-1-1 0,2-1 0,0-2 0,1-1 14,-3-3 1,2-1 0,-1-1 0,-1-1-186,-1-2 1,-3 2-1,-1-2-170,-1-1 272,-1 3 1,-2-1 0,0 4 0,-3 0-79,-2-1 0,-2 4 1,-2 2 508,-1 1-284,-3 1 1,2 0 0,-4 1 179,1 1 0,0 6 86,2 4 0,-1 1 134,3 2 0,3 1-137,2 1 1,3-1-56,0 3 0,1-3-105,1 2 0,4-1-28,3-3 0,2 2-1869,3-7 841,0 1 583,6-3 1,-2-3 50,3-1 195,-2-2 0,1-1 0,-4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1:01.743"/>
    </inkml:context>
    <inkml:brush xml:id="br0">
      <inkml:brushProperty name="width" value="0.08571" units="cm"/>
      <inkml:brushProperty name="height" value="0.08571" units="cm"/>
      <inkml:brushProperty name="color" value="#004F8B"/>
    </inkml:brush>
  </inkml:definitions>
  <inkml:trace contextRef="#ctx0" brushRef="#br0">0 33 7140,'0'-8'-653,"0"2"671,0 1 1,0 2 0,1-1 32,2 0 1,-1 1 0,2 4 94,0 2-113,-1 1 0,0 5 0,-1 0 79,0 2-82,3 2 0,-4 4 1,2 0 29,1 2-29,-3-1 0,4 0 1,-3-3-155,0 0 114,1 3 1,0-9 0,1 1-1,-1-3-58,1-1 1,2-4 31,0 1 1,0-3 0,1-3 0,-2-3 0,1-2-32,-1-3 1,2-2-1,-1-4 1,0 1 59,0-1 0,1-1 0,-2 1 0,2-1 28,-2 3 0,3 3 1,-4-1-1,2 2-26,0 3 1,-4 1 0,4 4 143,0 1-136,-2 1 0,1 1 1,-3 0 173,4 0-146,-2 4 0,0 1 0,-2 4 0,1 1 14,-1 1 0,1 3 1,0-3-1,0-1-15,1-1 1,-3 0 0,4-1 0,0-1-46,-1-1 1,-1 0 0,3-3-16,0-1 1,1-1-1,2-2 1,-1-2 17,0-2 1,-2-3-1,-1-1 1,2-1 44,0-1 1,1 0 0,-2 3 0,0 0-26,0 3 1,-1-3 98,0 3-90,-3 1 0,6 0 20,-3 4-25,-1 4 1,3 1 0,-2 4 0,0 2-23,1 3 1,-3 0 0,1 0-1,0 2-12,-2-1 1,2-3 0,1 1-1,1-1-137,-1-2 1,-2-2 0,2-2 0,1-2-274,-1-1 1,2-3 430,-2 0 0,3-3 0,0-6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44.702"/>
    </inkml:context>
    <inkml:brush xml:id="br0">
      <inkml:brushProperty name="width" value="0.08571" units="cm"/>
      <inkml:brushProperty name="height" value="0.08571" units="cm"/>
      <inkml:brushProperty name="color" value="#004F8B"/>
    </inkml:brush>
  </inkml:definitions>
  <inkml:trace contextRef="#ctx0" brushRef="#br0">89 7 8739,'-4'-4'0,"0"2"0,-3 1 0,0 1 0,-1 1 0,1 1 0,0 3 0,0 2 0,-1 0 0,1 0 0,0 1 0,0-1 0,2 0 0,3 1 775,1 2 1,1-2-1,0 2-657,0-2 1,3-1 0,2 1 0,2-1 119,0 0 1,0 1 0,1-2-1734,2-1 1083,-2 1 1,6-5 0,-3 2-1523,1-3 1934,1 0 0,2 0 0,4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44.952"/>
    </inkml:context>
    <inkml:brush xml:id="br0">
      <inkml:brushProperty name="width" value="0.08571" units="cm"/>
      <inkml:brushProperty name="height" value="0.08571" units="cm"/>
      <inkml:brushProperty name="color" value="#004F8B"/>
    </inkml:brush>
  </inkml:definitions>
  <inkml:trace contextRef="#ctx0" brushRef="#br0">22 1 8401,'-7'2'666,"0"1"0,3 2 0,1 0-455,3 2 0,0 1 1,0 1-125,0 0 0,0 5 0,2 0 1,1 2 119,1 0 0,-1 3 0,2 1 0,0 0-401,2-1 0,-1 2 1,0-3-1,-1 0-382,0 2 1,1-2 0,0 0 0,-2-1-162,-1 0 1,2-2-1,-3-3-198,0 1 935,2-2 0,0-1 0,4-3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45.225"/>
    </inkml:context>
    <inkml:brush xml:id="br0">
      <inkml:brushProperty name="width" value="0.08571" units="cm"/>
      <inkml:brushProperty name="height" value="0.08571" units="cm"/>
      <inkml:brushProperty name="color" value="#004F8B"/>
    </inkml:brush>
  </inkml:definitions>
  <inkml:trace contextRef="#ctx0" brushRef="#br0">131 0 7544,'-7'1'0,"2"1"135,0 3 1,0-1-1,-2 1 1,-1 1 39,1 0 1,0 2 0,-1-1-146,1 0-38,0 1 1,0-1 0,-1 0-140,1 1 107,0-1 1,-1-2 0,2 0-30,1 0 127,2 2 0,0-2 1,1-1 60,0 2 0,5-2 1,1 0-1,4 0-36,2 0 0,-1-2 1,5 0-1,2-1-147,2-1 1,2 0 0,1 0 0,0 0-205,1 0 268,-2 0 0,2-3 0,-4-1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45.622"/>
    </inkml:context>
    <inkml:brush xml:id="br0">
      <inkml:brushProperty name="width" value="0.08571" units="cm"/>
      <inkml:brushProperty name="height" value="0.08571" units="cm"/>
      <inkml:brushProperty name="color" value="#004F8B"/>
    </inkml:brush>
  </inkml:definitions>
  <inkml:trace contextRef="#ctx0" brushRef="#br0">154 74 9553,'-7'-4'0,"2"-1"0,0-1 356,2-1 0,-2 2 0,2 0-618,-1-1 242,-1 0 0,0-1 0,0 2 0,0 1-9,-2 0 1,0-1 0,0 3-1,-1 0-30,1 2 0,2 0 0,0 0 1,0 2 61,-2 0 0,0 6 0,0-2 1,0 2 53,2 0 1,-1 5 0,3-2-1,0 1 3,0 0 0,0 3 1,3 3-1,0 0 46,0 3 0,0 0 0,0 2-87,0 1 21,0 2 1,4 3 0,0 0-1,0-2-16,-2 0 0,1-1 1,1 1-833,0-3 614,-3-5 0,5-1 1,-4-3-1,0-1-1824,-1-2 2018,-1-2 0,0-5 0,0-2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53.129"/>
    </inkml:context>
    <inkml:brush xml:id="br0">
      <inkml:brushProperty name="width" value="0.08571" units="cm"/>
      <inkml:brushProperty name="height" value="0.08571" units="cm"/>
      <inkml:brushProperty name="color" value="#004F8B"/>
    </inkml:brush>
  </inkml:definitions>
  <inkml:trace contextRef="#ctx0" brushRef="#br0">1 23 7762,'0'-4'1294,"0"0"-620,3 4-539,1 0 0,1 0 1,0 0-54,0 0-138,5 4 0,-1-3 1,3 1-1,1-1-336,1-1 1,1 0-1,2-1 1,0-1-371,2 0 762,-3-4 0,5 2 0,-2-3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53.698"/>
    </inkml:context>
    <inkml:brush xml:id="br0">
      <inkml:brushProperty name="width" value="0.08571" units="cm"/>
      <inkml:brushProperty name="height" value="0.08571" units="cm"/>
      <inkml:brushProperty name="color" value="#004F8B"/>
    </inkml:brush>
  </inkml:definitions>
  <inkml:trace contextRef="#ctx0" brushRef="#br0">66 44 6966,'-4'0'73,"-2"0"136,1 0 0,1 1 0,-1 0 0,0 3-2,1 0 0,-2 0 0,1 4 0,-1-1 49,1 0 0,0 1 1,2 0-1,1 1-20,2 0 0,0 2 1,2-2-1,2 2-261,3 0 0,-2-2 1,6 0-1,-1-3-133,-1-1 0,4-1 1,-4 1-87,0-3 0,-1-1 86,0-1 0,1-1 92,1-1 0,-1-4 1,-3-5 38,-1 0 22,-4-2 0,2-1 0,-3 0 0,0 1 59,0 1 1,-3 1-1,-2-2 1,-1 1-3,-1 2 1,-1-3-1,1 4 1,-1 0-41,-2 1 0,2 3 0,-2 1 0,2 0-216,1 3 1,-1 3-204,1 3 1,3 4 0,2 2 0,1 0 406,1 2 0,0 1 0,0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53.951"/>
    </inkml:context>
    <inkml:brush xml:id="br0">
      <inkml:brushProperty name="width" value="0.08571" units="cm"/>
      <inkml:brushProperty name="height" value="0.08571" units="cm"/>
      <inkml:brushProperty name="color" value="#004F8B"/>
    </inkml:brush>
  </inkml:definitions>
  <inkml:trace contextRef="#ctx0" brushRef="#br0">13 15 8642,'-2'-4'0,"-2"0"331,0 0 1,3 3 0,-1 3-275,4 3-20,-1 1 1,4 2-1,-2-1 1,1 1 24,-1 2 1,2-2 0,-3 2 0,1-1 19,0 0 0,-2-3 0,2 1 88,0 0 0,1-1-162,4-2 1,-1 0 0,-1-5 0,0-2-159,-1-5 1,0 0 0,2-3-846,0 0 739,1-2 0,-1 2 1,0-4 255,1 1 0,-1 2 0,0 2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56.912"/>
    </inkml:context>
    <inkml:brush xml:id="br0">
      <inkml:brushProperty name="width" value="0.08571" units="cm"/>
      <inkml:brushProperty name="height" value="0.08571" units="cm"/>
      <inkml:brushProperty name="color" value="#004F8B"/>
    </inkml:brush>
  </inkml:definitions>
  <inkml:trace contextRef="#ctx0" brushRef="#br0">1 1 7810,'0'7'66,"0"-1"1,0 0-1,0 3 179,0 2 1,0 2-1,1 3-28,1 1-150,-1 3 1,5-2 0,-3 3 0,0-2 105,0 1 0,3-2 0,-1-1 0,1-1-321,-2-2 1,3-2 117,-2-3 80,1-1 0,2-4 1,-1-5-27,0-6 0,0-3 1,-2-6-1,0-1-117,1-2 1,-2-1 0,0-1 0,0 3 2,0 0 0,0-2 1,1 3-1,-2 2-967,1 2 1057,0-1 0,3 6 0,0-3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57.315"/>
    </inkml:context>
    <inkml:brush xml:id="br0">
      <inkml:brushProperty name="width" value="0.08571" units="cm"/>
      <inkml:brushProperty name="height" value="0.08571" units="cm"/>
      <inkml:brushProperty name="color" value="#004F8B"/>
    </inkml:brush>
  </inkml:definitions>
  <inkml:trace contextRef="#ctx0" brushRef="#br0">154 162 7745,'0'-9'-1,"0"1"0,-1 1 0,0-1 1,-2-3-1,1 1 0,-1-2 1,0 2-1,-1-1 144,-1-1 1,-2 1 0,0-1-71,-1 2 0,1 2 1,0 0 144,-1 1-158,1 3 0,0 1 0,-1 4 0,-1 1 72,-1 3 0,0 5 0,3 2-340,0 2 114,-1 0 1,4 2 0,0 0-115,0 1 153,2 0 0,2-2 1,1-1-1,1 1-24,3-1 1,1-2 0,2-2 0,-1-3 12,0-2 1,1-2-1,1-3 1,1 0-16,-1 0 0,-1-4 0,-1-3 1,1-1 106,-1-1 1,0-3-1,-2 0 1,0-1 173,1 1 0,-2 0 0,0 4 319,-1 1-272,0 1 0,0 2-64,2 2 0,-1 3 0,0 3-147,-1 3 1,2 5 48,-3 0 0,3 2-708,-2 1 493,2-1 0,-3-1 0,3-2 0,0 0-335,-1-3 1,2 1 464,-1-2 0,2-3 0,0-1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57.518"/>
    </inkml:context>
    <inkml:brush xml:id="br0">
      <inkml:brushProperty name="width" value="0.08571" units="cm"/>
      <inkml:brushProperty name="height" value="0.08571" units="cm"/>
      <inkml:brushProperty name="color" value="#004F8B"/>
    </inkml:brush>
  </inkml:definitions>
  <inkml:trace contextRef="#ctx0" brushRef="#br0">0 0 9121,'0'10'0,"0"0"0,0 2 0,0 1 0,0 0 0,0 3 0,1 0 0,0 2 0,3 0 0,0 1 0,1-2 219,-1 1 1,2 0 0,-2-2 0,1 1-946,0-4 0,-1 1 0,2-4 726,-1-1 0,-1 2 0,4 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1:02.620"/>
    </inkml:context>
    <inkml:brush xml:id="br0">
      <inkml:brushProperty name="width" value="0.08571" units="cm"/>
      <inkml:brushProperty name="height" value="0.08571" units="cm"/>
      <inkml:brushProperty name="color" value="#004F8B"/>
    </inkml:brush>
  </inkml:definitions>
  <inkml:trace contextRef="#ctx0" brushRef="#br0">0 150 7824,'5'3'0,"0"1"0,-3 2 0,3 0-175,0 0 1,2-1 0,-1 0-1,1-2 63,1-1 0,1-1 0,-1-1 0,0 0 115,0 0 1,1 0-1,-2-1-2,-1-2 0,0-1 0,-2-5 1,0 1 3,-1 0 0,0 0 0,-3-1 265,0 1-255,0 3 1,-1-2-1,-2 1 1,-2 0 28,-3 0 0,0-1 0,0 2 0,-1 1 8,1 1 0,0-1 0,0 2 1,-1 0-6,1 1 0,2 2 0,2 1 1,-1 4-42,1 1 0,2 2 0,-1 0 0,2 1 1,1 1 0,0 4 0,1-1 0,1 1-23,1 2 1,3 0 0,0-1 0,4 1 20,1 0 1,3-4 0,-2 0-32,1-1 26,-3-1 1,5-6 0,-1-2-54,2-2 0,-2-1 0,-1-1 0,-1-2 0,-1-3-1,1-5 1,-3 1-1,2-4 1,-2-1-35,0-4 1,-4 2-1,0-3 1,-1 2 52,1-2 0,-3 3 0,1-2 0,-2 1 51,-1 1 1,0 4-1,0 2 1,2 2 93,1 1-79,0 3 1,-3 2-1,0 6 1,1 4 33,2 3 0,-3 3 0,3 3 1,-2 2-24,-1 1 0,0 2 0,1 1 0,1-3 124,1-1 1,3-2 0,-1 0-199,-1-2 0,4 0 1,-3-5-1,3-2-74,0 1 0,0-5 1,0-3 6,-3-5 1,2-3 0,-4-3 0,1-2 38,0 0 0,1-3 0,-2 2 0,0-3 19,1-2 0,-3 2 0,2-3 0,0 3 23,0 0 0,0 3 0,0 1 62,3 1 0,-2 4 0,2 3-59,0 2 0,-1 0 1,0 4 313,-2 2-204,4 1 1,-4 4 0,4 2 190,-2 1-214,1-2 0,0 7 0,-2-2 0,1 1 29,-1 2 0,1-1 0,1-2 0,-1-1 44,-1-1 0,2-1 0,0-2-236,1-1 1,1-4 0,1-4-95,-1-5 1,-1-6-1,0-3 1,-2-2 74,2 0 0,-1-1 0,1 0 0,-3-2 97,0 0 0,3-3 0,-3 3 0,2 3-49,-1 1 0,0 5 0,1-1 375,0 1-156,-4 6 0,5 1-20,-1 6-119,-3 1 1,4 7-10,-4 0 1,-1 4 1,-1-2 0,1 4 0,1 0 0,-1 2-2,-1 0 0,-1 1 0,0-4 0,0 1 6,0-1-15,0 1 0,3 0 0,2-1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57.692"/>
    </inkml:context>
    <inkml:brush xml:id="br0">
      <inkml:brushProperty name="width" value="0.08571" units="cm"/>
      <inkml:brushProperty name="height" value="0.08571" units="cm"/>
      <inkml:brushProperty name="color" value="#004F8B"/>
    </inkml:brush>
  </inkml:definitions>
  <inkml:trace contextRef="#ctx0" brushRef="#br0">0 1 7978,'4'3'0,"-1"2"0,-3 2 0,-2 3 0,0 2 0,0 2 0,1 0 0,1 0 225,0-2 1,1 2-1,1-3 1,1 2-644,1-1 0,1-3 1,1 0 61,-1 0 356,-2-5 0,1-1 0,0-3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57.861"/>
    </inkml:context>
    <inkml:brush xml:id="br0">
      <inkml:brushProperty name="width" value="0.08571" units="cm"/>
      <inkml:brushProperty name="height" value="0.08571" units="cm"/>
      <inkml:brushProperty name="color" value="#004F8B"/>
    </inkml:brush>
  </inkml:definitions>
  <inkml:trace contextRef="#ctx0" brushRef="#br0">16 0 7737,'-5'0'25,"0"0"-28,0 0 0,4 1 1,2 1-1,2 1 194,3 1 0,0 3-191,2 3 0,-1 3 0,0-2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58.407"/>
    </inkml:context>
    <inkml:brush xml:id="br0">
      <inkml:brushProperty name="width" value="0.08571" units="cm"/>
      <inkml:brushProperty name="height" value="0.08571" units="cm"/>
      <inkml:brushProperty name="color" value="#004F8B"/>
    </inkml:brush>
  </inkml:definitions>
  <inkml:trace contextRef="#ctx0" brushRef="#br0">197 266 7793,'-6'-8'254,"1"1"1,1 0 0,1 0-1,-1 2-23,-3 0 0,1 0 0,-1-2 1,1 0-155,-2 2 1,-1 0 0,0 1 0,1 1-93,-2 0 1,-3 0 0,1 4-1,0 2-120,0 2 0,1 3 0,-1 3-65,2 0 179,2 2 1,1 1 0,2 1 0,3-1 25,1 1 1,1 0 0,0 2-224,0 0 214,3-4 0,2 0 0,4-3-117,1-1 112,3-1 0,-2-4 1,4-1-249,-1-2 210,1-1 1,-1-5 0,-1-2-1,-1-4-26,1-3 1,-2-4 0,-1-1-1,-1-2 5,-2-1 1,2 0 0,-5-1 60,0-1 0,0 1 0,-4-2 0,0 0 0,0-1 171,0 0 1,0 1 0,0 6 376,0 2-282,0 5 0,0 1-137,0 4 1,0 4 0,2 6 45,0 6 0,2 4 0,-3 2 0,3 2 1,0 3 60,1 4-265,2-1 1,0 5 0,0-2-272,-2 0 0,1 2 0,-1-2 1,1 0-19,2-1 0,-3-3 0,-1 0 35,-1-3 1,2-1-1,-3-4 290,0-2 0,2 2 0,0-3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58.568"/>
    </inkml:context>
    <inkml:brush xml:id="br0">
      <inkml:brushProperty name="width" value="0.08571" units="cm"/>
      <inkml:brushProperty name="height" value="0.08571" units="cm"/>
      <inkml:brushProperty name="color" value="#004F8B"/>
    </inkml:brush>
  </inkml:definitions>
  <inkml:trace contextRef="#ctx0" brushRef="#br0">1 3 7751,'2'-3'0,"0"3"0,0 4 0,-1 4 0,-1 1 603,0 3 0,2 2 0,1 1-828,-2-1 1,3-1-1,-1-1 1,0 0-246,0-1 0,1 1 470,-2-3 0,2 0 0,3 1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58.728"/>
    </inkml:context>
    <inkml:brush xml:id="br0">
      <inkml:brushProperty name="width" value="0.08571" units="cm"/>
      <inkml:brushProperty name="height" value="0.08571" units="cm"/>
      <inkml:brushProperty name="color" value="#004F8B"/>
    </inkml:brush>
  </inkml:definitions>
  <inkml:trace contextRef="#ctx0" brushRef="#br0">15 1 7700,'-5'2'0,"1"2"0,1 0 0,1 1 86,2 2 0,0 0 0,2 1 0,1 1 0,1 2 1,2 0-822,1 2 0,1-1 735,1 0 0,0 0 0,1 2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58.926"/>
    </inkml:context>
    <inkml:brush xml:id="br0">
      <inkml:brushProperty name="width" value="0.08571" units="cm"/>
      <inkml:brushProperty name="height" value="0.08571" units="cm"/>
      <inkml:brushProperty name="color" value="#004F8B"/>
    </inkml:brush>
  </inkml:definitions>
  <inkml:trace contextRef="#ctx0" brushRef="#br0">1 23 7233,'7'-3'24,"0"1"0,1-1 1,0 3-1,1 0 254,0 0 1,4 0 0,0 0 0,0 0-243,-1 0 0,2 0 0,-2 0 1,1 0-5,2 0 0,-3 0 0,0 0-1457,-2 0 644,3-3 781,-8 2 0,8-5 0,-5 2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59.586"/>
    </inkml:context>
    <inkml:brush xml:id="br0">
      <inkml:brushProperty name="width" value="0.08571" units="cm"/>
      <inkml:brushProperty name="height" value="0.08571" units="cm"/>
      <inkml:brushProperty name="color" value="#004F8B"/>
    </inkml:brush>
  </inkml:definitions>
  <inkml:trace contextRef="#ctx0" brushRef="#br0">23 1 7639,'-1'6'0,"-1"0"0,-1-1 0,0 1 0,-1 3 308,0 3 1,2 0-1,0 0 377,1 1 0,1 1-199,0 3-432,3-1 1,0 2-1,3-4 1,-1-1-74,1-1 0,0 0 0,1 2 0,1-2 83,-1-2 0,0-2 0,0-1 0,-1-1-480,-2-1 1,5-1 0,2-5-98,0-2 1,0-2 0,-3-4 0,1-3 229,1-2 1,-1-2 0,-1 0 215,-1-1 0,0-1-73,1 1 0,-1 1 40,0-4 1,0 5 0,-2 0 0,-1 2 1306,0 3-234,1 3-644,-4 1 1,3 6 0,-2 0 0,0 4 0,0 3 7,-1 3 0,1 1 1,1 4-1,1 0 259,-1-1-463,3 1 1,-3-1 56,2 1 1,1 0-382,-1-1 171,-2-2 36,4 1 1,-3-4-415,3 0 247,0-4 90,1 2 23,-1-7-482,0 4 275,-3-4 78,3-4-47,0 0 0,1-6 0,2-2 1,-2-2 2,-1-1 0,1 1 0,-2-1 97,-1 0 69,2 1 1,-3-1 0,2 1 131,-1-1 1,1 3 0,-3 0 0,0 2 883,0 1-622,3 4 0,-2 2 1,3 4-158,-2 1 1,-1 5 0,-2 3 0,2 2 0,1 1 60,0 0 0,-3 5 0,2 2 0,0 0-76,0-1 1,-1 3 0,1-1 66,-1 3-281,3 4 0,-5-5 1,1 3 171,-1-1-58,-1 0 0,0-6 0,0 0-257,0-1 96,-3-1-73,2-6 229,-6 3-390,7-6 131,-7-1 0,3-4 1,-3-3-919,-1 0 652,-2 0 0,-1 0 1,-4-3-939,0-2 1164,1-4 0,-1-3 0,0-3 227,1-2 0,-1-2 0,1-3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7:59.901"/>
    </inkml:context>
    <inkml:brush xml:id="br0">
      <inkml:brushProperty name="width" value="0.08571" units="cm"/>
      <inkml:brushProperty name="height" value="0.08571" units="cm"/>
      <inkml:brushProperty name="color" value="#004F8B"/>
    </inkml:brush>
  </inkml:definitions>
  <inkml:trace contextRef="#ctx0" brushRef="#br0">7 1 8228,'-3'4'-124,"2"0"-185,-1-2 1,3 0-1,2 3 1,-1 0 112,1-1 0,-2 2 0,2-1 196,-3 2 0,4 3 0,0 2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00.061"/>
    </inkml:context>
    <inkml:brush xml:id="br0">
      <inkml:brushProperty name="width" value="0.08571" units="cm"/>
      <inkml:brushProperty name="height" value="0.08571" units="cm"/>
      <inkml:brushProperty name="color" value="#004F8B"/>
    </inkml:brush>
  </inkml:definitions>
  <inkml:trace contextRef="#ctx0" brushRef="#br0">7 7 7741,'-4'0'81,"2"-3"1,1 2 0,1-2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08.952"/>
    </inkml:context>
    <inkml:brush xml:id="br0">
      <inkml:brushProperty name="width" value="0.08571" units="cm"/>
      <inkml:brushProperty name="height" value="0.08571" units="cm"/>
      <inkml:brushProperty name="color" value="#004F8B"/>
    </inkml:brush>
  </inkml:definitions>
  <inkml:trace contextRef="#ctx0" brushRef="#br0">175 1 8037,'-7'0'-32,"0"0"1,-1 2-1,0 1 1,-1 1 41,0-1 1,-4 2-1,4-2-43,0 1 9,-3 1 0,3 0 1,-2-1-152,1-1 178,0 3 1,3-5 0,-1 1-59,1-1 75,3-1 0,-3 2 32,3 1 1,0 2-7,2 0 1,1-1-12,1 1 1,0-2 2,0 2 0,2-3 1,2 2-1,0-1 1,1-1 62,2-1 1,1 0 0,1 0 0,2 2 96,0-2 1,1 3 0,3-1-566,-1 1 254,1-3 1,-1 6 0,1-2 112,0 1 0,-1 2 0,1-1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1:05.594"/>
    </inkml:context>
    <inkml:brush xml:id="br0">
      <inkml:brushProperty name="width" value="0.08571" units="cm"/>
      <inkml:brushProperty name="height" value="0.08571" units="cm"/>
      <inkml:brushProperty name="color" value="#004F8B"/>
    </inkml:brush>
  </inkml:definitions>
  <inkml:trace contextRef="#ctx0" brushRef="#br0">739 0 6463,'-5'0'151,"1"0"47,4 0 0,1 3 1,2 0-156,3-1 1,-2 0 0,2 0-1,0 3 0,2 0 0,-3 2 0,1-1 1,-1 4-40,0 1 1,2 3 0,-1-2 0,1 1 18,1 1 1,-1 2 0,-1 1 0,3-1 33,0 1 1,-2 0 0,4 2 0,-1 1 21,-2 1 1,0 1-1,1 1-13,-1-1-36,0 0 1,0 0-1,2 0 1,0 1 14,1 1 0,1 1 1,-2 0-10,1 0-3,0 0 1,0 0 0,0 0-1,0 0 22,-2 0 1,0 1-1,0 0 1,1 3 11,-3 1 0,-1 0 1,3 3-1,-2 1-15,-1-1 1,1 0 0,-2 0 0,0 1-15,1-1 0,-2 1 1,3 2-1,-3 2-17,0 0 1,3 1 0,-3-2-1,2 1-26,-1 2 0,-3 0 0,2 2-55,-1-1 74,-2 1 1,3 2-1,-3 1 1,1-2-19,1-1 0,-1 1 1,-2 0-1,1 2-13,2-2 1,-2 2 0,3 0-1,-2-2 9,1-1 0,1 3 0,-2 0 0,1 1 0,0-2 0,-1 1 1,1-1-1,-1 1-41,-1 1 0,-1-1 1,0 2-1,0 1 4,0 1 1,0-2-1,0 0 1,0 1 13,0 1 1,-3 1 0,0-1-37,1-2 46,-2 2 0,3-3 1,-2 4 61,2 0-60,-3-1 1,3 1 0,-1 1 65,1 2-51,-3-3 0,3 4 0,-3-4 0,2 1 2,-1 1 0,-4 2 1,3 2-1,-2-1-18,1-2 0,2 1 1,-2-3-1,1 2-23,-1-1 1,0-2 0,-1 0-1,1 1 30,2 2 1,-1-3 0,2 3 0,-1-2 5,2-1 0,-3-2 1,0 1-1,0 1 16,1 1 0,-4 3 1,2-2-1,-3 1-24,0 0 1,1 1 0,0 1-294,2-2 294,-1-2 1,-3 0-1,-1 0-133,-1 2 122,0 0 1,0-5 0,-1 0 0,-1-1-14,1-2 1,-1 2 0,1-2 0,0 1 31,0 2 1,-2-2 0,3 1 0,1-2 32,0-2 1,-1 3 0,0-2 0,1 0-22,1 1 0,0-1 1,-2 2-1,-1 0-32,-1 0 1,2-2 0,-2 0 0,-1-1 5,1 2 0,-3-3 1,2 2-1,-1-1 4,2-2 0,-3 1 1,3 0 40,0-1-34,-3 1 0,6-4 0,-4 1 42,0 1-24,2 0 1,-4-1 0,3-1-1,-1 1 12,0 1 0,0 0 0,-5 4 0,-1-1-5,-1-2 0,1 1 0,-1 0 1,0-1-7,-1 1 1,3-4 0,-1 0-1,0 0-3,2 0 1,2-3 0,-2 0-1,2-3 39,2-1 1,1-4 0,-2 1-1,2 0-19,-2 0 0,2 2 0,0-2 0,0-1 14,0-2 0,2 0 0,-2 0-49,1 0 26,1-4 0,3-2 0,-1-4 0,1 0-104,0 0 1,2-4 0,2 0-185,0-1 1,2-6 0,6-1 269,4-2 0,4-5 0,5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0.011"/>
    </inkml:context>
    <inkml:brush xml:id="br0">
      <inkml:brushProperty name="width" value="0.08571" units="cm"/>
      <inkml:brushProperty name="height" value="0.08571" units="cm"/>
      <inkml:brushProperty name="color" value="#004F8B"/>
    </inkml:brush>
  </inkml:definitions>
  <inkml:trace contextRef="#ctx0" brushRef="#br0">22 15 8077,'-3'-7'248,"-2"2"1,1 2 0,0 4 14,1 1 0,0 3 0,3 5 0,0 2-189,0 2 1,3 4 0,0 1 0,0 3-44,0 2 1,1-3 0,-3 1 0,2-1-281,-2 0 1,0-2-1,-1-2 1,0-2-225,0 0 1,0-4-1,0-1-465,0-2 148,0-4 790,0-1 0,0-9 0,0-6 0,0-6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0.409"/>
    </inkml:context>
    <inkml:brush xml:id="br0">
      <inkml:brushProperty name="width" value="0.08571" units="cm"/>
      <inkml:brushProperty name="height" value="0.08571" units="cm"/>
      <inkml:brushProperty name="color" value="#004F8B"/>
    </inkml:brush>
  </inkml:definitions>
  <inkml:trace contextRef="#ctx0" brushRef="#br0">30 8 8045,'5'-4'22,"0"2"1,0 1 0,2 1 0,0 0 0,1 0 0,0 1-1,1 0 1,0 3 0,0 0 0,-1 1 0,0 2 0,-2 0-1,-1 0 212,-3 1 1,-1-3 0,-1 0-445,0 0 128,0 2 0,-3 0 1,-2 0-1,-2 0-21,-3-2 0,1 0 1,-2-2-1,-1-1 25,1 1 0,2-2 0,-1 2 246,2-2-161,1-1 1,4 0 0,3 0 0,4 0-6,2 3 1,5-2-1,0 1 1,2 0 1,2 0 0,-5 2 0,5 3 132,-1-3-136,-4 3 0,3-3 1,-3 3 148,-1 1-93,-1-1 0,-4 0 0,-1 1 172,-3-1-152,0 3 0,0-1 1,-3 0-1,-2-1 46,-1 0 1,-2-2 0,-2 0-1,-2-1-70,-2 0 0,2-1 0,0-2 0,-1-1-156,-1-1 0,0 0 1,2 0-1,1-1-7,1-1 1,4-2 0,0-4 0,1 1 110,1 0 0,2-1 0,-1 1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0.873"/>
    </inkml:context>
    <inkml:brush xml:id="br0">
      <inkml:brushProperty name="width" value="0.08571" units="cm"/>
      <inkml:brushProperty name="height" value="0.08571" units="cm"/>
      <inkml:brushProperty name="color" value="#004F8B"/>
    </inkml:brush>
  </inkml:definitions>
  <inkml:trace contextRef="#ctx0" brushRef="#br0">161 96 7993,'-3'-8'-461,"1"1"1,-1 0 369,0 0 280,2-1 0,-5-2 1,2 1-95,0 0-41,-3 1 1,3 1-1,-3 2-77,0 0-6,-1 3 0,-1-1 0,-2 3 1,0 1 59,1 1 0,-1 0 0,2 5 0,0 2-5,0 1 1,1 3-1,3 0 1,1 0-16,0 0-1,2-2 1,2 2 0,1-1-8,1 1 0,0-5 0,3-1 0,1 0-36,3-1 0,-1-1 0,3-3 1,-1-1-4,3-1 0,-2-3 0,0-2-257,0-2 274,-1 0 0,-3-3 0,0 0 193,1-2-113,-1 0 1,-1-2 0,0 2 293,-1 2-177,-3 2 0,1 1 164,-3 0-244,0 3 1,0 1 0,0 6-72,0 5 1,1 2-1,0 5 1,2-1-79,-2 1 1,2 0-1,0-1 1,-1 1-182,2-1 1,-1 1 0,3-1 0,-2-1-191,2-1 0,1-3 0,0 1 422,0-2 0,0-1 0,1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1.179"/>
    </inkml:context>
    <inkml:brush xml:id="br0">
      <inkml:brushProperty name="width" value="0.08571" units="cm"/>
      <inkml:brushProperty name="height" value="0.08571" units="cm"/>
      <inkml:brushProperty name="color" value="#004F8B"/>
    </inkml:brush>
  </inkml:definitions>
  <inkml:trace contextRef="#ctx0" brushRef="#br0">59 28 7940,'4'-7'70,"-2"0"0,-2 0 1,-2 2-1,-3 4 0,-1 2 1,-1 4-1,2 3 1,3 1-1,1 0 0,1 0 1,0-1-1,1 0 0,1-1 164,3 0 0,2 1 1,2-1-1,2 0-478,0 1 1,1-1-1,1 0-148,-1 0 299,-3 4 0,1-2 1,-3 2-1,-2 1 51,-3-1 0,-1 0 0,-1 2 1,0 0 37,0-1 0,-3-1 1,-3 0-1,-3-1 149,-3 2 1,0-1-1,0-1 1,-1-2 68,-1-1 0,2-3 1,1-1-1,0-3-317,2 0 1,1 0 0,2-4-1,1-2-1571,3-3 1674,1-4 0,-2 2 0,-2-4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1.852"/>
    </inkml:context>
    <inkml:brush xml:id="br0">
      <inkml:brushProperty name="width" value="0.08571" units="cm"/>
      <inkml:brushProperty name="height" value="0.08571" units="cm"/>
      <inkml:brushProperty name="color" value="#004F8B"/>
    </inkml:brush>
  </inkml:definitions>
  <inkml:trace contextRef="#ctx0" brushRef="#br0">0 81 7445,'0'8'-64,"0"-1"1,2 0-1,2 0 1,0 0-1,1-1 441,2-2 1,3-2 0,0 1 0,1-3-282,-1 0 1,3 0-1,-1 0 1,-1-2-65,-1-1 0,-2-2 0,-1 1-240,0 0 188,1-3 0,-3 3 0,-1-3 1,-1 0-45,-1-1 0,-2 1 1,0 0-1,0-1 29,-3 1 1,-1-3-1,-3 1 10,-1 0 0,-1 0 0,-1 3 0,1 1 149,1 3 1,-2 1-1,0 1 1,2 1 43,-1 1 0,2 3 1,1 5-1,0 2-43,1 2 0,3-1 1,0 0-1,1 0 54,1 0 0,0 0 1,1 0-1,1-1-68,3 1 0,2-3 1,0 1-146,0-1 27,1-1 1,0 2 0,1-3-1,1 0-210,-2-1 0,3-4 1,0 1-1,-1-1-441,1-1 1,1 1-1,-2-1 1,-1 0 245,-1-1 1,-1-2-1,-1-1 412,-1-3 0,5-2 0,-2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3.522"/>
    </inkml:context>
    <inkml:brush xml:id="br0">
      <inkml:brushProperty name="width" value="0.08571" units="cm"/>
      <inkml:brushProperty name="height" value="0.08571" units="cm"/>
      <inkml:brushProperty name="color" value="#004F8B"/>
    </inkml:brush>
  </inkml:definitions>
  <inkml:trace contextRef="#ctx0" brushRef="#br0">8 37 7802,'-4'-3'475,"1"1"-204,3-3-171,3 4 0,2-5 0,4 4 1,2-1-155,3 0 0,-1 0 1,4-2-1,-1 2-38,1 3 1,0 0 0,1 0 0,0 0 91,-2 0 0,0 0 0,-2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3.794"/>
    </inkml:context>
    <inkml:brush xml:id="br0">
      <inkml:brushProperty name="width" value="0.08571" units="cm"/>
      <inkml:brushProperty name="height" value="0.08571" units="cm"/>
      <inkml:brushProperty name="color" value="#004F8B"/>
    </inkml:brush>
  </inkml:definitions>
  <inkml:trace contextRef="#ctx0" brushRef="#br0">7 1 7497,'-4'0'307,"1"6"1,4 0 0,1 6 0,1 1-79,1 1 1,-2 4-1,2 1-314,0 2 73,-2-2 1,0 2 0,1-1-532,-1 1 445,2-3 1,-4 3 0,4-4-1,-1 0 60,2 1 38,-2-3 0,4 3 0,-3-4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4.206"/>
    </inkml:context>
    <inkml:brush xml:id="br0">
      <inkml:brushProperty name="width" value="0.08571" units="cm"/>
      <inkml:brushProperty name="height" value="0.08571" units="cm"/>
      <inkml:brushProperty name="color" value="#004F8B"/>
    </inkml:brush>
  </inkml:definitions>
  <inkml:trace contextRef="#ctx0" brushRef="#br0">0 1 8475,'5'6'177,"0"1"0,-3 3 0,2 0 1,0 4-141,-3 2 1,0 4-1,-1 0 1,0 1-6,0 1 0,0 1 0,0 0 0,0-2-329,0 0 0,0 0 1,0-1-1,1-1 187,1-1 1,-1-1 0,2-4 109,1 0 0,-4 0 0,4-1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4.389"/>
    </inkml:context>
    <inkml:brush xml:id="br0">
      <inkml:brushProperty name="width" value="0.08571" units="cm"/>
      <inkml:brushProperty name="height" value="0.08571" units="cm"/>
      <inkml:brushProperty name="color" value="#004F8B"/>
    </inkml:brush>
  </inkml:definitions>
  <inkml:trace contextRef="#ctx0" brushRef="#br0">1 9 7782,'4'-6'-86,"-2"4"0,0 4 0,0 4 1,0 2-1,0 1 0,-1 1 39,2-1 0,-2-1 0,1-1 47,-1 0 0,2-3 0,1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4.540"/>
    </inkml:context>
    <inkml:brush xml:id="br0">
      <inkml:brushProperty name="width" value="0.08571" units="cm"/>
      <inkml:brushProperty name="height" value="0.08571" units="cm"/>
      <inkml:brushProperty name="color" value="#004F8B"/>
    </inkml:brush>
  </inkml:definitions>
  <inkml:trace contextRef="#ctx0" brushRef="#br0">8 1 7247,'-4'3'0,"2"2"0,1 2-440,1 0 0,0 3 0,0 3 440,0 0 0,6 2 0,2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1:06.728"/>
    </inkml:context>
    <inkml:brush xml:id="br0">
      <inkml:brushProperty name="width" value="0.08571" units="cm"/>
      <inkml:brushProperty name="height" value="0.08571" units="cm"/>
      <inkml:brushProperty name="color" value="#004F8B"/>
    </inkml:brush>
  </inkml:definitions>
  <inkml:trace contextRef="#ctx0" brushRef="#br0">116 23 8296,'0'-5'-643,"0"-1"457,0 4 1,0-2 314,0 1 55,0 2 0,0-1-115,0 8 0,-3 0 0,-3 8 0,-1 2-43,-1 2 0,-1 0 0,1 2 0,0-1-121,-1 1 1,-2-1-1,1-2 1,2-2 111,1-1 0,3 1 0,-2-4-777,3-1 71,2-1 689,-2 0 0,2-1 0,-3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5.115"/>
    </inkml:context>
    <inkml:brush xml:id="br0">
      <inkml:brushProperty name="width" value="0.08571" units="cm"/>
      <inkml:brushProperty name="height" value="0.08571" units="cm"/>
      <inkml:brushProperty name="color" value="#004F8B"/>
    </inkml:brush>
  </inkml:definitions>
  <inkml:trace contextRef="#ctx0" brushRef="#br0">0 14 7707,'4'-4'-430,"0"2"758,-4 4-271,0 6-1,0 0 283,0 2-252,0 1 1,0-2 63,0 3-50,3 0-26,-2 0 1,3 1-142,-2-4-71,-1 4 200,2-5 1,0 3-165,-1-4 1,1-2-161,0 0 69,-2-3 1,5 1 45,-1-3 0,-1-1 0,0-1 0,0-4 0,0-2-7,2-2 1,-1-2 0,1 1 17,-1 0 142,0 2 0,1-4 1,0 2-1,-1 1 219,1-1 1,-2 4 0,1 3 204,0 1 1,-1 1-273,1 5 1,-3 1 0,0 3 0,0 1-22,0 2 0,-1-1 1,2 2-1,-2 0-62,2-2 1,0 1 0,3-1 0,-2-2-176,-1-1 1,3-1-1,-2 1-38,3-1 1,-2-1 0,0-4 62,0 0 1,2-5-1,0-1-281,0-3 327,1-1 1,0 1-1,1-2 1,0 0-1,0-2 1,0-1 0,-2 0 0,1 1 58,2 1 0,-2 3 1,2-1 59,-2 2 1,-1 4-2,0 2 1,-2 2 0,-1 2 0,0 3 0,-1 2 123,1 3 1,1-1 0,-3 3-1,0 0-121,2 0 1,-3 1-1,3-3 1,0 2-142,1 0 1,-4-1 0,2 0-1,0-2 67,-1 1 1,2 0 0,-3-3-1843,2 0 1181,-1 1 1,0-3 641,1-1 0,3 1 0,-2 3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5.514"/>
    </inkml:context>
    <inkml:brush xml:id="br0">
      <inkml:brushProperty name="width" value="0.08571" units="cm"/>
      <inkml:brushProperty name="height" value="0.08571" units="cm"/>
      <inkml:brushProperty name="color" value="#004F8B"/>
    </inkml:brush>
  </inkml:definitions>
  <inkml:trace contextRef="#ctx0" brushRef="#br0">1 1 7654,'1'5'247,"0"0"0,2 0-76,2 2 1,-3 0-1,2 0 1,0 1-193,0-1 1,-1 0-1,1 1-393,-1-1 1,-1 0-462,-2 1 875,0-4 0,0-1 0,0-3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5.664"/>
    </inkml:context>
    <inkml:brush xml:id="br0">
      <inkml:brushProperty name="width" value="0.08571" units="cm"/>
      <inkml:brushProperty name="height" value="0.08571" units="cm"/>
      <inkml:brushProperty name="color" value="#004F8B"/>
    </inkml:brush>
  </inkml:definitions>
  <inkml:trace contextRef="#ctx0" brushRef="#br0">1 12 7700,'0'-7'-115,"0"3"0,0 4 1,3 2-1,2 1 1,1 1-416,2 0 1,-4 1 529,1 3 0,0 2 0,2 1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5.860"/>
    </inkml:context>
    <inkml:brush xml:id="br0">
      <inkml:brushProperty name="width" value="0.08571" units="cm"/>
      <inkml:brushProperty name="height" value="0.08571" units="cm"/>
      <inkml:brushProperty name="color" value="#004F8B"/>
    </inkml:brush>
  </inkml:definitions>
  <inkml:trace contextRef="#ctx0" brushRef="#br0">0 15 8065,'8'0'0,"1"-1"187,1-2 1,0 3 0,0-3 0,1 2-118,1-2 0,2 2 1,-2-1 122,2 1 0,-2 1 0,0 0-442,1 0 199,-3 0 0,3 0 1,-3 0-1115,-1 0 590,3 0 574,-4 0 0,2 0 0,-3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6.097"/>
    </inkml:context>
    <inkml:brush xml:id="br0">
      <inkml:brushProperty name="width" value="0.08571" units="cm"/>
      <inkml:brushProperty name="height" value="0.08571" units="cm"/>
      <inkml:brushProperty name="color" value="#004F8B"/>
    </inkml:brush>
  </inkml:definitions>
  <inkml:trace contextRef="#ctx0" brushRef="#br0">30 1 7658,'-8'0'430,"1"0"-260,0 3 1,3-2 0,1 4-1,3 2 70,0 2 0,0 2 0,0 4 0,0 3-65,3 4 1,-2 1 0,2 4 0,-1 0-232,1 2 0,-1-2 1,-2-1-1,0-1-534,0 1 0,0-2 590,0 0 0,3-1 0,1-1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03.756"/>
    </inkml:context>
    <inkml:brush xml:id="br0">
      <inkml:brushProperty name="width" value="0.08571" units="cm"/>
      <inkml:brushProperty name="height" value="0.08571" units="cm"/>
      <inkml:brushProperty name="color" value="#004F8B"/>
    </inkml:brush>
  </inkml:definitions>
  <inkml:trace contextRef="#ctx0" brushRef="#br0">1 4 7906,'0'-3'-172,"0"3"0,0 6 0,0 6 246,0 2 1,0 1-1,0 0 1,0 2 127,3 3 0,0-2 0,3 1 1,-1-1-141,0-2 0,3 0 1,1-3-1,0 0-36,0-4 0,-1-1 1,0-4-1,-1-1 31,0-2 0,-2-1 0,0 0-31,1 0 15,0-7 1,-1-1 0,0-7-86,1-2 17,0-2 1,-1-2 0,0 1-229,1 0 0,-2 4-213,0-1 1,-1 4 19,2 1 0,0 3 448,2-1 0,0 5 0,1 2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04.165"/>
    </inkml:context>
    <inkml:brush xml:id="br0">
      <inkml:brushProperty name="width" value="0.08571" units="cm"/>
      <inkml:brushProperty name="height" value="0.08571" units="cm"/>
      <inkml:brushProperty name="color" value="#004F8B"/>
    </inkml:brush>
  </inkml:definitions>
  <inkml:trace contextRef="#ctx0" brushRef="#br0">184 159 7992,'-1'-7'15,"-1"-1"1,-1 0 0,0-1-1,-1-1 1,0-1 0,-1 0 0,0 0-1,0 0 53,-1-1 1,0 0-1,-2-2-90,1 2 0,-3 3 0,0 3 1,-1 2-28,1 1 0,-2 3 0,2 4 0,0 3-32,0 6 0,1-2 0,0 5 1,1 0-7,0 3 0,4-1 1,2 1-140,1-1 152,1-1 0,1-5 1,1-1-156,3 0 193,2-1 0,0-4 0,1-1 53,2-3-27,-2-1 0,5-2 0,-3-1 59,-2-3-33,4-5 0,-4 2 0,2-5 0,-2 0 77,-1 0 1,0-2 0,-2 1-1,-1 2 84,0 2 1,0 2-1,0 2-46,0 1 1,0 2 0,2 7 0,-2 3-85,-1 4 0,2 6 1,0 3-1,1 1-194,-1 1 1,1-1 0,-2-1 0,1-1-41,0-1 1,-1-1 0,2-3 0,-1-2-645,0-3 831,-1 0 0,2-2 0,-2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04.371"/>
    </inkml:context>
    <inkml:brush xml:id="br0">
      <inkml:brushProperty name="width" value="0.08571" units="cm"/>
      <inkml:brushProperty name="height" value="0.08571" units="cm"/>
      <inkml:brushProperty name="color" value="#004F8B"/>
    </inkml:brush>
  </inkml:definitions>
  <inkml:trace contextRef="#ctx0" brushRef="#br0">0 0 8533,'1'8'0,"1"0"0,0 1 0,1 1 0,-1 2 0,1 1 0,1 3 251,2 1 0,-2 1 1,0-2-1,0 1-384,0-1 1,0 2 0,2-1 0,-1-1-309,1 0 0,-2-3 0,0 0 0,0 1 441,0-1 0,-2-4 0,1 2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04.585"/>
    </inkml:context>
    <inkml:brush xml:id="br0">
      <inkml:brushProperty name="width" value="0.08571" units="cm"/>
      <inkml:brushProperty name="height" value="0.08571" units="cm"/>
      <inkml:brushProperty name="color" value="#004F8B"/>
    </inkml:brush>
  </inkml:definitions>
  <inkml:trace contextRef="#ctx0" brushRef="#br0">37 1 7930,'-10'7'-459,"1"1"0,2 1 233,1 1 1,4 3 0,0-1 0,1 2 409,1 1 0,0-1 0,1 1 0,1-1 3,3 1 1,-1-2-1,1 0 1,1 1-484,0-1 1,2-3 0,-1-2 295,0-2 0,1 1 0,-1-3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04.743"/>
    </inkml:context>
    <inkml:brush xml:id="br0">
      <inkml:brushProperty name="width" value="0.08571" units="cm"/>
      <inkml:brushProperty name="height" value="0.08571" units="cm"/>
      <inkml:brushProperty name="color" value="#004F8B"/>
    </inkml:brush>
  </inkml:definitions>
  <inkml:trace contextRef="#ctx0" brushRef="#br0">22 1 7590,'-7'0'0,"0"3"-301,2 2 1,2 1 0,3 2 0,1 1 300,1 1 0,2 3 0,4-2 0,-1 4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1:06.942"/>
    </inkml:context>
    <inkml:brush xml:id="br0">
      <inkml:brushProperty name="width" value="0.08571" units="cm"/>
      <inkml:brushProperty name="height" value="0.08571" units="cm"/>
      <inkml:brushProperty name="color" value="#004F8B"/>
    </inkml:brush>
  </inkml:definitions>
  <inkml:trace contextRef="#ctx0" brushRef="#br0">0 9 8116,'8'0'210,"1"-4"0,-1 3 1,1-2-202,2 2-71,-2 1 1,3 1 0,-3 1 0,0 2-99,2 0 1,1 1 0,2 2 159,-3-2 0,2 1 0,0 2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05.217"/>
    </inkml:context>
    <inkml:brush xml:id="br0">
      <inkml:brushProperty name="width" value="0.08571" units="cm"/>
      <inkml:brushProperty name="height" value="0.08571" units="cm"/>
      <inkml:brushProperty name="color" value="#004F8B"/>
    </inkml:brush>
  </inkml:definitions>
  <inkml:trace contextRef="#ctx0" brushRef="#br0">176 230 7883,'0'-7'0,"-3"-1"0,-2 1 0,-2 0-203,0-1 247,0 4 0,0-2 0,-1 2 0,0-1-9,-2 0 0,1 3 0,-2 0 0,0 1-62,-1 1 1,3 3 0,-1 2 0,0 3 5,0 1 0,1 3 0,1 3 0,2 1-15,1 1 1,2 3 0,3-3-1,0-1 21,0 0 1,1-4-1,1-1 1,3 0 12,1-2 1,2-1 0,1-2-1,1-1 4,-1-2 0,2-6 0,2-2-24,0-1 0,0-6 1,-2-1-1,0-4-225,1-2 235,-3-1 1,1-1-1,-3-1 83,1 0-71,-4 0 0,0-1 0,-2 0 0,0 0 75,0-1 1,-2 6-1,0-4 119,0 4 0,0 2 0,0 3 0,0 4 431,0 1 1,0 4-385,0 4 0,0 7 0,0 5 0,0 3-50,0 2 0,0-1 1,0 3-1,1 2-104,2 0 1,-3 3 0,4 1-1,-2 0-276,1 1 1,1 0 0,0-1-1420,0 1 1114,1-2 1,1-1 493,-1-4 0,5 1 0,-2 2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05.793"/>
    </inkml:context>
    <inkml:brush xml:id="br0">
      <inkml:brushProperty name="width" value="0.08571" units="cm"/>
      <inkml:brushProperty name="height" value="0.08571" units="cm"/>
      <inkml:brushProperty name="color" value="#004F8B"/>
    </inkml:brush>
  </inkml:definitions>
  <inkml:trace contextRef="#ctx0" brushRef="#br0">139 103 7852,'0'-7'0,"0"-1"-477,-3 1 0,2 0 1,-2-1 817,0 1-56,2 0 0,-5-1 0,3 1 350,-1 0-561,-1 0 1,-2 0-1,0 1 102,-1 2-140,1 2 1,-1-1 0,-1 3 0,-1 0-13,1 0 1,1 3-1,2 2 1,0 2-133,1 3 0,1 1 0,-2 5 0,2 0 20,1 1 0,1 1 1,2-2 76,0 1 0,0-1 0,0-3 1,3-1-1,2-2 2,1-1 1,2-2 0,-1-1-99,0-1 95,0-3 1,1 1 0,-1-5-1,0-2-94,1-3 0,-1-5 0,0-1 41,1 0 0,-1 0 0,0 1 1,0-1 148,-2 0 0,1 1 0,-4 2 0,2 2 274,-1 1 0,0 0-69,0-1-25,-3 4-228,4 1 0,-2 4 1,1 1-1,1 4 1,0 2-1,-1 3-132,0 0 1,3-1-1,-2 2 1,1 1-365,0 1 1,-1 0 0,4-1 459,-1-1 0,4-3 0,0 1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06.255"/>
    </inkml:context>
    <inkml:brush xml:id="br0">
      <inkml:brushProperty name="width" value="0.08571" units="cm"/>
      <inkml:brushProperty name="height" value="0.08571" units="cm"/>
      <inkml:brushProperty name="color" value="#004F8B"/>
    </inkml:brush>
  </inkml:definitions>
  <inkml:trace contextRef="#ctx0" brushRef="#br0">146 281 8004,'0'-7'0,"0"-1"0,0 1 0,0 0 0,-1-1 0,0 1 0,-3 0 316,0-1 0,2 1 1,-3 1-216,-1 1 0,0-1 1,-1 3-143,-1-1 14,1 2 0,-1-1 0,-1 3 0,-1 1-64,1 1 0,-1 2 1,0 4-1,1 2-25,1 2 1,1 0-1,2 0 1,1 0 8,0-1 0,2 3 0,2-2 1,0 1 60,0-1 0,3 1 0,2-2 0,2-1 40,0 1 0,1-4 0,1-3 0,1 0-24,-1 1 1,2-5 0,0 0 0,2-4-84,-1-2 1,-3-5 0,1-2 82,1-3 1,-3 0 0,1-4 0,-3 0 2,-1-1 10,-3 2 1,1-4-1,-3 1 1,0-1 126,0 0 0,0-1 1,1-1-1,0 0 33,2 3 0,-1 2 0,-2 8 0,0 2 228,0 2 1,0 6 0,0 4-155,0 7 0,0 4 1,0 3-1,0 1-46,0 5 1,0 0 0,1 3 0,1 1-162,0 0 1,1 0-1,-3 1 1,2 0-362,1-1 0,2 1 1,0-1-169,2 0 0,-1-5 0,0 0 1,-1-3-665,0-1 1183,2-5 0,3 2 0,2-3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06.726"/>
    </inkml:context>
    <inkml:brush xml:id="br0">
      <inkml:brushProperty name="width" value="0.08571" units="cm"/>
      <inkml:brushProperty name="height" value="0.08571" units="cm"/>
      <inkml:brushProperty name="color" value="#004F8B"/>
    </inkml:brush>
  </inkml:definitions>
  <inkml:trace contextRef="#ctx0" brushRef="#br0">161 330 7779,'0'-8'61,"0"-1"0,0-1 1,0-1-1,0 0 0,0-1 1,0 0-1,0 0 0,-1 0 219,-1-1 1,-1 2 0,-3 2-325,1 1 0,-1 0 0,-3 1 0,0 0 92,0 3 0,0-2 0,0 3 1,-1 2-82,1 0 0,-1 2 0,0 1 0,1 4-128,1 3 1,1 2 0,0 5 0,1 1 104,2 2 0,1 1 1,-1 2-1,1-2 27,1 0 1,1 2 0,2-5 0,2-1 129,2 0-123,1-5 0,2-1-21,2-5 1,-1-2-1,2-3 1,1-1-250,-1-1 201,1-2 1,0-8 0,0-1-33,-2-4 1,0-1 0,-3-1 0,1-3-66,-1-1 158,-3-3 0,2 3 0,-3-4 1,0-1 57,0 0 0,0-1 1,-3 1-1,1 4 255,1 4 0,-1 4 0,1 2 138,-1 2 0,-1 4 1,0 5-21,0 2 1,0 6-1,0 8-202,0 3 0,0 1 1,0 4-1,0 3-147,0 1 0,2 1 0,2 2 0,-1 1-269,0 1 1,3-2-1,0-1-1184,3 1 726,-1-3 462,2 0 1,-3-2 0,0 0 212,-2-2 0,5-4 0,-2 1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06.960"/>
    </inkml:context>
    <inkml:brush xml:id="br0">
      <inkml:brushProperty name="width" value="0.08571" units="cm"/>
      <inkml:brushProperty name="height" value="0.08571" units="cm"/>
      <inkml:brushProperty name="color" value="#004F8B"/>
    </inkml:brush>
  </inkml:definitions>
  <inkml:trace contextRef="#ctx0" brushRef="#br0">0 22 8564,'0'9'0,"0"0"0,0 1 0,0 1 0,0 2 0,1 0 0,1 0 0,0-1 0,1-1 0,0 0 0,1-1 0,1-2 0,-1-1 696,-1-2 0,3-4 1,-1 1-609,1-4 1,-1-3-1,1-4 1,1-3-292,2-2 1,1-3 0,-3 0 0,0 0-491,1-1 693,2 2 0,-2-5 0,3 3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8.450"/>
    </inkml:context>
    <inkml:brush xml:id="br0">
      <inkml:brushProperty name="width" value="0.08571" units="cm"/>
      <inkml:brushProperty name="height" value="0.08571" units="cm"/>
      <inkml:brushProperty name="color" value="#004F8B"/>
    </inkml:brush>
  </inkml:definitions>
  <inkml:trace contextRef="#ctx0" brushRef="#br0">15 81 8044,'-1'-4'-1702,"-1"2"1703,1 1 0,-2 4 0,3 3 39,0 3 0,0-1 0,0 1 533,0 0-535,0 1 1,3-1 0,1 2 0,1 0-15,0-2 0,2-1 1,3-1-1,0 0-37,0-2 1,-1 0-1,3-2 1,-1-2-40,0 0 0,-2-4 1,1-2-1,-2-2 28,-1-3 1,-3 1-1,-1-3 1,-2-1 70,-1-1 1,0 2-1,-1 0 1,-2 0 24,-1 0 1,-4-1-1,-1 3 1,-1-1-32,-2 1 1,3 0 0,-3 3-30,2-1-21,-3 4 1,4-1-1,-2 2 1,0 2-81,2 0 1,3 1 0,2 1 0,1 1-537,1 3 625,2 1 0,3 5 0,1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8.825"/>
    </inkml:context>
    <inkml:brush xml:id="br0">
      <inkml:brushProperty name="width" value="0.08571" units="cm"/>
      <inkml:brushProperty name="height" value="0.08571" units="cm"/>
      <inkml:brushProperty name="color" value="#004F8B"/>
    </inkml:brush>
  </inkml:definitions>
  <inkml:trace contextRef="#ctx0" brushRef="#br0">96 81 7951,'-4'-5'-313,"1"0"1,2-1-1,-1 0 68,0-1 0,-1-1 0,3 1 1,-1 1 446,-1 1 1,1-2 0,-2 2-16,0-1 1,1 2 7,-3 1-131,0 3 0,1 0 1,-1 0 25,-1 3 1,0 2 0,1 4 103,0 0-121,0 4 1,0-1-1,1 5 1,0 1 34,0 0 0,2 2 0,0 2 0,1 2-45,1 0 0,0 1 1,0-1-1,1 0-72,1 0 0,0 1 1,2-1-1,0 0-144,0-1 0,0-2 1,2-1-1,-1-1-151,0-1 1,-1-4 0,0-2-16,0-2 1,1 0 0,-2-4 318,1-1 0,-3-2 0,3-3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9.020"/>
    </inkml:context>
    <inkml:brush xml:id="br0">
      <inkml:brushProperty name="width" value="0.08571" units="cm"/>
      <inkml:brushProperty name="height" value="0.08571" units="cm"/>
      <inkml:brushProperty name="color" value="#004F8B"/>
    </inkml:brush>
  </inkml:definitions>
  <inkml:trace contextRef="#ctx0" brushRef="#br0">1 15 7493,'3'-5'0,"2"1"0,1 1 0,2 1 0,2 1 0,2 1 0,3 0 0,1 0 0,2 0 280,1 0 0,-1 3-306,2-1 0,1 3 0,-2-2 0,2-2-466,-2 0 279,2 2 1,-3-2 0,2 1 212,-3-1 0,1-1 0,1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9.572"/>
    </inkml:context>
    <inkml:brush xml:id="br0">
      <inkml:brushProperty name="width" value="0.08571" units="cm"/>
      <inkml:brushProperty name="height" value="0.08571" units="cm"/>
      <inkml:brushProperty name="color" value="#004F8B"/>
    </inkml:brush>
  </inkml:definitions>
  <inkml:trace contextRef="#ctx0" brushRef="#br0">161 8 6684,'-7'-2'567,"-1"-1"-368,1 2 0,0 0 0,-1 1-121,1 0 0,0 0 0,-1 0 0,1 0-28,0 0 1,-1 0 0,1 0 0,1 1 12,1 1 1,-2 2 0,2 3-119,-1 1 29,-1-1 0,2 1 0,1 1 146,1 1-90,-3 3 1,4-2 0,-2 4 0,1-1 29,1 1 1,1 3 0,1 1 101,-3-1-127,2 3 1,-2-2-1,3 3 34,0 0-63,0 0 0,1 0 1,1-1-1,1-1-73,1 0 0,-2-4 1,3 1-1,0-2-157,-1 0 0,3-3 1,-3 0-1,2 0-162,-1 0 1,2-3-1,-3-3 386,3-1 0,0 0 0,0 2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19.922"/>
    </inkml:context>
    <inkml:brush xml:id="br0">
      <inkml:brushProperty name="width" value="0.08571" units="cm"/>
      <inkml:brushProperty name="height" value="0.08571" units="cm"/>
      <inkml:brushProperty name="color" value="#004F8B"/>
    </inkml:brush>
  </inkml:definitions>
  <inkml:trace contextRef="#ctx0" brushRef="#br0">96 7 7904,'-5'-4'-753,"0"2"-187,0 1 1159,-2 1 0,0 0-215,-1 0 0,2 1 0,0 1-17,1 3 0,1 2 50,-1 0 1,2 0 0,3 1 1,0-1 0,3-1 0,1 0 0,1 0 18,0 2 0,0-1 0,2 3 0,-2-2 4,0-1 1,-1 3-1,2 0 1,-2 0 17,-1 0 1,0-1 0,-3 2-1,0 0 15,0-2 1,-1-1 0,-2-1-103,-1 1 45,-3-1 1,0-2 0,-1-1 0,1-1 67,0-1 1,-1-2-391,1 0 70,0 0 0,0-4 1,3-2-1,0-4 215,1-1 0,2-1 0,-2-3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1:08.732"/>
    </inkml:context>
    <inkml:brush xml:id="br0">
      <inkml:brushProperty name="width" value="0.08571" units="cm"/>
      <inkml:brushProperty name="height" value="0.08571" units="cm"/>
      <inkml:brushProperty name="color" value="#004F8B"/>
    </inkml:brush>
  </inkml:definitions>
  <inkml:trace contextRef="#ctx0" brushRef="#br0">0 59 8441,'6'-3'-1065,"-1"0"0,-2-2 1058,3 2 1,-4-2 0,4 2 0,0 1 5,2 1 1,1 0 0,2-1-1,3-1 28,2 2 0,4 0 0,2 0-89,2-2 1,5 2 71,1-2 1,3 1-42,3 0 32,-1 1 0,6-3 1,0 4-1,3 0 11,2 0 0,7-3 0,3 1 1,0 0 9,2 1 1,2 1-1,2 0 1,0 0-2,3 0 1,4 0 0,3 0 0,1 0 1,-1 0 1,2 3 0,-2-1-12,2 0 0,1 2 1,-2-1-1,1-1 0,0 1-4,2 0 0,0 0 1,-4-2-1,-2 0 7,0 2 1,-3 0 0,3-3-29,-3 0 1,-2 3-1,-1 0 1,-3-2 0,-2 0-19,-1-1 1,-1 0 0,-4 1-1,-4 1-44,-3 1 0,-2 0 0,-6-3 1,-2 0 74,-5 0 0,-2 0 0,-5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20.292"/>
    </inkml:context>
    <inkml:brush xml:id="br0">
      <inkml:brushProperty name="width" value="0.08571" units="cm"/>
      <inkml:brushProperty name="height" value="0.08571" units="cm"/>
      <inkml:brushProperty name="color" value="#004F8B"/>
    </inkml:brush>
  </inkml:definitions>
  <inkml:trace contextRef="#ctx0" brushRef="#br0">1 88 8036,'5'3'0,"0"0"0,0 0-68,2 1 1,1-1 0,1-1 0,1 0 78,2 0 1,-1-2 0,2 0-1,-1 0-12,-2 0 1,2-3 0,-2-1-1,-1-1 4,-1 0 0,-1 1 1,1-1-1,-2 0-124,-1-1 0,1 0 1,-4-2 4,0 1 0,-1-3 0,-1 0 66,0 2 0,-4 0 0,-1 3 1,-1 0 88,-1 2 1,-3 1 0,0 2 288,1 0-216,-2 0 1,3 3 0,-2 2 297,2 1-288,1 5 1,0-2 0,1 3-1,2 1-12,1 1 1,1 0 0,2 0-1,1-1-110,1-1 1,1 1 0,4 1 0,-1 0-200,2-2 1,2-1 0,-1-4-1,1 0-164,-1 1 1,1-3 0,1-1 0,-1-1 362,1-2 0,2 0 0,-2-1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20.481"/>
    </inkml:context>
    <inkml:brush xml:id="br0">
      <inkml:brushProperty name="width" value="0.08571" units="cm"/>
      <inkml:brushProperty name="height" value="0.08571" units="cm"/>
      <inkml:brushProperty name="color" value="#004F8B"/>
    </inkml:brush>
  </inkml:definitions>
  <inkml:trace contextRef="#ctx0" brushRef="#br0">0 8 7547,'3'-4'0,"2"2"0,3 1 0,0 1 0,3 0 0,0 0 0,2 0 0,1 0 0,1 1 0,-1 0 58,1 2 1,1-1-1,0-2-614,-3 0 364,0 0 1,0 0 191,-1 0 0,-3 0 0,1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20.715"/>
    </inkml:context>
    <inkml:brush xml:id="br0">
      <inkml:brushProperty name="width" value="0.08571" units="cm"/>
      <inkml:brushProperty name="height" value="0.08571" units="cm"/>
      <inkml:brushProperty name="color" value="#004F8B"/>
    </inkml:brush>
  </inkml:definitions>
  <inkml:trace contextRef="#ctx0" brushRef="#br0">22 0 7857,'-5'0'4,"1"1"150,1 2 0,0-2 6,0 4 0,2 1 1,-1 3-147,1 1-28,4 3 1,-1-1-1,2 6 1,0 3 10,0 2 0,-2 5 0,3-2 0,-1 1-29,0-1 0,-2 1 1,3 2-1,0-2-209,-1 0 1,2-6 240,-1 1 0,5-2 0,1 2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21.464"/>
    </inkml:context>
    <inkml:brush xml:id="br0">
      <inkml:brushProperty name="width" value="0.08571" units="cm"/>
      <inkml:brushProperty name="height" value="0.08571" units="cm"/>
      <inkml:brushProperty name="color" value="#004F8B"/>
    </inkml:brush>
  </inkml:definitions>
  <inkml:trace contextRef="#ctx0" brushRef="#br0">227 1 7758,'-5'0'-517,"0"0"470,4 3 1,-6-2 0,2 2 255,-1 0 1,-2 0-1,0 3 1,-1-1-149,0 1 0,-2-1 0,2 1 0,-1-1-19,-2 1 0,3-2 1,-1 0-1,0 1-22,0-1 1,-2 3 0,2-3 0,1 1-73,1 0 0,-1-3 0,0 3 306,2 1-232,0-3 0,4 1 1,-2-2 53,2 3 297,2-1-231,1 2 0,4-4 0,1 2 0,4 0-21,0 0 1,4-2-1,-1 2 1,2 0 38,1 0-773,-1-2 327,1 5 171,3-7-33,-3 7-1366,6-6 1514,-2 2 0,3-3 0,0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23.070"/>
    </inkml:context>
    <inkml:brush xml:id="br0">
      <inkml:brushProperty name="width" value="0.08571" units="cm"/>
      <inkml:brushProperty name="height" value="0.08571" units="cm"/>
      <inkml:brushProperty name="color" value="#004F8B"/>
    </inkml:brush>
  </inkml:definitions>
  <inkml:trace contextRef="#ctx0" brushRef="#br0">0 1 8604,'4'4'72,"-1"3"1,0 4 0,0 4 0,0 2 112,0 3 1,1 1 0,-3 1-460,2 3 192,-1 1 1,1 1 0,0-1-696,1-1 512,1-1 1,2-5 0,0-3 264,1-3 0,2-3 0,2-2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23.245"/>
    </inkml:context>
    <inkml:brush xml:id="br0">
      <inkml:brushProperty name="width" value="0.08571" units="cm"/>
      <inkml:brushProperty name="height" value="0.08571" units="cm"/>
      <inkml:brushProperty name="color" value="#004F8B"/>
    </inkml:brush>
  </inkml:definitions>
  <inkml:trace contextRef="#ctx0" brushRef="#br0">1 28 7944,'2'-11'-166,"2"2"0,0 3 1,1 5-1,1 2 1,0 4-1,-2 2 176,-1 0 0,3 0 1,-2 0-161,0 1 1,0-1 0,-3 0-361,2 1 510,-1-4 0,-2 2 0,0-2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23.393"/>
    </inkml:context>
    <inkml:brush xml:id="br0">
      <inkml:brushProperty name="width" value="0.08571" units="cm"/>
      <inkml:brushProperty name="height" value="0.08571" units="cm"/>
      <inkml:brushProperty name="color" value="#004F8B"/>
    </inkml:brush>
  </inkml:definitions>
  <inkml:trace contextRef="#ctx0" brushRef="#br0">1 14 7944,'0'-4'-356,"0"0"-64,3 0 0,1 3 0,3 2 420,1 2 0,-1 6 0,0-1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23.951"/>
    </inkml:context>
    <inkml:brush xml:id="br0">
      <inkml:brushProperty name="width" value="0.08571" units="cm"/>
      <inkml:brushProperty name="height" value="0.08571" units="cm"/>
      <inkml:brushProperty name="color" value="#004F8B"/>
    </inkml:brush>
  </inkml:definitions>
  <inkml:trace contextRef="#ctx0" brushRef="#br0">8 1 7923,'-1'7'0,"-1"0"-192,0 1 1,0-1 0,2 1 0,0 1-1,0 1 1,0 2 451,0 1 1,2 1 0,1 0 0,1 1-223,-1-1 1,2 1 0,-2-1 0,0-1-63,0-1 0,2-3 0,-2 0 1,2-4-127,0-2 0,2-2 0,1-2-76,2-2 0,-2-3 1,1-5-241,0 0 413,-2-4 1,-1-1 0,0-2-1,-1 1 62,1 0 1,-2 1 0,0 4 0,1 2-19,-1 2 0,0 2 453,-1 1-244,1 1 0,1 4-82,0 0-35,-4 4 59,6 0 0,-6 3-61,1 0 25,2 4 5,-3-3-37,5 6-31,-5-3 0,6 1 0,-2 1 0,0-1 0,1-1-58,-1-1 0,0 0 1,2-2-1,0-3-79,1-1 1,0-1 0,1-3-81,0 0 1,4-4 114,-4-4 0,2 0-2,-1-4 0,-1 0 21,3-3 0,-3 1 120,0-1-124,-1 4 66,0 0 0,-1 4 27,0 0 272,1-1-175,-1 1-84,-3 3 1,2 4 0,-3 5 68,1 1-93,-2 5-7,1-3 1,-2 6-1,0-3 1,2 1 0,-1 0-183,1-2 1,-1 2-1,3-1-107,1 0 0,-2-2 0,1 0 258,0-3 0,2 0 0,0-2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24.123"/>
    </inkml:context>
    <inkml:brush xml:id="br0">
      <inkml:brushProperty name="width" value="0.08571" units="cm"/>
      <inkml:brushProperty name="height" value="0.08571" units="cm"/>
      <inkml:brushProperty name="color" value="#004F8B"/>
    </inkml:brush>
  </inkml:definitions>
  <inkml:trace contextRef="#ctx0" brushRef="#br0">1 1 7862,'4'0'77,"-2"3"1,-1 2-19,-1 1 1,0 2 0,0 1 0,0 1-851,0-1 677,0 2 0,1-3 0,0 2 0,3-2 0,-1 0-512,0-1 626,0 0 0,0 0 0,1 1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24.275"/>
    </inkml:context>
    <inkml:brush xml:id="br0">
      <inkml:brushProperty name="width" value="0.08571" units="cm"/>
      <inkml:brushProperty name="height" value="0.08571" units="cm"/>
      <inkml:brushProperty name="color" value="#004F8B"/>
    </inkml:brush>
  </inkml:definitions>
  <inkml:trace contextRef="#ctx0" brushRef="#br0">3 1 7219,'-3'7'-392,"3"0"1,6-1 0,4 0 391,2 3 0,-3-1 0,1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3:28.077"/>
    </inkml:context>
    <inkml:brush xml:id="br0">
      <inkml:brushProperty name="width" value="0.08571" units="cm"/>
      <inkml:brushProperty name="height" value="0.08571" units="cm"/>
      <inkml:brushProperty name="color" value="#004F8B"/>
    </inkml:brush>
  </inkml:definitions>
  <inkml:trace contextRef="#ctx0" brushRef="#br0">6 1 7991,'-4'0'1249,"3"3"-44,2 4-977,0 0 0,4 8 0,-2 1-59,1 2 0,0 3 1,1 1-1,-2 2-74,0 2 0,2 0 0,-3 0 1,0-1-207,1-1 1,-2 0 0,1 0 0,-1-2-295,-1-1 1,0-3-1,0-1-1176,0-1 1271,0-4 0,0-2 0,0-4-70,0 1 0,0-4 0,0-3 1,0-4 379,0-5 0,0-2 0,0-4 0,0-5 0,0-3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24.486"/>
    </inkml:context>
    <inkml:brush xml:id="br0">
      <inkml:brushProperty name="width" value="0.08571" units="cm"/>
      <inkml:brushProperty name="height" value="0.08571" units="cm"/>
      <inkml:brushProperty name="color" value="#004F8B"/>
    </inkml:brush>
  </inkml:definitions>
  <inkml:trace contextRef="#ctx0" brushRef="#br0">0 0 8037,'8'0'258,"-1"0"-231,0 0 177,4 0-480,-3 0 206,6 0 0,-3 3 206,4-2 35,-1 2-35,4-3-282,-2 0 0,2 0 0,-4 0-177,1 0 1,-1 0-379,-2 0 379,-2 0 322,-2 0 0,2-3 0,2-1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24.720"/>
    </inkml:context>
    <inkml:brush xml:id="br0">
      <inkml:brushProperty name="width" value="0.08571" units="cm"/>
      <inkml:brushProperty name="height" value="0.08571" units="cm"/>
      <inkml:brushProperty name="color" value="#004F8B"/>
    </inkml:brush>
  </inkml:definitions>
  <inkml:trace contextRef="#ctx0" brushRef="#br0">8 0 7775,'-2'5'-443,"-1"1"0,2 2 322,0 3 0,1 4 0,0 1 756,0 1-428,3 7 0,-1-5 0,3 7-318,0-1-55,5 1 1,-4 3-1,1-1 166,0-1 0,-1-2 0,1-3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41.421"/>
    </inkml:context>
    <inkml:brush xml:id="br0">
      <inkml:brushProperty name="width" value="0.08571" units="cm"/>
      <inkml:brushProperty name="height" value="0.08571" units="cm"/>
      <inkml:brushProperty name="color" value="#004F8B"/>
    </inkml:brush>
  </inkml:definitions>
  <inkml:trace contextRef="#ctx0" brushRef="#br0">0 0 8552,'15'0'251,"-1"0"1,0 0-1,0 0 1,0 0-29,0 0 0,0 0-207,0 0 0,-4 2 0,-2 2-269,-2 6 0,-1 2 0,-5 3 0,0-1-77,0 0 1,-2-2 0,-3 1 113,-4 1 0,-4-3 0,-1 8 267,0-4-115,6-7 1,-3 0 0,5-5 289,-2 2 1,5 1 10,-2-1 1,5-3-194,5 2 1,3-7 0,6-3-1,0 0-220,0-1 0,0 3 0,0 4-287,1 0 1,-1 0 462,0 0 0,0 0 0,0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41.920"/>
    </inkml:context>
    <inkml:brush xml:id="br0">
      <inkml:brushProperty name="width" value="0.08571" units="cm"/>
      <inkml:brushProperty name="height" value="0.08571" units="cm"/>
      <inkml:brushProperty name="color" value="#004F8B"/>
    </inkml:brush>
  </inkml:definitions>
  <inkml:trace contextRef="#ctx0" brushRef="#br0">28 0 7795,'-8'0'226,"2"0"0,8 0 0,2 0 62,6 0 0,-2 0 0,1 0-225,2 0 1,0 6 0,0 2-208,-2 0 1,-5 4-14,0-2 1,-2 2-1,-2 3-151,0-1 0,-6-5 228,-4 0 0,-1-4 1,0 3-160,2-2 1,6 1 130,-2-3 64,3-2 1,4 4-1,3-6 160,4 0-124,-3 0 0,7 5 0,-4 0 37,4-2 0,-1 0 0,-1 0 34,-1 2 0,-7 1 0,2-1 108,-4 4 0,-7 2 0,-3 0 0,-4-3 15,-1-2 1,0 5 0,0-3 0,0 0-24,-1-4 1,3 0 0,1-1-1724,2 1 1560,5 1 0,-2-11 0,6-2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42.358"/>
    </inkml:context>
    <inkml:brush xml:id="br0">
      <inkml:brushProperty name="width" value="0.08571" units="cm"/>
      <inkml:brushProperty name="height" value="0.08571" units="cm"/>
      <inkml:brushProperty name="color" value="#004F8B"/>
    </inkml:brush>
  </inkml:definitions>
  <inkml:trace contextRef="#ctx0" brushRef="#br0">13 15 7847,'-8'0'405,"3"0"0,10 0-261,5 0 0,2 0 0,2 0 0,0 0-138,0 0 0,5 0 0,0 0 0,-2 0-77,-1 0 1,0 0-1,1 0 1,3 0-415,2 0 0,-3 0 1,3 0 484,-2 0 0,-1-6 0,-5-2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50.855"/>
    </inkml:context>
    <inkml:brush xml:id="br0">
      <inkml:brushProperty name="width" value="0.08571" units="cm"/>
      <inkml:brushProperty name="height" value="0.08571" units="cm"/>
      <inkml:brushProperty name="color" value="#004F8B"/>
    </inkml:brush>
  </inkml:definitions>
  <inkml:trace contextRef="#ctx0" brushRef="#br0">43 57 7830,'1'-9'-1040,"4"-1"669,-3 7 0,4-5 583,-6 4-95,0 2-204,0-11 153,0 12-139,0-5 109,0 6 137,6 0 192,-4 0-28,4 0 0,-6 6-174,0 3 1,0 4 0,0 1-36,0 0 1,0 0-1,0 0 1,0 0-52,0 0 0,0 2 0,0 1 0,0 4-16,0 1 0,0-3 0,0 4 0,0 2-18,0 2 1,0 1 0,0 2 0,0 1 37,0 2 0,-1 2 1,-3-4-117,0 2 0,-1 0 0,5-5 0,0 2-70,0 3 48,0-3 0,0 4 1,0-6-1,0 2 8,0 3 0,0-2 0,0 5 0,0-1 26,0-4 1,0 4-1,0-1 1,0-1 25,0-3 1,0 8 0,0-7 0,0 2 6,0-5 0,0 10 0,0-5 0,0 0-4,0-2 1,0 2 0,0 1 0,0 1 11,0-1 0,0-1 1,0-5-1,0 1-13,0-1 1,0 5 0,2 0-20,2-2 18,-2-7 0,4 7 0,-6-3 15,0 2-3,0-6 0,0 7 0,0-3 0,0 0 17,0-3 0,0 7 0,0-4 0,0 0-11,0-3 1,0 7 0,0-6 0,0 1-15,0-2 0,0-3 0,0 3 1,0-3-17,0-2 1,0 4 0,0-4 0,0 1 1,0-1 1,0 5 0,0-3 0,-1 2 2,-4-1 0,3-4 0,-2 4 0,2 1 4,2-2 1,0 3 0,0-5 10,0 2-11,0-4 1,0 7 0,0-6-134,0-2 124,0 5 0,-2-7 1,-1 6-1,-1-1-3,0 4 1,3-2 0,1 0 0,0 0 11,0-1 0,-2-2 0,-1 3 0,-2-1-7,2-4 1,2-1-1,1-2 1,0 1 21,0 4 1,0-3-1,0 3 1,0-2-43,0 2 1,0-4 0,0 4 0,0-2 7,0 2 0,0-3 1,0 3-1,0-2 7,0 2 1,0-3 0,0 2-9,0-2 1,-5 3-1,0 1 99,2 2-68,2-5 0,1 4 0,0-6 8,0 4 1,0-8-1,0 3-1,0-1 1,0-5 0,0 1 13,0 2 1,0-3-46,0 1 1,0-4 0,0 4-3,0 2 0,0-3 0,0 2 10,0 1 0,-5 1 0,0 2 1,2 0 1,2 1 0,1 0 0,0 4 0,0-8 1,0 3-29,0-1 0,0-1 1,0 2 6,0 0 0,0-4 1,0-1-1,1 2 18,4 2 1,-4-4 0,4 1 0,-3 1 14,-2 1 0,0-2 0,0-1 0,0 2-3,0 1 0,0 3 0,0-1 6,0 0 0,4 0-78,1 0 1,0 0 63,-5 0-6,0 0 0,0-4 16,0-1-17,0-6 1,0 5 0,0-3-159,0 4-210,0-2-224,0 5 1,4-9 115,1 7 0,0-9 484,-5-1 0,-6-6 0,-2-8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51.218"/>
    </inkml:context>
    <inkml:brush xml:id="br0">
      <inkml:brushProperty name="width" value="0.08571" units="cm"/>
      <inkml:brushProperty name="height" value="0.08571" units="cm"/>
      <inkml:brushProperty name="color" value="#004F8B"/>
    </inkml:brush>
  </inkml:definitions>
  <inkml:trace contextRef="#ctx0" brushRef="#br0">0 127 8290,'0'14'330,"5"-4"0,1-1-192,2 2 0,-3 0 0,2 0 1,1-2 25,0 2 1,-3-3 0,4 2-66,2 1 1,2-5 0,1-1-35,0-4 0,0-9 1,0-6-1,0-6-504,0-2 1,0-6 0,1 1-1230,-1-4 967,0-2 701,0 11 0,-6-5 0,-2 5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53.811"/>
    </inkml:context>
    <inkml:brush xml:id="br0">
      <inkml:brushProperty name="width" value="0.08571" units="cm"/>
      <inkml:brushProperty name="height" value="0.08571" units="cm"/>
      <inkml:brushProperty name="color" value="#004F8B"/>
    </inkml:brush>
  </inkml:definitions>
  <inkml:trace contextRef="#ctx0" brushRef="#br0">28 0 7986,'-9'0'-184,"0"0"0,5 2 899,0 2 1,2 6-588,2 9 0,0 1 0,0 5-155,0-1 103,0-13 0,5 9 0,1-7-21,2 4-84,-5-5 1,10 3 0,-4-5 0,4 5-57,1-3 1,0-2-1,0 1 1,2-4-5,2 0 1,-5 4 0,4-4 25,1 1 1,-3 5-1,-5-4 75,-6 4 0,-2 1 1,-2 0 71,0 0 0,0 0 0,-2-1 0,-2-2 0,-4-2-28,0 2 0,-8 2 0,4-1 0,-2-1 11,-4-1 1,1-6 0,3 4-650,0-2 311,6-1 0,-4-5-761,2 0 707,-2-6 1,2-2-401,1-6 725,6 0 0,-4-7 0,1 6 0,-2-6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54.239"/>
    </inkml:context>
    <inkml:brush xml:id="br0">
      <inkml:brushProperty name="width" value="0.08571" units="cm"/>
      <inkml:brushProperty name="height" value="0.08571" units="cm"/>
      <inkml:brushProperty name="color" value="#004F8B"/>
    </inkml:brush>
  </inkml:definitions>
  <inkml:trace contextRef="#ctx0" brushRef="#br0">0 29 7898,'0'-14'29,"0"6"62,0 2 0,8 6 0,5 0 0,4 0-131,0 0 0,5 0 1,2 0-1,1 0-19,-2 0 1,-1 0 0,-4 1 0,2 2-67,2 2 0,-5 1 1,2-3 31,-3 2 1,-4 1 0,-1-3 87,-1 2 175,-7 0 1,3-4 0,-6 4-18,0 5 0,0-3 1,-2 1-1,-1 0 1,-1 0-36,0 3 0,3 1 0,1 3-89,0-1-27,6-6 1,-3 9-1,7-3 4,1 2 0,1-5 0,1-2-41,-4 2 0,4-5 0,-4-1 0,4-4 18,1-1 0,0-4 0,-2-3 0,-1-2 11,-1-7 0,-7 2 1,2-6 11,-4 0 1,-1 4 0,-1-3-1,-2 3 27,-2 2 1,-8 0 0,1 0-1,-6 1 5,1 4 0,-3 3 0,-1 6-453,0 0 98,3 0 1,-7 6-407,6 3 0,2 4 723,8 1 0,2 6 0,7 2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54.906"/>
    </inkml:context>
    <inkml:brush xml:id="br0">
      <inkml:brushProperty name="width" value="0.08571" units="cm"/>
      <inkml:brushProperty name="height" value="0.08571" units="cm"/>
      <inkml:brushProperty name="color" value="#004F8B"/>
    </inkml:brush>
  </inkml:definitions>
  <inkml:trace contextRef="#ctx0" brushRef="#br0">13 1 7811,'-6'8'-240,"4"-2"0,-3-8 281,10-2 0,-2 2 0,7-3 0,1 4-2,1 1 0,4 0 0,3 0 0,3 0 27,0 0 1,4 0 0,-2 0-67,2 0 0,3 6 0,-1 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3:28.302"/>
    </inkml:context>
    <inkml:brush xml:id="br0">
      <inkml:brushProperty name="width" value="0.08571" units="cm"/>
      <inkml:brushProperty name="height" value="0.08571" units="cm"/>
      <inkml:brushProperty name="color" value="#004F8B"/>
    </inkml:brush>
  </inkml:definitions>
  <inkml:trace contextRef="#ctx0" brushRef="#br0">27 99 7991,'0'-17'-16,"0"2"1,1 3 0,0 1-1,2 0 1,1 1 229,1 4 64,1-1 1,1 6 0,-1-3-26,1 1 1,0 2-1,1 3 1,1 2-68,-1 2 0,0 3 1,-2 1-1,1 1 87,0 3 0,-4-1 0,0 2-518,-3-1 173,0 2 1,0-2 0,0 3-1,-3-2-70,-1 1 0,-2-3 0,-1-2 0,-1 0 33,-1-1 0,-2-1 0,1-4 0,1-1-173,-1-1 0,-1-1 1,1-3-1,1-1-193,-1-2 1,4-5-1,2-2 475,1-2 0,1-3 0,2-1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56.927"/>
    </inkml:context>
    <inkml:brush xml:id="br0">
      <inkml:brushProperty name="width" value="0.08571" units="cm"/>
      <inkml:brushProperty name="height" value="0.08571" units="cm"/>
      <inkml:brushProperty name="color" value="#004F8B"/>
    </inkml:brush>
  </inkml:definitions>
  <inkml:trace contextRef="#ctx0" brushRef="#br0">57 0 7753,'8'0'-529,"-2"0"650,-6 0 0,0 7 6,0 2-80,0 4 0,0 1 0,0 0 0,0 0 14,0 0 1,0 0-1,0 0 1,0 0-24,0 1 1,0 3-1,0 3 1,0-1-16,0 1 0,0-3 0,0-2 0,0 1 10,0 2 0,0 1 0,0-1 0,0 3-18,0 0 1,-1 5-1,-2-4 1,-2 2-4,2-1 0,0 7 0,-1-4-44,0-2 40,-1 3 0,3-6 0,-1 6 0,-1-1-7,0-3 1,3-2 0,1-5 0,0 2-28,0-2 1,0 3 0,0-1 0,0-2-63,0-1 0,0 0 1,0 1-1,0 2 34,0-2 0,0 3 1,0-1-1,0-2 7,0-1 1,-2 3-1,-1 0 14,-2-2 0,1-1 1,4-2-8,0 0 1,0 5 0,0 0 17,0-2 1,0-2 0,0 0 31,0-1 1,0 0 0,0 0 60,0 0-80,0 0 0,0 0 0,0 0 205,0 0-194,0 1 0,0-1 0,0 0 41,0 0 0,0 0 1,0 0 1,0 0 1,0 0 0,0 0 0,0 1-14,0-1 0,0 0 0,0 0 0,0 0-7,0 0 0,-5 2 0,0 1 0,2 2-4,2-2 0,1 3 0,0-1 1,0-1-5,0-3 0,0-1 0,0 0-24,0 1 0,0-6 0,0 0 1,0 2-29,0 2 41,0 1 1,0 0 0,0 0 42,0 0-45,0 0 0,0 5 1,0 0-1,0-2 8,0-1 0,0-2 0,0 0 0,0 0-3,0 0 1,0 1-1,0-1 1,0 0 9,0 0 1,0 0-1,0 2 1,0 1 2,0 2 0,0 0 1,0-5-1,0 0-4,0 0 1,0 0 0,0 0-3,0 0-18,0 0 1,0 0 0,0 1 0,0-1 1,0 0 0,0 0 1,0 0 29,0 0-24,0 0 1,0 0 0,0 0 0,0 1 18,0-1 0,0 0 0,0 0 1,0 2 0,0 2 1,0-2 0,0 3 0,0-3-3,0-2 0,0 1 1,0 3-1,0 0 10,0 0 0,0 2 0,0-1 0,0 0-22,0 1 0,0-4 1,0 3-1,0-4-18,0-1 1,0 0 0,0 1 0,0-1 10,0 0 0,0 0 0,0 0 0,0 0-9,0 0 0,0 0 0,0 0 22,0 1-17,0-1 1,0 0-1,0 1 115,0 4-110,0-3 1,0 6 0,0-5-1,0 4 10,0 0 1,1-2-1,2 3 1,2 0 12,-2 0 1,-1-5-1,-2 4 1,0-2 20,0-1 0,0 3 1,0-4-1,0 2-82,0-2 1,4-1 0,1-2 0,-2 2 22,-1 2 1,-2-7 0,0 3 0,0-1 17,0 0 1,5-4-143,-1 0 133,1 1 1,-5 4 0,0 0 0,0 0-11,0 0 0,0-3 1,0 2-6,0 2 15,0 3 0,0-4 0,0 0 1,0 2 0,0 2 1,0-2 0,0 3 0,2-3 0,2-2 1,-2 0-1,3 0 1,-4 0-1,-1 0 0,0 0 0,0 0-4,0 0 1,5 1 0,0-1-1,-2 0 0,-2 0 1,-1 0-1,0 0 16,0 0 0,0-4 0,0-1-12,0 2 0,0 2-4,0 1 5,0-6 0,0 4-42,0-3 38,0 4 0,0 1 1,0 0-1,0 0 0,0 0 0,0 1 1,0-1-1,0 0 1,0 0 0,0 0 1,0 0-1,0 2 0,0 3 0,0-8 1,0 3-1,0-2 3,0 1 0,0 1-1,0 0 1,0 0-4,0 0 1,0-4 0,0-1 0,0 2 0,0-3 1,0 1-2,0 2 1,0-4 0,0 5 0,0-3 94,0 4-85,0-5 0,0 4 0,0-2 13,0 2 1,0-2-1,0-1 1,0 2 1,0-3 0,0 1-13,0 2 1,0-3-1,0 2 14,0 1 0,0-4 1,0 3 29,0 1-96,0 1 82,0 2-791,0-6 536,0-1 1,0-9 0,2-1-1042,2-2 1255,-2-6 0,11 3 0,-6-6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8:57.560"/>
    </inkml:context>
    <inkml:brush xml:id="br0">
      <inkml:brushProperty name="width" value="0.08571" units="cm"/>
      <inkml:brushProperty name="height" value="0.08571" units="cm"/>
      <inkml:brushProperty name="color" value="#004F8B"/>
    </inkml:brush>
  </inkml:definitions>
  <inkml:trace contextRef="#ctx0" brushRef="#br0">0 113 8087,'8'6'285,"0"-3"0,-3 7-266,4 1 1,-1 1-1,1 1 1,1-2-9,-2-2 1,2 1 0,-3 4-1,1 0 40,3 0 0,-4-5 1,3 1-123,1 1 0,1-5 104,2-1 0,1-4 82,-1-1-78,-6 0 0,4-6-131,-3-3 114,-2-4 0,4-1 1,-5-2-1,0-1-111,1-2 0,2-4 1,-3 2-1,2 1-277,3 0 0,-3-4 0,1 5 0,1 2 368,-2 1 0,4 2 0,-4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9:22.726"/>
    </inkml:context>
    <inkml:brush xml:id="br0">
      <inkml:brushProperty name="width" value="0.08571" units="cm"/>
      <inkml:brushProperty name="height" value="0.08571" units="cm"/>
      <inkml:brushProperty name="color" value="#004F8B"/>
    </inkml:brush>
  </inkml:definitions>
  <inkml:trace contextRef="#ctx0" brushRef="#br0">43 1 7784,'9'0'659,"0"0"-494,-5 0 0,8 0 0,-3 0 3,4 0 1,1 0-275,0 0-33,0 6 1,-4-3-1,-2 6-83,-2 2 0,-1 2 1,-7 1-1,-3 0 44,-4 0 0,-4 0 0,-1 0 0,-1-1 119,-4-4 0,3 4 0,-3-5 0,5 1 148,5 1 0,-4-7 1,5 3 473,0 0-129,2-4-392,6 4 1,2-4 64,2 2-70,4-2 1,6 4 0,1-6-1,0 0-98,4 0 1,-3 0 0,3 0-507,-4 0 367,-1 0 1,0-1 199,1-4 0,5 3 0,2-4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9:23.148"/>
    </inkml:context>
    <inkml:brush xml:id="br0">
      <inkml:brushProperty name="width" value="0.08571" units="cm"/>
      <inkml:brushProperty name="height" value="0.08571" units="cm"/>
      <inkml:brushProperty name="color" value="#004F8B"/>
    </inkml:brush>
  </inkml:definitions>
  <inkml:trace contextRef="#ctx0" brushRef="#br0">142 15 7676,'6'-8'627,"3"3"-283,4 4 0,-4 2-515,1 4 0,-3 3 0,3 6-131,-5 0 1,-5 0-110,-5 0 301,-3 0 0,-6 0 1,0-1 23,0-4 41,0 4 0,-1-7 0,1 5 126,0-2-140,6 1 0,-4-1 256,2 1-88,4-7 0,0 5 0,7-5-65,4 2 0,3-1 0,6-4 0,0 0-41,0 0 0,0 0 0,1 0 14,-1 0 1,-2 2 63,-2 2 0,-4 4 0,-6 6 118,0 1 0,-6-6 1,-4 0-180,-2 2 1,-2 0 0,-2 0 0,-1-1-1,-2 1-311,2 1 1,-2-2 0,3-3 290,4 0 0,1 4 0,-4-3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9:23.615"/>
    </inkml:context>
    <inkml:brush xml:id="br0">
      <inkml:brushProperty name="width" value="0.08571" units="cm"/>
      <inkml:brushProperty name="height" value="0.08571" units="cm"/>
      <inkml:brushProperty name="color" value="#004F8B"/>
    </inkml:brush>
  </inkml:definitions>
  <inkml:trace contextRef="#ctx0" brushRef="#br0">0 0 8490,'14'2'19,"1"3"-23,-1-4 1,1 5 0,3-6-416,0 0 324,7 0 1,-7 0-1,4 0-768,-2 0 556,-1 0 1,-5 0 306,0 0 0,0 0 0,0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9:24.505"/>
    </inkml:context>
    <inkml:brush xml:id="br0">
      <inkml:brushProperty name="width" value="0.08571" units="cm"/>
      <inkml:brushProperty name="height" value="0.08571" units="cm"/>
      <inkml:brushProperty name="color" value="#004F8B"/>
    </inkml:brush>
  </inkml:definitions>
  <inkml:trace contextRef="#ctx0" brushRef="#br0">57 0 8215,'0'16'439,"0"1"-347,0 2 0,0 1 0,0-1 0,0 3-13,0 0 1,0 6 0,-1-1 0,-2 4-41,-2 0 0,-1 4 0,2-2 0,0 0 36,1 1 1,1 1-1,0 4-71,-2-1-20,2-1 1,-4 1-1,6-1-25,0 3 18,0-6 0,-5 7 0,0-5-39,2 0 0,2 3 0,1-4 0,0-1 0,0 2 5,0 0 1,0 0 0,0 4 0,0-4 28,0-2 0,0 5 1,0-3-1,0 1 20,0-5 1,0 4 0,0 1 10,0-1 0,0-2 0,0-4 0,0 3 0,0 3 29,0 0 1,0 3-1,0-6 1,0-2-17,0-1 0,0-2 1,0 1-1,0-1-6,0 0 0,0 0 0,0 1 154,0-1-156,0 0 1,0 0 0,0 2 243,0 3-243,0-10 0,0 15 0,0-10 0,0 2 0,0 0 0,0-2 0,0 0 0,0 1-8,0-1 1,0 0 0,0 0-1,0 0-18,0 1 0,0-1 1,0 0-1,0 2-5,0 3 0,0-3 0,0 3 0,0-4 25,0 0 0,0 3 1,0 1-1,0-1 20,0-2 0,0-2 0,0 0-19,0 0-8,0 0 1,0 1 0,0-3-1,1-1-16,4-1-1,-3-2 1,2 3-110,-2-2 126,-2 1 1,0 4 0,0-1 0,0-2-11,0-2 1,1 1 0,3 4 0,0 0 13,-1 1 1,-1-6 0,-2 1 0,0-1-1,0-1 1,0 3 0,0-4 0,0 1-35,0 3 1,0-5 0,0-1-1,2-3-79,2-2 1,-2-5-71,3 0-18,-4-5-36,-1 2 136,0-6 0,0-2 0,0-2 1,0-7-330,0-7 0,0 1 430,0-6 0,0 5 0,0-2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9:25.105"/>
    </inkml:context>
    <inkml:brush xml:id="br0">
      <inkml:brushProperty name="width" value="0.08571" units="cm"/>
      <inkml:brushProperty name="height" value="0.08571" units="cm"/>
      <inkml:brushProperty name="color" value="#004F8B"/>
    </inkml:brush>
  </inkml:definitions>
  <inkml:trace contextRef="#ctx0" brushRef="#br0">1 156 7670,'0'14'0,"0"0"193,0 0 0,0 0 1,1 0-1,4 0-19,4 0 1,-1 0-1,3-1 1,3-2-55,3-2 0,2-4 0,-5 3 0,2-2-14,3-3 1,-3-1 0,2-2-83,-2 0-15,-2-6 0,0-2 0,0-6-426,0 0 289,1-7 0,-1-2 0,0-9-923,0-1 736,0 0 1,0 1 314,0-1 0,0-7 0,0 4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9:26.747"/>
    </inkml:context>
    <inkml:brush xml:id="br0">
      <inkml:brushProperty name="width" value="0.08571" units="cm"/>
      <inkml:brushProperty name="height" value="0.08571" units="cm"/>
      <inkml:brushProperty name="color" value="#004F8B"/>
    </inkml:brush>
  </inkml:definitions>
  <inkml:trace contextRef="#ctx0" brushRef="#br0">113 1 7184,'-9'0'-108,"-1"0"0,7 1 0,-1 4 145,2 5 1,2 2-1,0 2-241,0 0 127,0-6 1,0 9 0,0-1-95,0 4 122,0-9 0,2 10 0,1-9 1,3 4-13,2-3 0,1 1 0,4-5 0,-2 4 48,-2 1 1,-1 0 0,3 0 0,-3 0 68,-2 0 0,0 5 1,-3 0 145,2-2 0,0 0 0,-5 1-20,0 0 0,-2 6 1,-2-5 97,-6-2 1,-7-1 0,-2-2 0,2-2-140,1-2 0,2 2 0,0-4 0,0 0-210,0-3 0,4-4-601,1-1 503,0-6 1,1 3-1,1-8-792,1-5 959,5-4 0,-6-8 0,7-1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9:27.151"/>
    </inkml:context>
    <inkml:brush xml:id="br0">
      <inkml:brushProperty name="width" value="0.08571" units="cm"/>
      <inkml:brushProperty name="height" value="0.08571" units="cm"/>
      <inkml:brushProperty name="color" value="#004F8B"/>
    </inkml:brush>
  </inkml:definitions>
  <inkml:trace contextRef="#ctx0" brushRef="#br0">1 29 8184,'8'6'102,"-2"-4"0,0 6-397,4-4 250,2-2 0,2 10 0,0-4 0,1 0-4,-1-3 1,4 1-1,1-1 1,-1-2-269,-3-2 1,-1-1-1,0 0 1,1 0 172,-1 0 1,-5 0-1,-1-1 1,0-2 260,0-2 0,-5-1 282,1 1 1,-2 5-106,-2 0 0,0 3 0,0 10 30,0 2 1,0 7 0,2-3-153,2-2-147,-2-1 1,9 3 0,-5 0-99,2-2 48,1-1 0,5-7 0,2-1-267,3-2 170,-3-1 1,6-5 0,-5 0-333,2 0 416,-1-13 0,-3 9 1,-3-10-1,-1-1 17,-2-2 0,-5 0 0,0-5 1,-2 0 70,-2 0 1,-5 5-1,-3-2 45,-4 3 0,1-2 1,-10-1-1,1 3 1,-3 3-247,-4 4 1,3 6 0,2-2 0,0 4 150,1 1 0,-3 12 0,-4 4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9:27.622"/>
    </inkml:context>
    <inkml:brush xml:id="br0">
      <inkml:brushProperty name="width" value="0.08571" units="cm"/>
      <inkml:brushProperty name="height" value="0.08571" units="cm"/>
      <inkml:brushProperty name="color" value="#004F8B"/>
    </inkml:brush>
  </inkml:definitions>
  <inkml:trace contextRef="#ctx0" brushRef="#br0">13 0 7528,'-8'0'216,"3"0"1,10 0 0,4 0-73,4 0 0,3 0 1,1 0-1,3 0-226,2 0 1,-4 0 0,2 0 0,0 0-123,4 0 1,-2 5 0,0 0 0,-2-2-84,-3-2 287,5 6 0,-6 1 0,4 6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3:28.828"/>
    </inkml:context>
    <inkml:brush xml:id="br0">
      <inkml:brushProperty name="width" value="0.08571" units="cm"/>
      <inkml:brushProperty name="height" value="0.08571" units="cm"/>
      <inkml:brushProperty name="color" value="#004F8B"/>
    </inkml:brush>
  </inkml:definitions>
  <inkml:trace contextRef="#ctx0" brushRef="#br0">160 106 7954,'0'-7'-912,"0"-1"305,0-1 1198,0 0 0,0 1 0,-1-1-262,-1 1 0,0 0 0,-2 2 0,-1-1-198,-1 0 1,-1 1-1,0 1 1,-1 2-127,-1 0 0,-3 0 0,2 3 1,-1 1 65,0 1 1,0 1-1,0 3 1,3 2-112,0 1 0,2 2 1,-1 2-1,1 1-87,2-1 0,1 0 1,3 0-45,0 1 0,0-1 122,0 0 1,3-2-187,1-3 144,2 3 1,1-6-1,1 1-144,1-3 1,1 0 109,-1-3 0,-2 0 0,3-1 69,-1-1 0,-2-3 0,2-3 1,-1-1 72,-2 1 1,1-1-1,0-1 1,-2 1 159,0-1 1,0 1 0,-2 3 143,1 2 1,-2-1 0,2 2 64,1 2 1,1 1-368,-2 2 0,2 2 3,-2 2 1,0 2 0,0 0-331,-1 1 1,2 0 0,-1-1-484,2 1 1,1 2 183,-1-2 607,1 0 0,3-2 0,0-1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9:28.798"/>
    </inkml:context>
    <inkml:brush xml:id="br0">
      <inkml:brushProperty name="width" value="0.08571" units="cm"/>
      <inkml:brushProperty name="height" value="0.08571" units="cm"/>
      <inkml:brushProperty name="color" value="#004F8B"/>
    </inkml:brush>
  </inkml:definitions>
  <inkml:trace contextRef="#ctx0" brushRef="#br0">57 0 7422,'0'10'444,"0"-1"-405,0 2-97,0-5 0,0 7 0,0-4 154,0 4 1,0 6 0,0-1-70,0 0-28,0-3 0,-5 1 0,0 3 10,2 4 35,2 4 0,-4 1 0,0 0-30,2 1 0,2 0 7,1 4 1,-5-3-1,0 2 9,2-7 0,1 6 1,1-3-1,-2 2-17,-2 0 1,0 0 0,5-1-1,0 1-15,0-3 0,0-2 0,0 3 1,0 0 8,0 1 1,0-1 0,0 0 0,0 0-3,0 0 0,2 5 0,1 0 0,2-1 4,-2-3 0,-2 0 1,-1-1-1,0 0 2,0 0 1,0 1 0,0-1 215,0 0-214,0 0 0,0-1 1,0-2 18,0-2 0,0 1 0,0 4 0,0 0 1,0-1 33,0-3 0,0 2 1,0-4-1,0 2-8,0-1 1,0-5 0,0 0 0,0 0-27,0 0 0,0-7 1,0 3-28,0-1 0,0 0 0,0 1 0,0 0 0,0 0-35,0 0 0,0 0 0,0 0 0,0 2 9,0 3 0,0-4 1,0 6-2,0-1 21,0-4 0,0 6 0,0-3-2,0 4 2,0-2 1,-1 4 0,-2-5 58,-2 2-46,0 1 1,5 6 0,0-1-1,0 0 0,0-6 1,0-2-1,0-1-12,0 0 1,0 0-1,0-3 1,0 2 1,0 6 0,0-4 0,0 1 0,0-1 4,0 4 1,0-2 0,0 1-1,0 2 26,0 2 1,0 1 0,0-1 0,0-2-16,0-2 1,0 1 0,0 4-31,0 0 22,0 7 1,0-5 0,0 2-1,0-2-7,0-2 1,5 1-1,0-3 1,-2-1-14,-2-1 0,1-1 0,1 6 0,2-1 17,-2 0 0,-1-4 0,-2-1 0,0 2 6,0 2 0,0-4 0,0 1 0,0-1 6,0-1 0,0 5 0,0-5 0,0 2-6,0-1 0,4-4 0,1 4 0,-2 2 5,-1 2 1,-2-3-1,0-1 1,0 2-15,0 2 0,0 1 0,1-1 64,4-4-60,-3 4 1,4-7 0,-6 4 168,0-5-164,0 3 0,0-7 0,0 6 0,0-3-5,0 1 0,0 0 1,0-5-1,1 0-39,4 0 0,-3 1 1,2 0-1,-2 2 9,-2 2 1,0 2-1,0-4 1,1 2 8,4-2 0,-3 3 1,2 1-1,-2-1 10,-2 1 0,5 4 0,-1-3 1,1 1 20,1 1 0,-2-2 1,3 3-1,0-2-15,4-6 0,-10 8 0,5-4-2,1 1 2,-6-5 1,10 3-1,-6-5-24,-2-1 23,-1-6 1,-1 2-80,4-5 0,-3 1-43,2-1 0,-2-2-10,-2 7 1,0-6-1,0 6-310,0 1 0,0 1-521,0 2 962,0-6 0,-6-14 0,-2-10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9:29.367"/>
    </inkml:context>
    <inkml:brush xml:id="br0">
      <inkml:brushProperty name="width" value="0.08571" units="cm"/>
      <inkml:brushProperty name="height" value="0.08571" units="cm"/>
      <inkml:brushProperty name="color" value="#004F8B"/>
    </inkml:brush>
  </inkml:definitions>
  <inkml:trace contextRef="#ctx0" brushRef="#br0">1 141 7698,'0'14'-76,"0"1"0,0-1 1,1-2-1,2-1 268,2-1 0,5-6 0,-4 4-64,2-2 0,0 1 1,3-4-1,-2 2 35,2-2 0,-3-2 0,1-1 128,2 0 1,2-1-303,1-4 0,0-3 0,0-6 0,0 0-182,0 0 0,-4-2 1,-1-1-1,2-4-237,2 0 0,-1 2 0,-1-3 430,-2 1 0,1-10 0,4 1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9:55.521"/>
    </inkml:context>
    <inkml:brush xml:id="br0">
      <inkml:brushProperty name="width" value="0.08571" units="cm"/>
      <inkml:brushProperty name="height" value="0.08571" units="cm"/>
      <inkml:brushProperty name="color" value="#004F8B"/>
    </inkml:brush>
  </inkml:definitions>
  <inkml:trace contextRef="#ctx0" brushRef="#br0">141 15 6679,'-14'-8'712,"5"2"1,-1 6 0,-1 0-349,-1 0 0,2 4 1,1 3-1,-2 1-62,-1 3 1,2-2-1,2 4 1,0 2-158,1 1 0,3 0 0,0-2 0,2 0-90,2 0 1,0 5 0,2 0-1,1-2-336,2-2 1,6 0 0,-2-1 0,4-2-222,1-2 0,0 1 1,1-7-1,3-1-6,1-1 0,1-4 1,-3-2-671,2-6 1178,6-2 0,-9-2 0,4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9:55.951"/>
    </inkml:context>
    <inkml:brush xml:id="br0">
      <inkml:brushProperty name="width" value="0.08571" units="cm"/>
      <inkml:brushProperty name="height" value="0.08571" units="cm"/>
      <inkml:brushProperty name="color" value="#004F8B"/>
    </inkml:brush>
  </inkml:definitions>
  <inkml:trace contextRef="#ctx0" brushRef="#br0">14 82 8939,'0'14'296,"0"1"1,-1-1-138,-4 0-62,3 0 0,-4 0 1,6 0-1,2 0-79,2 0 25,4-6 0,2 3 0,-1-6 75,2-2 1,6-1 0,2-2-726,-2 0 393,-1-7 0,-2-2-324,0-10 431,0 3 1,-1-6 0,-2 5 0,-3-2 0,-2 2 118,-3 1 1,-1-2 0,-2-1 0,-2 3 56,-3 5 1,-3 0 0,-6 5 127,0-2 1,-1 5 0,-3 0 0,-1 4 0,1 6-199,-3 0 1,10 4 0,-3 7-1056,2 1 815,5-1 0,1-4 1,6 2 240,0 3 0,13-3 0,2 4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9:56.421"/>
    </inkml:context>
    <inkml:brush xml:id="br0">
      <inkml:brushProperty name="width" value="0.08571" units="cm"/>
      <inkml:brushProperty name="height" value="0.08571" units="cm"/>
      <inkml:brushProperty name="color" value="#004F8B"/>
    </inkml:brush>
  </inkml:definitions>
  <inkml:trace contextRef="#ctx0" brushRef="#br0">198 260 7665,'-9'-4'304,"-1"-1"1,6-6-28,-6 2 1,6 1 0,-4-2-80,1-1 0,-3 3 1,2-1-1,-2 0-120,1 1 1,4 2 0,-4 6-1,-2 0-79,-2 0 0,-1 1 0,0 4-54,0 4 1,4 5 0,3 4 0,0 0-49,4 0 0,2 2 0,1 0 1,0 1-103,0-1 1,0-1 0,1-5 48,4 0 1,3 0 0,6-1 0,0-4-60,0-4 1,0-5 26,0-5 131,0-3 0,1-10 1,-1-3 19,0-1 42,0-1 0,0-7 0,-1-1 0,-2-2 31,-2 1 0,-4 3 0,2-1 0,1 0 142,0 2 0,-5-2 0,2 11 180,-3 2 1,-2 9 0,-2 8-27,-3 8 0,4 11 1,-6 4-1,3 4-53,-1 1 1,-4 0 0,4 2 0,0 1-175,-1 2 1,4 0 0,-2-4-1,2-1-1965,2 0 1495,0 0 0,2-1 1,1-4 364,2-4 0,5 3 0,-2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9:56.788"/>
    </inkml:context>
    <inkml:brush xml:id="br0">
      <inkml:brushProperty name="width" value="0.08571" units="cm"/>
      <inkml:brushProperty name="height" value="0.08571" units="cm"/>
      <inkml:brushProperty name="color" value="#004F8B"/>
    </inkml:brush>
  </inkml:definitions>
  <inkml:trace contextRef="#ctx0" brushRef="#br0">15 184 7622,'1'7'126,"4"-2"24,4-3 1,4-2 0,1 0-1,0 0-156,0 0 1,0-2 0,1-3-1,-1-2-173,0-1 0,0-5 0,-2 4 96,-2-4 0,1-1 0,-6 0 0,-2 0 0,-2 0 52,-1 0 1,0 0 0,-1 1 205,-4 4 0,-3-2 0,-6 4 0,-2 1 54,-2 0 1,2 1-1,-3 5 400,3 0-430,2 6 1,0 1-1,2 5 1,1 1 135,1 2 1,7 3 0,-3-3 0,1 3 30,0 0 1,1 6-379,4-5 11,6 6 0,-3-5 0,6 4 0,1-4 0,-1-1-370,1 0 1,1 0 0,6-7-1,2-1 371,-2-2 0,-1 1 0,-2 4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9:57.547"/>
    </inkml:context>
    <inkml:brush xml:id="br0">
      <inkml:brushProperty name="width" value="0.08571" units="cm"/>
      <inkml:brushProperty name="height" value="0.08571" units="cm"/>
      <inkml:brushProperty name="color" value="#004F8B"/>
    </inkml:brush>
  </inkml:definitions>
  <inkml:trace contextRef="#ctx0" brushRef="#br0">155 85 7672,'-6'-14'153,"-3"0"0,1 4 117,-2 1 1,6 4-73,-6-4 1,1 1-203,-5-2 67,0 4 0,1 12 1,4 4-136,4 2 1,5 2 0,5 1-50,4-1 0,2 0 0,0 0 1,-2 0 106,2 0 1,2 0-1,1 0 155,0 0-89,-6 1 1,0-6 0,-5 0 0,2 2 65,-2 2 1,-3-4-1,-3 1 299,-2 1-304,-6 1 1,3-2 0,-7-3-1,-3 0-93,-1-4 1,1 3 0,4-1-1,-1-2-484,1-1 1,5-2 0,1-2-210,2-3 0,1-3 673,5-6 0,6-6 0,2-2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9:57.882"/>
    </inkml:context>
    <inkml:brush xml:id="br0">
      <inkml:brushProperty name="width" value="0.08571" units="cm"/>
      <inkml:brushProperty name="height" value="0.08571" units="cm"/>
      <inkml:brushProperty name="color" value="#004F8B"/>
    </inkml:brush>
  </inkml:definitions>
  <inkml:trace contextRef="#ctx0" brushRef="#br0">1 85 7463,'6'8'0,"4"-3"-43,2-4 1,-1-1 0,2 0 0,2 0 156,1 0 1,0 5 0,-1 0 0,3-2-117,0-2 1,1-1 0,-5 0-20,0 0 0,-1-1 0,-2-2 1,-3-4-61,-2-1 0,3 4 0,-4-6-98,-2-1 153,-1 5 0,-4-6 273,-2 2-176,-4-2 0,-6 2 0,0 2 493,-1 2-384,1 1 1,0 5 0,0 0 427,0 0-432,0 0 1,4 5 0,1 1 0,0 2 166,1 3 1,0 2 0,5 1 0,-2 1-199,2 4 0,1-3 1,2 3-1,0-2-214,0 2 1,5-3 0,1 1 0,2-3-355,3 0 1,0-8 0,0 8-1298,-1-1 1282,-1-1 0,7-4 0,-1-1 438,-1-1 0,10-5 0,-8 6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39:58.375"/>
    </inkml:context>
    <inkml:brush xml:id="br0">
      <inkml:brushProperty name="width" value="0.08571" units="cm"/>
      <inkml:brushProperty name="height" value="0.08571" units="cm"/>
      <inkml:brushProperty name="color" value="#004F8B"/>
    </inkml:brush>
  </inkml:definitions>
  <inkml:trace contextRef="#ctx0" brushRef="#br0">240 184 7663,'0'-10'39,"0"1"409,0-2 1,-4-2-1,-1-1 123,2 0 1,1 0-1,1 0 50,-4 0-377,3 6 0,-10-4 36,2 2-217,-2-2 1,-2 4 0,0 1-1,-1 3 54,1-1 0,0 0-246,0 5 42,0 0 1,5 2 0,-1 1 0,1 3-40,1 2 1,-3 2-1,5 4 1,-1 1 87,1 4 1,1-3-1,5 4 1,0-1-2,0 0 0,0 1 0,2-3-100,3 2 0,-2-1 1,6-7-65,2-2 1,2-6 0,1 2-1,0-5 38,0-5 0,0-3 0,0-7 39,0-4 49,1 3 1,-1-9 0,0 5 178,0-2-55,-6 4 1,4-5-1,-4 6 1,2 3 552,-1 1 1,-6-3 129,2 7 1,-4 4-328,-1 5 0,0 6 0,0 9 0,0 0-141,0 4 0,0-2 1,2 7-1,1 1-88,2 2 0,-1 1 0,-4 0 0,0 2-35,0 3 0,0-2 0,0 5 0,0 0 62,0 0 0,-4-3 0,-3 3-390,0-1 138,-3-9 1,1-5-1,-1-7-818,-1 0 678,5 0 0,-11-6 1,3-3-1771,-2-4 1317,-6-1 1,0-8 643,-6-6 0,-13-6 0,-3-8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00.780"/>
    </inkml:context>
    <inkml:brush xml:id="br0">
      <inkml:brushProperty name="width" value="0.08571" units="cm"/>
      <inkml:brushProperty name="height" value="0.08571" units="cm"/>
      <inkml:brushProperty name="color" value="#004F8B"/>
    </inkml:brush>
  </inkml:definitions>
  <inkml:trace contextRef="#ctx0" brushRef="#br0">254 301 7710,'0'-14'0,"0"0"513,0 0 1,0 0 183,0 0-542,0 0 1,-5-1 0,-1 1-1,-2 2-52,-3 2 1,-1-1 0,-2 7 0,-1 1-11,1 1 0,0 2 0,-1 2 0,-3 2-105,-1 6 0,1 2 0,4 4 1,-1 1-165,1 2 0,5 6 0,0-3 1,-1 2 8,2-1 0,2-4 1,6 3-1,0-2 35,0-3 0,2 4 0,2-2 69,6-2 0,-1-8 0,4-4-19,2-3 45,3-2 0,-3-7 0,2-2-9,2-4 12,6-7 0,-7-4 0,4-7 104,-2-2-48,-1 0 1,0-1 0,-1-2 0,0 0 54,-3 3 0,-2-2 1,-2 2-1,-3 3 196,-2 5 1,3 5 119,-4 6 1,-2 9 0,-6 8-13,-2 10 0,-6 10 1,2 1-1,-2 3-152,2 1 0,-2 2 1,6 1-370,2 2 124,-5 0 1,6-3-1,-2-1 132,2 0 1,2 2 0,0-8-1,0 4-2296,0 1 1370,0-6 1,5 0 809,0-3 0,12-3 0,-2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05.861"/>
    </inkml:context>
    <inkml:brush xml:id="br0">
      <inkml:brushProperty name="width" value="0.08571" units="cm"/>
      <inkml:brushProperty name="height" value="0.08571" units="cm"/>
      <inkml:brushProperty name="color" value="#004F8B"/>
    </inkml:brush>
  </inkml:definitions>
  <inkml:trace contextRef="#ctx0" brushRef="#br0">11 333 7643,'6'0'0,"-1"0"-2,0 0 0,1 0 0,0 0 0,0-2 95,1 1 1,1-2 0,-1 2 0,0-1 212,2-1 0,-1 2 0,2-1-182,-1 1 0,-2 1 1,2-2 1,-3 1-61,2-1-88,-2 2 1,-1-2 0,0 0-17,-2-1 1,0-1 0,-5-1-114,-1-1 0,-1 3 0,-5-1-545,2 0 544,-3-1 0,2 2 0,-2-1 0,0 0-65,1 1 302,0-1-148,1 1 0,-2-2 0,1 1-73,1 0 1,-2 1 251,3-3 1,0 1 291,2-1 1,-1 1-137,1 0-16,2-1-230,0 1 1,3 0-19,0-1 39,0 3 11,3-2 0,0 4 198,2-2-201,3 1-4,0-2 158,1 3-86,1-1 0,-2 0-55,3 0 0,-2 0-1,0 0 0,-3 1 31,2 0 1,-2-2-75,-1-1 56,0 2-207,1-3 1,-3 4 99,1-3 108,-3 0-498,1 2 221,-2-3-59,0 2-234,0-3 195,-2 1-11,-1 0 116,-2-1 0,-1 1-167,-1 0 1,0-1 121,-2 1 1,1 0-141,-1 1 219,-1 0 278,1 1-295,1-3 173,0 3 0,3-1 146,-1 0-77,3 2-160,1-3 680,2 4-296,0-1-132,0-1 35,2 3 1,2-4 82,3 2 1,1-2-130,1 2-21,1 1-52,-2-2 1,3 2-56,0-2 1,1 1 0,1 0-1,-2 0-410,-1 0 96,0 1 167,-2-2-727,3 3 405,-3-3 447,3 3 0,-6 0 0,3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3:29.335"/>
    </inkml:context>
    <inkml:brush xml:id="br0">
      <inkml:brushProperty name="width" value="0.08571" units="cm"/>
      <inkml:brushProperty name="height" value="0.08571" units="cm"/>
      <inkml:brushProperty name="color" value="#004F8B"/>
    </inkml:brush>
  </inkml:definitions>
  <inkml:trace contextRef="#ctx0" brushRef="#br0">173 107 7926,'-7'-1'307,"1"-1"0,1 0 227,1-2 75,-1 0-416,-1-3 1,-1 0 0,0-1 0,1-1 35,2 1 1,-2 0-1,2 2 1,-3-2-4,-2-1 0,2 4 0,-2-3 0,1 2 3,-1 3 1,2 2-1,-2 1 1,2 1-266,0 1 1,0 4-1,1 3 1,1 1-634,1-1 1,2 3 0,0-1 0,1 1 260,1-1 0,3 2 0,0-3 107,0 0 0,2 0 275,1-4 1,1 1-63,0 0 1,-1-1 62,1-2 1,-1-1 0,1-3-14,0 0 42,-4 0 0,3-1 263,-1-1-217,1-5 0,0 0 234,1-2 1,-3 2-125,1 0 1,-3-1-1,2 1 379,-1 1 0,2 4-92,-1-1 1,2 3-1,0 3 1,-1 3-123,-1 2 1,0 4 0,1-1 0,0 2-85,0 3 1,-2 1 0,0 2 20,0-1-169,-3 4 1,3-5-1,-3 4 1,0-1 199,0 0-159,0-1 0,0-1-329,0-2 115,0-1 0,-2-2 0,-1 0 0,0-1-961,-3-1 393,1-6 1,-2 3 0,0-5 57,1 1 0,-1-3 0,0 1 0,-1-4-137,-1-2 1,0-6-1,3-3 727,2-4 0,-2-5 0,2-2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01.226"/>
    </inkml:context>
    <inkml:brush xml:id="br0">
      <inkml:brushProperty name="width" value="0.08571" units="cm"/>
      <inkml:brushProperty name="height" value="0.08571" units="cm"/>
      <inkml:brushProperty name="color" value="#004F8B"/>
    </inkml:brush>
  </inkml:definitions>
  <inkml:trace contextRef="#ctx0" brushRef="#br0">240 170 7833,'-4'-10'276,"-1"1"1,-1-1 0,3-4-164,-2 0 0,-1 0 0,3 0 0,-2 0-48,2 0 0,-4 0 0,1-1-55,-2 1 1,-1 6 0,-5 4-1,0 2-16,0 2 0,-1 2 1,0 2-1,-2 6 49,-2 2 0,1 7 1,7 2 31,2 1-43,6-5 1,-8 8 0,6-5-54,2 2 6,2-4 1,1 3 0,1-3 0,4-1-38,4-5 1,4 1 0,1-7-38,0 2 0,5-5 0,0 0 0,-2-6 29,-1-6 0,2-5 1,1-5-1,-2-3 50,-1 0 1,-2-3 0,0 6 0,-1 2-14,-4 1 0,2 2 1,-4 0 663,0 0-512,-3 6 1,2 3-1,-6 10-170,0 4-15,0 4 1,1 3 0,2 1 0,2 3-325,-2 2 0,-1 0 0,-1 2-466,4-5 0,-3-2 846,2 2 0,4-4 0,0 6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01.414"/>
    </inkml:context>
    <inkml:brush xml:id="br0">
      <inkml:brushProperty name="width" value="0.08571" units="cm"/>
      <inkml:brushProperty name="height" value="0.08571" units="cm"/>
      <inkml:brushProperty name="color" value="#004F8B"/>
    </inkml:brush>
  </inkml:definitions>
  <inkml:trace contextRef="#ctx0" brushRef="#br0">1 0 9160,'14'0'394,"0"0"-492,6 0 136,-10 0 0,15 0 0,-8 0 173,3 0-20,1 0-225,-7 6 0,0-4 0,0 3 34,0-4 0,0-1 0,0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01.635"/>
    </inkml:context>
    <inkml:brush xml:id="br0">
      <inkml:brushProperty name="width" value="0.08571" units="cm"/>
      <inkml:brushProperty name="height" value="0.08571" units="cm"/>
      <inkml:brushProperty name="color" value="#004F8B"/>
    </inkml:brush>
  </inkml:definitions>
  <inkml:trace contextRef="#ctx0" brushRef="#br0">71 0 7645,'-14'0'948,"4"0"-492,1 0 1,6 7 0,-2 2 0,3 5-258,2 5 0,0-2 0,-1 5 0,-2 0-184,-2 0 1,0 2 0,5 2-1,0-1-453,0-1 0,-4-1 1,-1 4-1,2-2-93,1-1 1,2-2 0,0 1 530,0-4 0,0 3 0,0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01.993"/>
    </inkml:context>
    <inkml:brush xml:id="br0">
      <inkml:brushProperty name="width" value="0.08571" units="cm"/>
      <inkml:brushProperty name="height" value="0.08571" units="cm"/>
      <inkml:brushProperty name="color" value="#004F8B"/>
    </inkml:brush>
  </inkml:definitions>
  <inkml:trace contextRef="#ctx0" brushRef="#br0">212 184 7349,'0'-14'-612,"0"0"1178,0 0-354,0 6 1,0-4 0,0 2 382,0-2-469,0 4 0,0-5 1,-1 4 16,-4-4 0,-1-1 1,-5 2-1,1 2-37,-1 5 1,3-1 0,-1 1 0,-2 2-61,-2 2 0,-1 7 0,-1 5-12,-4 6 1,8 4-1,-3 5 1,1 1-125,1 3 1,2 1 0,2-3-1,2 1 50,3-1 1,1-5 0,2-1-1,0-1-55,0-4 0,2-8 1,4-4-148,8-3 1,-3-6-1,7-3 35,-1-8 0,2-3 0,-2-1 0,2-3 65,-2 0 47,-1-5 95,-2 5 0,0 0 0,0 2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02.065"/>
    </inkml:context>
    <inkml:brush xml:id="br0">
      <inkml:brushProperty name="width" value="0.08571" units="cm"/>
      <inkml:brushProperty name="height" value="0.08571" units="cm"/>
      <inkml:brushProperty name="color" value="#004F8B"/>
    </inkml:brush>
  </inkml:definitions>
  <inkml:trace contextRef="#ctx0" brushRef="#br0">0 71 8043,'13'-19'0,"-2"2"0,-4 3 0,0 3 0,4 7 0,-4-2 0</inkml:trace>
  <inkml:trace contextRef="#ctx0" brushRef="#br0" timeOffset="1">56 0 7628,'0'28'0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02.121"/>
    </inkml:context>
    <inkml:brush xml:id="br0">
      <inkml:brushProperty name="width" value="0.08571" units="cm"/>
      <inkml:brushProperty name="height" value="0.08571" units="cm"/>
      <inkml:brushProperty name="color" value="#004F8B"/>
    </inkml:brush>
  </inkml:definitions>
  <inkml:trace contextRef="#ctx0" brushRef="#br0">0 0 8086,'0'19'0,"0"0"0,0 12 0,0-1 0</inkml:trace>
  <inkml:trace contextRef="#ctx0" brushRef="#br0" timeOffset="1">0 113 8569,'0'16'0,"0"1"0,0 4 282,0 1 1,7 0-283,2 1 0,4 4 0,1-5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02.603"/>
    </inkml:context>
    <inkml:brush xml:id="br0">
      <inkml:brushProperty name="width" value="0.08571" units="cm"/>
      <inkml:brushProperty name="height" value="0.08571" units="cm"/>
      <inkml:brushProperty name="color" value="#004F8B"/>
    </inkml:brush>
  </inkml:definitions>
  <inkml:trace contextRef="#ctx0" brushRef="#br0">268 113 7769,'0'-6'0,"-9"-3"109,-7-4 0,-1-1 591,3 0-502,6 0 0,0 4 0,6 1 0,-1-1-41,0 3 1,2 0-1,-7 7-301,3 0 1,0 0-1,-7 2 124,2 3 0,7 2 0,5 8-132,-4-1 0,7 0 1,1 1-125,-4 4 1,-4-3 203,2 3 1,14 1 94,0-1 1,-6 4 65,-17-4 1,3 0 0,1-5 0,3 0 0,1 0 0,-4 1-49,-4-1 0,-4-5 0,1 0 1,-1 1-266,-1-2 0,1-2-398,-10-6 0,6-2 622,-2-2 0,3-4 0,2-6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03.431"/>
    </inkml:context>
    <inkml:brush xml:id="br0">
      <inkml:brushProperty name="width" value="0.08571" units="cm"/>
      <inkml:brushProperty name="height" value="0.08571" units="cm"/>
      <inkml:brushProperty name="color" value="#004F8B"/>
    </inkml:brush>
  </inkml:definitions>
  <inkml:trace contextRef="#ctx0" brushRef="#br0">0 184 7573,'25'4'0,"-12"1"29,-10-2 0,14-1 0,15-2 1,-7 0 137,-13 0 0,-2 0-149,-6 0 0,-2-6 1,9-2-79,-3 0 1,3-5 0,4 4 45,-2-4-142,-8-1 217,1 0 0,-8 0 1,-2 1 163,-6 4-204,10-3 342,-4 4-232,-3 0 0,-2-3 0,-12 6 72,1 2-76,11 1 1,-4 4-1,10 1 282,-3 2 0,-13 6-284,9-2 0,15 8 1,-5 4-1,-1 1-226,-12 3 7,2-5 117,-1 1 1,16-1-1,4 2 1,3 0-1,-6-3-328,-4-4 0,15 3 0,0-3-59,-8-2 0,-1-4 0,7 2 0,8-3 0,7-2-171,-6-2 400,-4-3-12,1-1 1,7-6 173,6-4 1,-2-2 0,-7-2 0,-4-2 122,1-3 1,-4 4 0,5-6 510,-2 1-506,-1 4 0,-8-9 1,0 5 298,0-2-276,-2 4 0,-9-3 1,0 3-1,0-1 111,0 2 1,-1 2 0,-4 2 0,-3 2-143,0 2 0,-4 5 1,1 0-1,-5 2-119,-3 2 1,-4 2-1,4 2 1,2 6-21,1 2 0,-3 4 1,0 3-1,2 3-36,2 0 1,5 4-1,2-2 1,2 1-26,3-1 1,1 1 0,2-6 7,0-2 0,0-2 0,3-2 1,4-2-414,2-2 362,7-5 0,-8 2 1,7-8-1,4-2-77,5-6 0,-2-2 1,0-3-1,0 0-101,-1-4 1,0 3 0,1-4 0,-5 1 321,0 0 1,-4-4 0,-5 4 0,-2 2 261,-3 1 1,-1 2 0,-2 0 568,0 0 127,6 6 1,-4 3-610,2 10 1,-2 3 0,-1 6-171,4 0-100,-3 6 1,4-2-1,-6 5 288,0 2-294,0-4 1,0 5-1,0-2 1,0 2 69,0 3 0,0-1 1,0 0-1,0 0-38,0 0 1,-5-4 0,0-1 0,1 1-63,-2-2 0,-1-2 0,-4-6 0,3 1-2,2-1 0,0-6 0,1-2 0,-4-2-1063,-4 1 1,-1-2 0,-2-7 53,-2-6 1,-4-2 0,-8-4 919,-3-3 0,3 3 0,-4-4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09.687"/>
    </inkml:context>
    <inkml:brush xml:id="br0">
      <inkml:brushProperty name="width" value="0.08571" units="cm"/>
      <inkml:brushProperty name="height" value="0.08571" units="cm"/>
      <inkml:brushProperty name="color" value="#004F8B"/>
    </inkml:brush>
  </inkml:definitions>
  <inkml:trace contextRef="#ctx0" brushRef="#br0">15 15 7734,'-7'-8'1049,"6"2"-708,-6 6 0,7 8 0,2 4-85,3 6-112,-4 7 1,7-7 0,-5 9-211,2 3 1,1 1-325,-1-3 0,-3 1 0,2-3 292,-2-2 0,-2 1 0,0-6-216,0-2 1,0-1 0,0-2 313,0 0 0,6-6 0,2-2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09.915"/>
    </inkml:context>
    <inkml:brush xml:id="br0">
      <inkml:brushProperty name="width" value="0.08571" units="cm"/>
      <inkml:brushProperty name="height" value="0.08571" units="cm"/>
      <inkml:brushProperty name="color" value="#004F8B"/>
    </inkml:brush>
  </inkml:definitions>
  <inkml:trace contextRef="#ctx0" brushRef="#br0">1 99 7735,'0'-22'-7,"0"4"0,0 2 0,0 2 392,0 0 1,6 6-111,3 3 0,4 4 0,1 1 0,0 0-141,0 0 0,0 1 0,-1 4 0,-2 3-65,-2 0 1,-4 4 0,3-2-1,-2 2-6,-3 2 0,-1-4 0,-2-1 0,0 2-29,0 2 0,-7 1 0,-2 0-96,-4 0 0,-1-5 0,0-1-675,0-2 524,0-1 1,0-5-1,1-1-686,4-4 899,-4-3 0,12-12 0,-5-2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3:29.726"/>
    </inkml:context>
    <inkml:brush xml:id="br0">
      <inkml:brushProperty name="width" value="0.08571" units="cm"/>
      <inkml:brushProperty name="height" value="0.08571" units="cm"/>
      <inkml:brushProperty name="color" value="#004F8B"/>
    </inkml:brush>
  </inkml:definitions>
  <inkml:trace contextRef="#ctx0" brushRef="#br0">1 113 7826,'3'4'-348,"1"-2"1,2-1-1,1 0 1,-1 0 541,1 1 0,0 0 0,0-2 0,1 0 101,1 0 1,1-2-1,-2-1 1,0 0-246,1 0 0,0-4-277,0 0 275,0-4 1,-6 6 0,0-1 18,-3 0 0,0-2 0,0-1-195,0 1 0,-3 0 21,-1 2 0,0-1 122,-3 0 32,2 1 0,-5 0 0,1 2 0,0 1 186,-1 3 0,-1 0 1,0 3-1,2 2 27,2 3 1,0 3-1,1 4 1,0 0-8,1 0 1,3 1-1,2 0 1,0 1-28,0 1 1,0-1 0,0-1 0,2-1-57,3 1-111,1-1 1,1-4-786,2 0 574,-2-3 0,6 1 0,-1-4-1297,2 0 1124,0-4 1,3 2 0,-2-3 0,1 0-460,1 0 784,-2-3 0,7 0 0,-1-4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10.474"/>
    </inkml:context>
    <inkml:brush xml:id="br0">
      <inkml:brushProperty name="width" value="0.08571" units="cm"/>
      <inkml:brushProperty name="height" value="0.08571" units="cm"/>
      <inkml:brushProperty name="color" value="#004F8B"/>
    </inkml:brush>
  </inkml:definitions>
  <inkml:trace contextRef="#ctx0" brushRef="#br0">184 140 6452,'0'-14'570,"-1"5"0,-2-1 465,-2-1 1,-6-1-860,2-2 1,-4 1-1,0 2-141,4 2 1,-3 6 0,2-2 0,-2 3 0,-3 2-52,1 0 0,5 5 0,0 1 0,-1 2-111,2 3 1,-3 2-61,7 1 205,-1 6 0,5-9 0,0 3-364,0-1 185,0-1 1,6 1-41,4-4 1,2-2-1,2-7 1,0 0-277,0 0 422,1 0 1,-6-7 0,0-4-1,2-4 36,2-4 1,-4-1-1,-1 2 1,0-1 362,0 2 1,-3 2 0,2 0 882,0 1-834,4 6 0,-4 4 0,6 8-126,-4 6 1,-1 7-1,-5 4 1,2 0-89,-2 5 1,0 6-1,0 5-116,2-1-35,0 4 0,0-4 1,-1 7-1,-1-2 33,-1-4 0,-2 2 1,0-6 27,0-1-28,0-3 1,0-2 0,-2-2 0,-1-3-120,-1-1 1,-6-7-1,4-7 1,-2 1-317,-3 0 0,-3-5 0,-3 2 1,-2-5-644,2-5 0,-1-3 1017,0-6 0,2-12 0,-4-4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12.337"/>
    </inkml:context>
    <inkml:brush xml:id="br0">
      <inkml:brushProperty name="width" value="0.08571" units="cm"/>
      <inkml:brushProperty name="height" value="0.08571" units="cm"/>
      <inkml:brushProperty name="color" value="#004F8B"/>
    </inkml:brush>
  </inkml:definitions>
  <inkml:trace contextRef="#ctx0" brushRef="#br0">57 28 7999,'-6'-8'864,"3"2"-74,-6 6-539,5 0 0,-3 0 0,3 2-34,0 2 0,-1 4 0,3 6-58,-2 1-152,2-1 1,-4 0 0,6 1-1,0 3 1,0 1 1,0-1-1,1-4 1,3 1-128,0-1 0,9-5 0,-1 0 0,6 1-128,-1-2 1,3-2 0,1-8 0,-1-1 134,0-1 1,-1-7-1,-5 1 1,-1-2 100,-4-2 1,2-1 0,-6 1 0,-2 0 158,-1 0 0,-2 0 0,0 0 265,0 0-315,-7 0 1,4 1 0,-6 2 52,-2 2 0,-6 1 0,-2-3 1,2 3-1,-1 2 159,0 3-208,8 1 1,-9 2-893,10 0 66,3 6 1,-5 2-1408,6 6 2131,0 0 0,5 13 0,0 3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13.360"/>
    </inkml:context>
    <inkml:brush xml:id="br0">
      <inkml:brushProperty name="width" value="0.08571" units="cm"/>
      <inkml:brushProperty name="height" value="0.08571" units="cm"/>
      <inkml:brushProperty name="color" value="#004F8B"/>
    </inkml:brush>
  </inkml:definitions>
  <inkml:trace contextRef="#ctx0" brushRef="#br0">0 0 7979,'0'14'298,"0"2"0,2 3 1,1 4-404,2 4 0,4 7 0,-4 2-441,-2 0 449,5 5 0,-7-9 1,4 2-372,-3-4 309,-2 1 1,0-10 0,0 2-454,0-4 337,0-3 275,0-9 0,0 0 0,0-7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13.602"/>
    </inkml:context>
    <inkml:brush xml:id="br0">
      <inkml:brushProperty name="width" value="0.08571" units="cm"/>
      <inkml:brushProperty name="height" value="0.08571" units="cm"/>
      <inkml:brushProperty name="color" value="#004F8B"/>
    </inkml:brush>
  </inkml:definitions>
  <inkml:trace contextRef="#ctx0" brushRef="#br0">0 43 7753,'5'-14'0,"0"0"0,1 6 703,-1 3-413,3 4 0,6 1 1,0 0-91,0 0-153,0 0 0,0 6 0,0 3 35,0 4-117,-6-5 1,3 4 0,-4-4 0,-1 2-74,0-1 0,-1 0 0,-7 6 0,-1-1 19,-2 0 1,-6-2 0,2-1 0,-4-3-61,-1-2 0,5 4 0,0-5 0,-2-2-14,-2-2 1,-1-1 0,0 0-936,0 0 1098,6 0 0,-5 0 0,5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14.143"/>
    </inkml:context>
    <inkml:brush xml:id="br0">
      <inkml:brushProperty name="width" value="0.08571" units="cm"/>
      <inkml:brushProperty name="height" value="0.08571" units="cm"/>
      <inkml:brushProperty name="color" value="#004F8B"/>
    </inkml:brush>
  </inkml:definitions>
  <inkml:trace contextRef="#ctx0" brushRef="#br0">212 140 7724,'-5'-14'0,"-1"0"0,-2 0-278,-3 0 207,-2-1 0,4 1 0,0 2 427,-2 2-185,-2-2 0,-1 9 0,0-5-75,0 2 0,4 2 0,1 9 0,-1 5-18,3 2 0,-6 4 1,5 3-1,-1 4-9,-1 4 1,7-1-1,-1 0 1,2-3-11,2 2 1,0-3-1,0 0 1,0-2-72,0-2 0,2-4 1,2-3-394,6-2 286,2-6 0,2 2 0,0-10-189,1-4 226,5-10 1,-9 2 0,3-7 155,-1-1-55,-1 5 0,1-7 0,-2 5 1,-4 0 95,0 3 1,4-1 0,-3 1 217,-1 2 0,1 8-40,-3 4 0,1 5 0,5 5 1,-1 4-91,1 4 1,-4 7 0,3 3 0,-1 3-58,-1-3 0,3 8 1,-5-2-1,2 0-48,3 1 1,-5 3 0,-1 0 15,-3-2-32,-2-1 0,0 3 0,-2-1-70,-3-6-14,-2 2 0,-3-12 0,1 3-422,-2-3 176,-8-9 1,3 4-1,-4-6 1,1-2-336,0-1 1,0-8-1,5-5 1,0-8-1273,0-10 1855,0 1 0,0-19 0,0 3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14.468"/>
    </inkml:context>
    <inkml:brush xml:id="br0">
      <inkml:brushProperty name="width" value="0.08571" units="cm"/>
      <inkml:brushProperty name="height" value="0.08571" units="cm"/>
      <inkml:brushProperty name="color" value="#004F8B"/>
    </inkml:brush>
  </inkml:definitions>
  <inkml:trace contextRef="#ctx0" brushRef="#br0">13 1 7456,'-8'6'-79,"4"2"0,7 8 0,3 1 366,2 2 0,0 12 0,3 2 0,-2 6-237,2 4 1,0 4-1,0 0-50,-2-2 0,7-1 0,6-2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15.881"/>
    </inkml:context>
    <inkml:brush xml:id="br0">
      <inkml:brushProperty name="width" value="0.08571" units="cm"/>
      <inkml:brushProperty name="height" value="0.08571" units="cm"/>
      <inkml:brushProperty name="color" value="#004F8B"/>
    </inkml:brush>
  </inkml:definitions>
  <inkml:trace contextRef="#ctx0" brushRef="#br0">14 15 7371,'-1'-8'972,"-4"3"-669,4 3 1,-6 4-1,7 3-156,0 4 0,0 4 1,0 2-1,0 3-137,0 0 1,0 12 0,0-2 0,0 2-344,0 0 0,0 3 0,2 0 0,1-3-303,2-5 0,-1 1 0,-4-4 636,0 0 0,0-1 0,0-7 0,0-6 0,0-2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16.128"/>
    </inkml:context>
    <inkml:brush xml:id="br0">
      <inkml:brushProperty name="width" value="0.08571" units="cm"/>
      <inkml:brushProperty name="height" value="0.08571" units="cm"/>
      <inkml:brushProperty name="color" value="#004F8B"/>
    </inkml:brush>
  </inkml:definitions>
  <inkml:trace contextRef="#ctx0" brushRef="#br0">42 99 7720,'2'-23'98,"3"-1"0,-4 12 0,5-1 1,1 4 209,2 1 1,-1 5 0,1-2-120,2 3 1,2 2-1,-1 2 87,-2 3-138,2-4 0,-10 13 0,3 1 133,-4 6-193,-1-6 0,0 8 1,0-9 65,0 2-147,-6 0 0,-2-2 1,-6 0-1,0 0-105,0 0 1,0 0 0,0-1-160,-1-4 1,1-3-275,0-6 1,2-1 0,2-4-933,6-4 1473,2 2 0,2-5 0,0 4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19.498"/>
    </inkml:context>
    <inkml:brush xml:id="br0">
      <inkml:brushProperty name="width" value="0.08571" units="cm"/>
      <inkml:brushProperty name="height" value="0.08571" units="cm"/>
      <inkml:brushProperty name="color" value="#004F8B"/>
    </inkml:brush>
  </inkml:definitions>
  <inkml:trace contextRef="#ctx0" brushRef="#br0">212 169 7626,'-8'-14'0,"3"0"118,4 0 1,1 5-1,0-1 1,0-1 47,0-1 1,-5-2-1,0 0 76,2-1 0,-5 3-144,-1 2 0,-4-2 1,4 10 0,0-2 36,-2 2-147,-2 2 1,-1 0 0,0 2 0,1 2-15,4 6 1,-4 2 0,4 2 0,-2 2-29,1 3 0,3 1 0,4 5 1,-2-3-82,2-1 1,1-1 0,2-3-1,2 1-32,2-6 1,0 1 0,5-9 0,2 0 19,1-3 1,3-1 0,-1-1 0,0-6 67,0-7 1,0 3 0,0-8 133,0-3-17,-6 4 0,3-3 0,-5 7 0,2 0 236,3 0 1,-5 4 215,-1 1-310,3 6 1,-6-2-1,4 10 22,0 4 1,-4 5-1,2 4 1,-2 2-42,-2 2 0,0 2 0,0 4 0,0 0-30,0 0 0,0-4 0,0-1 0,-2 1-30,-2-2 0,-3 3 0,-4-6-135,2-2 0,1-1 1,-3-2-1,2 0 0,-2-2-332,-2-2 0,-1-4 0,0-6 22,0 0 0,0 0 0,1-2-916,4-2 846,-4-4 0,12-8 414,-4-3 0,3-3 0,2-6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19.849"/>
    </inkml:context>
    <inkml:brush xml:id="br0">
      <inkml:brushProperty name="width" value="0.08571" units="cm"/>
      <inkml:brushProperty name="height" value="0.08571" units="cm"/>
      <inkml:brushProperty name="color" value="#004F8B"/>
    </inkml:brush>
  </inkml:definitions>
  <inkml:trace contextRef="#ctx0" brushRef="#br0">85 13 7646,'-9'0'16,"-1"0"177,-1 0 0,3 0 0,-1 0 79,-2 0 0,5 13 0,0 4-178,-1 4 0,6-1 1,-4-4-136,3 2 0,4-2 1,3 3-83,4-3 0,4-8 0,1-4 0,0-2 10,0-2 1,-1-2 0,-2-1 0,-2-5 37,2-4 1,-3 5-1,0-7 223,-2 2-102,-1-1 1,-5-1-1,0 0 1,0 0 115,0 0 1,-2 4 0,-3 1-187,-4-2 1,-4 0 0,-1 2-257,0 4 0,0 5 280,0 5 0,0 2 0,0 8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3:31.612"/>
    </inkml:context>
    <inkml:brush xml:id="br0">
      <inkml:brushProperty name="width" value="0.08571" units="cm"/>
      <inkml:brushProperty name="height" value="0.08571" units="cm"/>
      <inkml:brushProperty name="color" value="#004F8B"/>
    </inkml:brush>
  </inkml:definitions>
  <inkml:trace contextRef="#ctx0" brushRef="#br0">14 0 7875,'-7'0'0,"3"3"0,2 2 1018,1 0-662,1 5 0,0-1 0,0 4 231,0 3-501,0 3 1,1 1-1,1 0 1,0 2-62,-1 3 1,2 0-1,0 0 1,0-1 108,0 1 0,0-2 0,-1-1 0,1-2-530,0 0 1,-1-2-1,2-1 1,-1-2-488,-1-2 1,-1-1-1,0-3-384,2-1 1267,-1-3 0,-2-5 0,0-4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21.391"/>
    </inkml:context>
    <inkml:brush xml:id="br0">
      <inkml:brushProperty name="width" value="0.08571" units="cm"/>
      <inkml:brushProperty name="height" value="0.08571" units="cm"/>
      <inkml:brushProperty name="color" value="#004F8B"/>
    </inkml:brush>
  </inkml:definitions>
  <inkml:trace contextRef="#ctx0" brushRef="#br0">43 1 7534,'-14'0'464,"4"0"-264,1 0-91,6 0 0,-3 1 64,6 4-111,0 3 0,0 12 0,0 4 0,0 3-41,0 1 0,0 2 0,0 1 0,0 2-36,0-2 0,1 1 0,2-1 0,2 0-355,-2-4 0,0-5 0,0-8-1234,2 0 1604,0 0 0,-5-6 0,6-8 0,2-8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21.604"/>
    </inkml:context>
    <inkml:brush xml:id="br0">
      <inkml:brushProperty name="width" value="0.08571" units="cm"/>
      <inkml:brushProperty name="height" value="0.08571" units="cm"/>
      <inkml:brushProperty name="color" value="#004F8B"/>
    </inkml:brush>
  </inkml:definitions>
  <inkml:trace contextRef="#ctx0" brushRef="#br0">71 267 7628,'0'-33'0,"0"0"0,0 1 0,0 1-91,0-2 1,6 5 0,4 0 316,2 7 1,-2 10 0,-1 3 41,2 2 1,-3 3 0,0 8-55,-2 4 1,-1 4 0,-5 1-93,0 0 0,0 2 0,-2 1 1,-3 2-136,-4-2 1,-4-5 0,-1-1 0,2 2-195,2-2 1,-2 0 0,2 1 0,-2-2-79,-2-5-702,0 2 0,0-5 181,6 4 806,1-12 0,14 4 0,1-4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22.087"/>
    </inkml:context>
    <inkml:brush xml:id="br0">
      <inkml:brushProperty name="width" value="0.08571" units="cm"/>
      <inkml:brushProperty name="height" value="0.08571" units="cm"/>
      <inkml:brushProperty name="color" value="#004F8B"/>
    </inkml:brush>
  </inkml:definitions>
  <inkml:trace contextRef="#ctx0" brushRef="#br0">142 192 7681,'4'-14'0,"1"0"25,-2 0 121,-1 0 0,-2-1 0,0 1 249,0 0-310,0 0 0,0 5 0,0-1 0,0-1-40,0-1 1,-6-1-1,-4 4-25,-2 4 0,-3-1 0,1 3 0,0 3-24,0 3 0,2 3 0,1-1 0,1 4-83,-1 4 1,0 6-1,2-1 1,4 0 27,4-3 1,1 1 0,0 1-66,0 2 0,4 0 0,3-7 1,0-2 41,4-5 0,2-4 1,1-1-1,0-1-116,0-4 1,-4 2 0,-1-7 162,2-1 77,2-7 0,-4 2 0,-1-3 0,0 3 159,-1 2 0,1 0 1,3 2 505,-1 2-512,-7 4 1,8 14-1,-6 4 1,-2 7 89,-2 3 0,-1 2 0,0 4 0,0 0-76,0 0 1,0 0-1,0 1 1,0-1-111,0 0 1,-1 0-1,-4 1 1,-3-3 69,0-2 0,-4 1 1,2-6-826,-2-2 453,4-1 0,-5-2 0,4-2-543,-4-2 0,-1-6 162,0-8 0,6-1 1,4-8-1,2-5 584,2-8 0,6 1 0,2-9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22.337"/>
    </inkml:context>
    <inkml:brush xml:id="br0">
      <inkml:brushProperty name="width" value="0.08571" units="cm"/>
      <inkml:brushProperty name="height" value="0.08571" units="cm"/>
      <inkml:brushProperty name="color" value="#004F8B"/>
    </inkml:brush>
  </inkml:definitions>
  <inkml:trace contextRef="#ctx0" brushRef="#br0">0 1 8033,'0'14'292,"0"0"1,5 6-1,0 4 1,0 3-27,1 1 1,-3 0 0,5 2-1722,-2 3 1455,5-10 0,-3 16 0,6-9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55"/>
    </inkml:context>
    <inkml:brush xml:id="br0">
      <inkml:brushProperty name="width" value="0.08571" units="cm"/>
      <inkml:brushProperty name="height" value="0.08571" units="cm"/>
      <inkml:brushProperty name="color" value="#004F8B"/>
    </inkml:brush>
  </inkml:definitions>
  <inkml:trace contextRef="#ctx0" brushRef="#br0">141 15 6679,'-14'-8'712,"5"2"1,-1 6 0,-1 0-349,-1 0 0,2 4 1,1 3-1,-2 1-62,-1 3 1,2-2-1,2 4 1,0 2-158,1 1 0,3 0 0,0-2 0,2 0-90,2 0 1,0 5 0,2 0-1,1-2-336,2-2 1,6 0 0,-2-1 0,4-2-222,1-2 0,0 1 1,1-7-1,3-1-6,1-1 0,1-4 1,-3-2-671,2-6 1178,6-2 0,-9-2 0,4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56"/>
    </inkml:context>
    <inkml:brush xml:id="br0">
      <inkml:brushProperty name="width" value="0.08571" units="cm"/>
      <inkml:brushProperty name="height" value="0.08571" units="cm"/>
      <inkml:brushProperty name="color" value="#004F8B"/>
    </inkml:brush>
  </inkml:definitions>
  <inkml:trace contextRef="#ctx0" brushRef="#br0">14 82 8939,'0'14'296,"0"1"1,-1-1-138,-4 0-62,3 0 0,-4 0 1,6 0-1,2 0-79,2 0 25,4-6 0,2 3 0,-1-6 75,2-2 1,6-1 0,2-2-726,-2 0 393,-1-7 0,-2-2-324,0-10 431,0 3 1,-1-6 0,-2 5 0,-3-2 0,-2 2 118,-3 1 1,-1-2 0,-2-1 0,-2 3 56,-3 5 1,-3 0 0,-6 5 127,0-2 1,-1 5 0,-3 0 0,-1 4 0,1 6-199,-3 0 1,10 4 0,-3 7-1056,2 1 815,5-1 0,1-4 1,6 2 240,0 3 0,13-3 0,2 4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57"/>
    </inkml:context>
    <inkml:brush xml:id="br0">
      <inkml:brushProperty name="width" value="0.08571" units="cm"/>
      <inkml:brushProperty name="height" value="0.08571" units="cm"/>
      <inkml:brushProperty name="color" value="#004F8B"/>
    </inkml:brush>
  </inkml:definitions>
  <inkml:trace contextRef="#ctx0" brushRef="#br0">198 260 7665,'-9'-4'304,"-1"-1"1,6-6-28,-6 2 1,6 1 0,-4-2-80,1-1 0,-3 3 1,2-1-1,-2 0-120,1 1 1,4 2 0,-4 6-1,-2 0-79,-2 0 0,-1 1 0,0 4-54,0 4 1,4 5 0,3 4 0,0 0-49,4 0 0,2 2 0,1 0 1,0 1-103,0-1 1,0-1 0,1-5 48,4 0 1,3 0 0,6-1 0,0-4-60,0-4 1,0-5 26,0-5 131,0-3 0,1-10 1,-1-3 19,0-1 42,0-1 0,0-7 0,-1-1 0,-2-2 31,-2 1 0,-4 3 0,2-1 0,1 0 142,0 2 0,-5-2 0,2 11 180,-3 2 1,-2 9 0,-2 8-27,-3 8 0,4 11 1,-6 4-1,3 4-53,-1 1 1,-4 0 0,4 2 0,0 1-175,-1 2 1,4 0 0,-2-4-1,2-1-1965,2 0 1495,0 0 0,2-1 1,1-4 364,2-4 0,5 3 0,-2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58"/>
    </inkml:context>
    <inkml:brush xml:id="br0">
      <inkml:brushProperty name="width" value="0.08571" units="cm"/>
      <inkml:brushProperty name="height" value="0.08571" units="cm"/>
      <inkml:brushProperty name="color" value="#004F8B"/>
    </inkml:brush>
  </inkml:definitions>
  <inkml:trace contextRef="#ctx0" brushRef="#br0">15 184 7622,'1'7'126,"4"-2"24,4-3 1,4-2 0,1 0-1,0 0-156,0 0 1,0-2 0,1-3-1,-1-2-173,0-1 0,0-5 0,-2 4 96,-2-4 0,1-1 0,-6 0 0,-2 0 0,-2 0 52,-1 0 1,0 0 0,-1 1 205,-4 4 0,-3-2 0,-6 4 0,-2 1 54,-2 0 1,2 1-1,-3 5 400,3 0-430,2 6 1,0 1-1,2 5 1,1 1 135,1 2 1,7 3 0,-3-3 0,1 3 30,0 0 1,1 6-379,4-5 11,6 6 0,-3-5 0,6 4 0,1-4 0,-1-1-370,1 0 1,1 0 0,6-7-1,2-1 371,-2-2 0,-1 1 0,-2 4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59"/>
    </inkml:context>
    <inkml:brush xml:id="br0">
      <inkml:brushProperty name="width" value="0.08571" units="cm"/>
      <inkml:brushProperty name="height" value="0.08571" units="cm"/>
      <inkml:brushProperty name="color" value="#004F8B"/>
    </inkml:brush>
  </inkml:definitions>
  <inkml:trace contextRef="#ctx0" brushRef="#br0">155 85 7672,'-6'-14'153,"-3"0"0,1 4 117,-2 1 1,6 4-73,-6-4 1,1 1-203,-5-2 67,0 4 0,1 12 1,4 4-136,4 2 1,5 2 0,5 1-50,4-1 0,2 0 0,0 0 1,-2 0 106,2 0 1,2 0-1,1 0 155,0 0-89,-6 1 1,0-6 0,-5 0 0,2 2 65,-2 2 1,-3-4-1,-3 1 299,-2 1-304,-6 1 1,3-2 0,-7-3-1,-3 0-93,-1-4 1,1 3 0,4-1-1,-1-2-484,1-1 1,5-2 0,1-2-210,2-3 0,1-3 673,5-6 0,6-6 0,2-2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60"/>
    </inkml:context>
    <inkml:brush xml:id="br0">
      <inkml:brushProperty name="width" value="0.08571" units="cm"/>
      <inkml:brushProperty name="height" value="0.08571" units="cm"/>
      <inkml:brushProperty name="color" value="#004F8B"/>
    </inkml:brush>
  </inkml:definitions>
  <inkml:trace contextRef="#ctx0" brushRef="#br0">1 85 7463,'6'8'0,"4"-3"-43,2-4 1,-1-1 0,2 0 0,2 0 156,1 0 1,0 5 0,-1 0 0,3-2-117,0-2 1,1-1 0,-5 0-20,0 0 0,-1-1 0,-2-2 1,-3-4-61,-2-1 0,3 4 0,-4-6-98,-2-1 153,-1 5 0,-4-6 273,-2 2-176,-4-2 0,-6 2 0,0 2 493,-1 2-384,1 1 1,0 5 0,0 0 427,0 0-432,0 0 1,4 5 0,1 1 0,0 2 166,1 3 1,0 2 0,5 1 0,-2 1-199,2 4 0,1-3 1,2 3-1,0-2-214,0 2 1,5-3 0,1 1 0,2-3-355,3 0 1,0-8 0,0 8-1298,-1-1 1282,-1-1 0,7-4 0,-1-1 438,-1-1 0,10-5 0,-8 6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3:31.867"/>
    </inkml:context>
    <inkml:brush xml:id="br0">
      <inkml:brushProperty name="width" value="0.08571" units="cm"/>
      <inkml:brushProperty name="height" value="0.08571" units="cm"/>
      <inkml:brushProperty name="color" value="#004F8B"/>
    </inkml:brush>
  </inkml:definitions>
  <inkml:trace contextRef="#ctx0" brushRef="#br0">40 40 7875,'0'-10'148,"0"1"0,1 2 1,0 2-1,2 2 107,1 0 1,0 0 0,3 3 0,0 0 64,-1 0 0,3 3 0,1 0 1,-1 1-86,1 3 1,-1 1 0,-3 2 0,1 0-324,0 1 0,-2 0 0,0 1 1,-3 1 89,-1 0 1,-1-1 0,-1 3-323,-1-1 241,-2-1 0,-2-2 1,-2 1-1,-1-1 26,-2-1 0,-1-1 1,-1-2-452,-1 0 382,1-4 0,0 0 0,2-3 0,2 0-322,-1 0 1,5-5-1061,-1-1 1504,3-5 0,0 0 0,3-2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61"/>
    </inkml:context>
    <inkml:brush xml:id="br0">
      <inkml:brushProperty name="width" value="0.08571" units="cm"/>
      <inkml:brushProperty name="height" value="0.08571" units="cm"/>
      <inkml:brushProperty name="color" value="#004F8B"/>
    </inkml:brush>
  </inkml:definitions>
  <inkml:trace contextRef="#ctx0" brushRef="#br0">240 184 7663,'0'-10'39,"0"1"409,0-2 1,-4-2-1,-1-1 123,2 0 1,1 0-1,1 0 50,-4 0-377,3 6 0,-10-4 36,2 2-217,-2-2 1,-2 4 0,0 1-1,-1 3 54,1-1 0,0 0-246,0 5 42,0 0 1,5 2 0,-1 1 0,1 3-40,1 2 1,-3 2-1,5 4 1,-1 1 87,1 4 1,1-3-1,5 4 1,0-1-2,0 0 0,0 1 0,2-3-100,3 2 0,-2-1 1,6-7-65,2-2 1,2-6 0,1 2-1,0-5 38,0-5 0,0-3 0,0-7 39,0-4 49,1 3 1,-1-9 0,0 5 178,0-2-55,-6 4 1,4-5-1,-4 6 1,2 3 552,-1 1 1,-6-3 129,2 7 1,-4 4-328,-1 5 0,0 6 0,0 9 0,0 0-141,0 4 0,0-2 1,2 7-1,1 1-88,2 2 0,-1 1 0,-4 0 0,0 2-35,0 3 0,0-2 0,0 5 0,0 0 62,0 0 0,-4-3 0,-3 3-390,0-1 138,-3-9 1,1-5-1,-1-7-818,-1 0 678,5 0 0,-11-6 1,3-3-1771,-2-4 1317,-6-1 1,0-8 643,-6-6 0,-13-6 0,-3-8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62"/>
    </inkml:context>
    <inkml:brush xml:id="br0">
      <inkml:brushProperty name="width" value="0.08571" units="cm"/>
      <inkml:brushProperty name="height" value="0.08571" units="cm"/>
      <inkml:brushProperty name="color" value="#004F8B"/>
    </inkml:brush>
  </inkml:definitions>
  <inkml:trace contextRef="#ctx0" brushRef="#br0">254 301 7710,'0'-14'0,"0"0"513,0 0 1,0 0 183,0 0-542,0 0 1,-5-1 0,-1 1-1,-2 2-52,-3 2 1,-1-1 0,-2 7 0,-1 1-11,1 1 0,0 2 0,-1 2 0,-3 2-105,-1 6 0,1 2 0,4 4 1,-1 1-165,1 2 0,5 6 0,0-3 1,-1 2 8,2-1 0,2-4 1,6 3-1,0-2 35,0-3 0,2 4 0,2-2 69,6-2 0,-1-8 0,4-4-19,2-3 45,3-2 0,-3-7 0,2-2-9,2-4 12,6-7 0,-7-4 0,4-7 104,-2-2-48,-1 0 1,0-1 0,-1-2 0,0 0 54,-3 3 0,-2-2 1,-2 2-1,-3 3 196,-2 5 1,3 5 119,-4 6 1,-2 9 0,-6 8-13,-2 10 0,-6 10 1,2 1-1,-2 3-152,2 1 0,-2 2 1,6 1-370,2 2 124,-5 0 1,6-3-1,-2-1 132,2 0 1,2 2 0,0-8-1,0 4-2296,0 1 1370,0-6 1,5 0 809,0-3 0,12-3 0,-2 4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63"/>
    </inkml:context>
    <inkml:brush xml:id="br0">
      <inkml:brushProperty name="width" value="0.08571" units="cm"/>
      <inkml:brushProperty name="height" value="0.08571" units="cm"/>
      <inkml:brushProperty name="color" value="#004F8B"/>
    </inkml:brush>
  </inkml:definitions>
  <inkml:trace contextRef="#ctx0" brushRef="#br0">240 170 7833,'-4'-10'276,"-1"1"1,-1-1 0,3-4-164,-2 0 0,-1 0 0,3 0 0,-2 0-48,2 0 0,-4 0 0,1-1-55,-2 1 1,-1 6 0,-5 4-1,0 2-16,0 2 0,-1 2 1,0 2-1,-2 6 49,-2 2 0,1 7 1,7 2 31,2 1-43,6-5 1,-8 8 0,6-5-54,2 2 6,2-4 1,1 3 0,1-3 0,4-1-38,4-5 1,4 1 0,1-7-38,0 2 0,5-5 0,0 0 0,-2-6 29,-1-6 0,2-5 1,1-5-1,-2-3 50,-1 0 1,-2-3 0,0 6 0,-1 2-14,-4 1 0,2 2 1,-4 0 663,0 0-512,-3 6 1,2 3-1,-6 10-170,0 4-15,0 4 1,1 3 0,2 1 0,2 3-325,-2 2 0,-1 0 0,-1 2-466,4-5 0,-3-2 846,2 2 0,4-4 0,0 6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64"/>
    </inkml:context>
    <inkml:brush xml:id="br0">
      <inkml:brushProperty name="width" value="0.08571" units="cm"/>
      <inkml:brushProperty name="height" value="0.08571" units="cm"/>
      <inkml:brushProperty name="color" value="#004F8B"/>
    </inkml:brush>
  </inkml:definitions>
  <inkml:trace contextRef="#ctx0" brushRef="#br0">1 0 9160,'14'0'394,"0"0"-492,6 0 136,-10 0 0,15 0 0,-8 0 173,3 0-20,1 0-225,-7 6 0,0-4 0,0 3 34,0-4 0,0-1 0,0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65"/>
    </inkml:context>
    <inkml:brush xml:id="br0">
      <inkml:brushProperty name="width" value="0.08571" units="cm"/>
      <inkml:brushProperty name="height" value="0.08571" units="cm"/>
      <inkml:brushProperty name="color" value="#004F8B"/>
    </inkml:brush>
  </inkml:definitions>
  <inkml:trace contextRef="#ctx0" brushRef="#br0">71 0 7645,'-14'0'948,"4"0"-492,1 0 1,6 7 0,-2 2 0,3 5-258,2 5 0,0-2 0,-1 5 0,-2 0-184,-2 0 1,0 2 0,5 2-1,0-1-453,0-1 0,-4-1 1,-1 4-1,2-2-93,1-1 1,2-2 0,0 1 530,0-4 0,0 3 0,0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66"/>
    </inkml:context>
    <inkml:brush xml:id="br0">
      <inkml:brushProperty name="width" value="0.08571" units="cm"/>
      <inkml:brushProperty name="height" value="0.08571" units="cm"/>
      <inkml:brushProperty name="color" value="#004F8B"/>
    </inkml:brush>
  </inkml:definitions>
  <inkml:trace contextRef="#ctx0" brushRef="#br0">212 184 7349,'0'-14'-612,"0"0"1178,0 0-354,0 6 1,0-4 0,0 2 382,0-2-469,0 4 0,0-5 1,-1 4 16,-4-4 0,-1-1 1,-5 2-1,1 2-37,-1 5 1,3-1 0,-1 1 0,-2 2-61,-2 2 0,-1 7 0,-1 5-12,-4 6 1,8 4-1,-3 5 1,1 1-125,1 3 1,2 1 0,2-3-1,2 1 50,3-1 1,1-5 0,2-1-1,0-1-55,0-4 0,2-8 1,4-4-148,8-3 1,-3-6-1,7-3 35,-1-8 0,2-3 0,-2-1 0,2-3 65,-2 0 47,-1-5 95,-2 5 0,0 0 0,0 2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67"/>
    </inkml:context>
    <inkml:brush xml:id="br0">
      <inkml:brushProperty name="width" value="0.08571" units="cm"/>
      <inkml:brushProperty name="height" value="0.08571" units="cm"/>
      <inkml:brushProperty name="color" value="#004F8B"/>
    </inkml:brush>
  </inkml:definitions>
  <inkml:trace contextRef="#ctx0" brushRef="#br0">0 71 8043,'13'-19'0,"-2"2"0,-4 3 0,0 3 0,4 7 0,-4-2 0</inkml:trace>
  <inkml:trace contextRef="#ctx0" brushRef="#br0" timeOffset="1">56 0 7628,'0'28'0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69"/>
    </inkml:context>
    <inkml:brush xml:id="br0">
      <inkml:brushProperty name="width" value="0.08571" units="cm"/>
      <inkml:brushProperty name="height" value="0.08571" units="cm"/>
      <inkml:brushProperty name="color" value="#004F8B"/>
    </inkml:brush>
  </inkml:definitions>
  <inkml:trace contextRef="#ctx0" brushRef="#br0">0 0 8086,'0'19'0,"0"0"0,0 12 0,0-1 0</inkml:trace>
  <inkml:trace contextRef="#ctx0" brushRef="#br0" timeOffset="1">0 113 8569,'0'16'0,"0"1"0,0 4 282,0 1 1,7 0-283,2 1 0,4 4 0,1-5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71"/>
    </inkml:context>
    <inkml:brush xml:id="br0">
      <inkml:brushProperty name="width" value="0.08571" units="cm"/>
      <inkml:brushProperty name="height" value="0.08571" units="cm"/>
      <inkml:brushProperty name="color" value="#004F8B"/>
    </inkml:brush>
  </inkml:definitions>
  <inkml:trace contextRef="#ctx0" brushRef="#br0">268 113 7769,'0'-6'0,"-9"-3"109,-7-4 0,-1-1 591,3 0-502,6 0 0,0 4 0,6 1 0,-1-1-41,0 3 1,2 0-1,-7 7-301,3 0 1,0 0-1,-7 2 124,2 3 0,7 2 0,5 8-132,-4-1 0,7 0 1,1 1-125,-4 4 1,-4-3 203,2 3 1,14 1 94,0-1 1,-6 4 65,-17-4 1,3 0 0,1-5 0,3 0 0,1 0 0,-4 1-49,-4-1 0,-4-5 0,1 0 1,-1 1-266,-1-2 0,1-2-398,-10-6 0,6-2 622,-2-2 0,3-4 0,2-6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72"/>
    </inkml:context>
    <inkml:brush xml:id="br0">
      <inkml:brushProperty name="width" value="0.08571" units="cm"/>
      <inkml:brushProperty name="height" value="0.08571" units="cm"/>
      <inkml:brushProperty name="color" value="#004F8B"/>
    </inkml:brush>
  </inkml:definitions>
  <inkml:trace contextRef="#ctx0" brushRef="#br0">0 184 7573,'25'4'0,"-12"1"29,-10-2 0,14-1 0,15-2 1,-7 0 137,-13 0 0,-2 0-149,-6 0 0,-2-6 1,9-2-79,-3 0 1,3-5 0,4 4 45,-2-4-142,-8-1 217,1 0 0,-8 0 1,-2 1 163,-6 4-204,10-3 342,-4 4-232,-3 0 0,-2-3 0,-12 6 72,1 2-76,11 1 1,-4 4-1,10 1 282,-3 2 0,-13 6-284,9-2 0,15 8 1,-5 4-1,-1 1-226,-12 3 7,2-5 117,-1 1 1,16-1-1,4 2 1,3 0-1,-6-3-328,-4-4 0,15 3 0,0-3-59,-8-2 0,-1-4 0,7 2 0,8-3 0,7-2-171,-6-2 400,-4-3-12,1-1 1,7-6 173,6-4 1,-2-2 0,-7-2 0,-4-2 122,1-3 1,-4 4 0,5-6 510,-2 1-506,-1 4 0,-8-9 1,0 5 298,0-2-276,-2 4 0,-9-3 1,0 3-1,0-1 111,0 2 1,-1 2 0,-4 2 0,-3 2-143,0 2 0,-4 5 1,1 0-1,-5 2-119,-3 2 1,-4 2-1,4 2 1,2 6-21,1 2 0,-3 4 1,0 3-1,2 3-36,2 0 1,5 4-1,2-2 1,2 1-26,3-1 1,1 1 0,2-6 7,0-2 0,0-2 0,3-2 1,4-2-414,2-2 362,7-5 0,-8 2 1,7-8-1,4-2-77,5-6 0,-2-2 1,0-3-1,0 0-101,-1-4 1,0 3 0,1-4 0,-5 1 321,0 0 1,-4-4 0,-5 4 0,-2 2 261,-3 1 1,-1 2 0,-2 0 568,0 0 127,6 6 1,-4 3-610,2 10 1,-2 3 0,-1 6-171,4 0-100,-3 6 1,4-2-1,-6 5 288,0 2-294,0-4 1,0 5-1,0-2 1,0 2 69,0 3 0,0-1 1,0 0-1,0 0-38,0 0 1,-5-4 0,0-1 0,1 1-63,-2-2 0,-1-2 0,-4-6 0,3 1-2,2-1 0,0-6 0,1-2 0,-4-2-1063,-4 1 1,-1-2 0,-2-7 53,-2-6 1,-4-2 0,-8-4 919,-3-3 0,3 3 0,-4-4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3:32.346"/>
    </inkml:context>
    <inkml:brush xml:id="br0">
      <inkml:brushProperty name="width" value="0.08571" units="cm"/>
      <inkml:brushProperty name="height" value="0.08571" units="cm"/>
      <inkml:brushProperty name="color" value="#004F8B"/>
    </inkml:brush>
  </inkml:definitions>
  <inkml:trace contextRef="#ctx0" brushRef="#br0">180 120 7869,'0'-4'66,"-1"-1"1,-1 0 0,-2-1 188,0-1 0,-2-1 0,2-1-150,-2 4 0,-1-4 1,1 2-1,-2-1 218,0-2-221,0 3 0,-4-2 0,3 2-61,-1 0-76,1 4 0,-2 0 1,1 3-1,1 0-47,-1 3 1,1 1-1,3 5 1,0 3-30,1 2 0,0 1 0,3 3 0,0 1 52,2 2 1,3-3 0,1 0 0,2-4-36,1 0 0,1-2 0,1-2 1,0-2-49,1-3 0,-2-4 1,2 2-1,0-3 76,1-3 1,-3-3 0,1-5 41,-2-2 1,1 0-1,-1-2 1,-1-1-13,0-2-5,0 1 0,-2 3 0,0 0 273,-1 0-56,2 0 1,-4 6-1,1 0 716,-1 0-837,2 4 0,0 4 0,1 5 0,-1 2 15,0 1 0,1 0 0,2 3 0,1-1-755,0 0 1,2-1 684,-1 2 0,7 0 0,-1 3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73"/>
    </inkml:context>
    <inkml:brush xml:id="br0">
      <inkml:brushProperty name="width" value="0.08571" units="cm"/>
      <inkml:brushProperty name="height" value="0.08571" units="cm"/>
      <inkml:brushProperty name="color" value="#004F8B"/>
    </inkml:brush>
  </inkml:definitions>
  <inkml:trace contextRef="#ctx0" brushRef="#br0">15 15 7734,'-7'-8'1049,"6"2"-708,-6 6 0,7 8 0,2 4-85,3 6-112,-4 7 1,7-7 0,-5 9-211,2 3 1,1 1-325,-1-3 0,-3 1 0,2-3 292,-2-2 0,-2 1 0,0-6-216,0-2 1,0-1 0,0-2 313,0 0 0,6-6 0,2-2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74"/>
    </inkml:context>
    <inkml:brush xml:id="br0">
      <inkml:brushProperty name="width" value="0.08571" units="cm"/>
      <inkml:brushProperty name="height" value="0.08571" units="cm"/>
      <inkml:brushProperty name="color" value="#004F8B"/>
    </inkml:brush>
  </inkml:definitions>
  <inkml:trace contextRef="#ctx0" brushRef="#br0">1 99 7735,'0'-22'-7,"0"4"0,0 2 0,0 2 392,0 0 1,6 6-111,3 3 0,4 4 0,1 1 0,0 0-141,0 0 0,0 1 0,-1 4 0,-2 3-65,-2 0 1,-4 4 0,3-2-1,-2 2-6,-3 2 0,-1-4 0,-2-1 0,0 2-29,0 2 0,-7 1 0,-2 0-96,-4 0 0,-1-5 0,0-1-675,0-2 524,0-1 1,0-5-1,1-1-686,4-4 899,-4-3 0,12-12 0,-5-2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75"/>
    </inkml:context>
    <inkml:brush xml:id="br0">
      <inkml:brushProperty name="width" value="0.08571" units="cm"/>
      <inkml:brushProperty name="height" value="0.08571" units="cm"/>
      <inkml:brushProperty name="color" value="#004F8B"/>
    </inkml:brush>
  </inkml:definitions>
  <inkml:trace contextRef="#ctx0" brushRef="#br0">184 140 6452,'0'-14'570,"-1"5"0,-2-1 465,-2-1 1,-6-1-860,2-2 1,-4 1-1,0 2-141,4 2 1,-3 6 0,2-2 0,-2 3 0,-3 2-52,1 0 0,5 5 0,0 1 0,-1 2-111,2 3 1,-3 2-61,7 1 205,-1 6 0,5-9 0,0 3-364,0-1 185,0-1 1,6 1-41,4-4 1,2-2-1,2-7 1,0 0-277,0 0 422,1 0 1,-6-7 0,0-4-1,2-4 36,2-4 1,-4-1-1,-1 2 1,0-1 362,0 2 1,-3 2 0,2 0 882,0 1-834,4 6 0,-4 4 0,6 8-126,-4 6 1,-1 7-1,-5 4 1,2 0-89,-2 5 1,0 6-1,0 5-116,2-1-35,0 4 0,0-4 1,-1 7-1,-1-2 33,-1-4 0,-2 2 1,0-6 27,0-1-28,0-3 1,0-2 0,-2-2 0,-1-3-120,-1-1 1,-6-7-1,4-7 1,-2 1-317,-3 0 0,-3-5 0,-3 2 1,-2-5-644,2-5 0,-1-3 1017,0-6 0,2-12 0,-4-4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76"/>
    </inkml:context>
    <inkml:brush xml:id="br0">
      <inkml:brushProperty name="width" value="0.08571" units="cm"/>
      <inkml:brushProperty name="height" value="0.08571" units="cm"/>
      <inkml:brushProperty name="color" value="#004F8B"/>
    </inkml:brush>
  </inkml:definitions>
  <inkml:trace contextRef="#ctx0" brushRef="#br0">57 28 7999,'-6'-8'864,"3"2"-74,-6 6-539,5 0 0,-3 0 0,3 2-34,0 2 0,-1 4 0,3 6-58,-2 1-152,2-1 1,-4 0 0,6 1-1,0 3 1,0 1 1,0-1-1,1-4 1,3 1-128,0-1 0,9-5 0,-1 0 0,6 1-128,-1-2 1,3-2 0,1-8 0,-1-1 134,0-1 1,-1-7-1,-5 1 1,-1-2 100,-4-2 1,2-1 0,-6 1 0,-2 0 158,-1 0 0,-2 0 0,0 0 265,0 0-315,-7 0 1,4 1 0,-6 2 52,-2 2 0,-6 1 0,-2-3 1,2 3-1,-1 2 159,0 3-208,8 1 1,-9 2-893,10 0 66,3 6 1,-5 2-1408,6 6 2131,0 0 0,5 13 0,0 3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77"/>
    </inkml:context>
    <inkml:brush xml:id="br0">
      <inkml:brushProperty name="width" value="0.08571" units="cm"/>
      <inkml:brushProperty name="height" value="0.08571" units="cm"/>
      <inkml:brushProperty name="color" value="#004F8B"/>
    </inkml:brush>
  </inkml:definitions>
  <inkml:trace contextRef="#ctx0" brushRef="#br0">0 0 7979,'0'14'298,"0"2"0,2 3 1,1 4-404,2 4 0,4 7 0,-4 2-441,-2 0 449,5 5 0,-7-9 1,4 2-372,-3-4 309,-2 1 1,0-10 0,0 2-454,0-4 337,0-3 275,0-9 0,0 0 0,0-7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78"/>
    </inkml:context>
    <inkml:brush xml:id="br0">
      <inkml:brushProperty name="width" value="0.08571" units="cm"/>
      <inkml:brushProperty name="height" value="0.08571" units="cm"/>
      <inkml:brushProperty name="color" value="#004F8B"/>
    </inkml:brush>
  </inkml:definitions>
  <inkml:trace contextRef="#ctx0" brushRef="#br0">0 43 7753,'5'-14'0,"0"0"0,1 6 703,-1 3-413,3 4 0,6 1 1,0 0-91,0 0-153,0 0 0,0 6 0,0 3 35,0 4-117,-6-5 1,3 4 0,-4-4 0,-1 2-74,0-1 0,-1 0 0,-7 6 0,-1-1 19,-2 0 1,-6-2 0,2-1 0,-4-3-61,-1-2 0,5 4 0,0-5 0,-2-2-14,-2-2 1,-1-1 0,0 0-936,0 0 1098,6 0 0,-5 0 0,5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79"/>
    </inkml:context>
    <inkml:brush xml:id="br0">
      <inkml:brushProperty name="width" value="0.08571" units="cm"/>
      <inkml:brushProperty name="height" value="0.08571" units="cm"/>
      <inkml:brushProperty name="color" value="#004F8B"/>
    </inkml:brush>
  </inkml:definitions>
  <inkml:trace contextRef="#ctx0" brushRef="#br0">212 140 7724,'-5'-14'0,"-1"0"0,-2 0-278,-3 0 207,-2-1 0,4 1 0,0 2 427,-2 2-185,-2-2 0,-1 9 0,0-5-75,0 2 0,4 2 0,1 9 0,-1 5-18,3 2 0,-6 4 1,5 3-1,-1 4-9,-1 4 1,7-1-1,-1 0 1,2-3-11,2 2 1,0-3-1,0 0 1,0-2-72,0-2 0,2-4 1,2-3-394,6-2 286,2-6 0,2 2 0,0-10-189,1-4 226,5-10 1,-9 2 0,3-7 155,-1-1-55,-1 5 0,1-7 0,-2 5 1,-4 0 95,0 3 1,4-1 0,-3 1 217,-1 2 0,1 8-40,-3 4 0,1 5 0,5 5 1,-1 4-91,1 4 1,-4 7 0,3 3 0,-1 3-58,-1-3 0,3 8 1,-5-2-1,2 0-48,3 1 1,-5 3 0,-1 0 15,-3-2-32,-2-1 0,0 3 0,-2-1-70,-3-6-14,-2 2 0,-3-12 0,1 3-422,-2-3 176,-8-9 1,3 4-1,-4-6 1,1-2-336,0-1 1,0-8-1,5-5 1,0-8-1273,0-10 1855,0 1 0,0-19 0,0 3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80"/>
    </inkml:context>
    <inkml:brush xml:id="br0">
      <inkml:brushProperty name="width" value="0.08571" units="cm"/>
      <inkml:brushProperty name="height" value="0.08571" units="cm"/>
      <inkml:brushProperty name="color" value="#004F8B"/>
    </inkml:brush>
  </inkml:definitions>
  <inkml:trace contextRef="#ctx0" brushRef="#br0">13 1 7456,'-8'6'-79,"4"2"0,7 8 0,3 1 366,2 2 0,0 12 0,3 2 0,-2 6-237,2 4 1,0 4-1,0 0-50,-2-2 0,7-1 0,6-2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81"/>
    </inkml:context>
    <inkml:brush xml:id="br0">
      <inkml:brushProperty name="width" value="0.08571" units="cm"/>
      <inkml:brushProperty name="height" value="0.08571" units="cm"/>
      <inkml:brushProperty name="color" value="#004F8B"/>
    </inkml:brush>
  </inkml:definitions>
  <inkml:trace contextRef="#ctx0" brushRef="#br0">14 15 7371,'-1'-8'972,"-4"3"-669,4 3 1,-6 4-1,7 3-156,0 4 0,0 4 1,0 2-1,0 3-137,0 0 1,0 12 0,0-2 0,0 2-344,0 0 0,0 3 0,2 0 0,1-3-303,2-5 0,-1 1 0,-4-4 636,0 0 0,0-1 0,0-7 0,0-6 0,0-2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82"/>
    </inkml:context>
    <inkml:brush xml:id="br0">
      <inkml:brushProperty name="width" value="0.08571" units="cm"/>
      <inkml:brushProperty name="height" value="0.08571" units="cm"/>
      <inkml:brushProperty name="color" value="#004F8B"/>
    </inkml:brush>
  </inkml:definitions>
  <inkml:trace contextRef="#ctx0" brushRef="#br0">42 99 7720,'2'-23'98,"3"-1"0,-4 12 0,5-1 1,1 4 209,2 1 1,-1 5 0,1-2-120,2 3 1,2 2-1,-1 2 87,-2 3-138,2-4 0,-10 13 0,3 1 133,-4 6-193,-1-6 0,0 8 1,0-9 65,0 2-147,-6 0 0,-2-2 1,-6 0-1,0 0-105,0 0 1,0 0 0,0-1-160,-1-4 1,1-3-275,0-6 1,2-1 0,2-4-933,6-4 1473,2 2 0,2-5 0,0 4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3:32.843"/>
    </inkml:context>
    <inkml:brush xml:id="br0">
      <inkml:brushProperty name="width" value="0.08571" units="cm"/>
      <inkml:brushProperty name="height" value="0.08571" units="cm"/>
      <inkml:brushProperty name="color" value="#004F8B"/>
    </inkml:brush>
  </inkml:definitions>
  <inkml:trace contextRef="#ctx0" brushRef="#br0">166 153 8131,'-5'-6'448,"1"2"1,2-2 0,-2 1 0,0-1-100,1 0 1,-2-2 0,-1 0-1,-1-1-173,0 1 1,1-2 0,-1-1 0,1-1-135,-1 1 0,-2-1 0,0 4 0,1 0-199,1 0 0,-2 4 0,0 2-637,1 2 620,1 0 0,0 3 0,0 4-105,1 3 1,2 5 125,2 0 1,1 3-1,1-2 78,0 1 0,1-2 0,1 1 0,2-1-10,2-2 1,1 1 0,0-5 0,1-1-43,1-1 1,0-3-1,-2-2 1,2-2 50,-1-2 0,1-4 0,-2-3 0,0-3 79,-1-2 0,0 1 0,-1-2 0,-1 1 89,-1 1 1,1-2 0,-2 1 0,0 2 585,-1 2 0,1 1-60,0 2 1,1 4 158,-1 0-535,-1 6 0,4 3 0,-2 6 279,1 3-378,-3 2 1,5 3 0,-1 2 42,0 3 0,0 1 0,-1 3 0,1 2 0,-2 0-47,0 0 0,-3-1 0,0-4 0,0 1-185,0-1 0,0-2 0,0-3 1,-2-2-274,0-4 1,-3-1 0,0-1 72,-1-2 0,-2-4 1,-2-3-1,0-1-1731,1-2 1454,-3-3 1,2-5-1,-1-4-1163,3-4 1009,0-5 677,2-7 0,-4-6 0,0-4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83"/>
    </inkml:context>
    <inkml:brush xml:id="br0">
      <inkml:brushProperty name="width" value="0.08571" units="cm"/>
      <inkml:brushProperty name="height" value="0.08571" units="cm"/>
      <inkml:brushProperty name="color" value="#004F8B"/>
    </inkml:brush>
  </inkml:definitions>
  <inkml:trace contextRef="#ctx0" brushRef="#br0">212 169 7626,'-8'-14'0,"3"0"118,4 0 1,1 5-1,0-1 1,0-1 47,0-1 1,-5-2-1,0 0 76,2-1 0,-5 3-144,-1 2 0,-4-2 1,4 10 0,0-2 36,-2 2-147,-2 2 1,-1 0 0,0 2 0,1 2-15,4 6 1,-4 2 0,4 2 0,-2 2-29,1 3 0,3 1 0,4 5 1,-2-3-82,2-1 1,1-1 0,2-3-1,2 1-32,2-6 1,0 1 0,5-9 0,2 0 19,1-3 1,3-1 0,-1-1 0,0-6 67,0-7 1,0 3 0,0-8 133,0-3-17,-6 4 0,3-3 0,-5 7 0,2 0 236,3 0 1,-5 4 215,-1 1-310,3 6 1,-6-2-1,4 10 22,0 4 1,-4 5-1,2 4 1,-2 2-42,-2 2 0,0 2 0,0 4 0,0 0-30,0 0 0,0-4 0,0-1 0,-2 1-30,-2-2 0,-3 3 0,-4-6-135,2-2 0,1-1 1,-3-2-1,2 0 0,-2-2-332,-2-2 0,-1-4 0,0-6 22,0 0 0,0 0 0,1-2-916,4-2 846,-4-4 0,12-8 414,-4-3 0,3-3 0,2-6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84"/>
    </inkml:context>
    <inkml:brush xml:id="br0">
      <inkml:brushProperty name="width" value="0.08571" units="cm"/>
      <inkml:brushProperty name="height" value="0.08571" units="cm"/>
      <inkml:brushProperty name="color" value="#004F8B"/>
    </inkml:brush>
  </inkml:definitions>
  <inkml:trace contextRef="#ctx0" brushRef="#br0">85 13 7646,'-9'0'16,"-1"0"177,-1 0 0,3 0 0,-1 0 79,-2 0 0,5 13 0,0 4-178,-1 4 0,6-1 1,-4-4-136,3 2 0,4-2 1,3 3-83,4-3 0,4-8 0,1-4 0,0-2 10,0-2 1,-1-2 0,-2-1 0,-2-5 37,2-4 1,-3 5-1,0-7 223,-2 2-102,-1-1 1,-5-1-1,0 0 1,0 0 115,0 0 1,-2 4 0,-3 1-187,-4-2 1,-4 0 0,-1 2-257,0 4 0,0 5 280,0 5 0,0 2 0,0 8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85"/>
    </inkml:context>
    <inkml:brush xml:id="br0">
      <inkml:brushProperty name="width" value="0.08571" units="cm"/>
      <inkml:brushProperty name="height" value="0.08571" units="cm"/>
      <inkml:brushProperty name="color" value="#004F8B"/>
    </inkml:brush>
  </inkml:definitions>
  <inkml:trace contextRef="#ctx0" brushRef="#br0">43 1 7534,'-14'0'464,"4"0"-264,1 0-91,6 0 0,-3 1 64,6 4-111,0 3 0,0 12 0,0 4 0,0 3-41,0 1 0,0 2 0,0 1 0,0 2-36,0-2 0,1 1 0,2-1 0,2 0-355,-2-4 0,0-5 0,0-8-1234,2 0 1604,0 0 0,-5-6 0,6-8 0,2-8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86"/>
    </inkml:context>
    <inkml:brush xml:id="br0">
      <inkml:brushProperty name="width" value="0.08571" units="cm"/>
      <inkml:brushProperty name="height" value="0.08571" units="cm"/>
      <inkml:brushProperty name="color" value="#004F8B"/>
    </inkml:brush>
  </inkml:definitions>
  <inkml:trace contextRef="#ctx0" brushRef="#br0">71 267 7628,'0'-33'0,"0"0"0,0 1 0,0 1-91,0-2 1,6 5 0,4 0 316,2 7 1,-2 10 0,-1 3 41,2 2 1,-3 3 0,0 8-55,-2 4 1,-1 4 0,-5 1-93,0 0 0,0 2 0,-2 1 1,-3 2-136,-4-2 1,-4-5 0,-1-1 0,2 2-195,2-2 1,-2 0 0,2 1 0,-2-2-79,-2-5-702,0 2 0,0-5 181,6 4 806,1-12 0,14 4 0,1-4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87"/>
    </inkml:context>
    <inkml:brush xml:id="br0">
      <inkml:brushProperty name="width" value="0.08571" units="cm"/>
      <inkml:brushProperty name="height" value="0.08571" units="cm"/>
      <inkml:brushProperty name="color" value="#004F8B"/>
    </inkml:brush>
  </inkml:definitions>
  <inkml:trace contextRef="#ctx0" brushRef="#br0">142 192 7681,'4'-14'0,"1"0"25,-2 0 121,-1 0 0,-2-1 0,0 1 249,0 0-310,0 0 0,0 5 0,0-1 0,0-1-40,0-1 1,-6-1-1,-4 4-25,-2 4 0,-3-1 0,1 3 0,0 3-24,0 3 0,2 3 0,1-1 0,1 4-83,-1 4 1,0 6-1,2-1 1,4 0 27,4-3 1,1 1 0,0 1-66,0 2 0,4 0 0,3-7 1,0-2 41,4-5 0,2-4 1,1-1-1,0-1-116,0-4 1,-4 2 0,-1-7 162,2-1 77,2-7 0,-4 2 0,-1-3 0,0 3 159,-1 2 0,1 0 1,3 2 505,-1 2-512,-7 4 1,8 14-1,-6 4 1,-2 7 89,-2 3 0,-1 2 0,0 4 0,0 0-76,0 0 1,0 0-1,0 1 1,0-1-111,0 0 1,-1 0-1,-4 1 1,-3-3 69,0-2 0,-4 1 1,2-6-826,-2-2 453,4-1 0,-5-2 0,4-2-543,-4-2 0,-1-6 162,0-8 0,6-1 1,4-8-1,2-5 584,2-8 0,6 1 0,2-9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0:50.588"/>
    </inkml:context>
    <inkml:brush xml:id="br0">
      <inkml:brushProperty name="width" value="0.08571" units="cm"/>
      <inkml:brushProperty name="height" value="0.08571" units="cm"/>
      <inkml:brushProperty name="color" value="#004F8B"/>
    </inkml:brush>
  </inkml:definitions>
  <inkml:trace contextRef="#ctx0" brushRef="#br0">0 1 8033,'0'14'292,"0"0"1,5 6-1,0 4 1,0 3-27,1 1 1,-3 0 0,5 2-1722,-2 3 1455,5-10 0,-3 16 0,6-9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15"/>
    </inkml:context>
    <inkml:brush xml:id="br0">
      <inkml:brushProperty name="width" value="0.08571" units="cm"/>
      <inkml:brushProperty name="height" value="0.08571" units="cm"/>
      <inkml:brushProperty name="color" value="#004F8B"/>
    </inkml:brush>
  </inkml:definitions>
  <inkml:trace contextRef="#ctx0" brushRef="#br0">141 15 6679,'-14'-8'712,"5"2"1,-1 6 0,-1 0-349,-1 0 0,2 4 1,1 3-1,-2 1-62,-1 3 1,2-2-1,2 4 1,0 2-158,1 1 0,3 0 0,0-2 0,2 0-90,2 0 1,0 5 0,2 0-1,1-2-336,2-2 1,6 0 0,-2-1 0,4-2-222,1-2 0,0 1 1,1-7-1,3-1-6,1-1 0,1-4 1,-3-2-671,2-6 1178,6-2 0,-9-2 0,4 0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16"/>
    </inkml:context>
    <inkml:brush xml:id="br0">
      <inkml:brushProperty name="width" value="0.08571" units="cm"/>
      <inkml:brushProperty name="height" value="0.08571" units="cm"/>
      <inkml:brushProperty name="color" value="#004F8B"/>
    </inkml:brush>
  </inkml:definitions>
  <inkml:trace contextRef="#ctx0" brushRef="#br0">14 82 8939,'0'14'296,"0"1"1,-1-1-138,-4 0-62,3 0 0,-4 0 1,6 0-1,2 0-79,2 0 25,4-6 0,2 3 0,-1-6 75,2-2 1,6-1 0,2-2-726,-2 0 393,-1-7 0,-2-2-324,0-10 431,0 3 1,-1-6 0,-2 5 0,-3-2 0,-2 2 118,-3 1 1,-1-2 0,-2-1 0,-2 3 56,-3 5 1,-3 0 0,-6 5 127,0-2 1,-1 5 0,-3 0 0,-1 4 0,1 6-199,-3 0 1,10 4 0,-3 7-1056,2 1 815,5-1 0,1-4 1,6 2 240,0 3 0,13-3 0,2 4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17"/>
    </inkml:context>
    <inkml:brush xml:id="br0">
      <inkml:brushProperty name="width" value="0.08571" units="cm"/>
      <inkml:brushProperty name="height" value="0.08571" units="cm"/>
      <inkml:brushProperty name="color" value="#004F8B"/>
    </inkml:brush>
  </inkml:definitions>
  <inkml:trace contextRef="#ctx0" brushRef="#br0">198 260 7665,'-9'-4'304,"-1"-1"1,6-6-28,-6 2 1,6 1 0,-4-2-80,1-1 0,-3 3 1,2-1-1,-2 0-120,1 1 1,4 2 0,-4 6-1,-2 0-79,-2 0 0,-1 1 0,0 4-54,0 4 1,4 5 0,3 4 0,0 0-49,4 0 0,2 2 0,1 0 1,0 1-103,0-1 1,0-1 0,1-5 48,4 0 1,3 0 0,6-1 0,0-4-60,0-4 1,0-5 26,0-5 131,0-3 0,1-10 1,-1-3 19,0-1 42,0-1 0,0-7 0,-1-1 0,-2-2 31,-2 1 0,-4 3 0,2-1 0,1 0 142,0 2 0,-5-2 0,2 11 180,-3 2 1,-2 9 0,-2 8-27,-3 8 0,4 11 1,-6 4-1,3 4-53,-1 1 1,-4 0 0,4 2 0,0 1-175,-1 2 1,4 0 0,-2-4-1,2-1-1965,2 0 1495,0 0 0,2-1 1,1-4 364,2-4 0,5 3 0,-2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18"/>
    </inkml:context>
    <inkml:brush xml:id="br0">
      <inkml:brushProperty name="width" value="0.08571" units="cm"/>
      <inkml:brushProperty name="height" value="0.08571" units="cm"/>
      <inkml:brushProperty name="color" value="#004F8B"/>
    </inkml:brush>
  </inkml:definitions>
  <inkml:trace contextRef="#ctx0" brushRef="#br0">15 184 7622,'1'7'126,"4"-2"24,4-3 1,4-2 0,1 0-1,0 0-156,0 0 1,0-2 0,1-3-1,-1-2-173,0-1 0,0-5 0,-2 4 96,-2-4 0,1-1 0,-6 0 0,-2 0 0,-2 0 52,-1 0 1,0 0 0,-1 1 205,-4 4 0,-3-2 0,-6 4 0,-2 1 54,-2 0 1,2 1-1,-3 5 400,3 0-430,2 6 1,0 1-1,2 5 1,1 1 135,1 2 1,7 3 0,-3-3 0,1 3 30,0 0 1,1 6-379,4-5 11,6 6 0,-3-5 0,6 4 0,1-4 0,-1-1-370,1 0 1,1 0 0,6-7-1,2-1 371,-2-2 0,-1 1 0,-2 4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3:33.268"/>
    </inkml:context>
    <inkml:brush xml:id="br0">
      <inkml:brushProperty name="width" value="0.08571" units="cm"/>
      <inkml:brushProperty name="height" value="0.08571" units="cm"/>
      <inkml:brushProperty name="color" value="#004F8B"/>
    </inkml:brush>
  </inkml:definitions>
  <inkml:trace contextRef="#ctx0" brushRef="#br0">7 87 7836,'1'6'0,"0"-1"-207,2-1 0,2-2 0,-2 3 0,2-1 637,-1 0 0,1-1 1,1-2 354,1 1-634,0-1 1,-1 2 0,1-3-8,-1 0 0,1-1-88,0-1-66,-4 1 1,3-3 0,-4 3 48,2-2 1,-2-2 0,1 1 0,-1-2-240,0-1 1,0-1 0,-2-1 0,0 1-42,0 0 1,-1 1 0,-1-1 0,-2-1 257,-2 1 0,-1 1 0,1 2 0,-1 1-14,0 1 0,1-1 0,-1 2 245,1 0 1,-1 2 0,0 0-1,1 0 296,-1 3 1,0 1 4,1 5-363,2 1 1,-1 1 0,3 0 229,0 1-345,2 1 1,0-2 0,0 2 0,0 1 9,2 0 1,1 0 0,3 0-1,-1 1-206,2 0 1,0-2-1,2-2 1,-2-1-390,0 0 0,1-2 1,1 0-228,-1-3 0,0 1 0,-2-4 0,1-1 741,0 0 0,-1-1 0,1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19"/>
    </inkml:context>
    <inkml:brush xml:id="br0">
      <inkml:brushProperty name="width" value="0.08571" units="cm"/>
      <inkml:brushProperty name="height" value="0.08571" units="cm"/>
      <inkml:brushProperty name="color" value="#004F8B"/>
    </inkml:brush>
  </inkml:definitions>
  <inkml:trace contextRef="#ctx0" brushRef="#br0">155 85 7672,'-6'-14'153,"-3"0"0,1 4 117,-2 1 1,6 4-73,-6-4 1,1 1-203,-5-2 67,0 4 0,1 12 1,4 4-136,4 2 1,5 2 0,5 1-50,4-1 0,2 0 0,0 0 1,-2 0 106,2 0 1,2 0-1,1 0 155,0 0-89,-6 1 1,0-6 0,-5 0 0,2 2 65,-2 2 1,-3-4-1,-3 1 299,-2 1-304,-6 1 1,3-2 0,-7-3-1,-3 0-93,-1-4 1,1 3 0,4-1-1,-1-2-484,1-1 1,5-2 0,1-2-210,2-3 0,1-3 673,5-6 0,6-6 0,2-2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20"/>
    </inkml:context>
    <inkml:brush xml:id="br0">
      <inkml:brushProperty name="width" value="0.08571" units="cm"/>
      <inkml:brushProperty name="height" value="0.08571" units="cm"/>
      <inkml:brushProperty name="color" value="#004F8B"/>
    </inkml:brush>
  </inkml:definitions>
  <inkml:trace contextRef="#ctx0" brushRef="#br0">1 85 7463,'6'8'0,"4"-3"-43,2-4 1,-1-1 0,2 0 0,2 0 156,1 0 1,0 5 0,-1 0 0,3-2-117,0-2 1,1-1 0,-5 0-20,0 0 0,-1-1 0,-2-2 1,-3-4-61,-2-1 0,3 4 0,-4-6-98,-2-1 153,-1 5 0,-4-6 273,-2 2-176,-4-2 0,-6 2 0,0 2 493,-1 2-384,1 1 1,0 5 0,0 0 427,0 0-432,0 0 1,4 5 0,1 1 0,0 2 166,1 3 1,0 2 0,5 1 0,-2 1-199,2 4 0,1-3 1,2 3-1,0-2-214,0 2 1,5-3 0,1 1 0,2-3-355,3 0 1,0-8 0,0 8-1298,-1-1 1282,-1-1 0,7-4 0,-1-1 438,-1-1 0,10-5 0,-8 6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21"/>
    </inkml:context>
    <inkml:brush xml:id="br0">
      <inkml:brushProperty name="width" value="0.08571" units="cm"/>
      <inkml:brushProperty name="height" value="0.08571" units="cm"/>
      <inkml:brushProperty name="color" value="#004F8B"/>
    </inkml:brush>
  </inkml:definitions>
  <inkml:trace contextRef="#ctx0" brushRef="#br0">240 184 7663,'0'-10'39,"0"1"409,0-2 1,-4-2-1,-1-1 123,2 0 1,1 0-1,1 0 50,-4 0-377,3 6 0,-10-4 36,2 2-217,-2-2 1,-2 4 0,0 1-1,-1 3 54,1-1 0,0 0-246,0 5 42,0 0 1,5 2 0,-1 1 0,1 3-40,1 2 1,-3 2-1,5 4 1,-1 1 87,1 4 1,1-3-1,5 4 1,0-1-2,0 0 0,0 1 0,2-3-100,3 2 0,-2-1 1,6-7-65,2-2 1,2-6 0,1 2-1,0-5 38,0-5 0,0-3 0,0-7 39,0-4 49,1 3 1,-1-9 0,0 5 178,0-2-55,-6 4 1,4-5-1,-4 6 1,2 3 552,-1 1 1,-6-3 129,2 7 1,-4 4-328,-1 5 0,0 6 0,0 9 0,0 0-141,0 4 0,0-2 1,2 7-1,1 1-88,2 2 0,-1 1 0,-4 0 0,0 2-35,0 3 0,0-2 0,0 5 0,0 0 62,0 0 0,-4-3 0,-3 3-390,0-1 138,-3-9 1,1-5-1,-1-7-818,-1 0 678,5 0 0,-11-6 1,3-3-1771,-2-4 1317,-6-1 1,0-8 643,-6-6 0,-13-6 0,-3-8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22"/>
    </inkml:context>
    <inkml:brush xml:id="br0">
      <inkml:brushProperty name="width" value="0.08571" units="cm"/>
      <inkml:brushProperty name="height" value="0.08571" units="cm"/>
      <inkml:brushProperty name="color" value="#004F8B"/>
    </inkml:brush>
  </inkml:definitions>
  <inkml:trace contextRef="#ctx0" brushRef="#br0">254 301 7710,'0'-14'0,"0"0"513,0 0 1,0 0 183,0 0-542,0 0 1,-5-1 0,-1 1-1,-2 2-52,-3 2 1,-1-1 0,-2 7 0,-1 1-11,1 1 0,0 2 0,-1 2 0,-3 2-105,-1 6 0,1 2 0,4 4 1,-1 1-165,1 2 0,5 6 0,0-3 1,-1 2 8,2-1 0,2-4 1,6 3-1,0-2 35,0-3 0,2 4 0,2-2 69,6-2 0,-1-8 0,4-4-19,2-3 45,3-2 0,-3-7 0,2-2-9,2-4 12,6-7 0,-7-4 0,4-7 104,-2-2-48,-1 0 1,0-1 0,-1-2 0,0 0 54,-3 3 0,-2-2 1,-2 2-1,-3 3 196,-2 5 1,3 5 119,-4 6 1,-2 9 0,-6 8-13,-2 10 0,-6 10 1,2 1-1,-2 3-152,2 1 0,-2 2 1,6 1-370,2 2 124,-5 0 1,6-3-1,-2-1 132,2 0 1,2 2 0,0-8-1,0 4-2296,0 1 1370,0-6 1,5 0 809,0-3 0,12-3 0,-2 4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23"/>
    </inkml:context>
    <inkml:brush xml:id="br0">
      <inkml:brushProperty name="width" value="0.08571" units="cm"/>
      <inkml:brushProperty name="height" value="0.08571" units="cm"/>
      <inkml:brushProperty name="color" value="#004F8B"/>
    </inkml:brush>
  </inkml:definitions>
  <inkml:trace contextRef="#ctx0" brushRef="#br0">240 170 7833,'-4'-10'276,"-1"1"1,-1-1 0,3-4-164,-2 0 0,-1 0 0,3 0 0,-2 0-48,2 0 0,-4 0 0,1-1-55,-2 1 1,-1 6 0,-5 4-1,0 2-16,0 2 0,-1 2 1,0 2-1,-2 6 49,-2 2 0,1 7 1,7 2 31,2 1-43,6-5 1,-8 8 0,6-5-54,2 2 6,2-4 1,1 3 0,1-3 0,4-1-38,4-5 1,4 1 0,1-7-38,0 2 0,5-5 0,0 0 0,-2-6 29,-1-6 0,2-5 1,1-5-1,-2-3 50,-1 0 1,-2-3 0,0 6 0,-1 2-14,-4 1 0,2 2 1,-4 0 663,0 0-512,-3 6 1,2 3-1,-6 10-170,0 4-15,0 4 1,1 3 0,2 1 0,2 3-325,-2 2 0,-1 0 0,-1 2-466,4-5 0,-3-2 846,2 2 0,4-4 0,0 6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24"/>
    </inkml:context>
    <inkml:brush xml:id="br0">
      <inkml:brushProperty name="width" value="0.08571" units="cm"/>
      <inkml:brushProperty name="height" value="0.08571" units="cm"/>
      <inkml:brushProperty name="color" value="#004F8B"/>
    </inkml:brush>
  </inkml:definitions>
  <inkml:trace contextRef="#ctx0" brushRef="#br0">1 0 9160,'14'0'394,"0"0"-492,6 0 136,-10 0 0,15 0 0,-8 0 173,3 0-20,1 0-225,-7 6 0,0-4 0,0 3 34,0-4 0,0-1 0,0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25"/>
    </inkml:context>
    <inkml:brush xml:id="br0">
      <inkml:brushProperty name="width" value="0.08571" units="cm"/>
      <inkml:brushProperty name="height" value="0.08571" units="cm"/>
      <inkml:brushProperty name="color" value="#004F8B"/>
    </inkml:brush>
  </inkml:definitions>
  <inkml:trace contextRef="#ctx0" brushRef="#br0">71 0 7645,'-14'0'948,"4"0"-492,1 0 1,6 7 0,-2 2 0,3 5-258,2 5 0,0-2 0,-1 5 0,-2 0-184,-2 0 1,0 2 0,5 2-1,0-1-453,0-1 0,-4-1 1,-1 4-1,2-2-93,1-1 1,2-2 0,0 1 530,0-4 0,0 3 0,0 0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26"/>
    </inkml:context>
    <inkml:brush xml:id="br0">
      <inkml:brushProperty name="width" value="0.08571" units="cm"/>
      <inkml:brushProperty name="height" value="0.08571" units="cm"/>
      <inkml:brushProperty name="color" value="#004F8B"/>
    </inkml:brush>
  </inkml:definitions>
  <inkml:trace contextRef="#ctx0" brushRef="#br0">212 184 7349,'0'-14'-612,"0"0"1178,0 0-354,0 6 1,0-4 0,0 2 382,0-2-469,0 4 0,0-5 1,-1 4 16,-4-4 0,-1-1 1,-5 2-1,1 2-37,-1 5 1,3-1 0,-1 1 0,-2 2-61,-2 2 0,-1 7 0,-1 5-12,-4 6 1,8 4-1,-3 5 1,1 1-125,1 3 1,2 1 0,2-3-1,2 1 50,3-1 1,1-5 0,2-1-1,0-1-55,0-4 0,2-8 1,4-4-148,8-3 1,-3-6-1,7-3 35,-1-8 0,2-3 0,-2-1 0,2-3 65,-2 0 47,-1-5 95,-2 5 0,0 0 0,0 2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27"/>
    </inkml:context>
    <inkml:brush xml:id="br0">
      <inkml:brushProperty name="width" value="0.08571" units="cm"/>
      <inkml:brushProperty name="height" value="0.08571" units="cm"/>
      <inkml:brushProperty name="color" value="#004F8B"/>
    </inkml:brush>
  </inkml:definitions>
  <inkml:trace contextRef="#ctx0" brushRef="#br0">0 71 8043,'13'-19'0,"-2"2"0,-4 3 0,0 3 0,4 7 0,-4-2 0</inkml:trace>
  <inkml:trace contextRef="#ctx0" brushRef="#br0" timeOffset="1">56 0 7628,'0'28'0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29"/>
    </inkml:context>
    <inkml:brush xml:id="br0">
      <inkml:brushProperty name="width" value="0.08571" units="cm"/>
      <inkml:brushProperty name="height" value="0.08571" units="cm"/>
      <inkml:brushProperty name="color" value="#004F8B"/>
    </inkml:brush>
  </inkml:definitions>
  <inkml:trace contextRef="#ctx0" brushRef="#br0">0 0 8086,'0'19'0,"0"0"0,0 12 0,0-1 0</inkml:trace>
  <inkml:trace contextRef="#ctx0" brushRef="#br0" timeOffset="1">0 113 8569,'0'16'0,"0"1"0,0 4 282,0 1 1,7 0-283,2 1 0,4 4 0,1-5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3:38.585"/>
    </inkml:context>
    <inkml:brush xml:id="br0">
      <inkml:brushProperty name="width" value="0.08571" units="cm"/>
      <inkml:brushProperty name="height" value="0.08571" units="cm"/>
      <inkml:brushProperty name="color" value="#004F8B"/>
    </inkml:brush>
  </inkml:definitions>
  <inkml:trace contextRef="#ctx0" brushRef="#br0">44 23 7952,'0'-8'-211,"1"2"-955,2 1 1052,1 2 1,3 3 0,0 0 0,0 1 0,1 1 901,-1 3 1,3-1 0,2 1-543,-1 0 1,-1 2 0,-3 0-1,1 1-204,-1 2 1,-3-1 0,-2 3 0,-1 1-148,-1 3 1,-4 2-1,-2 2 1,-4-1 34,-1-2 0,1 0 0,-2-2-240,-1-1 211,0-2 0,0-3 1,2-4-455,1-3 396,-3-1 0,5-2 0,-1-2 157,3-4 0,0-3 0,2-5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31"/>
    </inkml:context>
    <inkml:brush xml:id="br0">
      <inkml:brushProperty name="width" value="0.08571" units="cm"/>
      <inkml:brushProperty name="height" value="0.08571" units="cm"/>
      <inkml:brushProperty name="color" value="#004F8B"/>
    </inkml:brush>
  </inkml:definitions>
  <inkml:trace contextRef="#ctx0" brushRef="#br0">268 113 7769,'0'-6'0,"-9"-3"109,-7-4 0,-1-1 591,3 0-502,6 0 0,0 4 0,6 1 0,-1-1-41,0 3 1,2 0-1,-7 7-301,3 0 1,0 0-1,-7 2 124,2 3 0,7 2 0,5 8-132,-4-1 0,7 0 1,1 1-125,-4 4 1,-4-3 203,2 3 1,14 1 94,0-1 1,-6 4 65,-17-4 1,3 0 0,1-5 0,3 0 0,1 0 0,-4 1-49,-4-1 0,-4-5 0,1 0 1,-1 1-266,-1-2 0,1-2-398,-10-6 0,6-2 622,-2-2 0,3-4 0,2-6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32"/>
    </inkml:context>
    <inkml:brush xml:id="br0">
      <inkml:brushProperty name="width" value="0.08571" units="cm"/>
      <inkml:brushProperty name="height" value="0.08571" units="cm"/>
      <inkml:brushProperty name="color" value="#004F8B"/>
    </inkml:brush>
  </inkml:definitions>
  <inkml:trace contextRef="#ctx0" brushRef="#br0">0 184 7573,'25'4'0,"-12"1"29,-10-2 0,14-1 0,15-2 1,-7 0 137,-13 0 0,-2 0-149,-6 0 0,-2-6 1,9-2-79,-3 0 1,3-5 0,4 4 45,-2-4-142,-8-1 217,1 0 0,-8 0 1,-2 1 163,-6 4-204,10-3 342,-4 4-232,-3 0 0,-2-3 0,-12 6 72,1 2-76,11 1 1,-4 4-1,10 1 282,-3 2 0,-13 6-284,9-2 0,15 8 1,-5 4-1,-1 1-226,-12 3 7,2-5 117,-1 1 1,16-1-1,4 2 1,3 0-1,-6-3-328,-4-4 0,15 3 0,0-3-59,-8-2 0,-1-4 0,7 2 0,8-3 0,7-2-171,-6-2 400,-4-3-12,1-1 1,7-6 173,6-4 1,-2-2 0,-7-2 0,-4-2 122,1-3 1,-4 4 0,5-6 510,-2 1-506,-1 4 0,-8-9 1,0 5 298,0-2-276,-2 4 0,-9-3 1,0 3-1,0-1 111,0 2 1,-1 2 0,-4 2 0,-3 2-143,0 2 0,-4 5 1,1 0-1,-5 2-119,-3 2 1,-4 2-1,4 2 1,2 6-21,1 2 0,-3 4 1,0 3-1,2 3-36,2 0 1,5 4-1,2-2 1,2 1-26,3-1 1,1 1 0,2-6 7,0-2 0,0-2 0,3-2 1,4-2-414,2-2 362,7-5 0,-8 2 1,7-8-1,4-2-77,5-6 0,-2-2 1,0-3-1,0 0-101,-1-4 1,0 3 0,1-4 0,-5 1 321,0 0 1,-4-4 0,-5 4 0,-2 2 261,-3 1 1,-1 2 0,-2 0 568,0 0 127,6 6 1,-4 3-610,2 10 1,-2 3 0,-1 6-171,4 0-100,-3 6 1,4-2-1,-6 5 288,0 2-294,0-4 1,0 5-1,0-2 1,0 2 69,0 3 0,0-1 1,0 0-1,0 0-38,0 0 1,-5-4 0,0-1 0,1 1-63,-2-2 0,-1-2 0,-4-6 0,3 1-2,2-1 0,0-6 0,1-2 0,-4-2-1063,-4 1 1,-1-2 0,-2-7 53,-2-6 1,-4-2 0,-8-4 919,-3-3 0,3 3 0,-4-4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33"/>
    </inkml:context>
    <inkml:brush xml:id="br0">
      <inkml:brushProperty name="width" value="0.08571" units="cm"/>
      <inkml:brushProperty name="height" value="0.08571" units="cm"/>
      <inkml:brushProperty name="color" value="#004F8B"/>
    </inkml:brush>
  </inkml:definitions>
  <inkml:trace contextRef="#ctx0" brushRef="#br0">15 15 7734,'-7'-8'1049,"6"2"-708,-6 6 0,7 8 0,2 4-85,3 6-112,-4 7 1,7-7 0,-5 9-211,2 3 1,1 1-325,-1-3 0,-3 1 0,2-3 292,-2-2 0,-2 1 0,0-6-216,0-2 1,0-1 0,0-2 313,0 0 0,6-6 0,2-2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34"/>
    </inkml:context>
    <inkml:brush xml:id="br0">
      <inkml:brushProperty name="width" value="0.08571" units="cm"/>
      <inkml:brushProperty name="height" value="0.08571" units="cm"/>
      <inkml:brushProperty name="color" value="#004F8B"/>
    </inkml:brush>
  </inkml:definitions>
  <inkml:trace contextRef="#ctx0" brushRef="#br0">1 99 7735,'0'-22'-7,"0"4"0,0 2 0,0 2 392,0 0 1,6 6-111,3 3 0,4 4 0,1 1 0,0 0-141,0 0 0,0 1 0,-1 4 0,-2 3-65,-2 0 1,-4 4 0,3-2-1,-2 2-6,-3 2 0,-1-4 0,-2-1 0,0 2-29,0 2 0,-7 1 0,-2 0-96,-4 0 0,-1-5 0,0-1-675,0-2 524,0-1 1,0-5-1,1-1-686,4-4 899,-4-3 0,12-12 0,-5-2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35"/>
    </inkml:context>
    <inkml:brush xml:id="br0">
      <inkml:brushProperty name="width" value="0.08571" units="cm"/>
      <inkml:brushProperty name="height" value="0.08571" units="cm"/>
      <inkml:brushProperty name="color" value="#004F8B"/>
    </inkml:brush>
  </inkml:definitions>
  <inkml:trace contextRef="#ctx0" brushRef="#br0">184 140 6452,'0'-14'570,"-1"5"0,-2-1 465,-2-1 1,-6-1-860,2-2 1,-4 1-1,0 2-141,4 2 1,-3 6 0,2-2 0,-2 3 0,-3 2-52,1 0 0,5 5 0,0 1 0,-1 2-111,2 3 1,-3 2-61,7 1 205,-1 6 0,5-9 0,0 3-364,0-1 185,0-1 1,6 1-41,4-4 1,2-2-1,2-7 1,0 0-277,0 0 422,1 0 1,-6-7 0,0-4-1,2-4 36,2-4 1,-4-1-1,-1 2 1,0-1 362,0 2 1,-3 2 0,2 0 882,0 1-834,4 6 0,-4 4 0,6 8-126,-4 6 1,-1 7-1,-5 4 1,2 0-89,-2 5 1,0 6-1,0 5-116,2-1-35,0 4 0,0-4 1,-1 7-1,-1-2 33,-1-4 0,-2 2 1,0-6 27,0-1-28,0-3 1,0-2 0,-2-2 0,-1-3-120,-1-1 1,-6-7-1,4-7 1,-2 1-317,-3 0 0,-3-5 0,-3 2 1,-2-5-644,2-5 0,-1-3 1017,0-6 0,2-12 0,-4-4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36"/>
    </inkml:context>
    <inkml:brush xml:id="br0">
      <inkml:brushProperty name="width" value="0.08571" units="cm"/>
      <inkml:brushProperty name="height" value="0.08571" units="cm"/>
      <inkml:brushProperty name="color" value="#004F8B"/>
    </inkml:brush>
  </inkml:definitions>
  <inkml:trace contextRef="#ctx0" brushRef="#br0">57 28 7999,'-6'-8'864,"3"2"-74,-6 6-539,5 0 0,-3 0 0,3 2-34,0 2 0,-1 4 0,3 6-58,-2 1-152,2-1 1,-4 0 0,6 1-1,0 3 1,0 1 1,0-1-1,1-4 1,3 1-128,0-1 0,9-5 0,-1 0 0,6 1-128,-1-2 1,3-2 0,1-8 0,-1-1 134,0-1 1,-1-7-1,-5 1 1,-1-2 100,-4-2 1,2-1 0,-6 1 0,-2 0 158,-1 0 0,-2 0 0,0 0 265,0 0-315,-7 0 1,4 1 0,-6 2 52,-2 2 0,-6 1 0,-2-3 1,2 3-1,-1 2 159,0 3-208,8 1 1,-9 2-893,10 0 66,3 6 1,-5 2-1408,6 6 2131,0 0 0,5 13 0,0 3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37"/>
    </inkml:context>
    <inkml:brush xml:id="br0">
      <inkml:brushProperty name="width" value="0.08571" units="cm"/>
      <inkml:brushProperty name="height" value="0.08571" units="cm"/>
      <inkml:brushProperty name="color" value="#004F8B"/>
    </inkml:brush>
  </inkml:definitions>
  <inkml:trace contextRef="#ctx0" brushRef="#br0">0 0 7979,'0'14'298,"0"2"0,2 3 1,1 4-404,2 4 0,4 7 0,-4 2-441,-2 0 449,5 5 0,-7-9 1,4 2-372,-3-4 309,-2 1 1,0-10 0,0 2-454,0-4 337,0-3 275,0-9 0,0 0 0,0-7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38"/>
    </inkml:context>
    <inkml:brush xml:id="br0">
      <inkml:brushProperty name="width" value="0.08571" units="cm"/>
      <inkml:brushProperty name="height" value="0.08571" units="cm"/>
      <inkml:brushProperty name="color" value="#004F8B"/>
    </inkml:brush>
  </inkml:definitions>
  <inkml:trace contextRef="#ctx0" brushRef="#br0">0 43 7753,'5'-14'0,"0"0"0,1 6 703,-1 3-413,3 4 0,6 1 1,0 0-91,0 0-153,0 0 0,0 6 0,0 3 35,0 4-117,-6-5 1,3 4 0,-4-4 0,-1 2-74,0-1 0,-1 0 0,-7 6 0,-1-1 19,-2 0 1,-6-2 0,2-1 0,-4-3-61,-1-2 0,5 4 0,0-5 0,-2-2-14,-2-2 1,-1-1 0,0 0-936,0 0 1098,6 0 0,-5 0 0,5 0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39"/>
    </inkml:context>
    <inkml:brush xml:id="br0">
      <inkml:brushProperty name="width" value="0.08571" units="cm"/>
      <inkml:brushProperty name="height" value="0.08571" units="cm"/>
      <inkml:brushProperty name="color" value="#004F8B"/>
    </inkml:brush>
  </inkml:definitions>
  <inkml:trace contextRef="#ctx0" brushRef="#br0">212 140 7724,'-5'-14'0,"-1"0"0,-2 0-278,-3 0 207,-2-1 0,4 1 0,0 2 427,-2 2-185,-2-2 0,-1 9 0,0-5-75,0 2 0,4 2 0,1 9 0,-1 5-18,3 2 0,-6 4 1,5 3-1,-1 4-9,-1 4 1,7-1-1,-1 0 1,2-3-11,2 2 1,0-3-1,0 0 1,0-2-72,0-2 0,2-4 1,2-3-394,6-2 286,2-6 0,2 2 0,0-10-189,1-4 226,5-10 1,-9 2 0,3-7 155,-1-1-55,-1 5 0,1-7 0,-2 5 1,-4 0 95,0 3 1,4-1 0,-3 1 217,-1 2 0,1 8-40,-3 4 0,1 5 0,5 5 1,-1 4-91,1 4 1,-4 7 0,3 3 0,-1 3-58,-1-3 0,3 8 1,-5-2-1,2 0-48,3 1 1,-5 3 0,-1 0 15,-3-2-32,-2-1 0,0 3 0,-2-1-70,-3-6-14,-2 2 0,-3-12 0,1 3-422,-2-3 176,-8-9 1,3 4-1,-4-6 1,1-2-336,0-1 1,0-8-1,5-5 1,0-8-1273,0-10 1855,0 1 0,0-19 0,0 3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40"/>
    </inkml:context>
    <inkml:brush xml:id="br0">
      <inkml:brushProperty name="width" value="0.08571" units="cm"/>
      <inkml:brushProperty name="height" value="0.08571" units="cm"/>
      <inkml:brushProperty name="color" value="#004F8B"/>
    </inkml:brush>
  </inkml:definitions>
  <inkml:trace contextRef="#ctx0" brushRef="#br0">13 1 7456,'-8'6'-79,"4"2"0,7 8 0,3 1 366,2 2 0,0 12 0,3 2 0,-2 6-237,2 4 1,0 4-1,0 0-50,-2-2 0,7-1 0,6-2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3:39.071"/>
    </inkml:context>
    <inkml:brush xml:id="br0">
      <inkml:brushProperty name="width" value="0.08571" units="cm"/>
      <inkml:brushProperty name="height" value="0.08571" units="cm"/>
      <inkml:brushProperty name="color" value="#004F8B"/>
    </inkml:brush>
  </inkml:definitions>
  <inkml:trace contextRef="#ctx0" brushRef="#br0">8 1 8047,'-4'3'170,"2"2"0,1 1 0,1 1 0,0 1 75,0 2 1,0 2 0,0 4 0,0 2-8,0 0 1,0 4 0,1 3 0,0 0-37,2 0 1,-1 1-1,-2-4 1,1-2-777,1-1 1,-1 0 0,2-3 0,0-1 300,-1-2 0,1-5 1,-1 2-1,1-3 273,1-2 0,1 2 0,2-3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41"/>
    </inkml:context>
    <inkml:brush xml:id="br0">
      <inkml:brushProperty name="width" value="0.08571" units="cm"/>
      <inkml:brushProperty name="height" value="0.08571" units="cm"/>
      <inkml:brushProperty name="color" value="#004F8B"/>
    </inkml:brush>
  </inkml:definitions>
  <inkml:trace contextRef="#ctx0" brushRef="#br0">14 15 7371,'-1'-8'972,"-4"3"-669,4 3 1,-6 4-1,7 3-156,0 4 0,0 4 1,0 2-1,0 3-137,0 0 1,0 12 0,0-2 0,0 2-344,0 0 0,0 3 0,2 0 0,1-3-303,2-5 0,-1 1 0,-4-4 636,0 0 0,0-1 0,0-7 0,0-6 0,0-2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42"/>
    </inkml:context>
    <inkml:brush xml:id="br0">
      <inkml:brushProperty name="width" value="0.08571" units="cm"/>
      <inkml:brushProperty name="height" value="0.08571" units="cm"/>
      <inkml:brushProperty name="color" value="#004F8B"/>
    </inkml:brush>
  </inkml:definitions>
  <inkml:trace contextRef="#ctx0" brushRef="#br0">42 99 7720,'2'-23'98,"3"-1"0,-4 12 0,5-1 1,1 4 209,2 1 1,-1 5 0,1-2-120,2 3 1,2 2-1,-1 2 87,-2 3-138,2-4 0,-10 13 0,3 1 133,-4 6-193,-1-6 0,0 8 1,0-9 65,0 2-147,-6 0 0,-2-2 1,-6 0-1,0 0-105,0 0 1,0 0 0,0-1-160,-1-4 1,1-3-275,0-6 1,2-1 0,2-4-933,6-4 1473,2 2 0,2-5 0,0 4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43"/>
    </inkml:context>
    <inkml:brush xml:id="br0">
      <inkml:brushProperty name="width" value="0.08571" units="cm"/>
      <inkml:brushProperty name="height" value="0.08571" units="cm"/>
      <inkml:brushProperty name="color" value="#004F8B"/>
    </inkml:brush>
  </inkml:definitions>
  <inkml:trace contextRef="#ctx0" brushRef="#br0">212 169 7626,'-8'-14'0,"3"0"118,4 0 1,1 5-1,0-1 1,0-1 47,0-1 1,-5-2-1,0 0 76,2-1 0,-5 3-144,-1 2 0,-4-2 1,4 10 0,0-2 36,-2 2-147,-2 2 1,-1 0 0,0 2 0,1 2-15,4 6 1,-4 2 0,4 2 0,-2 2-29,1 3 0,3 1 0,4 5 1,-2-3-82,2-1 1,1-1 0,2-3-1,2 1-32,2-6 1,0 1 0,5-9 0,2 0 19,1-3 1,3-1 0,-1-1 0,0-6 67,0-7 1,0 3 0,0-8 133,0-3-17,-6 4 0,3-3 0,-5 7 0,2 0 236,3 0 1,-5 4 215,-1 1-310,3 6 1,-6-2-1,4 10 22,0 4 1,-4 5-1,2 4 1,-2 2-42,-2 2 0,0 2 0,0 4 0,0 0-30,0 0 0,0-4 0,0-1 0,-2 1-30,-2-2 0,-3 3 0,-4-6-135,2-2 0,1-1 1,-3-2-1,2 0 0,-2-2-332,-2-2 0,-1-4 0,0-6 22,0 0 0,0 0 0,1-2-916,4-2 846,-4-4 0,12-8 414,-4-3 0,3-3 0,2-6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44"/>
    </inkml:context>
    <inkml:brush xml:id="br0">
      <inkml:brushProperty name="width" value="0.08571" units="cm"/>
      <inkml:brushProperty name="height" value="0.08571" units="cm"/>
      <inkml:brushProperty name="color" value="#004F8B"/>
    </inkml:brush>
  </inkml:definitions>
  <inkml:trace contextRef="#ctx0" brushRef="#br0">85 13 7646,'-9'0'16,"-1"0"177,-1 0 0,3 0 0,-1 0 79,-2 0 0,5 13 0,0 4-178,-1 4 0,6-1 1,-4-4-136,3 2 0,4-2 1,3 3-83,4-3 0,4-8 0,1-4 0,0-2 10,0-2 1,-1-2 0,-2-1 0,-2-5 37,2-4 1,-3 5-1,0-7 223,-2 2-102,-1-1 1,-5-1-1,0 0 1,0 0 115,0 0 1,-2 4 0,-3 1-187,-4-2 1,-4 0 0,-1 2-257,0 4 0,0 5 280,0 5 0,0 2 0,0 8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45"/>
    </inkml:context>
    <inkml:brush xml:id="br0">
      <inkml:brushProperty name="width" value="0.08571" units="cm"/>
      <inkml:brushProperty name="height" value="0.08571" units="cm"/>
      <inkml:brushProperty name="color" value="#004F8B"/>
    </inkml:brush>
  </inkml:definitions>
  <inkml:trace contextRef="#ctx0" brushRef="#br0">43 1 7534,'-14'0'464,"4"0"-264,1 0-91,6 0 0,-3 1 64,6 4-111,0 3 0,0 12 0,0 4 0,0 3-41,0 1 0,0 2 0,0 1 0,0 2-36,0-2 0,1 1 0,2-1 0,2 0-355,-2-4 0,0-5 0,0-8-1234,2 0 1604,0 0 0,-5-6 0,6-8 0,2-8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46"/>
    </inkml:context>
    <inkml:brush xml:id="br0">
      <inkml:brushProperty name="width" value="0.08571" units="cm"/>
      <inkml:brushProperty name="height" value="0.08571" units="cm"/>
      <inkml:brushProperty name="color" value="#004F8B"/>
    </inkml:brush>
  </inkml:definitions>
  <inkml:trace contextRef="#ctx0" brushRef="#br0">71 267 7628,'0'-33'0,"0"0"0,0 1 0,0 1-91,0-2 1,6 5 0,4 0 316,2 7 1,-2 10 0,-1 3 41,2 2 1,-3 3 0,0 8-55,-2 4 1,-1 4 0,-5 1-93,0 0 0,0 2 0,-2 1 1,-3 2-136,-4-2 1,-4-5 0,-1-1 0,2 2-195,2-2 1,-2 0 0,2 1 0,-2-2-79,-2-5-702,0 2 0,0-5 181,6 4 806,1-12 0,14 4 0,1-4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47"/>
    </inkml:context>
    <inkml:brush xml:id="br0">
      <inkml:brushProperty name="width" value="0.08571" units="cm"/>
      <inkml:brushProperty name="height" value="0.08571" units="cm"/>
      <inkml:brushProperty name="color" value="#004F8B"/>
    </inkml:brush>
  </inkml:definitions>
  <inkml:trace contextRef="#ctx0" brushRef="#br0">142 192 7681,'4'-14'0,"1"0"25,-2 0 121,-1 0 0,-2-1 0,0 1 249,0 0-310,0 0 0,0 5 0,0-1 0,0-1-40,0-1 1,-6-1-1,-4 4-25,-2 4 0,-3-1 0,1 3 0,0 3-24,0 3 0,2 3 0,1-1 0,1 4-83,-1 4 1,0 6-1,2-1 1,4 0 27,4-3 1,1 1 0,0 1-66,0 2 0,4 0 0,3-7 1,0-2 41,4-5 0,2-4 1,1-1-1,0-1-116,0-4 1,-4 2 0,-1-7 162,2-1 77,2-7 0,-4 2 0,-1-3 0,0 3 159,-1 2 0,1 0 1,3 2 505,-1 2-512,-7 4 1,8 14-1,-6 4 1,-2 7 89,-2 3 0,-1 2 0,0 4 0,0 0-76,0 0 1,0 0-1,0 1 1,0-1-111,0 0 1,-1 0-1,-4 1 1,-3-3 69,0-2 0,-4 1 1,2-6-826,-2-2 453,4-1 0,-5-2 0,4-2-543,-4-2 0,-1-6 162,0-8 0,6-1 1,4-8-1,2-5 584,2-8 0,6 1 0,2-9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41.748"/>
    </inkml:context>
    <inkml:brush xml:id="br0">
      <inkml:brushProperty name="width" value="0.08571" units="cm"/>
      <inkml:brushProperty name="height" value="0.08571" units="cm"/>
      <inkml:brushProperty name="color" value="#004F8B"/>
    </inkml:brush>
  </inkml:definitions>
  <inkml:trace contextRef="#ctx0" brushRef="#br0">0 1 8033,'0'14'292,"0"0"1,5 6-1,0 4 1,0 3-27,1 1 1,-3 0 0,5 2-1722,-2 3 1455,5-10 0,-3 16 0,6-9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3:17.970"/>
    </inkml:context>
    <inkml:brush xml:id="br0">
      <inkml:brushProperty name="width" value="0.08571" units="cm"/>
      <inkml:brushProperty name="height" value="0.08571" units="cm"/>
      <inkml:brushProperty name="color" value="#004F8B"/>
    </inkml:brush>
  </inkml:definitions>
  <inkml:trace contextRef="#ctx0" brushRef="#br0">1 28 8278,'9'0'974,"0"0"-830,1 0 1,4-4 0,0-1-80,0 2-55,0 1 1,0 2 0,1 0-1,-1 0 86,0 0 1,0 0 0,0 0-513,0 0 1,-1-1 415,-4-4 0,4 3 0,-6-4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3:42.168"/>
    </inkml:context>
    <inkml:brush xml:id="br0">
      <inkml:brushProperty name="width" value="0.08571" units="cm"/>
      <inkml:brushProperty name="height" value="0.08571" units="cm"/>
      <inkml:brushProperty name="color" value="#004F8B"/>
    </inkml:brush>
  </inkml:definitions>
  <inkml:trace contextRef="#ctx0" brushRef="#br0">113 14 7963,'0'-8'-774,"0"2"915,0 6 1,2 0 397,2 0-314,-2 0 0,4 2 1,-6 2-105,0 6 1,0 2 0,0 2 0,0 0-58,0 1 1,0 3 0,0 3-1,0 1-61,0 3 0,-4 1 0,-1 3 0,2-1-19,1 0 1,2 0 0,0 2 0,-1 1-30,-4 2 0,3 5 0,-2-3 54,2 1-2,2-5 0,0 8 0,0-4 24,0 1 0,0-5 1,0 2-1,0-3 74,0-2-92,0 0 1,0 0 0,0 1 0,0-1 1,0 0 0,0 0 0,0 1 0,0-1-22,0 0 1,-5 0 0,1 0 0,0-1 4,3-3 1,1 5 0,0-4 0,0 1 36,0 0 1,0 1-1,-2 1 1,-1 0 9,-2 1 0,1 0 0,4 3 1,0-1 8,0-4 0,0 4 1,0-6-71,0 0 31,0-6 0,0 8 0,-2-4 0,-1 2 2,-2-1 1,1 2-1,4-2 1,0 1 12,0-1 0,0 5 0,0-4 0,0-1-10,0-2 1,-5 1 0,0-2-1,2-1-7,2 1 1,1-1 0,0-3-1,0 2 0,0 0 0,0-5 0,0 0 1,0 0-57,0 0 0,0 0 1,0 1 20,0-1 0,0-5 0,-2-1 10,-3-2 1,4 0-1,-4-1 4,3 5 1,2 2-89,0 2 81,0-6-53,0 5 1,-4-10 28,-1 6 0,0 1 41,5 4 0,0 0 5,0 0 1,0 0-1,0 0 2,0 0 1,-4 0-1,-1 0-2,2 1 0,1-6 0,2 0-7,0 2 1,0 2-66,0 1 63,0 0 0,0-4-108,0-1 102,0-6 0,0 5-172,0-3 161,0-4 0,0 7-14,0-3-2,0-4 0,0 7 57,0-3 84,0-4-55,0 12 0,0-5 7,0 6 0,0-5 19,0 1-41,0-7-129,0 3 111,0-6 142,0 0-28,6 0 1,2 0-31,6 0 0,1 0 0,-1 0 12,0 0 1,0 0-1,0 0-41,0 0 1,-4 0-1,-1 0-195,2 0 1,1 0-1,3 0 1,-1 0-28,0 0 1,0 0-1,0 0 1,0 0-2419,0 0 2567,0 0 0,0-6 0,1-2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3:39.544"/>
    </inkml:context>
    <inkml:brush xml:id="br0">
      <inkml:brushProperty name="width" value="0.08571" units="cm"/>
      <inkml:brushProperty name="height" value="0.08571" units="cm"/>
      <inkml:brushProperty name="color" value="#004F8B"/>
    </inkml:brush>
  </inkml:definitions>
  <inkml:trace contextRef="#ctx0" brushRef="#br0">159 44 8049,'-7'0'0,"0"-1"-65,0-1 0,2 0 0,0-3 103,-1 0 0,0-2 0,-1 1 1,-1 0 2,1 1 0,0 4 1,0-2-201,-1 2 175,1 1 1,0 1 0,0 2-58,0 2 53,-1 4 0,1 2 1,0 1 41,0 1 0,2-2 1,1 1-60,0-2 0,2 0 19,2 0 0,3-1 1,2-2-1,2-2-59,0 0 0,1-3 0,1 0 1,0-1-103,0-1 1,2-1 0,-2-2 0,1-3 4,0-3 1,-2-4-1,2 1 1,-2-2 140,-1 0 1,0-1 0,-2 1-142,0 2 524,-3 2-167,1 6 0,-3 2 447,0 4-462,0 5 0,0 2 0,0 2-86,0 0-90,0 2 0,2-2 0,2 3 1,0 1-61,1-1 0,-1 0 0,1-2 0,1-2-453,0 1 1,1-3 0,1 2-890,-1-2 1378,0-1 0,0 0 0,1 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3:42.939"/>
    </inkml:context>
    <inkml:brush xml:id="br0">
      <inkml:brushProperty name="width" value="0.08571" units="cm"/>
      <inkml:brushProperty name="height" value="0.08571" units="cm"/>
      <inkml:brushProperty name="color" value="#004F8B"/>
    </inkml:brush>
  </inkml:definitions>
  <inkml:trace contextRef="#ctx0" brushRef="#br0">1 0 8364,'0'8'369,"0"-2"0,1-4 0,4 1-39,4 2 0,4-1 0,1-4-188,0 0 0,0 0 0,0 0-450,0 0 169,7 0 1,-5 2-1,2 1 1,-2 2-1070,-2-2 1,0-3 1207,0-5 0,0-3 0,1-6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3:44.439"/>
    </inkml:context>
    <inkml:brush xml:id="br0">
      <inkml:brushProperty name="width" value="0.08571" units="cm"/>
      <inkml:brushProperty name="height" value="0.08571" units="cm"/>
      <inkml:brushProperty name="color" value="#004F8B"/>
    </inkml:brush>
  </inkml:definitions>
  <inkml:trace contextRef="#ctx0" brushRef="#br0">1 0 8279,'8'2'651,"-4"2"0,3 4 0,-3 6-449,-1 0 0,-1 0 0,-2 1 1,0-1-38,0 0 0,0 0 1,0 0-153,0 0 0,0 5 0,0 0 1,0 0-1,0-1-18,0 1 0,5 5 0,-1-4 0,0 0 63,-3 1 1,-1 4 0,0-3 22,0 0-37,0 4 0,0-8 0,0 4-26,0-2-6,0 5 0,0-8 0,0 5-67,0-1 56,0 4 1,0-9-1,0 2 1,0 0 7,0 0 0,0-2 0,0 4 0,0-1 21,0 0 1,0 1-1,0-2 1,0 2-8,0 2 1,0-3-1,0 4 1,0 2 25,0 2 1,0-3 0,0-2 0,0 1-81,0 4 0,0-8 0,0 4 0,0-4 56,0 0 1,0-4-1,0 6-193,0-1-18,0 2 0,0-3 0,0-2-312,0 0 406,0 7 0,0-8 1,0 2-1,0 0-11,0 0 0,0-2 1,0 3-1,0-2 57,0 2 0,0-3 0,0 3 1,0-2 20,0 2 1,0-4 0,0 6 0,0-3 16,0 1 1,0 5 0,0-5 0,0-2 7,0-1 1,0-2 0,0 1 0,0 3 1,0 0 1,0 1 0,0-5 0,0 2 14,0 3 0,0-3 0,0 2-10,0-2-5,0 4 1,0-4-1,0 4 46,0 1-45,-6 1 1,4 0-1,-2-2 52,2 0-48,2-4 0,0 6 0,0-5 0,0 2 16,0-2 1,0 1-1,0-1 1,0 2 2,0-2 0,0-1 0,0-2 0,0 0-7,0 0 1,0 0 0,0 0-15,0 0 1,0 0-96,0 1 1,0-6 41,0 0 0,0-4 1,0 4 30,0-5 1,0 3 7,0-2-11,0-3 1,0 6-17,0-4 27,0-2 0,0 10 14,0-2 0,0-2-22,0 1 0,0 0-1,0 6 1,0-1 19,0 0 0,0-5 0,0 1 1,0-6 20,0 6 0,0-6 21,0 6 0,-2-2 1,-1 3-1,-1-2 1,-1-4 39,5 4-84,0-6 1,0 5-41,0-3 56,0-4 1,0 12 52,0-4 0,0 4 17,0 1 1,0-5-33,0 1-149,0-7-7,0 3-73,0-6 394,0 0-134,6 0 0,-3 0 10,7 0 0,-6 0-69,6 0 1,-5 0 0,4 0-63,2 0 0,1 0-42,3 0 0,-1 0 0,0 0-397,0 0 337,-6 0 1,4 0 0,-2-1-439,2-4 0,1 2 1,-2-7 575,-2-1 0,1-1 0,4-2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3:45.556"/>
    </inkml:context>
    <inkml:brush xml:id="br0">
      <inkml:brushProperty name="width" value="0.08571" units="cm"/>
      <inkml:brushProperty name="height" value="0.08571" units="cm"/>
      <inkml:brushProperty name="color" value="#004F8B"/>
    </inkml:brush>
  </inkml:definitions>
  <inkml:trace contextRef="#ctx0" brushRef="#br0">127 57 7674,'-1'-8'-194,"-2"2"135,-2 0 1,-1 4 0,2-4 117,0 0 0,-3-1-11,3-2 0,-4 3-49,-6 6 0,4 0 1,3 1-1,-1 2 2,0 2 1,3 11-1,-3-2-23,2 2 1,1 1 0,4 0 49,-4 2-12,3 0 0,-4-4 1,6 4 34,0 5-38,0-10 0,5 11 0,0-8 15,-2 4-29,5 5 0,-7-1 1,4 5-1,-4-5-40,-1-3 1,5 2 0,0-4-165,-2 2 0,3-5 0,-1 2-163,-2-3 1,-1-7 367,-2 1 0,0-9 0,0-1 0,-7-12 0,0-10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3:45.748"/>
    </inkml:context>
    <inkml:brush xml:id="br0">
      <inkml:brushProperty name="width" value="0.08571" units="cm"/>
      <inkml:brushProperty name="height" value="0.08571" units="cm"/>
      <inkml:brushProperty name="color" value="#004F8B"/>
    </inkml:brush>
  </inkml:definitions>
  <inkml:trace contextRef="#ctx0" brushRef="#br0">0 0 8043,'2'13'0,"2"-4"0,6-4 0,4-4 0,3-1 0,4 2 0,-1 1 0,2 2 0,0-2 0,1-1 0,1-2 0,-2 0 0,-2 0-487,-3 0 1,-1 4 0,0 1-179,3-2 665,-10-1 0,16-2 0,-9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3:46.127"/>
    </inkml:context>
    <inkml:brush xml:id="br0">
      <inkml:brushProperty name="width" value="0.08571" units="cm"/>
      <inkml:brushProperty name="height" value="0.08571" units="cm"/>
      <inkml:brushProperty name="color" value="#004F8B"/>
    </inkml:brush>
  </inkml:definitions>
  <inkml:trace contextRef="#ctx0" brushRef="#br0">1 71 6897,'0'14'27,"0"-5"0,0 1-31,0 1 1,5 1 0,-1 2-7,-1 0 0,1 1 16,0-1 1,-2 0 173,3 0 3,-4-6-155,-1-2 1,0-8-26,0-2 19,0-4 1,5-6 0,1 0-146,2 0 88,-5-7 0,8 9 0,-5-6 0,1 1-85,-1 1 0,3 1 1,-2 2-1,-1 2-349,0 2 469,5-1 0,-3-4 0,6 0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3:46.577"/>
    </inkml:context>
    <inkml:brush xml:id="br0">
      <inkml:brushProperty name="width" value="0.08571" units="cm"/>
      <inkml:brushProperty name="height" value="0.08571" units="cm"/>
      <inkml:brushProperty name="color" value="#004F8B"/>
    </inkml:brush>
  </inkml:definitions>
  <inkml:trace contextRef="#ctx0" brushRef="#br0">142 127 7729,'0'-14'0,"-2"0"0,-1 0 0,-3 0 0,-2 0 0,-3 0-29,-1-1 0,2 6 0,1 1 179,-2 2 1,3 1-321,-1 5 100,-1 0 0,1 6 0,1 4-139,2 2 214,1-4 0,0 10 1,0-4-178,2 1 130,2 1 1,1 0-1,1 1-35,4 2 1,-2-2 0,7-8 35,1-4 1,-4-3-1,3-2 1,-1-2 29,-1-3 1,3 2 0,-5-6-1,2-2 42,3-2 0,-3-1 0,0 0 0,0 0 31,-1 0 1,-3 4-1,2 1 1,-1-2 91,-1-1 1,7 4-124,-1 3 1,-4 5 0,0 5-10,0 4 0,-4 1 0,3 2 0,-4 4-201,-1-1 148,7 1 1,-6 3-1,4 0-423,-4-2 328,-1-8 0,0 4 1,2-5-134,3 0 1,-2-2 258,6-6 0,1-13 0,4-2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3:47.052"/>
    </inkml:context>
    <inkml:brush xml:id="br0">
      <inkml:brushProperty name="width" value="0.08571" units="cm"/>
      <inkml:brushProperty name="height" value="0.08571" units="cm"/>
      <inkml:brushProperty name="color" value="#004F8B"/>
    </inkml:brush>
  </inkml:definitions>
  <inkml:trace contextRef="#ctx0" brushRef="#br0">0 0 7854,'0'14'0,"0"0"0,0 2 0,0 1 0,0 2 0,0-2 0,0 1 0,2-1 0,1 2 0,2-2 0,-2-1 0,0-2 0,0 0 0,4-2 0,0-2 0,4-9 0,0-7 0,0-8 0,-1-3 0,-1-4 0,1-2-641,-1-4 1,-1 5 0,3 2 652,-2-1 1,1 6 1,-1-4-1,0 9 255,2 6-17,-4-4 0,0 6-48,-2-2 1,-2 8-1,5 6 1,-2 2-25,-2 2 0,-3 2 0,-1 1 0,0 2-102,0-2 0,0 4 0,2-2-118,2-2 0,0-3 0,3-3 0,1-3-135,0-2 1,-3-3 0,3-7 9,-2-6 1,3-2 0,-2-3 0,0 0 125,4-4 0,-4 3 0,-1-4 0,-1 1-77,-1 0 0,6 0 283,-6 5 180,1 0-220,1 6 1,-4 4-1,3 8-83,-4 6 1,-1 7 0,0 3 0,0 1-162,0-1 0,-1 5 0,-2-3 0,-2 0-304,2-3 422,1-3 0,2 4 0,0 2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3:47.636"/>
    </inkml:context>
    <inkml:brush xml:id="br0">
      <inkml:brushProperty name="width" value="0.08571" units="cm"/>
      <inkml:brushProperty name="height" value="0.08571" units="cm"/>
      <inkml:brushProperty name="color" value="#004F8B"/>
    </inkml:brush>
  </inkml:definitions>
  <inkml:trace contextRef="#ctx0" brushRef="#br0">15 112 7875,'0'8'-201,"-2"-2"0,-1-5 241,-1 4 0,-1-2 1,5 7-67,6-7 1,-3 3-1,7-6 58,1 0 0,1 0 0,2 0-88,0 0 1,1-5 0,-3-1 0,-1 0 2,-2-1 1,-4-3 0,3 0 22,-2-2 0,-1-3 1,-5 1 21,0 0 0,-2 2 0,-1 1 0,-3 3 43,-2 2 1,3-4 0,-4 5 208,-2 2-150,-1 8 0,2-2 0,1 7 1,-1 1 142,2 1 0,-2 7 0,5 0 186,2-2-304,1-1 0,2 4 0,0 4 0,2 1-9,2-2 0,3 4 1,4-5-1,-2 0-244,2-3 0,2-4 1,1-2-1,0-4-384,0-4 0,0-4 518,0-1 0,6 0 0,2 0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3:49.448"/>
    </inkml:context>
    <inkml:brush xml:id="br0">
      <inkml:brushProperty name="width" value="0.08571" units="cm"/>
      <inkml:brushProperty name="height" value="0.08571" units="cm"/>
      <inkml:brushProperty name="color" value="#004F8B"/>
    </inkml:brush>
  </inkml:definitions>
  <inkml:trace contextRef="#ctx0" brushRef="#br0">14 29 7583,'-6'-8'394,"4"0"-13,-2 3-300,2 4 1,8-5-130,4 6 60,2 0 0,-2 0-28,-1 0-17,1 0 0,-1 0-31,0 0 35,-5 0 0,2 6 0,-6 3-37,0 4 1,0 6 0,0-1 0,-2 0-66,-2-3 0,0-4 0,-5 2 0,-2 1 38,-2-3 0,4 3-19,0-5 76,5 4 1,0-5 0,8-3 25,6-4 0,-1-1 1,2 2 78,0 2-82,5-2 1,-8 4 0,6-4 64,0 2-60,0-2 0,-1 11 0,-2-6 175,-2 1-41,-6-1 1,3-1 0,-6 3 42,0 4 1,-6 1 0,-3-2 0,-4-1-75,-1-1 1,0-5 0,0 2 0,0 0-233,0-4 0,0 3 0,-1-1-372,1-2 509,6-8 0,-4 10 0,4-4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3:57.854"/>
    </inkml:context>
    <inkml:brush xml:id="br0">
      <inkml:brushProperty name="width" value="0.08571" units="cm"/>
      <inkml:brushProperty name="height" value="0.08571" units="cm"/>
      <inkml:brushProperty name="color" value="#004F8B"/>
    </inkml:brush>
  </inkml:definitions>
  <inkml:trace contextRef="#ctx0" brushRef="#br0">306 64 7737,'-2'-9'-181,"-1"3"0,-2 1 0,0 0 228,0 1 1,0-1-1,-2 2 177,-1-1 1,0 1-1,0-1 1,-2 0-170,-1 1 0,-1 1 0,2-1 1,-1 1-63,-1 1 0,0 0 0,2 1 0,-2 1-65,1 1 0,-1 0 1,1 3-1,-1 0 10,0 0 0,2 2 0,-1 1 0,2 0 43,0 0 0,2 1 1,-1 2-1,0 1 19,1 1 0,2 0 1,0 1-1,2 2 114,0 2 0,1 1 0,1 4 37,0 0-140,-1 1 1,2 1-1,0-1 1,2 1-31,-1 0 1,3-1 0,-1-1 0,2-3-139,0-1 0,-2-2 1,0-1-1,1-1-64,0-1 1,0-3 0,-2 0-602,1 0 822,0-7 0,-2 5 0,-3-13 0,-4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06.402"/>
    </inkml:context>
    <inkml:brush xml:id="br0">
      <inkml:brushProperty name="width" value="0.08571" units="cm"/>
      <inkml:brushProperty name="height" value="0.08571" units="cm"/>
      <inkml:brushProperty name="color" value="#004F8B"/>
    </inkml:brush>
  </inkml:definitions>
  <inkml:trace contextRef="#ctx0" brushRef="#br0">76 210 7682,'5'-4'-13,"-2"0"0,1 3 1,-2-3-1,-1 0 109,0-1 0,-1 0 0,0-1 0,0 0 73,0-1 1,-2 1 0,-1-1-109,0 1 0,-2 1 0,1-1 0,0 1 0,-2 0-169,1-1 56,-1 3 1,1-1 0,0 2 0,-1 1-66,1 0 0,0 2 0,1 1 264,0 1-145,3 2 1,-3 1 0,2-1 0,1 0 52,0 1 1,0-1-1,-1 0 1,1 1 314,0-1-270,1-2 1,0 2 280,-2-1-48,1 0-5,-1 2-250,2-1 1,2-1 208,-1-1-160,3 1 1,-1-1 0,3-1 0,-1 0 0,1 0 0,-1-1 186,0 0 0,3-1 0,1 0 0,1-1 52,1-1 1,0-1 0,1-2-24,1-1 0,1 1 0,-1-1 0,1-1 115,1 0-426,-2-2 126,0 0 1,-3 0-718,-1 1 317,1-1 3,-4-2 0,0-1-233,-4 0 1,-2-1-1195,-2-2 0,-4 0 1666,-3 1 0,-3-2 0,-2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3:40.013"/>
    </inkml:context>
    <inkml:brush xml:id="br0">
      <inkml:brushProperty name="width" value="0.08571" units="cm"/>
      <inkml:brushProperty name="height" value="0.08571" units="cm"/>
      <inkml:brushProperty name="color" value="#004F8B"/>
    </inkml:brush>
  </inkml:definitions>
  <inkml:trace contextRef="#ctx0" brushRef="#br0">152 131 7934,'0'-8'18,"0"1"0,0 0 1,0 0 166,0-1 1,-2 1-1,-1 0 1,-2 0 38,0-1 0,0 1 1,-1 0-1,-2 0-32,0-1 1,-1 1 0,1 0-1,0 0-254,-2 0 0,0 3 0,3 1 0,0 2-53,0 1 0,-1 4 0,1 1 0,0 4 74,0 3 1,2 3 0,1 1 0,1 1-99,1 2 0,1-3 0,1 1 91,0-2 1,3-4 0,2-1 0,2-3 0,0-1-84,0-1 0,3-4 1,-1 2-1,1-3 9,1-3 0,-3-1 0,1-3 0,-1 0 101,-1 0 0,0-3 0,-1 0 166,-2 1 0,0 1 0,2 1 238,-1 0 0,-3 3-42,3 1 0,0 3 1,2 3-142,0 2 0,0 4 0,-2 3 642,0 2-582,-3 4 1,4 0-1,-4 4-3,0 0-128,-2-1 1,0-1 0,0-2-1,0 1 199,0-1 0,-2-2-651,0 1 289,-4-5 0,2 1 0,-3-3 0,-1-1 0,1-1-431,0-1 0,0-3 1,-1-2-1,1-1-286,0-1 1,0-4-1,0-3 1,2-4-36,0-3 0,3-4 786,0-1 0,-2-5 0,0-2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3:58.123"/>
    </inkml:context>
    <inkml:brush xml:id="br0">
      <inkml:brushProperty name="width" value="0.08571" units="cm"/>
      <inkml:brushProperty name="height" value="0.08571" units="cm"/>
      <inkml:brushProperty name="color" value="#004F8B"/>
    </inkml:brush>
  </inkml:definitions>
  <inkml:trace contextRef="#ctx0" brushRef="#br0">0 5 7364,'9'-3'0,"1"2"0,1 0 0,0 2 0,1 0 0,1 1 0,0 0 0,1 1 0,1-1 0,1 1 0,-1-1 0,2 0 0,1 0 0,0-1-339,1 1 339,-1 0 0,1-5 0,-1 1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3:58.401"/>
    </inkml:context>
    <inkml:brush xml:id="br0">
      <inkml:brushProperty name="width" value="0.08571" units="cm"/>
      <inkml:brushProperty name="height" value="0.08571" units="cm"/>
      <inkml:brushProperty name="color" value="#004F8B"/>
    </inkml:brush>
  </inkml:definitions>
  <inkml:trace contextRef="#ctx0" brushRef="#br0">15 4 8019,'-7'-3'-27,"4"2"1,0 4 0,2 5 0,1 1 0,2 3-1,0-1 1,2-1 0,-1-2 0,1 1 0,0-1-1,-1 1 1,1 0 0,0-2 0,-1 1 0,1-1 0,-1 0-1,1 0 1,0-2 0,0-4 0,-1-7 0,-1-4-1,1-3 1,-1 2 99,1 1 1,-1 0 0,1 2-1,1-1 1,0 1-639,1 0 0,0 3-11,0 2 576,2 2 0,1-2 0,2 3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3:58.831"/>
    </inkml:context>
    <inkml:brush xml:id="br0">
      <inkml:brushProperty name="width" value="0.08571" units="cm"/>
      <inkml:brushProperty name="height" value="0.08571" units="cm"/>
      <inkml:brushProperty name="color" value="#004F8B"/>
    </inkml:brush>
  </inkml:definitions>
  <inkml:trace contextRef="#ctx0" brushRef="#br0">89 73 7749,'7'-3'0,"-2"-1"0,-3-4 0,-3-2 0,-2-1 0,-2 0 0,0 2 0,-1 2 0,-2 2 0,-1 2 0,-2 2 0,0 2 0,3 2 0,1 3 0,0 3-72,1 0 0,1 1 0,0 1 1,2 1-1,1 0 0,2 0 1,0-1-1,0 0 0,0-2 121,2-1 1,1-1-1,2-2-30,-1 0 0,4-2 0,0-2-23,3 0 1,-1-3 0,0-2 0,-1-1-70,-2-2 1,1-2-1,-1 1 1,-1-1 26,-1-1 0,0 0 0,0 1 0,-1 0 97,-1 1 0,2 1 98,-2-1 1,1 5-44,1 1 0,-1 5 0,-2 5-90,1 1 0,0 2 0,-1-1-162,1 0 76,-2 0 0,3 1 1,-1 1-1,0-2-168,1-1 1,-2-1 0,2-2-208,-1 0 445,1 1 0,-2-2 0,1-1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3:59.384"/>
    </inkml:context>
    <inkml:brush xml:id="br0">
      <inkml:brushProperty name="width" value="0.08571" units="cm"/>
      <inkml:brushProperty name="height" value="0.08571" units="cm"/>
      <inkml:brushProperty name="color" value="#004F8B"/>
    </inkml:brush>
  </inkml:definitions>
  <inkml:trace contextRef="#ctx0" brushRef="#br0">0 29 8151,'3'7'0,"-2"1"0,0 2 0,0-1 0,0 0 0,1-2 0,1 2 0,0-1 0,2 0 0,0 0 0,0-1 0,2-2 0,1-3 0,1-3 0,-1-3 0,-2-1 0,0-2 0,-1-1 0,0-1 0,0 1 0,0-1 0,-1 1 0,1 0-826,0 0 1,0 0 992,0 2 1,0 0 30,0 0 7,0 2 0,0 3-67,2 2 0,-3 2 0,1 2-70,-1 0 1,0 3-1,1 1-57,0 0 1,0-3 0,0 1-154,0-2 1,0 0-18,2-2 1,-2-1 0,2-4 0,-2-1 58,0-2 1,0-1 0,0-1-109,0-1 152,-2 0-1,1-2 0,-1 2 202,2-1-204,0 3-50,-2-1 350,1 5-123,-1-3 42,-1 5 1,1-2-1,-2 4 164,1 3-305,-1 2 41,-1 3 0,0 0 286,0 0-294,0 0 0,1-1 0,0 1-125,1 0-80,-1-2-77,2 1-123,-1-3 0,3 2 61,0-1 292,0-3 0,0 1 0,0-3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3:59.803"/>
    </inkml:context>
    <inkml:brush xml:id="br0">
      <inkml:brushProperty name="width" value="0.08571" units="cm"/>
      <inkml:brushProperty name="height" value="0.08571" units="cm"/>
      <inkml:brushProperty name="color" value="#004F8B"/>
    </inkml:brush>
  </inkml:definitions>
  <inkml:trace contextRef="#ctx0" brushRef="#br0">0 89 7297,'7'3'0,"2"-2"0,0 0 0,1-1 0,2-1 0,0 0 0,-1-3-202,-1 0 0,-3-1 0,-1 0 204,0 0 0,-2-2 12,-1-1 0,-1-1-13,-2-1 1,-2 2-1,-1 2 1,-1 0 145,-1 1 1,0 2 0,-1 0 229,0 1-67,-2 0-237,0 2 1,0 1 9,1 0 1,1 2 289,1 2-230,0 2 0,1-1 1,2 2-1,0 1-39,0 0 0,2 1 0,0 0 0,0 1-84,2 0 1,1-1 0,3 2 0,1-2 50,1-2-284,3 1 0,-1-3-34,4 0 253,-1-3-243,1 2 0,2-5-160,0 0 1,2-3-582,1-3 978,3-4 0,-2-3 0,2-2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01.692"/>
    </inkml:context>
    <inkml:brush xml:id="br0">
      <inkml:brushProperty name="width" value="0.08571" units="cm"/>
      <inkml:brushProperty name="height" value="0.08571" units="cm"/>
      <inkml:brushProperty name="color" value="#004F8B"/>
    </inkml:brush>
  </inkml:definitions>
  <inkml:trace contextRef="#ctx0" brushRef="#br0">40 0 7606,'-4'8'0,"0"0"0,0 0 108,-1-1 0,0 1 0,1 3 0,1 0 415,-1 0 0,0 2 0,3-1 0,0-1-232,0 1 0,2-1 0,0 0 0,3 0-121,0-2 1,1 1 0,0-2 0,2 0-45,1-1 0,0 0 0,1-2-203,1 0 62,0-1 1,2 0 0,0-1 127,1-1 0,-1-1-49,2-1 0,-1-2-631,1-1 1,1-2-164,0 1 0,-2-3-444,0 0 1,-2 1 597,1 1 1,-4 0 575,-2 0 0,0 0 0,-1 0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01.936"/>
    </inkml:context>
    <inkml:brush xml:id="br0">
      <inkml:brushProperty name="width" value="0.08571" units="cm"/>
      <inkml:brushProperty name="height" value="0.08571" units="cm"/>
      <inkml:brushProperty name="color" value="#004F8B"/>
    </inkml:brush>
  </inkml:definitions>
  <inkml:trace contextRef="#ctx0" brushRef="#br0">64 0 9088,'-7'5'0,"0"1"0,2 0 0,0 2 0,2 2 0,1 0 0,0 1 0,0 2 0,1 0 0,0 3 0,0 2 0,0 1 0,-1 3 0,0 1 0,1 2 0,-1 1 7,0 2-300,-1 3 1,0-3 292,-1 3 0,1-1 0,-2-1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07.595"/>
    </inkml:context>
    <inkml:brush xml:id="br0">
      <inkml:brushProperty name="width" value="0.08571" units="cm"/>
      <inkml:brushProperty name="height" value="0.08571" units="cm"/>
      <inkml:brushProperty name="color" value="#004F8B"/>
    </inkml:brush>
  </inkml:definitions>
  <inkml:trace contextRef="#ctx0" brushRef="#br0">0 0 6604,'0'0'0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09.021"/>
    </inkml:context>
    <inkml:brush xml:id="br0">
      <inkml:brushProperty name="width" value="0.08571" units="cm"/>
      <inkml:brushProperty name="height" value="0.08571" units="cm"/>
      <inkml:brushProperty name="color" value="#004F8B"/>
    </inkml:brush>
  </inkml:definitions>
  <inkml:trace contextRef="#ctx0" brushRef="#br0">13 0 7914,'-5'3'-68,"0"1"252,2-3 1,4 1 4,4-2 0,4 0 0,3 0-96,2 0 0,-4-1 0,2-1 0,-3 1 156,1 0 0,0 1-138,2 0-63,-4 0 0,3 0-796,-3 0 93,0 0-421,-1 0 616,-2 0 460,-3 0 0,0-2 0,-2-1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10.411"/>
    </inkml:context>
    <inkml:brush xml:id="br0">
      <inkml:brushProperty name="width" value="0.08571" units="cm"/>
      <inkml:brushProperty name="height" value="0.08571" units="cm"/>
      <inkml:brushProperty name="color" value="#004F8B"/>
    </inkml:brush>
  </inkml:definitions>
  <inkml:trace contextRef="#ctx0" brushRef="#br0">39 0 7103,'0'11'787,"0"0"-720,0 0 0,0-1 1,0-1 83,0 1-93,0 2 0,0 1 1,0 0-1,0-1 19,0 1 0,0 0 1,0 0-1,0 0-3,0 1 1,0 0-1,0 0 1,0 1-28,0-1 1,0-1 0,0 3 0,0 0 3,0-1 0,0 0 0,0 0 1,0 0 4,0-1 1,0 1 0,0 0 0,0 0-36,0-1 0,0 1 1,0 0-1,0 0 41,0 0 0,0-1 0,0 1-184,0 0 141,0-3 1,0 3 0,0-3 77,0 1-69,0 1 1,0-2 0,0 3 0,0 0 16,0 0 1,0-1-1,0 1 1,0-1 27,0 1 0,0-2 1,0 4-1,0-3-7,0 0 1,0 1 0,0 1 0,0 0-50,0 1 1,0 0-1,0-1 1,0 2 26,0-1 0,0 2 1,0-1-1,0 0-12,0 0 1,0-2 0,0 2 0,0 1 16,-2 0 1,2 2-1,-2-1-214,2-1 183,0 0 1,0 2 0,0-1-27,0-1 15,0-1 1,0 3 0,0-1-1,0 0 3,0-1 0,0 0 1,0 0-1,0 1 2,0 0 1,0 1 0,0-1-1,0-1-16,0 0 1,0 1 0,0 1 0,0-1 1,0 1 0,0-2 0,0-1 0,0 0-13,2 0 0,-2 0 1,2-1-1,-2-2-9,0-1 1,0 1-1,0 0 1,0 0 13,0 1 1,0-1-1,0-1-70,0 1 71,0 0 0,0 0 0,0-1 6,0-1-2,0 1 1,0-1 0,0 1 0,-1 1-5,-1 0-3,1 0-84,-2-3 89,3 2 0,-2-3-5,2 2 6,0-2-23,0 1 0,-2 0 0,0 0 0,1 0 0,1 1-18,0 1 0,0-2 1,0 4-1,0-1-36,0 1 61,0 0 1,-1-1-1,0 0 1,0-2 0,-1 0 0,2 2 0,-1-1-61,0 1 70,0-4 0,-1 3 0,2-1 0,0 2 0,0-1 1,0 1-1,0-1-14,0-1 2,-2 4 10,1-4 1,-1 2 0,2-2 119,0-1-114,0 1 1,0-1-5,0 3 19,0-6 1,0 5 0,0-6 0,0 2 0,0 1 7,0 0 1,0 1-16,0 0 0,-1-2 1,0 1-1,0 0-1,0-1 1,0-2 0,1 0 2,0 1 1,0 2-23,0 0 1,-2-1-16,1-2 43,-1 0-11,2 2 0,0-3 2,0-1 5,0-1 145,0 2-17,0-2-41,0 0 168,2-3-124,3 1 1,1-3-72,2 0 0,1 0 0,0 0 154,-1 2-160,1-2 0,0 3-68,2-1 39,-1-2 1,2 2 0,-2-2 0,0 0-208,0 0 1,0 0 0,1 0-149,1-2 0,-3 1 326,-2-2 0,0 0 0,1-2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3:40.402"/>
    </inkml:context>
    <inkml:brush xml:id="br0">
      <inkml:brushProperty name="width" value="0.08571" units="cm"/>
      <inkml:brushProperty name="height" value="0.08571" units="cm"/>
      <inkml:brushProperty name="color" value="#004F8B"/>
    </inkml:brush>
  </inkml:definitions>
  <inkml:trace contextRef="#ctx0" brushRef="#br0">15 109 7880,'0'7'-348,"2"0"1,1 1 382,1-1 1,1 0 0,2 0 0,1-3 214,-1-1 0,0-2 0,0-1 0,1 0-122,2 0 1,-2-4 0,2 0-158,-2-3 21,-1 0 1,0-3 0,0 1-165,-3 0 130,3 1 1,-6-2-1,1 0 1,-1-1-49,-1 1 0,-3 0 0,-1 3 0,-1 0 45,0-1 0,0 1 1,-2 1-1,0 0 160,-1 1 0,-1 4 0,-1-2 0,1 2 123,1 1 1,-1 1-1,-1 2 1,1 2-24,1 4 1,1 0 0,0 3 0,0 2 64,2 2 1,2 0-1,3 2 1,0 1-63,0-1 1,0-1-1,1 2 223,1-2-361,2 0 1,4-2-1,1-1 1,2 0-220,0-2 0,1-2 1,3-3-1296,-1-2 884,0-2 1,1-4 0,0-1 549,2-3 0,-2-5 0,3-1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13.632"/>
    </inkml:context>
    <inkml:brush xml:id="br0">
      <inkml:brushProperty name="width" value="0.08571" units="cm"/>
      <inkml:brushProperty name="height" value="0.08571" units="cm"/>
      <inkml:brushProperty name="color" value="#004F8B"/>
    </inkml:brush>
  </inkml:definitions>
  <inkml:trace contextRef="#ctx0" brushRef="#br0">94 19 9126,'-8'-5'249,"-1"0"-324,3 1 0,-3 1 74,1 1 0,-1 2 0,1 2-67,1 1 34,2 4 1,1-2 0,1 2-81,-1 0 115,0 1 18,1 0-31,1 1 135,0-1-120,1 4 0,-1-2 0,2 2 180,0 0-171,2 3 0,1 1 0,1 2 146,1 0-138,-1 1 1,3 3 0,-2-1 0,0 0-15,0-1 0,-1-1 0,1-1 0,0-2-62,-2 0 1,1-3 0,-2-1-1,0 0-257,0-1 1,0-2-189,-2-1 1,-1-1 151,-2 0 1,-1-5 0,-2-7-383,0-3 731,1-1 0,1-3 0,-1-1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13.890"/>
    </inkml:context>
    <inkml:brush xml:id="br0">
      <inkml:brushProperty name="width" value="0.08571" units="cm"/>
      <inkml:brushProperty name="height" value="0.08571" units="cm"/>
      <inkml:brushProperty name="color" value="#004F8B"/>
    </inkml:brush>
  </inkml:definitions>
  <inkml:trace contextRef="#ctx0" brushRef="#br0">1 45 8428,'1'-3'0,"4"0"0,3 1 0,2 1 0,1 0 0,0 1 0,1-1 0,0-1 0,1 0 0,0 1 0,1-1 0,0-1 0,2 1 0,-2-1 0,1 0 0,-2-1 0,0 2 0,-2-1 0,1 0 0,1 0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14.230"/>
    </inkml:context>
    <inkml:brush xml:id="br0">
      <inkml:brushProperty name="width" value="0.08571" units="cm"/>
      <inkml:brushProperty name="height" value="0.08571" units="cm"/>
      <inkml:brushProperty name="color" value="#004F8B"/>
    </inkml:brush>
  </inkml:definitions>
  <inkml:trace contextRef="#ctx0" brushRef="#br0">2 15 6886,'-2'7'74,"2"2"0,1-2 1,2 1-1,1 1 0,0 1 1,1 0-1,0 0 0,0 0 1,-1-2-1,0-1 0,-1 0 1,1-1-1,1-1 75,0 0 0,-2-6 0,0-4 0,-1-4-104,1-2 0,-1-1 1,1-2-1,0 1-47,0 1 1,1 1 0,0 1 0,0 1-259,1 1 0,1 0-280,2 4-212,-2 1 457,6 1-146,-7 2 441,2 0 0,-2 2 0,0 1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14.697"/>
    </inkml:context>
    <inkml:brush xml:id="br0">
      <inkml:brushProperty name="width" value="0.08571" units="cm"/>
      <inkml:brushProperty name="height" value="0.08571" units="cm"/>
      <inkml:brushProperty name="color" value="#004F8B"/>
    </inkml:brush>
  </inkml:definitions>
  <inkml:trace contextRef="#ctx0" brushRef="#br0">87 92 8002,'3'-10'-112,"0"2"1,-2 0 0,1 1 0,-1-2 0,-2-2 0,-1 1 0,-1 0 0,-2 3 0,-1 0 508,-2 3-395,-4 3 1,1 6 46,-1 1 1,2 3-34,4-1 1,2 1 8,-1-1 0,2 1 20,-1 0 93,0 0-94,4 3 81,0 0-99,0-1 1,6-2 39,-1-4-80,1-2 0,1-1 1,0 0-22,0-1 0,0 1 62,1-2 1,-1-2-109,1-2 96,-2-2-6,1 0 1,-2-3-33,0 1 19,0-1 2,0-1 1,0 0-26,-1 0 20,1 2 61,0-1 1,-1 4 64,-1-2-22,0 4 181,0-2-17,1 5-213,-1 4-7,0 0 25,1 8-30,-3-5 1,2 4 58,-1 0-220,2-1 166,-4 5 1,5-5-1,-2 2 0,0 0 0,0-1 0,-1 0-973,1-1 403,0 0 142,0-2-330,1-1 329,-1-2 0,2-2 388,-2-1 0,1-2 0,-3 0 0,1 0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15.339"/>
    </inkml:context>
    <inkml:brush xml:id="br0">
      <inkml:brushProperty name="width" value="0.08571" units="cm"/>
      <inkml:brushProperty name="height" value="0.08571" units="cm"/>
      <inkml:brushProperty name="color" value="#004F8B"/>
    </inkml:brush>
  </inkml:definitions>
  <inkml:trace contextRef="#ctx0" brushRef="#br0">0 20 7305,'3'2'115,"1"2"1,-3 3 0,1 1 0,0 2 2,-1 0 0,1 1 0,-1 0-110,1 0 82,0-1 1,0 0-75,1 1 12,-1-2 1,1 0-98,-1-4 0,1-3-176,4-2 1,-2-6-1,2-4-1,-2-2 1,0-1 200,0 0-2,0-1 1,-2 3-1,0-2 69,1 1 0,0 2-45,-1 2-27,2 2 0,-3-1 199,3 2 231,-2 2 1,2 2-114,0 2 1,-2 2 83,2 2-282,-3 2 1,2 1 1,-3 2-1,2-1 1,0 1 0,-1-2 143,2 1-278,1 1 66,-1-2 1,1 0-1,1-5-51,0-1 1,0-1-112,0-3 1,2-1 0,-2-3 0,0-1-27,0-1 0,-2 2 110,1-3 35,0 1-14,0-2 1,0 2 194,0 0-186,-2 2 24,1-1 37,-3 0-50,3 1 91,-1 1-42,0 3 1,0 5 94,-1 2-110,2 2 0,-4 3 1,2 0-94,-1 2 91,-1-2 1,2 2-107,-2 0 1,3-2-1,-2 2-385,1-2 450,2-2 0,-2 0-103,3-2 147,0-3 0,2 4 0,1-4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15.755"/>
    </inkml:context>
    <inkml:brush xml:id="br0">
      <inkml:brushProperty name="width" value="0.08571" units="cm"/>
      <inkml:brushProperty name="height" value="0.08571" units="cm"/>
      <inkml:brushProperty name="color" value="#004F8B"/>
    </inkml:brush>
  </inkml:definitions>
  <inkml:trace contextRef="#ctx0" brushRef="#br0">5 80 7628,'3'2'-772,"1"3"675,-1-5 107,4 2 170,1-2 0,3 0-126,-2-2 1,1 0 0,-4-2 0,0 1-30,0-1 1,0 0-20,-1-1 0,0 0-11,0 0 0,-2 0-11,0 0 0,-2 0 22,1-2 20,-2 0-142,0-1 130,0 3-30,-2 1 24,-1 3 185,-4-3-188,2 3 1,-4-1 252,0 2-138,-2 0 0,2 0 1,0 0-1,1 2 12,0 1 0,2 2 0,-1 0 1,3 0 75,0 2 1,0 1 0,3 3-51,0 0 0,0 2 1,2-1-1,0 0-108,3 0 1,1 2 0,1-3 0,1 0-129,0-1 0,0 0 1,1-2-1,1-2 89,0 0 0,1-2 0,0 0-985,0-1 699,-3-2 1,3 2-1,-3-4-732,1-1 693,-1 2 1,0-6 313,-1 1 0,3-5 0,-2-1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16.328"/>
    </inkml:context>
    <inkml:brush xml:id="br0">
      <inkml:brushProperty name="width" value="0.08571" units="cm"/>
      <inkml:brushProperty name="height" value="0.08571" units="cm"/>
      <inkml:brushProperty name="color" value="#004F8B"/>
    </inkml:brush>
  </inkml:definitions>
  <inkml:trace contextRef="#ctx0" brushRef="#br0">1 6 7084,'7'-3'442,"1"2"0,0 0 1,0 1-341,1 0 1,-2 2-1,1-1-26,1 0 29,-2 0 1,2-1-77,0 0-51,2 0 1,-2 0-1,1 0 19,-1 2 1,-1-1 62,0 0 1,-2 0 146,0 1 1,-2-1 57,0 2 0,-3 1-85,0 3 0,0-1 108,1 4-217,-1-3 0,1 4 0,-2-3-59,0 2 38,0-1 0,0 3 1,0 0-1,0 1-15,0 0 1,-1 2-1,0 1 1,-1 0-45,1 0 0,1 2 1,0-1-1,-1 1-150,0 0 0,0 0 0,-1 0 0,2 0-138,0-1 1,-2-1-1,1-2 1,0-1-223,0-1 0,0-2 0,0-2 519,0 1 0,-3-3 0,1 1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16.601"/>
    </inkml:context>
    <inkml:brush xml:id="br0">
      <inkml:brushProperty name="width" value="0.08571" units="cm"/>
      <inkml:brushProperty name="height" value="0.08571" units="cm"/>
      <inkml:brushProperty name="color" value="#004F8B"/>
    </inkml:brush>
  </inkml:definitions>
  <inkml:trace contextRef="#ctx0" brushRef="#br0">1 11 7775,'12'0'1028,"1"0"-805,-2 0 0,2 0 0,2-1 0,0 0 12,1-1 0,0 1 0,2 0 1,-1 0-139,1-1 1,-3 1 0,2 1 0,0 0-1139,-1 0 1041,1 0 0,-3 0 0,1 0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23.916"/>
    </inkml:context>
    <inkml:brush xml:id="br0">
      <inkml:brushProperty name="width" value="0.08571" units="cm"/>
      <inkml:brushProperty name="height" value="0.08571" units="cm"/>
      <inkml:brushProperty name="color" value="#004F8B"/>
    </inkml:brush>
  </inkml:definitions>
  <inkml:trace contextRef="#ctx0" brushRef="#br0">1 6 7846,'0'-3'0,"2"1"232,2 2 0,2 0 1,1 0-1,1 0 1,-1 0 446,-1 0-521,0 0 1,1 0-172,1 2 78,-1-1 1,-1 3-1,0-2 1,0-1-72,-1 0 0,-1-1 0,0 0 0,0 0-782,1 0 1,-1 0 787,0 0 0,0 0 0,1 0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25.432"/>
    </inkml:context>
    <inkml:brush xml:id="br0">
      <inkml:brushProperty name="width" value="0.08571" units="cm"/>
      <inkml:brushProperty name="height" value="0.08571" units="cm"/>
      <inkml:brushProperty name="color" value="#004F8B"/>
    </inkml:brush>
  </inkml:definitions>
  <inkml:trace contextRef="#ctx0" brushRef="#br0">1 0 7939,'0'4'-587,"0"0"726,0-3 0,0 4 0,2-1 167,0 1 0,-1 3-189,-1 2-91,3-2 0,-2 2 0,1-1 174,-2-1-133,0 2 0,0 1 1,0-1-1,0-1 22,0 1 1,0 1 0,0 1 0,0 0 14,0 1 1,0-2 0,0 1 0,0 1-75,0-1 1,0 1 0,0 0 0,0 0-52,0 0 0,0-1 0,0 1 0,0 0-1,0 0 1,0 1 0,0 0 0,0 0 67,0 0 0,0-1 0,0-1 0,0 1-15,0 0 0,0 2 1,0-1-1,0-1 28,0 1 1,-2-2-1,0 2-76,1 0 16,0 0 1,1 2 0,0-1 0,0 0-3,0 0 0,0 1 0,0-1 1,0 2 6,0 0 0,0-2 1,0 0-1,0-1 22,0 1 1,0 0 0,0 2 0,0-2-2,0 1 1,0-2-1,0 2 1,0-1-31,0-1 1,1 1 0,0-2 0,1 0-7,0 1 1,-2-1 0,1 2 0,0-1 8,1 1 0,0-2 0,-2 2-60,0 1 54,0-2 1,0 3 0,0-3 27,0 1-5,0 1 0,0-3 1,0 1 86,0 0-87,0 2 1,0-2 0,0 2 0,0-1 10,0-1 1,0 1-1,0 0 1,0 0-33,0 0 1,0 0 0,0 0 0,-1-1 0,-1 0 0,2-2 0,-2 2 0,1-2-6,1-1 1,0 0 0,0 1 0,0-1 6,0-2 1,0 4-1,0-2 1,0 1 1,0 0 1,0 2 0,0-1-10,0 0 9,0 1 1,0-2-1,0 2 0,0-2-5,0-1 1,0 1 0,0 1 0,0 0 3,0 0 1,0-1 0,0 0 0,0 0-1,0-1 0,0 4 0,0-4 0,0 1 6,0 0 1,0 0 0,0-2 0,0 1-15,0-2 0,0 1 0,0 1 0,0 0-26,0 1 1,1-1-1,0 1 34,1-1-4,0 1 0,-2 1 1,0 0-1,0 0-11,0-1 0,0-1 0,0 1 223,0-1-207,0-2 1,0 2 0,0-2 0,0 0 48,0 1 1,0-3 0,0 2 0,0 0 19,0 0 1,0-1 0,0 0 0,0 1-26,0 0 1,0-1 0,0 1 0,0 1 1,0-1 0,0 1 0,0-2 0,-1 0-28,-1 1 1,2 0 0,-2-1-1,1 0-14,1 1 0,0-1 0,0-1-85,0 1 93,0 2 1,1-3 0,0 2 0,1-1-6,-1 1 0,0-1 0,-1 1-120,0 2 115,0-3 1,1 3 0,0-3 29,1 1-30,0 2 1,-2-4 0,0 2 0,0-1-31,0-1 1,0 0 0,0 0 0,0 1 15,0-1 1,0 0-1,0 0 1,0 1-15,0 1 0,0-2 1,2 2-1,-1 0 16,1 0 0,-2-2 0,0 1 0,0-1 11,0 0 0,0-2 0,0 2 1,0 0-2,0 0 1,0-1 0,0 0-5,0-1 1,0 1-1,0 0-33,0-1 32,0 1 0,0 0 19,0 0-18,0-1 1,0 1-1,0 0-4,0-1 1,0-1 0,0 0 1,0 0 0,0 1-20,0 1 1,0 0 21,0 0 0,0-1-13,0 1 194,0-3 23,0 2-157,3-4-27,-3 1 83,3-2 0,0 0 270,0 0-327,2 0 1,1 1-1,-2 0 1,0 1 13,0-1 1,-1 0-1,1-1 1,1 0-6,0 0 0,-2 0 0,1 0 0,1 0-253,0 0 0,0 0 0,1 0-679,0 0 0,0-1 883,-1 0 0,1-5 0,0-3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05.922"/>
    </inkml:context>
    <inkml:brush xml:id="br0">
      <inkml:brushProperty name="width" value="0.11429" units="cm"/>
      <inkml:brushProperty name="height" value="0.11429" units="cm"/>
      <inkml:brushProperty name="color" value="#004F8B"/>
    </inkml:brush>
  </inkml:definitions>
  <inkml:trace contextRef="#ctx0" brushRef="#br0">16 15 9003,'-4'-7'1880,"3"3"-1341,-2 0 1,1 5-4,-1 2-348,1 1 1,2 7-1,0 1 1,0 3 69,3 2 1,-2 2 0,2 2 0,0 0-316,2 0 1,0 2-1,0-4 1,-1 1-671,1 0 1,1-3-1,-1 2 1,1 0-228,-1-3 0,2 0 0,-2-1 954,1 0 0,2 0 0,-1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26.470"/>
    </inkml:context>
    <inkml:brush xml:id="br0">
      <inkml:brushProperty name="width" value="0.08571" units="cm"/>
      <inkml:brushProperty name="height" value="0.08571" units="cm"/>
      <inkml:brushProperty name="color" value="#004F8B"/>
    </inkml:brush>
  </inkml:definitions>
  <inkml:trace contextRef="#ctx0" brushRef="#br0">103 29 7790,'-5'-3'0,"-1"1"1,3-1 0,-2 2 1,1-2 322,-1 0-180,-1-1 0,0 2 0,1-1-38,-1 1-128,0 0 0,2 2 0,1 0-41,-2 0 1,1 0 0,-1 2 0,2 0 88,1 1 0,-2 1 1,2 2-1,0 0 14,-1-1 0,3 2 0,-3 0 1,1 1 26,0 1 1,1-2 0,1 3 0,0 0 37,0 1 1,0 0 0,0 1-118,0-1 55,0 0 1,2 1 0,2 1-1,1 1 37,1 1 0,-2-1 1,1 2-403,-1-1 222,2-2 0,-3 3 0,3-3-160,0 0 210,0-1 1,-1-1-1,-1 1 1,-1-1-102,0 1 0,1-1 1,-3 0-1,1-1 60,-2-1 0,0-2 0,0 1 0,0-2-957,0 0 363,0 0 685,0-3 0,-5-3 0,-1-3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26.691"/>
    </inkml:context>
    <inkml:brush xml:id="br0">
      <inkml:brushProperty name="width" value="0.08571" units="cm"/>
      <inkml:brushProperty name="height" value="0.08571" units="cm"/>
      <inkml:brushProperty name="color" value="#004F8B"/>
    </inkml:brush>
  </inkml:definitions>
  <inkml:trace contextRef="#ctx0" brushRef="#br0">13 29 8359,'-5'-3'0,"1"-1"0,1 0 0,2 0 0,4 1 0,1 0 0,2 2 0,0 1 0,2 0 0,1 0 0,0 0 0,2 1 0,0 1 0,2 0 0,0-1 0,0 0 0,1 1 0,0-1 0,1-1 0,-1-1 0,0-1 0,0-1 0,0 0 0,2-1 0,-1 1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27.074"/>
    </inkml:context>
    <inkml:brush xml:id="br0">
      <inkml:brushProperty name="width" value="0.08571" units="cm"/>
      <inkml:brushProperty name="height" value="0.08571" units="cm"/>
      <inkml:brushProperty name="color" value="#004F8B"/>
    </inkml:brush>
  </inkml:definitions>
  <inkml:trace contextRef="#ctx0" brushRef="#br0">4 29 7525,'-2'-2'0,"0"2"0,3 3 236,2 2-197,2 3 0,-1 0 1,0 2-1,0 0 1,-1-1 7,1 0 1,-1 1-1,2-2 23,-1-1 1,-2-1 0,1 0-68,-1 0 102,0-3 19,-2 2 292,0-4 0,0-6 0,0-4-337,0 0 0,0-3 0,0 3 0,0-2-136,0-3 1,0 2 0,0-1 0,1 1-27,1 3 1,-1 0 0,3 3-459,0 0 1,1 2 0,1 4-327,0 0 0,-1 2 867,-1 2 0,3 1 0,0 1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27.535"/>
    </inkml:context>
    <inkml:brush xml:id="br0">
      <inkml:brushProperty name="width" value="0.08571" units="cm"/>
      <inkml:brushProperty name="height" value="0.08571" units="cm"/>
      <inkml:brushProperty name="color" value="#004F8B"/>
    </inkml:brush>
  </inkml:definitions>
  <inkml:trace contextRef="#ctx0" brushRef="#br0">109 69 7939,'3'-6'0,"-1"0"0,-2 1 0,0-2 0,-2 0 0,-2 0 0,-1 0 0,-1 1 0,1 1 0,-1 2 0,0-1 0,0 1 0,0 1 0,-1 1 0,0 1 0,0 0 0,0 1 0,1 3 0,1 2 0,-1 2 0,0 0 0,1 1 0,1 1-42,0 1 0,3 0 0,-1-1 0,1-1 0,1 0 0,0-1 24,0 0 0,1 0 0,1-2 11,2-1 1,-1-1 0,1-1-47,0 0 0,-1-1 1,1-2-1,0-1 18,-1-1 0,2-2 0,-2-3 0,1-1 13,0-1 0,-2 0 0,1-3 73,-1 1-66,0 2 0,0-1 0,1 2 131,0 1-127,-2 1 1,4 1 185,-1 1-107,-1 2 1,2 2 0,-2 0 152,3 2-135,-3 1 0,2 6 0,-1 0 1,1 2-50,0 0 1,1 1 0,0-1-1,-1 0-13,1-2 0,0 2 1,-1-3-1,-1-1-109,0 0 0,0 0 0,2-4 0,-1 1-269,1 0 0,-2-3 1,0 0 353,0-2 0,-1-2 0,-1-3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28.279"/>
    </inkml:context>
    <inkml:brush xml:id="br0">
      <inkml:brushProperty name="width" value="0.08571" units="cm"/>
      <inkml:brushProperty name="height" value="0.08571" units="cm"/>
      <inkml:brushProperty name="color" value="#004F8B"/>
    </inkml:brush>
  </inkml:definitions>
  <inkml:trace contextRef="#ctx0" brushRef="#br0">6 46 7751,'-2'-4'-638,"0"0"810,0 3-34,2-2 0,3 4 1,0 1 233,0 2-305,2 3 0,-2 2 0,1 3-80,0-1 49,0 3 0,1-1 1,0 1-1,-2 0 9,2-4 1,-2 2 0,1-3-118,0 0 1,1-2-1,1-3 55,0-2 0,-3-2 1,1-2-1,-1-2-58,0-1 1,-1-4 0,1-2 0,0-2-6,0-1 0,1 0 0,0-1 0,-1 0 83,0 0 0,0 1 1,0 2 146,0 0-87,-2 2 0,5 4 1,-3 1-48,2-1 0,-1 3 90,0 1 0,-1 2 1,2 2-1,-2 4 0,2 3 323,0 2 1,0 1-299,-1 1 0,1 0 0,-1 1-10,1 0 0,0-2 0,1-3 1,0 1-101,0-1 0,-1-1 0,1-3 0,0-1-79,-1-2 1,3-2-1,0 0 1,-2 0-198,-2-2 1,1-2 0,-1-4 0,1-1 59,1-2 1,0-2 0,-1-1-271,1-1 148,0 0 211,0 0 66,-3 1 1,2 4 0,-2 0 0,1 3-53,0 3 83,-3 1 1,1 4 0,-2 1-1,0 4 41,0 3 0,1 2 1,0 2-1,1 1-99,-1 1 0,1-2 1,-1 1-1,2 0-133,0-1 0,1-3 1,1-1-1,1-1 200,0-1 0,2 0 0,1-2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28.645"/>
    </inkml:context>
    <inkml:brush xml:id="br0">
      <inkml:brushProperty name="width" value="0.08571" units="cm"/>
      <inkml:brushProperty name="height" value="0.08571" units="cm"/>
      <inkml:brushProperty name="color" value="#004F8B"/>
    </inkml:brush>
  </inkml:definitions>
  <inkml:trace contextRef="#ctx0" brushRef="#br0">10 108 7751,'0'4'-41,"2"-1"1,2 0 0,2-2-1,1 0 1,0-1 0,0 0-1,0-1 1,0-1 0,1-1-1,-1-3 1,-1 1 0,0-2 0,0 0 136,-1 0 0,0-3 0,0 3 0,-2-1 0,-1 0-72,0 1 0,-2-1 0,0 3-19,-2-1 1,-1 1 0,-3 0 55,0 2 1,0 1 0,-1-2 0,-1 2 75,-1 1 0,-1 1 0,0 3 0,0 4 121,2 1 1,2 2 0,0 2 0,1 0-2,1 2 0,0 1 0,3-2 0,1-1-102,4-2 0,1 1 1,1-2-266,2 0 50,0 2 0,2-5 1,-1 2-1,1-2-279,-1 0 0,1-3 1,-2 1-819,-1-2 869,1 0 1,-1 0 0,0-1 287,0-1 0,-2-3 0,1-3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4:30.373"/>
    </inkml:context>
    <inkml:brush xml:id="br0">
      <inkml:brushProperty name="width" value="0.08571" units="cm"/>
      <inkml:brushProperty name="height" value="0.08571" units="cm"/>
      <inkml:brushProperty name="color" value="#004F8B"/>
    </inkml:brush>
  </inkml:definitions>
  <inkml:trace contextRef="#ctx0" brushRef="#br0">178 120 7725,'0'-6'-46,"-1"2"126,-1 1 0,1-1 0,-1-2 104,-1 0 0,2 1 0,-3-1 0,0 0 5,1 1 1,-2-1 0,1 0 0,-1 1-149,-3-1 0,1-2 1,-2 1-1,0 0-52,1 0 1,0 2 0,-2 0 0,0 1 31,0 2 0,0 1 1,1 2-1,1 1-95,1 2 0,1 1 0,0 3 111,0 1-20,0 0 0,3 1 0,1 1 15,2 1-14,0 0 0,0 2 1,2-4-55,2-1 52,1-2 0,1 3 0,0-2-32,2-1 0,1-3 1,2-2-1,1 0 1,-1 0-28,0-1 1,1-1-1,-1-2 1,-1-1 25,-1-2 1,0-2 0,1 0 0,-1-1 44,-1-1 0,0 2 1,-2 0-1,-1 0 173,1 1 1,-2 1-1,-1 1 414,0 0 145,-2 3-261,-1-2 0,0 8 0,0 3 251,0 2-616,0 2 1,0 2 0,0 1 355,0 1-360,0 1 1,1 2-1,0 1 1,1 0 15,0 2 0,-2 2 0,0 1 1,0 1-377,0-1 0,0 0 0,0-2 1,0-1-338,0 1 0,0-3 0,0-2 1,0-3-653,0 1 1,0-2 1218,0 0 0,-2-2 0,-2-1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31.751"/>
    </inkml:context>
    <inkml:brush xml:id="br0">
      <inkml:brushProperty name="width" value="0.08571" units="cm"/>
      <inkml:brushProperty name="height" value="0.08571" units="cm"/>
      <inkml:brushProperty name="color" value="#004F8B"/>
    </inkml:brush>
  </inkml:definitions>
  <inkml:trace contextRef="#ctx0" brushRef="#br0">13 14 6892,'-7'-8'98,"1"3"0,6 6-308,0 3 90,6-2 1,-4 5-1,4-4 5,-1 1 0,-3 2 115,2-1 0,3-4 0,1 5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31.923"/>
    </inkml:context>
    <inkml:brush xml:id="br0">
      <inkml:brushProperty name="width" value="0.08571" units="cm"/>
      <inkml:brushProperty name="height" value="0.08571" units="cm"/>
      <inkml:brushProperty name="color" value="#004F8B"/>
    </inkml:brush>
  </inkml:definitions>
  <inkml:trace contextRef="#ctx0" brushRef="#br0">1 1 6797,'7'13'0,"-1"0"0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32.096"/>
    </inkml:context>
    <inkml:brush xml:id="br0">
      <inkml:brushProperty name="width" value="0.08571" units="cm"/>
      <inkml:brushProperty name="height" value="0.08571" units="cm"/>
      <inkml:brushProperty name="color" value="#004F8B"/>
    </inkml:brush>
  </inkml:definitions>
  <inkml:trace contextRef="#ctx0" brushRef="#br0">12 0 7923,'-7'0'-861,"3"0"861,8 0 0,3 0 0,7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06.256"/>
    </inkml:context>
    <inkml:brush xml:id="br0">
      <inkml:brushProperty name="width" value="0.11429" units="cm"/>
      <inkml:brushProperty name="height" value="0.11429" units="cm"/>
      <inkml:brushProperty name="color" value="#004F8B"/>
    </inkml:brush>
  </inkml:definitions>
  <inkml:trace contextRef="#ctx0" brushRef="#br0">16 30 9003,'-4'5'135,"-1"0"0,2 0 0,1 3 0,1 0 207,1 2 1,0 2-1,0 2 1,0-1-232,0 0 0,1-3 0,1 4 1,3-1-260,2-2 1,3-3-1,1-2 1,0-2-817,2-1 871,2 0 0,-3-3-508,0 0 443,1 0 1,-1-4-1,-2-1 1,-2-1 25,-1-2 0,0 0 0,-2-1 0,-3-1 92,-1 1 1,-1-2-1,0 0 1,-1 0 269,-1 1 0,-2-1 0,-5 2 0,0-2-38,-4-1 1,1 3 0,0-1-1,0 2-205,0 0 1,-1 2-1,3 1 1,0 2-242,2 2 1,4 5 0,2 1 264,1 1 1,-3 5-1,0 1 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32.922"/>
    </inkml:context>
    <inkml:brush xml:id="br0">
      <inkml:brushProperty name="width" value="0.08571" units="cm"/>
      <inkml:brushProperty name="height" value="0.08571" units="cm"/>
      <inkml:brushProperty name="color" value="#004F8B"/>
    </inkml:brush>
  </inkml:definitions>
  <inkml:trace contextRef="#ctx0" brushRef="#br0">0 12 7269,'0'-7'15,"0"2"0,2 8-83,2 2 1,-2 0-137,2 0 121,3 2 1,-4 2-349,6 0 431,-6-7 0,3 10 0,-6-5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33.068"/>
    </inkml:context>
    <inkml:brush xml:id="br0">
      <inkml:brushProperty name="width" value="0.08571" units="cm"/>
      <inkml:brushProperty name="height" value="0.08571" units="cm"/>
      <inkml:brushProperty name="color" value="#004F8B"/>
    </inkml:brush>
  </inkml:definitions>
  <inkml:trace contextRef="#ctx0" brushRef="#br0">1 0 6876,'0'9'-1127,"0"0"1127,0 1 0,0 1 0,0 3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33.244"/>
    </inkml:context>
    <inkml:brush xml:id="br0">
      <inkml:brushProperty name="width" value="0.08571" units="cm"/>
      <inkml:brushProperty name="height" value="0.08571" units="cm"/>
      <inkml:brushProperty name="color" value="#004F8B"/>
    </inkml:brush>
  </inkml:definitions>
  <inkml:trace contextRef="#ctx0" brushRef="#br0">0 0 7719,'0'8'158,"0"-1"-877,0-3 719,6-2 0,-4 4 0,4-6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35.464"/>
    </inkml:context>
    <inkml:brush xml:id="br0">
      <inkml:brushProperty name="width" value="0.08571" units="cm"/>
      <inkml:brushProperty name="height" value="0.08571" units="cm"/>
      <inkml:brushProperty name="color" value="#004F8B"/>
    </inkml:brush>
  </inkml:definitions>
  <inkml:trace contextRef="#ctx0" brushRef="#br0">0 1 6849,'0'13'-455,"0"0"277,6 0 178,-4 0 0,9 0 0,-3 0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35.626"/>
    </inkml:context>
    <inkml:brush xml:id="br0">
      <inkml:brushProperty name="width" value="0.08571" units="cm"/>
      <inkml:brushProperty name="height" value="0.08571" units="cm"/>
      <inkml:brushProperty name="color" value="#004F8B"/>
    </inkml:brush>
  </inkml:definitions>
  <inkml:trace contextRef="#ctx0" brushRef="#br0">40 0 6962,'-7'6'-417,"1"3"1,2 3 416,-1 1 0,1 0 0,-2 6 0,-1 1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35.760"/>
    </inkml:context>
    <inkml:brush xml:id="br0">
      <inkml:brushProperty name="width" value="0.08571" units="cm"/>
      <inkml:brushProperty name="height" value="0.08571" units="cm"/>
      <inkml:brushProperty name="color" value="#004F8B"/>
    </inkml:brush>
  </inkml:definitions>
  <inkml:trace contextRef="#ctx0" brushRef="#br0">14 0 8026,'7'6'-1251,"-1"-4"1251,-12 3 0,-1-5 0,-6 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36.702"/>
    </inkml:context>
    <inkml:brush xml:id="br0">
      <inkml:brushProperty name="width" value="0.08571" units="cm"/>
      <inkml:brushProperty name="height" value="0.08571" units="cm"/>
      <inkml:brushProperty name="color" value="#004F8B"/>
    </inkml:brush>
  </inkml:definitions>
  <inkml:trace contextRef="#ctx0" brushRef="#br0">27 1 8022,'-13'0'-311,"6"0"1,1 1 262,6 4 1,0-2 0,0 5-92,0 2 0,0 2 0,0 1 139,0 0 0,0 6 0,0 2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36.852"/>
    </inkml:context>
    <inkml:brush xml:id="br0">
      <inkml:brushProperty name="width" value="0.08571" units="cm"/>
      <inkml:brushProperty name="height" value="0.08571" units="cm"/>
      <inkml:brushProperty name="color" value="#004F8B"/>
    </inkml:brush>
  </inkml:definitions>
  <inkml:trace contextRef="#ctx0" brushRef="#br0">39 0 7753,'-8'5'-1223,"-1"1"1174,-1 1 122,4-4-73,0 8 0,6-3 0,0 5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36.994"/>
    </inkml:context>
    <inkml:brush xml:id="br0">
      <inkml:brushProperty name="width" value="0.08571" units="cm"/>
      <inkml:brushProperty name="height" value="0.08571" units="cm"/>
      <inkml:brushProperty name="color" value="#004F8B"/>
    </inkml:brush>
  </inkml:definitions>
  <inkml:trace contextRef="#ctx0" brushRef="#br0">27 1 7819,'-2'12'-289,"-2"-4"0,2 0 0,-4-4 365,1 5 15,3-3 0,-4 1-107,6-3 16,0-2 0,0 9 0,0-3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58"/>
    </inkml:context>
    <inkml:brush xml:id="br0">
      <inkml:brushProperty name="width" value="0.08571" units="cm"/>
      <inkml:brushProperty name="height" value="0.08571" units="cm"/>
      <inkml:brushProperty name="color" value="#004F8B"/>
    </inkml:brush>
  </inkml:definitions>
  <inkml:trace contextRef="#ctx0" brushRef="#br0">141 15 6679,'-14'-8'712,"5"2"1,-1 6 0,-1 0-349,-1 0 0,2 4 1,1 3-1,-2 1-62,-1 3 1,2-2-1,2 4 1,0 2-158,1 1 0,3 0 0,0-2 0,2 0-90,2 0 1,0 5 0,2 0-1,1-2-336,2-2 1,6 0 0,-2-1 0,4-2-222,1-2 0,0 1 1,1-7-1,3-1-6,1-1 0,1-4 1,-3-2-671,2-6 1178,6-2 0,-9-2 0,4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06.775"/>
    </inkml:context>
    <inkml:brush xml:id="br0">
      <inkml:brushProperty name="width" value="0.11429" units="cm"/>
      <inkml:brushProperty name="height" value="0.11429" units="cm"/>
      <inkml:brushProperty name="color" value="#004F8B"/>
    </inkml:brush>
  </inkml:definitions>
  <inkml:trace contextRef="#ctx0" brushRef="#br0">232 90 9008,'-11'-3'290,"-1"-2"1,1-2-1,0 1-303,0 1-72,3-2 0,-5 3 0,2-4 1,-1 1 277,-1-1 0,0 1 0,0 0-213,0 2 0,4-1-31,-1 4 0,-1-1 0,1 4-7,1 2 1,1 2 0,1 4 0,1 2 17,1 0 1,4 2-1,-2 2 1,2 0 8,1 0 1,0 0-1,1 0 1,2-1-11,2 1 0,1-3 1,2-2-1,0-3-117,2-2 0,-1-1 0,4-4 98,0 0 0,-1-1 0,-1-2 1,1-2-329,-1-4 345,-1 0 0,0-2 0,-2 1 1,-2 0 51,-1 1 1,1 1-1,-3 1 434,-2-1 343,4 4-544,-5-3 1,5 7 0,-4 0 0,2 5 100,-2 4 1,3 3 0,-1 3-1,1 1 98,2 1 0,-2 1 1,1 3-1,0 2-241,-1 1 0,0-1 1,-2-1-1,1 1-46,-2-1 0,0 0 0,-2-1 1,0-2 81,-2-1 0,-3-1 1,1-2-704,-1 0 300,-2-3 1,1-1 0,-2-5 0,0 0-459,-1-1 0,-2-3 1,1 0-1,0-3-488,0-2 1,-1-4-427,2-3 698,0 1 851,3-11 0,-1 1 0,1-8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59"/>
    </inkml:context>
    <inkml:brush xml:id="br0">
      <inkml:brushProperty name="width" value="0.08571" units="cm"/>
      <inkml:brushProperty name="height" value="0.08571" units="cm"/>
      <inkml:brushProperty name="color" value="#004F8B"/>
    </inkml:brush>
  </inkml:definitions>
  <inkml:trace contextRef="#ctx0" brushRef="#br0">14 82 8939,'0'14'296,"0"1"1,-1-1-138,-4 0-62,3 0 0,-4 0 1,6 0-1,2 0-79,2 0 25,4-6 0,2 3 0,-1-6 75,2-2 1,6-1 0,2-2-726,-2 0 393,-1-7 0,-2-2-324,0-10 431,0 3 1,-1-6 0,-2 5 0,-3-2 0,-2 2 118,-3 1 1,-1-2 0,-2-1 0,-2 3 56,-3 5 1,-3 0 0,-6 5 127,0-2 1,-1 5 0,-3 0 0,-1 4 0,1 6-199,-3 0 1,10 4 0,-3 7-1056,2 1 815,5-1 0,1-4 1,6 2 240,0 3 0,13-3 0,2 4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60"/>
    </inkml:context>
    <inkml:brush xml:id="br0">
      <inkml:brushProperty name="width" value="0.08571" units="cm"/>
      <inkml:brushProperty name="height" value="0.08571" units="cm"/>
      <inkml:brushProperty name="color" value="#004F8B"/>
    </inkml:brush>
  </inkml:definitions>
  <inkml:trace contextRef="#ctx0" brushRef="#br0">198 260 7665,'-9'-4'304,"-1"-1"1,6-6-28,-6 2 1,6 1 0,-4-2-80,1-1 0,-3 3 1,2-1-1,-2 0-120,1 1 1,4 2 0,-4 6-1,-2 0-79,-2 0 0,-1 1 0,0 4-54,0 4 1,4 5 0,3 4 0,0 0-49,4 0 0,2 2 0,1 0 1,0 1-103,0-1 1,0-1 0,1-5 48,4 0 1,3 0 0,6-1 0,0-4-60,0-4 1,0-5 26,0-5 131,0-3 0,1-10 1,-1-3 19,0-1 42,0-1 0,0-7 0,-1-1 0,-2-2 31,-2 1 0,-4 3 0,2-1 0,1 0 142,0 2 0,-5-2 0,2 11 180,-3 2 1,-2 9 0,-2 8-27,-3 8 0,4 11 1,-6 4-1,3 4-53,-1 1 1,-4 0 0,4 2 0,0 1-175,-1 2 1,4 0 0,-2-4-1,2-1-1965,2 0 1495,0 0 0,2-1 1,1-4 364,2-4 0,5 3 0,-2 0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61"/>
    </inkml:context>
    <inkml:brush xml:id="br0">
      <inkml:brushProperty name="width" value="0.08571" units="cm"/>
      <inkml:brushProperty name="height" value="0.08571" units="cm"/>
      <inkml:brushProperty name="color" value="#004F8B"/>
    </inkml:brush>
  </inkml:definitions>
  <inkml:trace contextRef="#ctx0" brushRef="#br0">15 184 7622,'1'7'126,"4"-2"24,4-3 1,4-2 0,1 0-1,0 0-156,0 0 1,0-2 0,1-3-1,-1-2-173,0-1 0,0-5 0,-2 4 96,-2-4 0,1-1 0,-6 0 0,-2 0 0,-2 0 52,-1 0 1,0 0 0,-1 1 205,-4 4 0,-3-2 0,-6 4 0,-2 1 54,-2 0 1,2 1-1,-3 5 400,3 0-430,2 6 1,0 1-1,2 5 1,1 1 135,1 2 1,7 3 0,-3-3 0,1 3 30,0 0 1,1 6-379,4-5 11,6 6 0,-3-5 0,6 4 0,1-4 0,-1-1-370,1 0 1,1 0 0,6-7-1,2-1 371,-2-2 0,-1 1 0,-2 4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62"/>
    </inkml:context>
    <inkml:brush xml:id="br0">
      <inkml:brushProperty name="width" value="0.08571" units="cm"/>
      <inkml:brushProperty name="height" value="0.08571" units="cm"/>
      <inkml:brushProperty name="color" value="#004F8B"/>
    </inkml:brush>
  </inkml:definitions>
  <inkml:trace contextRef="#ctx0" brushRef="#br0">155 85 7672,'-6'-14'153,"-3"0"0,1 4 117,-2 1 1,6 4-73,-6-4 1,1 1-203,-5-2 67,0 4 0,1 12 1,4 4-136,4 2 1,5 2 0,5 1-50,4-1 0,2 0 0,0 0 1,-2 0 106,2 0 1,2 0-1,1 0 155,0 0-89,-6 1 1,0-6 0,-5 0 0,2 2 65,-2 2 1,-3-4-1,-3 1 299,-2 1-304,-6 1 1,3-2 0,-7-3-1,-3 0-93,-1-4 1,1 3 0,4-1-1,-1-2-484,1-1 1,5-2 0,1-2-210,2-3 0,1-3 673,5-6 0,6-6 0,2-2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63"/>
    </inkml:context>
    <inkml:brush xml:id="br0">
      <inkml:brushProperty name="width" value="0.08571" units="cm"/>
      <inkml:brushProperty name="height" value="0.08571" units="cm"/>
      <inkml:brushProperty name="color" value="#004F8B"/>
    </inkml:brush>
  </inkml:definitions>
  <inkml:trace contextRef="#ctx0" brushRef="#br0">1 85 7463,'6'8'0,"4"-3"-43,2-4 1,-1-1 0,2 0 0,2 0 156,1 0 1,0 5 0,-1 0 0,3-2-117,0-2 1,1-1 0,-5 0-20,0 0 0,-1-1 0,-2-2 1,-3-4-61,-2-1 0,3 4 0,-4-6-98,-2-1 153,-1 5 0,-4-6 273,-2 2-176,-4-2 0,-6 2 0,0 2 493,-1 2-384,1 1 1,0 5 0,0 0 427,0 0-432,0 0 1,4 5 0,1 1 0,0 2 166,1 3 1,0 2 0,5 1 0,-2 1-199,2 4 0,1-3 1,2 3-1,0-2-214,0 2 1,5-3 0,1 1 0,2-3-355,3 0 1,0-8 0,0 8-1298,-1-1 1282,-1-1 0,7-4 0,-1-1 438,-1-1 0,10-5 0,-8 6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64"/>
    </inkml:context>
    <inkml:brush xml:id="br0">
      <inkml:brushProperty name="width" value="0.08571" units="cm"/>
      <inkml:brushProperty name="height" value="0.08571" units="cm"/>
      <inkml:brushProperty name="color" value="#004F8B"/>
    </inkml:brush>
  </inkml:definitions>
  <inkml:trace contextRef="#ctx0" brushRef="#br0">240 184 7663,'0'-10'39,"0"1"409,0-2 1,-4-2-1,-1-1 123,2 0 1,1 0-1,1 0 50,-4 0-377,3 6 0,-10-4 36,2 2-217,-2-2 1,-2 4 0,0 1-1,-1 3 54,1-1 0,0 0-246,0 5 42,0 0 1,5 2 0,-1 1 0,1 3-40,1 2 1,-3 2-1,5 4 1,-1 1 87,1 4 1,1-3-1,5 4 1,0-1-2,0 0 0,0 1 0,2-3-100,3 2 0,-2-1 1,6-7-65,2-2 1,2-6 0,1 2-1,0-5 38,0-5 0,0-3 0,0-7 39,0-4 49,1 3 1,-1-9 0,0 5 178,0-2-55,-6 4 1,4-5-1,-4 6 1,2 3 552,-1 1 1,-6-3 129,2 7 1,-4 4-328,-1 5 0,0 6 0,0 9 0,0 0-141,0 4 0,0-2 1,2 7-1,1 1-88,2 2 0,-1 1 0,-4 0 0,0 2-35,0 3 0,0-2 0,0 5 0,0 0 62,0 0 0,-4-3 0,-3 3-390,0-1 138,-3-9 1,1-5-1,-1-7-818,-1 0 678,5 0 0,-11-6 1,3-3-1771,-2-4 1317,-6-1 1,0-8 643,-6-6 0,-13-6 0,-3-8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65"/>
    </inkml:context>
    <inkml:brush xml:id="br0">
      <inkml:brushProperty name="width" value="0.08571" units="cm"/>
      <inkml:brushProperty name="height" value="0.08571" units="cm"/>
      <inkml:brushProperty name="color" value="#004F8B"/>
    </inkml:brush>
  </inkml:definitions>
  <inkml:trace contextRef="#ctx0" brushRef="#br0">254 301 7710,'0'-14'0,"0"0"513,0 0 1,0 0 183,0 0-542,0 0 1,-5-1 0,-1 1-1,-2 2-52,-3 2 1,-1-1 0,-2 7 0,-1 1-11,1 1 0,0 2 0,-1 2 0,-3 2-105,-1 6 0,1 2 0,4 4 1,-1 1-165,1 2 0,5 6 0,0-3 1,-1 2 8,2-1 0,2-4 1,6 3-1,0-2 35,0-3 0,2 4 0,2-2 69,6-2 0,-1-8 0,4-4-19,2-3 45,3-2 0,-3-7 0,2-2-9,2-4 12,6-7 0,-7-4 0,4-7 104,-2-2-48,-1 0 1,0-1 0,-1-2 0,0 0 54,-3 3 0,-2-2 1,-2 2-1,-3 3 196,-2 5 1,3 5 119,-4 6 1,-2 9 0,-6 8-13,-2 10 0,-6 10 1,2 1-1,-2 3-152,2 1 0,-2 2 1,6 1-370,2 2 124,-5 0 1,6-3-1,-2-1 132,2 0 1,2 2 0,0-8-1,0 4-2296,0 1 1370,0-6 1,5 0 809,0-3 0,12-3 0,-2 4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66"/>
    </inkml:context>
    <inkml:brush xml:id="br0">
      <inkml:brushProperty name="width" value="0.08571" units="cm"/>
      <inkml:brushProperty name="height" value="0.08571" units="cm"/>
      <inkml:brushProperty name="color" value="#004F8B"/>
    </inkml:brush>
  </inkml:definitions>
  <inkml:trace contextRef="#ctx0" brushRef="#br0">240 170 7833,'-4'-10'276,"-1"1"1,-1-1 0,3-4-164,-2 0 0,-1 0 0,3 0 0,-2 0-48,2 0 0,-4 0 0,1-1-55,-2 1 1,-1 6 0,-5 4-1,0 2-16,0 2 0,-1 2 1,0 2-1,-2 6 49,-2 2 0,1 7 1,7 2 31,2 1-43,6-5 1,-8 8 0,6-5-54,2 2 6,2-4 1,1 3 0,1-3 0,4-1-38,4-5 1,4 1 0,1-7-38,0 2 0,5-5 0,0 0 0,-2-6 29,-1-6 0,2-5 1,1-5-1,-2-3 50,-1 0 1,-2-3 0,0 6 0,-1 2-14,-4 1 0,2 2 1,-4 0 663,0 0-512,-3 6 1,2 3-1,-6 10-170,0 4-15,0 4 1,1 3 0,2 1 0,2 3-325,-2 2 0,-1 0 0,-1 2-466,4-5 0,-3-2 846,2 2 0,4-4 0,0 6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67"/>
    </inkml:context>
    <inkml:brush xml:id="br0">
      <inkml:brushProperty name="width" value="0.08571" units="cm"/>
      <inkml:brushProperty name="height" value="0.08571" units="cm"/>
      <inkml:brushProperty name="color" value="#004F8B"/>
    </inkml:brush>
  </inkml:definitions>
  <inkml:trace contextRef="#ctx0" brushRef="#br0">1 0 9160,'14'0'394,"0"0"-492,6 0 136,-10 0 0,15 0 0,-8 0 173,3 0-20,1 0-225,-7 6 0,0-4 0,0 3 34,0-4 0,0-1 0,0 0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68"/>
    </inkml:context>
    <inkml:brush xml:id="br0">
      <inkml:brushProperty name="width" value="0.08571" units="cm"/>
      <inkml:brushProperty name="height" value="0.08571" units="cm"/>
      <inkml:brushProperty name="color" value="#004F8B"/>
    </inkml:brush>
  </inkml:definitions>
  <inkml:trace contextRef="#ctx0" brushRef="#br0">71 0 7645,'-14'0'948,"4"0"-492,1 0 1,6 7 0,-2 2 0,3 5-258,2 5 0,0-2 0,-1 5 0,-2 0-184,-2 0 1,0 2 0,5 2-1,0-1-453,0-1 0,-4-1 1,-1 4-1,2-2-93,1-1 1,2-2 0,0 1 530,0-4 0,0 3 0,0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06.989"/>
    </inkml:context>
    <inkml:brush xml:id="br0">
      <inkml:brushProperty name="width" value="0.11429" units="cm"/>
      <inkml:brushProperty name="height" value="0.11429" units="cm"/>
      <inkml:brushProperty name="color" value="#004F8B"/>
    </inkml:brush>
  </inkml:definitions>
  <inkml:trace contextRef="#ctx0" brushRef="#br0">7 1 9010,'-2'7'0,"0"1"-195,0-1 1,1 1-1,1 0 1,0 2 674,0 2 1,3 3-1,0-1 1,0 1-382,0 0 1,2 1 0,-1 1 0,0-1-334,2-2 1,-2 1 0,1-5 243,1-1 0,0 2 1,2 1-1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69"/>
    </inkml:context>
    <inkml:brush xml:id="br0">
      <inkml:brushProperty name="width" value="0.08571" units="cm"/>
      <inkml:brushProperty name="height" value="0.08571" units="cm"/>
      <inkml:brushProperty name="color" value="#004F8B"/>
    </inkml:brush>
  </inkml:definitions>
  <inkml:trace contextRef="#ctx0" brushRef="#br0">212 184 7349,'0'-14'-612,"0"0"1178,0 0-354,0 6 1,0-4 0,0 2 382,0-2-469,0 4 0,0-5 1,-1 4 16,-4-4 0,-1-1 1,-5 2-1,1 2-37,-1 5 1,3-1 0,-1 1 0,-2 2-61,-2 2 0,-1 7 0,-1 5-12,-4 6 1,8 4-1,-3 5 1,1 1-125,1 3 1,2 1 0,2-3-1,2 1 50,3-1 1,1-5 0,2-1-1,0-1-55,0-4 0,2-8 1,4-4-148,8-3 1,-3-6-1,7-3 35,-1-8 0,2-3 0,-2-1 0,2-3 65,-2 0 47,-1-5 95,-2 5 0,0 0 0,0 2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70"/>
    </inkml:context>
    <inkml:brush xml:id="br0">
      <inkml:brushProperty name="width" value="0.08571" units="cm"/>
      <inkml:brushProperty name="height" value="0.08571" units="cm"/>
      <inkml:brushProperty name="color" value="#004F8B"/>
    </inkml:brush>
  </inkml:definitions>
  <inkml:trace contextRef="#ctx0" brushRef="#br0">0 71 8043,'13'-19'0,"-2"2"0,-4 3 0,0 3 0,4 7 0,-4-2 0</inkml:trace>
  <inkml:trace contextRef="#ctx0" brushRef="#br0" timeOffset="1">56 0 7628,'0'28'0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72"/>
    </inkml:context>
    <inkml:brush xml:id="br0">
      <inkml:brushProperty name="width" value="0.08571" units="cm"/>
      <inkml:brushProperty name="height" value="0.08571" units="cm"/>
      <inkml:brushProperty name="color" value="#004F8B"/>
    </inkml:brush>
  </inkml:definitions>
  <inkml:trace contextRef="#ctx0" brushRef="#br0">0 0 8086,'0'19'0,"0"0"0,0 12 0,0-1 0</inkml:trace>
  <inkml:trace contextRef="#ctx0" brushRef="#br0" timeOffset="1">0 113 8569,'0'16'0,"0"1"0,0 4 282,0 1 1,7 0-283,2 1 0,4 4 0,1-5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74"/>
    </inkml:context>
    <inkml:brush xml:id="br0">
      <inkml:brushProperty name="width" value="0.08571" units="cm"/>
      <inkml:brushProperty name="height" value="0.08571" units="cm"/>
      <inkml:brushProperty name="color" value="#004F8B"/>
    </inkml:brush>
  </inkml:definitions>
  <inkml:trace contextRef="#ctx0" brushRef="#br0">268 113 7769,'0'-6'0,"-9"-3"109,-7-4 0,-1-1 591,3 0-502,6 0 0,0 4 0,6 1 0,-1-1-41,0 3 1,2 0-1,-7 7-301,3 0 1,0 0-1,-7 2 124,2 3 0,7 2 0,5 8-132,-4-1 0,7 0 1,1 1-125,-4 4 1,-4-3 203,2 3 1,14 1 94,0-1 1,-6 4 65,-17-4 1,3 0 0,1-5 0,3 0 0,1 0 0,-4 1-49,-4-1 0,-4-5 0,1 0 1,-1 1-266,-1-2 0,1-2-398,-10-6 0,6-2 622,-2-2 0,3-4 0,2-6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75"/>
    </inkml:context>
    <inkml:brush xml:id="br0">
      <inkml:brushProperty name="width" value="0.08571" units="cm"/>
      <inkml:brushProperty name="height" value="0.08571" units="cm"/>
      <inkml:brushProperty name="color" value="#004F8B"/>
    </inkml:brush>
  </inkml:definitions>
  <inkml:trace contextRef="#ctx0" brushRef="#br0">0 184 7573,'25'4'0,"-12"1"29,-10-2 0,14-1 0,15-2 1,-7 0 137,-13 0 0,-2 0-149,-6 0 0,-2-6 1,9-2-79,-3 0 1,3-5 0,4 4 45,-2-4-142,-8-1 217,1 0 0,-8 0 1,-2 1 163,-6 4-204,10-3 342,-4 4-232,-3 0 0,-2-3 0,-12 6 72,1 2-76,11 1 1,-4 4-1,10 1 282,-3 2 0,-13 6-284,9-2 0,15 8 1,-5 4-1,-1 1-226,-12 3 7,2-5 117,-1 1 1,16-1-1,4 2 1,3 0-1,-6-3-328,-4-4 0,15 3 0,0-3-59,-8-2 0,-1-4 0,7 2 0,8-3 0,7-2-171,-6-2 400,-4-3-12,1-1 1,7-6 173,6-4 1,-2-2 0,-7-2 0,-4-2 122,1-3 1,-4 4 0,5-6 510,-2 1-506,-1 4 0,-8-9 1,0 5 298,0-2-276,-2 4 0,-9-3 1,0 3-1,0-1 111,0 2 1,-1 2 0,-4 2 0,-3 2-143,0 2 0,-4 5 1,1 0-1,-5 2-119,-3 2 1,-4 2-1,4 2 1,2 6-21,1 2 0,-3 4 1,0 3-1,2 3-36,2 0 1,5 4-1,2-2 1,2 1-26,3-1 1,1 1 0,2-6 7,0-2 0,0-2 0,3-2 1,4-2-414,2-2 362,7-5 0,-8 2 1,7-8-1,4-2-77,5-6 0,-2-2 1,0-3-1,0 0-101,-1-4 1,0 3 0,1-4 0,-5 1 321,0 0 1,-4-4 0,-5 4 0,-2 2 261,-3 1 1,-1 2 0,-2 0 568,0 0 127,6 6 1,-4 3-610,2 10 1,-2 3 0,-1 6-171,4 0-100,-3 6 1,4-2-1,-6 5 288,0 2-294,0-4 1,0 5-1,0-2 1,0 2 69,0 3 0,0-1 1,0 0-1,0 0-38,0 0 1,-5-4 0,0-1 0,1 1-63,-2-2 0,-1-2 0,-4-6 0,3 1-2,2-1 0,0-6 0,1-2 0,-4-2-1063,-4 1 1,-1-2 0,-2-7 53,-2-6 1,-4-2 0,-8-4 919,-3-3 0,3 3 0,-4-4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76"/>
    </inkml:context>
    <inkml:brush xml:id="br0">
      <inkml:brushProperty name="width" value="0.08571" units="cm"/>
      <inkml:brushProperty name="height" value="0.08571" units="cm"/>
      <inkml:brushProperty name="color" value="#004F8B"/>
    </inkml:brush>
  </inkml:definitions>
  <inkml:trace contextRef="#ctx0" brushRef="#br0">15 15 7734,'-7'-8'1049,"6"2"-708,-6 6 0,7 8 0,2 4-85,3 6-112,-4 7 1,7-7 0,-5 9-211,2 3 1,1 1-325,-1-3 0,-3 1 0,2-3 292,-2-2 0,-2 1 0,0-6-216,0-2 1,0-1 0,0-2 313,0 0 0,6-6 0,2-2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77"/>
    </inkml:context>
    <inkml:brush xml:id="br0">
      <inkml:brushProperty name="width" value="0.08571" units="cm"/>
      <inkml:brushProperty name="height" value="0.08571" units="cm"/>
      <inkml:brushProperty name="color" value="#004F8B"/>
    </inkml:brush>
  </inkml:definitions>
  <inkml:trace contextRef="#ctx0" brushRef="#br0">1 99 7735,'0'-22'-7,"0"4"0,0 2 0,0 2 392,0 0 1,6 6-111,3 3 0,4 4 0,1 1 0,0 0-141,0 0 0,0 1 0,-1 4 0,-2 3-65,-2 0 1,-4 4 0,3-2-1,-2 2-6,-3 2 0,-1-4 0,-2-1 0,0 2-29,0 2 0,-7 1 0,-2 0-96,-4 0 0,-1-5 0,0-1-675,0-2 524,0-1 1,0-5-1,1-1-686,4-4 899,-4-3 0,12-12 0,-5-2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78"/>
    </inkml:context>
    <inkml:brush xml:id="br0">
      <inkml:brushProperty name="width" value="0.08571" units="cm"/>
      <inkml:brushProperty name="height" value="0.08571" units="cm"/>
      <inkml:brushProperty name="color" value="#004F8B"/>
    </inkml:brush>
  </inkml:definitions>
  <inkml:trace contextRef="#ctx0" brushRef="#br0">184 140 6452,'0'-14'570,"-1"5"0,-2-1 465,-2-1 1,-6-1-860,2-2 1,-4 1-1,0 2-141,4 2 1,-3 6 0,2-2 0,-2 3 0,-3 2-52,1 0 0,5 5 0,0 1 0,-1 2-111,2 3 1,-3 2-61,7 1 205,-1 6 0,5-9 0,0 3-364,0-1 185,0-1 1,6 1-41,4-4 1,2-2-1,2-7 1,0 0-277,0 0 422,1 0 1,-6-7 0,0-4-1,2-4 36,2-4 1,-4-1-1,-1 2 1,0-1 362,0 2 1,-3 2 0,2 0 882,0 1-834,4 6 0,-4 4 0,6 8-126,-4 6 1,-1 7-1,-5 4 1,2 0-89,-2 5 1,0 6-1,0 5-116,2-1-35,0 4 0,0-4 1,-1 7-1,-1-2 33,-1-4 0,-2 2 1,0-6 27,0-1-28,0-3 1,0-2 0,-2-2 0,-1-3-120,-1-1 1,-6-7-1,4-7 1,-2 1-317,-3 0 0,-3-5 0,-3 2 1,-2-5-644,2-5 0,-1-3 1017,0-6 0,2-12 0,-4-4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79"/>
    </inkml:context>
    <inkml:brush xml:id="br0">
      <inkml:brushProperty name="width" value="0.08571" units="cm"/>
      <inkml:brushProperty name="height" value="0.08571" units="cm"/>
      <inkml:brushProperty name="color" value="#004F8B"/>
    </inkml:brush>
  </inkml:definitions>
  <inkml:trace contextRef="#ctx0" brushRef="#br0">57 28 7999,'-6'-8'864,"3"2"-74,-6 6-539,5 0 0,-3 0 0,3 2-34,0 2 0,-1 4 0,3 6-58,-2 1-152,2-1 1,-4 0 0,6 1-1,0 3 1,0 1 1,0-1-1,1-4 1,3 1-128,0-1 0,9-5 0,-1 0 0,6 1-128,-1-2 1,3-2 0,1-8 0,-1-1 134,0-1 1,-1-7-1,-5 1 1,-1-2 100,-4-2 1,2-1 0,-6 1 0,-2 0 158,-1 0 0,-2 0 0,0 0 265,0 0-315,-7 0 1,4 1 0,-6 2 52,-2 2 0,-6 1 0,-2-3 1,2 3-1,-1 2 159,0 3-208,8 1 1,-9 2-893,10 0 66,3 6 1,-5 2-1408,6 6 2131,0 0 0,5 13 0,0 3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80"/>
    </inkml:context>
    <inkml:brush xml:id="br0">
      <inkml:brushProperty name="width" value="0.08571" units="cm"/>
      <inkml:brushProperty name="height" value="0.08571" units="cm"/>
      <inkml:brushProperty name="color" value="#004F8B"/>
    </inkml:brush>
  </inkml:definitions>
  <inkml:trace contextRef="#ctx0" brushRef="#br0">0 0 7979,'0'14'298,"0"2"0,2 3 1,1 4-404,2 4 0,4 7 0,-4 2-441,-2 0 449,5 5 0,-7-9 1,4 2-372,-3-4 309,-2 1 1,0-10 0,0 2-454,0-4 337,0-3 275,0-9 0,0 0 0,0-7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07.130"/>
    </inkml:context>
    <inkml:brush xml:id="br0">
      <inkml:brushProperty name="width" value="0.11429" units="cm"/>
      <inkml:brushProperty name="height" value="0.11429" units="cm"/>
      <inkml:brushProperty name="color" value="#004F8B"/>
    </inkml:brush>
  </inkml:definitions>
  <inkml:trace contextRef="#ctx0" brushRef="#br0">0 0 9016,'0'8'-461,"0"-1"0,1 1 515,2 2 0,1-1 0,3 1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81"/>
    </inkml:context>
    <inkml:brush xml:id="br0">
      <inkml:brushProperty name="width" value="0.08571" units="cm"/>
      <inkml:brushProperty name="height" value="0.08571" units="cm"/>
      <inkml:brushProperty name="color" value="#004F8B"/>
    </inkml:brush>
  </inkml:definitions>
  <inkml:trace contextRef="#ctx0" brushRef="#br0">0 43 7753,'5'-14'0,"0"0"0,1 6 703,-1 3-413,3 4 0,6 1 1,0 0-91,0 0-153,0 0 0,0 6 0,0 3 35,0 4-117,-6-5 1,3 4 0,-4-4 0,-1 2-74,0-1 0,-1 0 0,-7 6 0,-1-1 19,-2 0 1,-6-2 0,2-1 0,-4-3-61,-1-2 0,5 4 0,0-5 0,-2-2-14,-2-2 1,-1-1 0,0 0-936,0 0 1098,6 0 0,-5 0 0,5 0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82"/>
    </inkml:context>
    <inkml:brush xml:id="br0">
      <inkml:brushProperty name="width" value="0.08571" units="cm"/>
      <inkml:brushProperty name="height" value="0.08571" units="cm"/>
      <inkml:brushProperty name="color" value="#004F8B"/>
    </inkml:brush>
  </inkml:definitions>
  <inkml:trace contextRef="#ctx0" brushRef="#br0">212 140 7724,'-5'-14'0,"-1"0"0,-2 0-278,-3 0 207,-2-1 0,4 1 0,0 2 427,-2 2-185,-2-2 0,-1 9 0,0-5-75,0 2 0,4 2 0,1 9 0,-1 5-18,3 2 0,-6 4 1,5 3-1,-1 4-9,-1 4 1,7-1-1,-1 0 1,2-3-11,2 2 1,0-3-1,0 0 1,0-2-72,0-2 0,2-4 1,2-3-394,6-2 286,2-6 0,2 2 0,0-10-189,1-4 226,5-10 1,-9 2 0,3-7 155,-1-1-55,-1 5 0,1-7 0,-2 5 1,-4 0 95,0 3 1,4-1 0,-3 1 217,-1 2 0,1 8-40,-3 4 0,1 5 0,5 5 1,-1 4-91,1 4 1,-4 7 0,3 3 0,-1 3-58,-1-3 0,3 8 1,-5-2-1,2 0-48,3 1 1,-5 3 0,-1 0 15,-3-2-32,-2-1 0,0 3 0,-2-1-70,-3-6-14,-2 2 0,-3-12 0,1 3-422,-2-3 176,-8-9 1,3 4-1,-4-6 1,1-2-336,0-1 1,0-8-1,5-5 1,0-8-1273,0-10 1855,0 1 0,0-19 0,0 3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83"/>
    </inkml:context>
    <inkml:brush xml:id="br0">
      <inkml:brushProperty name="width" value="0.08571" units="cm"/>
      <inkml:brushProperty name="height" value="0.08571" units="cm"/>
      <inkml:brushProperty name="color" value="#004F8B"/>
    </inkml:brush>
  </inkml:definitions>
  <inkml:trace contextRef="#ctx0" brushRef="#br0">13 1 7456,'-8'6'-79,"4"2"0,7 8 0,3 1 366,2 2 0,0 12 0,3 2 0,-2 6-237,2 4 1,0 4-1,0 0-50,-2-2 0,7-1 0,6-2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84"/>
    </inkml:context>
    <inkml:brush xml:id="br0">
      <inkml:brushProperty name="width" value="0.08571" units="cm"/>
      <inkml:brushProperty name="height" value="0.08571" units="cm"/>
      <inkml:brushProperty name="color" value="#004F8B"/>
    </inkml:brush>
  </inkml:definitions>
  <inkml:trace contextRef="#ctx0" brushRef="#br0">14 15 7371,'-1'-8'972,"-4"3"-669,4 3 1,-6 4-1,7 3-156,0 4 0,0 4 1,0 2-1,0 3-137,0 0 1,0 12 0,0-2 0,0 2-344,0 0 0,0 3 0,2 0 0,1-3-303,2-5 0,-1 1 0,-4-4 636,0 0 0,0-1 0,0-7 0,0-6 0,0-2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85"/>
    </inkml:context>
    <inkml:brush xml:id="br0">
      <inkml:brushProperty name="width" value="0.08571" units="cm"/>
      <inkml:brushProperty name="height" value="0.08571" units="cm"/>
      <inkml:brushProperty name="color" value="#004F8B"/>
    </inkml:brush>
  </inkml:definitions>
  <inkml:trace contextRef="#ctx0" brushRef="#br0">42 99 7720,'2'-23'98,"3"-1"0,-4 12 0,5-1 1,1 4 209,2 1 1,-1 5 0,1-2-120,2 3 1,2 2-1,-1 2 87,-2 3-138,2-4 0,-10 13 0,3 1 133,-4 6-193,-1-6 0,0 8 1,0-9 65,0 2-147,-6 0 0,-2-2 1,-6 0-1,0 0-105,0 0 1,0 0 0,0-1-160,-1-4 1,1-3-275,0-6 1,2-1 0,2-4-933,6-4 1473,2 2 0,2-5 0,0 4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86"/>
    </inkml:context>
    <inkml:brush xml:id="br0">
      <inkml:brushProperty name="width" value="0.08571" units="cm"/>
      <inkml:brushProperty name="height" value="0.08571" units="cm"/>
      <inkml:brushProperty name="color" value="#004F8B"/>
    </inkml:brush>
  </inkml:definitions>
  <inkml:trace contextRef="#ctx0" brushRef="#br0">212 169 7626,'-8'-14'0,"3"0"118,4 0 1,1 5-1,0-1 1,0-1 47,0-1 1,-5-2-1,0 0 76,2-1 0,-5 3-144,-1 2 0,-4-2 1,4 10 0,0-2 36,-2 2-147,-2 2 1,-1 0 0,0 2 0,1 2-15,4 6 1,-4 2 0,4 2 0,-2 2-29,1 3 0,3 1 0,4 5 1,-2-3-82,2-1 1,1-1 0,2-3-1,2 1-32,2-6 1,0 1 0,5-9 0,2 0 19,1-3 1,3-1 0,-1-1 0,0-6 67,0-7 1,0 3 0,0-8 133,0-3-17,-6 4 0,3-3 0,-5 7 0,2 0 236,3 0 1,-5 4 215,-1 1-310,3 6 1,-6-2-1,4 10 22,0 4 1,-4 5-1,2 4 1,-2 2-42,-2 2 0,0 2 0,0 4 0,0 0-30,0 0 0,0-4 0,0-1 0,-2 1-30,-2-2 0,-3 3 0,-4-6-135,2-2 0,1-1 1,-3-2-1,2 0 0,-2-2-332,-2-2 0,-1-4 0,0-6 22,0 0 0,0 0 0,1-2-916,4-2 846,-4-4 0,12-8 414,-4-3 0,3-3 0,2-6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87"/>
    </inkml:context>
    <inkml:brush xml:id="br0">
      <inkml:brushProperty name="width" value="0.08571" units="cm"/>
      <inkml:brushProperty name="height" value="0.08571" units="cm"/>
      <inkml:brushProperty name="color" value="#004F8B"/>
    </inkml:brush>
  </inkml:definitions>
  <inkml:trace contextRef="#ctx0" brushRef="#br0">85 13 7646,'-9'0'16,"-1"0"177,-1 0 0,3 0 0,-1 0 79,-2 0 0,5 13 0,0 4-178,-1 4 0,6-1 1,-4-4-136,3 2 0,4-2 1,3 3-83,4-3 0,4-8 0,1-4 0,0-2 10,0-2 1,-1-2 0,-2-1 0,-2-5 37,2-4 1,-3 5-1,0-7 223,-2 2-102,-1-1 1,-5-1-1,0 0 1,0 0 115,0 0 1,-2 4 0,-3 1-187,-4-2 1,-4 0 0,-1 2-257,0 4 0,0 5 280,0 5 0,0 2 0,0 8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88"/>
    </inkml:context>
    <inkml:brush xml:id="br0">
      <inkml:brushProperty name="width" value="0.08571" units="cm"/>
      <inkml:brushProperty name="height" value="0.08571" units="cm"/>
      <inkml:brushProperty name="color" value="#004F8B"/>
    </inkml:brush>
  </inkml:definitions>
  <inkml:trace contextRef="#ctx0" brushRef="#br0">43 1 7534,'-14'0'464,"4"0"-264,1 0-91,6 0 0,-3 1 64,6 4-111,0 3 0,0 12 0,0 4 0,0 3-41,0 1 0,0 2 0,0 1 0,0 2-36,0-2 0,1 1 0,2-1 0,2 0-355,-2-4 0,0-5 0,0-8-1234,2 0 1604,0 0 0,-5-6 0,6-8 0,2-8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89"/>
    </inkml:context>
    <inkml:brush xml:id="br0">
      <inkml:brushProperty name="width" value="0.08571" units="cm"/>
      <inkml:brushProperty name="height" value="0.08571" units="cm"/>
      <inkml:brushProperty name="color" value="#004F8B"/>
    </inkml:brush>
  </inkml:definitions>
  <inkml:trace contextRef="#ctx0" brushRef="#br0">71 267 7628,'0'-33'0,"0"0"0,0 1 0,0 1-91,0-2 1,6 5 0,4 0 316,2 7 1,-2 10 0,-1 3 41,2 2 1,-3 3 0,0 8-55,-2 4 1,-1 4 0,-5 1-93,0 0 0,0 2 0,-2 1 1,-3 2-136,-4-2 1,-4-5 0,-1-1 0,2 2-195,2-2 1,-2 0 0,2 1 0,-2-2-79,-2-5-702,0 2 0,0-5 181,6 4 806,1-12 0,14 4 0,1-4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90"/>
    </inkml:context>
    <inkml:brush xml:id="br0">
      <inkml:brushProperty name="width" value="0.08571" units="cm"/>
      <inkml:brushProperty name="height" value="0.08571" units="cm"/>
      <inkml:brushProperty name="color" value="#004F8B"/>
    </inkml:brush>
  </inkml:definitions>
  <inkml:trace contextRef="#ctx0" brushRef="#br0">142 192 7681,'4'-14'0,"1"0"25,-2 0 121,-1 0 0,-2-1 0,0 1 249,0 0-310,0 0 0,0 5 0,0-1 0,0-1-40,0-1 1,-6-1-1,-4 4-25,-2 4 0,-3-1 0,1 3 0,0 3-24,0 3 0,2 3 0,1-1 0,1 4-83,-1 4 1,0 6-1,2-1 1,4 0 27,4-3 1,1 1 0,0 1-66,0 2 0,4 0 0,3-7 1,0-2 41,4-5 0,2-4 1,1-1-1,0-1-116,0-4 1,-4 2 0,-1-7 162,2-1 77,2-7 0,-4 2 0,-1-3 0,0 3 159,-1 2 0,1 0 1,3 2 505,-1 2-512,-7 4 1,8 14-1,-6 4 1,-2 7 89,-2 3 0,-1 2 0,0 4 0,0 0-76,0 0 1,0 0-1,0 1 1,0-1-111,0 0 1,-1 0-1,-4 1 1,-3-3 69,0-2 0,-4 1 1,2-6-826,-2-2 453,4-1 0,-5-2 0,4-2-543,-4-2 0,-1-6 162,0-8 0,6-1 1,4-8-1,2-5 584,2-8 0,6 1 0,2-9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07.440"/>
    </inkml:context>
    <inkml:brush xml:id="br0">
      <inkml:brushProperty name="width" value="0.11429" units="cm"/>
      <inkml:brushProperty name="height" value="0.11429" units="cm"/>
      <inkml:brushProperty name="color" value="#004F8B"/>
    </inkml:brush>
  </inkml:definitions>
  <inkml:trace contextRef="#ctx0" brushRef="#br0">164 30 9582,'-7'-5'0,"-1"1"0,1 0 97,-1 0 1,1 2 0,-1 0 0,1 0 94,-1 0 0,1 1 0,-1-2-179,1 3 46,0 0 1,-1 0 0,1 0-281,-1 3 158,1 1 0,0 3 0,1 2 0,1 0 34,-1 1 1,2 3 0,0 0 0,1 1 20,1 1 0,0-2 0,1 0 0,-2 1 32,2 0 1,2-2 0,3 1 0,1 0-207,3 0 1,-1-2 0,4-1 0,-1-2-181,0 0 0,3-3 0,-1 0 370,0 1 1,2-3-1,-3 0 1</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2:51.891"/>
    </inkml:context>
    <inkml:brush xml:id="br0">
      <inkml:brushProperty name="width" value="0.08571" units="cm"/>
      <inkml:brushProperty name="height" value="0.08571" units="cm"/>
      <inkml:brushProperty name="color" value="#004F8B"/>
    </inkml:brush>
  </inkml:definitions>
  <inkml:trace contextRef="#ctx0" brushRef="#br0">0 1 8033,'0'14'292,"0"0"1,5 6-1,0 4 1,0 3-27,1 1 1,-3 0 0,5 2-1722,-2 3 1455,5-10 0,-3 16 0,6-9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17"/>
    </inkml:context>
    <inkml:brush xml:id="br0">
      <inkml:brushProperty name="width" value="0.08571" units="cm"/>
      <inkml:brushProperty name="height" value="0.08571" units="cm"/>
      <inkml:brushProperty name="color" value="#004F8B"/>
    </inkml:brush>
  </inkml:definitions>
  <inkml:trace contextRef="#ctx0" brushRef="#br0">1 28 8278,'9'0'974,"0"0"-830,1 0 1,4-4 0,0-1-80,0 2-55,0 1 1,0 2 0,1 0-1,-1 0 86,0 0 1,0 0 0,0 0-513,0 0 1,-1-1 415,-4-4 0,4 3 0,-6-4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18"/>
    </inkml:context>
    <inkml:brush xml:id="br0">
      <inkml:brushProperty name="width" value="0.08571" units="cm"/>
      <inkml:brushProperty name="height" value="0.08571" units="cm"/>
      <inkml:brushProperty name="color" value="#004F8B"/>
    </inkml:brush>
  </inkml:definitions>
  <inkml:trace contextRef="#ctx0" brushRef="#br0">113 14 7963,'0'-8'-774,"0"2"915,0 6 1,2 0 397,2 0-314,-2 0 0,4 2 1,-6 2-105,0 6 1,0 2 0,0 2 0,0 0-58,0 1 1,0 3 0,0 3-1,0 1-61,0 3 0,-4 1 0,-1 3 0,2-1-19,1 0 1,2 0 0,0 2 0,-1 1-30,-4 2 0,3 5 0,-2-3 54,2 1-2,2-5 0,0 8 0,0-4 24,0 1 0,0-5 1,0 2-1,0-3 74,0-2-92,0 0 1,0 0 0,0 1 0,0-1 1,0 0 0,0 0 0,0 1 0,0-1-22,0 0 1,-5 0 0,1 0 0,0-1 4,3-3 1,1 5 0,0-4 0,0 1 36,0 0 1,0 1-1,-2 1 1,-1 0 9,-2 1 0,1 0 0,4 3 1,0-1 8,0-4 0,0 4 1,0-6-71,0 0 31,0-6 0,0 8 0,-2-4 0,-1 2 2,-2-1 1,1 2-1,4-2 1,0 1 12,0-1 0,0 5 0,0-4 0,0-1-10,0-2 1,-5 1 0,0-2-1,2-1-7,2 1 1,1-1 0,0-3-1,0 2 0,0 0 0,0-5 0,0 0 1,0 0-57,0 0 0,0 0 1,0 1 20,0-1 0,0-5 0,-2-1 10,-3-2 1,4 0-1,-4-1 4,3 5 1,2 2-89,0 2 81,0-6-53,0 5 1,-4-10 28,-1 6 0,0 1 41,5 4 0,0 0 5,0 0 1,0 0-1,0 0 2,0 0 1,-4 0-1,-1 0-2,2 1 0,1-6 0,2 0-7,0 2 1,0 2-66,0 1 63,0 0 0,0-4-108,0-1 102,0-6 0,0 5-172,0-3 161,0-4 0,0 7-14,0-3-2,0-4 0,0 7 57,0-3 84,0-4-55,0 12 0,0-5 7,0 6 0,0-5 19,0 1-41,0-7-129,0 3 111,0-6 142,0 0-28,6 0 1,2 0-31,6 0 0,1 0 0,-1 0 12,0 0 1,0 0-1,0 0-41,0 0 1,-4 0-1,-1 0-195,2 0 1,1 0-1,3 0 1,-1 0-28,0 0 1,0 0-1,0 0 1,0 0-2419,0 0 2567,0 0 0,0-6 0,1-2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19"/>
    </inkml:context>
    <inkml:brush xml:id="br0">
      <inkml:brushProperty name="width" value="0.08571" units="cm"/>
      <inkml:brushProperty name="height" value="0.08571" units="cm"/>
      <inkml:brushProperty name="color" value="#004F8B"/>
    </inkml:brush>
  </inkml:definitions>
  <inkml:trace contextRef="#ctx0" brushRef="#br0">1 0 8364,'0'8'369,"0"-2"0,1-4 0,4 1-39,4 2 0,4-1 0,1-4-188,0 0 0,0 0 0,0 0-450,0 0 169,7 0 1,-5 2-1,2 1 1,-2 2-1070,-2-2 1,0-3 1207,0-5 0,0-3 0,1-6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20"/>
    </inkml:context>
    <inkml:brush xml:id="br0">
      <inkml:brushProperty name="width" value="0.08571" units="cm"/>
      <inkml:brushProperty name="height" value="0.08571" units="cm"/>
      <inkml:brushProperty name="color" value="#004F8B"/>
    </inkml:brush>
  </inkml:definitions>
  <inkml:trace contextRef="#ctx0" brushRef="#br0">1 0 8279,'8'2'651,"-4"2"0,3 4 0,-3 6-449,-1 0 0,-1 0 0,-2 1 1,0-1-38,0 0 0,0 0 1,0 0-153,0 0 0,0 5 0,0 0 1,0 0-1,0-1-18,0 1 0,5 5 0,-1-4 0,0 0 63,-3 1 1,-1 4 0,0-3 22,0 0-37,0 4 0,0-8 0,0 4-26,0-2-6,0 5 0,0-8 0,0 5-67,0-1 56,0 4 1,0-9-1,0 2 1,0 0 7,0 0 0,0-2 0,0 4 0,0-1 21,0 0 1,0 1-1,0-2 1,0 2-8,0 2 1,0-3-1,0 4 1,0 2 25,0 2 1,0-3 0,0-2 0,0 1-81,0 4 0,0-8 0,0 4 0,0-4 56,0 0 1,0-4-1,0 6-193,0-1-18,0 2 0,0-3 0,0-2-312,0 0 406,0 7 0,0-8 1,0 2-1,0 0-11,0 0 0,0-2 1,0 3-1,0-2 57,0 2 0,0-3 0,0 3 1,0-2 20,0 2 1,0-4 0,0 6 0,0-3 16,0 1 1,0 5 0,0-5 0,0-2 7,0-1 1,0-2 0,0 1 0,0 3 1,0 0 1,0 1 0,0-5 0,0 2 14,0 3 0,0-3 0,0 2-10,0-2-5,0 4 1,0-4-1,0 4 46,0 1-45,-6 1 1,4 0-1,-2-2 52,2 0-48,2-4 0,0 6 0,0-5 0,0 2 16,0-2 1,0 1-1,0-1 1,0 2 2,0-2 0,0-1 0,0-2 0,0 0-7,0 0 1,0 0 0,0 0-15,0 0 1,0 0-96,0 1 1,0-6 41,0 0 0,0-4 1,0 4 30,0-5 1,0 3 7,0-2-11,0-3 1,0 6-17,0-4 27,0-2 0,0 10 14,0-2 0,0-2-22,0 1 0,0 0-1,0 6 1,0-1 19,0 0 0,0-5 0,0 1 1,0-6 20,0 6 0,0-6 21,0 6 0,-2-2 1,-1 3-1,-1-2 1,-1-4 39,5 4-84,0-6 1,0 5-41,0-3 56,0-4 1,0 12 52,0-4 0,0 4 17,0 1 1,0-5-33,0 1-149,0-7-7,0 3-73,0-6 394,0 0-134,6 0 0,-3 0 10,7 0 0,-6 0-69,6 0 1,-5 0 0,4 0-63,2 0 0,1 0-42,3 0 0,-1 0 0,0 0-397,0 0 337,-6 0 1,4 0 0,-2-1-439,2-4 0,1 2 1,-2-7 575,-2-1 0,1-1 0,4-2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21"/>
    </inkml:context>
    <inkml:brush xml:id="br0">
      <inkml:brushProperty name="width" value="0.08571" units="cm"/>
      <inkml:brushProperty name="height" value="0.08571" units="cm"/>
      <inkml:brushProperty name="color" value="#004F8B"/>
    </inkml:brush>
  </inkml:definitions>
  <inkml:trace contextRef="#ctx0" brushRef="#br0">127 57 7674,'-1'-8'-194,"-2"2"135,-2 0 1,-1 4 0,2-4 117,0 0 0,-3-1-11,3-2 0,-4 3-49,-6 6 0,4 0 1,3 1-1,-1 2 2,0 2 1,3 11-1,-3-2-23,2 2 1,1 1 0,4 0 49,-4 2-12,3 0 0,-4-4 1,6 4 34,0 5-38,0-10 0,5 11 0,0-8 15,-2 4-29,5 5 0,-7-1 1,4 5-1,-4-5-40,-1-3 1,5 2 0,0-4-165,-2 2 0,3-5 0,-1 2-163,-2-3 1,-1-7 367,-2 1 0,0-9 0,0-1 0,-7-12 0,0-10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22"/>
    </inkml:context>
    <inkml:brush xml:id="br0">
      <inkml:brushProperty name="width" value="0.08571" units="cm"/>
      <inkml:brushProperty name="height" value="0.08571" units="cm"/>
      <inkml:brushProperty name="color" value="#004F8B"/>
    </inkml:brush>
  </inkml:definitions>
  <inkml:trace contextRef="#ctx0" brushRef="#br0">0 0 8043,'2'13'0,"2"-4"0,6-4 0,4-4 0,3-1 0,4 2 0,-1 1 0,2 2 0,0-2 0,1-1 0,1-2 0,-2 0 0,-2 0-487,-3 0 1,-1 4 0,0 1-179,3-2 665,-10-1 0,16-2 0,-9 0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23"/>
    </inkml:context>
    <inkml:brush xml:id="br0">
      <inkml:brushProperty name="width" value="0.08571" units="cm"/>
      <inkml:brushProperty name="height" value="0.08571" units="cm"/>
      <inkml:brushProperty name="color" value="#004F8B"/>
    </inkml:brush>
  </inkml:definitions>
  <inkml:trace contextRef="#ctx0" brushRef="#br0">1 71 6897,'0'14'27,"0"-5"0,0 1-31,0 1 1,5 1 0,-1 2-7,-1 0 0,1 1 16,0-1 1,-2 0 173,3 0 3,-4-6-155,-1-2 1,0-8-26,0-2 19,0-4 1,5-6 0,1 0-146,2 0 88,-5-7 0,8 9 0,-5-6 0,1 1-85,-1 1 0,3 1 1,-2 2-1,-1 2-349,0 2 469,5-1 0,-3-4 0,6 0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24"/>
    </inkml:context>
    <inkml:brush xml:id="br0">
      <inkml:brushProperty name="width" value="0.08571" units="cm"/>
      <inkml:brushProperty name="height" value="0.08571" units="cm"/>
      <inkml:brushProperty name="color" value="#004F8B"/>
    </inkml:brush>
  </inkml:definitions>
  <inkml:trace contextRef="#ctx0" brushRef="#br0">142 127 7729,'0'-14'0,"-2"0"0,-1 0 0,-3 0 0,-2 0 0,-3 0-29,-1-1 0,2 6 0,1 1 179,-2 2 1,3 1-321,-1 5 100,-1 0 0,1 6 0,1 4-139,2 2 214,1-4 0,0 10 1,0-4-178,2 1 130,2 1 1,1 0-1,1 1-35,4 2 1,-2-2 0,7-8 35,1-4 1,-4-3-1,3-2 1,-1-2 29,-1-3 1,3 2 0,-5-6-1,2-2 42,3-2 0,-3-1 0,0 0 0,0 0 31,-1 0 1,-3 4-1,2 1 1,-1-2 91,-1-1 1,7 4-124,-1 3 1,-4 5 0,0 5-10,0 4 0,-4 1 0,3 2 0,-4 4-201,-1-1 148,7 1 1,-6 3-1,4 0-423,-4-2 328,-1-8 0,0 4 1,2-5-134,3 0 1,-2-2 258,6-6 0,1-13 0,4-2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25"/>
    </inkml:context>
    <inkml:brush xml:id="br0">
      <inkml:brushProperty name="width" value="0.08571" units="cm"/>
      <inkml:brushProperty name="height" value="0.08571" units="cm"/>
      <inkml:brushProperty name="color" value="#004F8B"/>
    </inkml:brush>
  </inkml:definitions>
  <inkml:trace contextRef="#ctx0" brushRef="#br0">0 0 7854,'0'14'0,"0"0"0,0 2 0,0 1 0,0 2 0,0-2 0,0 1 0,2-1 0,1 2 0,2-2 0,-2-1 0,0-2 0,0 0 0,4-2 0,0-2 0,4-9 0,0-7 0,0-8 0,-1-3 0,-1-4 0,1-2-641,-1-4 1,-1 5 0,3 2 652,-2-1 1,1 6 1,-1-4-1,0 9 255,2 6-17,-4-4 0,0 6-48,-2-2 1,-2 8-1,5 6 1,-2 2-25,-2 2 0,-3 2 0,-1 1 0,0 2-102,0-2 0,0 4 0,2-2-118,2-2 0,0-3 0,3-3 0,1-3-135,0-2 1,-3-3 0,3-7 9,-2-6 1,3-2 0,-2-3 0,0 0 125,4-4 0,-4 3 0,-1-4 0,-1 1-77,-1 0 0,6 0 283,-6 5 180,1 0-220,1 6 1,-4 4-1,3 8-83,-4 6 1,-1 7 0,0 3 0,0 1-162,0-1 0,-1 5 0,-2-3 0,-2 0-304,2-3 422,1-3 0,2 4 0,0 2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07.905"/>
    </inkml:context>
    <inkml:brush xml:id="br0">
      <inkml:brushProperty name="width" value="0.08571" units="cm"/>
      <inkml:brushProperty name="height" value="0.08571" units="cm"/>
      <inkml:brushProperty name="color" value="#004F8B"/>
    </inkml:brush>
  </inkml:definitions>
  <inkml:trace contextRef="#ctx0" brushRef="#br0">165 31 8444,'-8'-1'-240,"1"-2"0,-4-1 410,-2-3-157,3 3 0,-1-2 0,3 3 0,1 2-22,-1 0 0,-2 1 0,1 0-105,-1 0 121,2 0 1,1 3 0,-1 3 0,1 2-56,-1 2 1,3 4 0,1-3 0,1 3-8,1 0 0,1 0 0,1 3 0,0-1 16,0-1 0,1 0 0,2-1 0,2-1 10,1 0 0,2-5 1,-1 0-1,1-5-50,-1-2 0,3-2 1,0-2-1,0-5-6,1-4 0,-3-3 1,2-1-1,-2-2 41,0 2 0,-3 0 0,0 1 391,1 0-242,-3 0 1,1 1 0,-2 1 450,0 0-358,1 8 0,-3-5 0,1 5 279,1 1 1,0 2-252,3 4 0,-3 5 0,3 4 0,0 0-229,-1 3 0,3-3 1,-3 2-1,1 0-321,0 1 0,0-1 0,2-2 0,1 1-65,-1-1 0,1-2 1,-1-1 388,1-2 0,-1 2 0,1 4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26"/>
    </inkml:context>
    <inkml:brush xml:id="br0">
      <inkml:brushProperty name="width" value="0.08571" units="cm"/>
      <inkml:brushProperty name="height" value="0.08571" units="cm"/>
      <inkml:brushProperty name="color" value="#004F8B"/>
    </inkml:brush>
  </inkml:definitions>
  <inkml:trace contextRef="#ctx0" brushRef="#br0">15 112 7875,'0'8'-201,"-2"-2"0,-1-5 241,-1 4 0,-1-2 1,5 7-67,6-7 1,-3 3-1,7-6 58,1 0 0,1 0 0,2 0-88,0 0 1,1-5 0,-3-1 0,-1 0 2,-2-1 1,-4-3 0,3 0 22,-2-2 0,-1-3 1,-5 1 21,0 0 0,-2 2 0,-1 1 0,-3 3 43,-2 2 1,3-4 0,-4 5 208,-2 2-150,-1 8 0,2-2 0,1 7 1,-1 1 142,2 1 0,-2 7 0,5 0 186,2-2-304,1-1 0,2 4 0,0 4 0,2 1-9,2-2 0,3 4 1,4-5-1,-2 0-244,2-3 0,2-4 1,1-2-1,0-4-384,0-4 0,0-4 518,0-1 0,6 0 0,2 0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27"/>
    </inkml:context>
    <inkml:brush xml:id="br0">
      <inkml:brushProperty name="width" value="0.08571" units="cm"/>
      <inkml:brushProperty name="height" value="0.08571" units="cm"/>
      <inkml:brushProperty name="color" value="#004F8B"/>
    </inkml:brush>
  </inkml:definitions>
  <inkml:trace contextRef="#ctx0" brushRef="#br0">14 29 7583,'-6'-8'394,"4"0"-13,-2 3-300,2 4 1,8-5-130,4 6 60,2 0 0,-2 0-28,-1 0-17,1 0 0,-1 0-31,0 0 35,-5 0 0,2 6 0,-6 3-37,0 4 1,0 6 0,0-1 0,-2 0-66,-2-3 0,0-4 0,-5 2 0,-2 1 38,-2-3 0,4 3-19,0-5 76,5 4 1,0-5 0,8-3 25,6-4 0,-1-1 1,2 2 78,0 2-82,5-2 1,-8 4 0,6-4 64,0 2-60,0-2 0,-1 11 0,-2-6 175,-2 1-41,-6-1 1,3-1 0,-6 3 42,0 4 1,-6 1 0,-3-2 0,-4-1-75,-1-1 1,0-5 0,0 2 0,0 0-233,0-4 0,0 3 0,-1-1-372,1-2 509,6-8 0,-4 10 0,4-4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28"/>
    </inkml:context>
    <inkml:brush xml:id="br0">
      <inkml:brushProperty name="width" value="0.08571" units="cm"/>
      <inkml:brushProperty name="height" value="0.08571" units="cm"/>
      <inkml:brushProperty name="color" value="#004F8B"/>
    </inkml:brush>
  </inkml:definitions>
  <inkml:trace contextRef="#ctx0" brushRef="#br0">306 64 7737,'-2'-9'-181,"-1"3"0,-2 1 0,0 0 228,0 1 1,0-1-1,-2 2 177,-1-1 1,0 1-1,0-1 1,-2 0-170,-1 1 0,-1 1 0,2-1 1,-1 1-63,-1 1 0,0 0 0,2 1 0,-2 1-65,1 1 0,-1 0 1,1 3-1,-1 0 10,0 0 0,2 2 0,-1 1 0,2 0 43,0 0 0,2 1 1,-1 2-1,0 1 19,1 1 0,2 0 1,0 1-1,2 2 114,0 2 0,1 1 0,1 4 37,0 0-140,-1 1 1,2 1-1,0-1 1,2 1-31,-1 0 1,3-1 0,-1-1 0,2-3-139,0-1 0,-2-2 1,0-1-1,1-1-64,0-1 1,0-3 0,-2 0-602,1 0 822,0-7 0,-2 5 0,-3-13 0,-4 1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29"/>
    </inkml:context>
    <inkml:brush xml:id="br0">
      <inkml:brushProperty name="width" value="0.08571" units="cm"/>
      <inkml:brushProperty name="height" value="0.08571" units="cm"/>
      <inkml:brushProperty name="color" value="#004F8B"/>
    </inkml:brush>
  </inkml:definitions>
  <inkml:trace contextRef="#ctx0" brushRef="#br0">0 5 7364,'9'-3'0,"1"2"0,1 0 0,0 2 0,1 0 0,1 1 0,0 0 0,1 1 0,1-1 0,1 1 0,-1-1 0,2 0 0,1 0 0,0-1-339,1 1 339,-1 0 0,1-5 0,-1 1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30"/>
    </inkml:context>
    <inkml:brush xml:id="br0">
      <inkml:brushProperty name="width" value="0.08571" units="cm"/>
      <inkml:brushProperty name="height" value="0.08571" units="cm"/>
      <inkml:brushProperty name="color" value="#004F8B"/>
    </inkml:brush>
  </inkml:definitions>
  <inkml:trace contextRef="#ctx0" brushRef="#br0">15 4 8019,'-7'-3'-27,"4"2"1,0 4 0,2 5 0,1 1 0,2 3-1,0-1 1,2-1 0,-1-2 0,1 1 0,0-1-1,-1 1 1,1 0 0,0-2 0,-1 1 0,1-1 0,-1 0-1,1 0 1,0-2 0,0-4 0,-1-7 0,-1-4-1,1-3 1,-1 2 99,1 1 1,-1 0 0,1 2-1,1-1 1,0 1-639,1 0 0,0 3-11,0 2 576,2 2 0,1-2 0,2 3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31"/>
    </inkml:context>
    <inkml:brush xml:id="br0">
      <inkml:brushProperty name="width" value="0.08571" units="cm"/>
      <inkml:brushProperty name="height" value="0.08571" units="cm"/>
      <inkml:brushProperty name="color" value="#004F8B"/>
    </inkml:brush>
  </inkml:definitions>
  <inkml:trace contextRef="#ctx0" brushRef="#br0">89 73 7749,'7'-3'0,"-2"-1"0,-3-4 0,-3-2 0,-2-1 0,-2 0 0,0 2 0,-1 2 0,-2 2 0,-1 2 0,-2 2 0,0 2 0,3 2 0,1 3 0,0 3-72,1 0 0,1 1 0,0 1 1,2 1-1,1 0 0,2 0 1,0-1-1,0 0 0,0-2 121,2-1 1,1-1-1,2-2-30,-1 0 0,4-2 0,0-2-23,3 0 1,-1-3 0,0-2 0,-1-1-70,-2-2 1,1-2-1,-1 1 1,-1-1 26,-1-1 0,0 0 0,0 1 0,-1 0 97,-1 1 0,2 1 98,-2-1 1,1 5-44,1 1 0,-1 5 0,-2 5-90,1 1 0,0 2 0,-1-1-162,1 0 76,-2 0 0,3 1 1,-1 1-1,0-2-168,1-1 1,-2-1 0,2-2-208,-1 0 445,1 1 0,-2-2 0,1-1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32"/>
    </inkml:context>
    <inkml:brush xml:id="br0">
      <inkml:brushProperty name="width" value="0.08571" units="cm"/>
      <inkml:brushProperty name="height" value="0.08571" units="cm"/>
      <inkml:brushProperty name="color" value="#004F8B"/>
    </inkml:brush>
  </inkml:definitions>
  <inkml:trace contextRef="#ctx0" brushRef="#br0">0 29 8151,'3'7'0,"-2"1"0,0 2 0,0-1 0,0 0 0,1-2 0,1 2 0,0-1 0,2 0 0,0 0 0,0-1 0,2-2 0,1-3 0,1-3 0,-1-3 0,-2-1 0,0-2 0,-1-1 0,0-1 0,0 1 0,0-1 0,-1 1 0,1 0-826,0 0 1,0 0 992,0 2 1,0 0 30,0 0 7,0 2 0,0 3-67,2 2 0,-3 2 0,1 2-70,-1 0 1,0 3-1,1 1-57,0 0 1,0-3 0,0 1-154,0-2 1,0 0-18,2-2 1,-2-1 0,2-4 0,-2-1 58,0-2 1,0-1 0,0-1-109,0-1 152,-2 0-1,1-2 0,-1 2 202,2-1-204,0 3-50,-2-1 350,1 5-123,-1-3 42,-1 5 1,1-2-1,-2 4 164,1 3-305,-1 2 41,-1 3 0,0 0 286,0 0-294,0 0 0,1-1 0,0 1-125,1 0-80,-1-2-77,2 1-123,-1-3 0,3 2 61,0-1 292,0-3 0,0 1 0,0-3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33"/>
    </inkml:context>
    <inkml:brush xml:id="br0">
      <inkml:brushProperty name="width" value="0.08571" units="cm"/>
      <inkml:brushProperty name="height" value="0.08571" units="cm"/>
      <inkml:brushProperty name="color" value="#004F8B"/>
    </inkml:brush>
  </inkml:definitions>
  <inkml:trace contextRef="#ctx0" brushRef="#br0">0 89 7297,'7'3'0,"2"-2"0,0 0 0,1-1 0,2-1 0,0 0 0,-1-3-202,-1 0 0,-3-1 0,-1 0 204,0 0 0,-2-2 12,-1-1 0,-1-1-13,-2-1 1,-2 2-1,-1 2 1,-1 0 145,-1 1 1,0 2 0,-1 0 229,0 1-67,-2 0-237,0 2 1,0 1 9,1 0 1,1 2 289,1 2-230,0 2 0,1-1 1,2 2-1,0 1-39,0 0 0,2 1 0,0 0 0,0 1-84,2 0 1,1-1 0,3 2 0,1-2 50,1-2-284,3 1 0,-1-3-34,4 0 253,-1-3-243,1 2 0,2-5-160,0 0 1,2-3-582,1-3 978,3-4 0,-2-3 0,2-2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34"/>
    </inkml:context>
    <inkml:brush xml:id="br0">
      <inkml:brushProperty name="width" value="0.08571" units="cm"/>
      <inkml:brushProperty name="height" value="0.08571" units="cm"/>
      <inkml:brushProperty name="color" value="#004F8B"/>
    </inkml:brush>
  </inkml:definitions>
  <inkml:trace contextRef="#ctx0" brushRef="#br0">40 0 7606,'-4'8'0,"0"0"0,0 0 108,-1-1 0,0 1 0,1 3 0,1 0 415,-1 0 0,0 2 0,3-1 0,0-1-232,0 1 0,2-1 0,0 0 0,3 0-121,0-2 1,1 1 0,0-2 0,2 0-45,1-1 0,0 0 0,1-2-203,1 0 62,0-1 1,2 0 0,0-1 127,1-1 0,-1-1-49,2-1 0,-1-2-631,1-1 1,1-2-164,0 1 0,-2-3-444,0 0 1,-2 1 597,1 1 1,-4 0 575,-2 0 0,0 0 0,-1 0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35"/>
    </inkml:context>
    <inkml:brush xml:id="br0">
      <inkml:brushProperty name="width" value="0.08571" units="cm"/>
      <inkml:brushProperty name="height" value="0.08571" units="cm"/>
      <inkml:brushProperty name="color" value="#004F8B"/>
    </inkml:brush>
  </inkml:definitions>
  <inkml:trace contextRef="#ctx0" brushRef="#br0">64 0 9088,'-7'5'0,"0"1"0,2 0 0,0 2 0,2 2 0,1 0 0,0 1 0,0 2 0,1 0 0,0 3 0,0 2 0,0 1 0,-1 3 0,0 1 0,1 2 0,-1 1 7,0 2-300,-1 3 1,0-3 292,-1 3 0,1-1 0,-2-1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08.168"/>
    </inkml:context>
    <inkml:brush xml:id="br0">
      <inkml:brushProperty name="width" value="0.11429" units="cm"/>
      <inkml:brushProperty name="height" value="0.11429" units="cm"/>
      <inkml:brushProperty name="color" value="#004F8B"/>
    </inkml:brush>
  </inkml:definitions>
  <inkml:trace contextRef="#ctx0" brushRef="#br0">1 0 11434,'0'8'694,"0"3"0,0 0 0,0 5-15,0 1-545,0-1 1,1 8 0,0 0 0,3 2 80,0 5 1,0 0 0,2 3 0,-2 1-535,-1-1 0,2 0 0,-2-4 0,-1-1-1103,2 1 0,-3-3 1426,4-2 0,-3 1 0,1 1 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36"/>
    </inkml:context>
    <inkml:brush xml:id="br0">
      <inkml:brushProperty name="width" value="0.08571" units="cm"/>
      <inkml:brushProperty name="height" value="0.08571" units="cm"/>
      <inkml:brushProperty name="color" value="#004F8B"/>
    </inkml:brush>
  </inkml:definitions>
  <inkml:trace contextRef="#ctx0" brushRef="#br0">0 0 6604,'0'0'0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37"/>
    </inkml:context>
    <inkml:brush xml:id="br0">
      <inkml:brushProperty name="width" value="0.08571" units="cm"/>
      <inkml:brushProperty name="height" value="0.08571" units="cm"/>
      <inkml:brushProperty name="color" value="#004F8B"/>
    </inkml:brush>
  </inkml:definitions>
  <inkml:trace contextRef="#ctx0" brushRef="#br0">13 0 7914,'-5'3'-68,"0"1"252,2-3 1,4 1 4,4-2 0,4 0 0,3 0-96,2 0 0,-4-1 0,2-1 0,-3 1 156,1 0 0,0 1-138,2 0-63,-4 0 0,3 0-796,-3 0 93,0 0-421,-1 0 616,-2 0 460,-3 0 0,0-2 0,-2-1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38"/>
    </inkml:context>
    <inkml:brush xml:id="br0">
      <inkml:brushProperty name="width" value="0.08571" units="cm"/>
      <inkml:brushProperty name="height" value="0.08571" units="cm"/>
      <inkml:brushProperty name="color" value="#004F8B"/>
    </inkml:brush>
  </inkml:definitions>
  <inkml:trace contextRef="#ctx0" brushRef="#br0">39 0 7103,'0'11'787,"0"0"-720,0 0 0,0-1 1,0-1 83,0 1-93,0 2 0,0 1 1,0 0-1,0-1 19,0 1 0,0 0 1,0 0-1,0 0-3,0 1 1,0 0-1,0 0 1,0 1-28,0-1 1,0-1 0,0 3 0,0 0 3,0-1 0,0 0 0,0 0 1,0 0 4,0-1 1,0 1 0,0 0 0,0 0-36,0-1 0,0 1 1,0 0-1,0 0 41,0 0 0,0-1 0,0 1-184,0 0 141,0-3 1,0 3 0,0-3 77,0 1-69,0 1 1,0-2 0,0 3 0,0 0 16,0 0 1,0-1-1,0 1 1,0-1 27,0 1 0,0-2 1,0 4-1,0-3-7,0 0 1,0 1 0,0 1 0,0 0-50,0 1 1,0 0-1,0-1 1,0 2 26,0-1 0,0 2 1,0-1-1,0 0-12,0 0 1,0-2 0,0 2 0,0 1 16,-2 0 1,2 2-1,-2-1-214,2-1 183,0 0 1,0 2 0,0-1-27,0-1 15,0-1 1,0 3 0,0-1-1,0 0 3,0-1 0,0 0 1,0 0-1,0 1 2,0 0 1,0 1 0,0-1-1,0-1-16,0 0 1,0 1 0,0 1 0,0-1 1,0 1 0,0-2 0,0-1 0,0 0-13,2 0 0,-2 0 1,2-1-1,-2-2-9,0-1 1,0 1-1,0 0 1,0 0 13,0 1 1,0-1-1,0-1-70,0 1 71,0 0 0,0 0 0,0-1 6,0-1-2,0 1 1,0-1 0,0 1 0,-1 1-5,-1 0-3,1 0-84,-2-3 89,3 2 0,-2-3-5,2 2 6,0-2-23,0 1 0,-2 0 0,0 0 0,1 0 0,1 1-18,0 1 0,0-2 1,0 4-1,0-1-36,0 1 61,0 0 1,-1-1-1,0 0 1,0-2 0,-1 0 0,2 2 0,-1-1-61,0 1 70,0-4 0,-1 3 0,2-1 0,0 2 0,0-1 1,0 1-1,0-1-14,0-1 2,-2 4 10,1-4 1,-1 2 0,2-2 119,0-1-114,0 1 1,0-1-5,0 3 19,0-6 1,0 5 0,0-6 0,0 2 0,0 1 7,0 0 1,0 1-16,0 0 0,-1-2 1,0 1-1,0 0-1,0-1 1,0-2 0,1 0 2,0 1 1,0 2-23,0 0 1,-2-1-16,1-2 43,-1 0-11,2 2 0,0-3 2,0-1 5,0-1 145,0 2-17,0-2-41,0 0 168,2-3-124,3 1 1,1-3-72,2 0 0,1 0 0,0 0 154,-1 2-160,1-2 0,0 3-68,2-1 39,-1-2 1,2 2 0,-2-2 0,0 0-208,0 0 1,0 0 0,1 0-149,1-2 0,-3 1 326,-2-2 0,0 0 0,1-2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39"/>
    </inkml:context>
    <inkml:brush xml:id="br0">
      <inkml:brushProperty name="width" value="0.08571" units="cm"/>
      <inkml:brushProperty name="height" value="0.08571" units="cm"/>
      <inkml:brushProperty name="color" value="#004F8B"/>
    </inkml:brush>
  </inkml:definitions>
  <inkml:trace contextRef="#ctx0" brushRef="#br0">94 19 9126,'-8'-5'249,"-1"0"-324,3 1 0,-3 1 74,1 1 0,-1 2 0,1 2-67,1 1 34,2 4 1,1-2 0,1 2-81,-1 0 115,0 1 18,1 0-31,1 1 135,0-1-120,1 4 0,-1-2 0,2 2 180,0 0-171,2 3 0,1 1 0,1 2 146,1 0-138,-1 1 1,3 3 0,-2-1 0,0 0-15,0-1 0,-1-1 0,1-1 0,0-2-62,-2 0 1,1-3 0,-2-1-1,0 0-257,0-1 1,0-2-189,-2-1 1,-1-1 151,-2 0 1,-1-5 0,-2-7-383,0-3 731,1-1 0,1-3 0,-1-1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40"/>
    </inkml:context>
    <inkml:brush xml:id="br0">
      <inkml:brushProperty name="width" value="0.08571" units="cm"/>
      <inkml:brushProperty name="height" value="0.08571" units="cm"/>
      <inkml:brushProperty name="color" value="#004F8B"/>
    </inkml:brush>
  </inkml:definitions>
  <inkml:trace contextRef="#ctx0" brushRef="#br0">1 45 8428,'1'-3'0,"4"0"0,3 1 0,2 1 0,1 0 0,0 1 0,1-1 0,0-1 0,1 0 0,0 1 0,1-1 0,0-1 0,2 1 0,-2-1 0,1 0 0,-2-1 0,0 2 0,-2-1 0,1 0 0,1 0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41"/>
    </inkml:context>
    <inkml:brush xml:id="br0">
      <inkml:brushProperty name="width" value="0.08571" units="cm"/>
      <inkml:brushProperty name="height" value="0.08571" units="cm"/>
      <inkml:brushProperty name="color" value="#004F8B"/>
    </inkml:brush>
  </inkml:definitions>
  <inkml:trace contextRef="#ctx0" brushRef="#br0">2 15 6886,'-2'7'74,"2"2"0,1-2 1,2 1-1,1 1 0,0 1 1,1 0-1,0 0 0,0 0 1,-1-2-1,0-1 0,-1 0 1,1-1-1,1-1 75,0 0 0,-2-6 0,0-4 0,-1-4-104,1-2 0,-1-1 1,1-2-1,0 1-47,0 1 1,1 1 0,0 1 0,0 1-259,1 1 0,1 0-280,2 4-212,-2 1 457,6 1-146,-7 2 441,2 0 0,-2 2 0,0 1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42"/>
    </inkml:context>
    <inkml:brush xml:id="br0">
      <inkml:brushProperty name="width" value="0.08571" units="cm"/>
      <inkml:brushProperty name="height" value="0.08571" units="cm"/>
      <inkml:brushProperty name="color" value="#004F8B"/>
    </inkml:brush>
  </inkml:definitions>
  <inkml:trace contextRef="#ctx0" brushRef="#br0">87 92 8002,'3'-10'-112,"0"2"1,-2 0 0,1 1 0,-1-2 0,-2-2 0,-1 1 0,-1 0 0,-2 3 0,-1 0 508,-2 3-395,-4 3 1,1 6 46,-1 1 1,2 3-34,4-1 1,2 1 8,-1-1 0,2 1 20,-1 0 93,0 0-94,4 3 81,0 0-99,0-1 1,6-2 39,-1-4-80,1-2 0,1-1 1,0 0-22,0-1 0,0 1 62,1-2 1,-1-2-109,1-2 96,-2-2-6,1 0 1,-2-3-33,0 1 19,0-1 2,0-1 1,0 0-26,-1 0 20,1 2 61,0-1 1,-1 4 64,-1-2-22,0 4 181,0-2-17,1 5-213,-1 4-7,0 0 25,1 8-30,-3-5 1,2 4 58,-1 0-220,2-1 166,-4 5 1,5-5-1,-2 2 0,0 0 0,0-1 0,-1 0-973,1-1 403,0 0 142,0-2-330,1-1 329,-1-2 0,2-2 388,-2-1 0,1-2 0,-3 0 0,1 0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43"/>
    </inkml:context>
    <inkml:brush xml:id="br0">
      <inkml:brushProperty name="width" value="0.08571" units="cm"/>
      <inkml:brushProperty name="height" value="0.08571" units="cm"/>
      <inkml:brushProperty name="color" value="#004F8B"/>
    </inkml:brush>
  </inkml:definitions>
  <inkml:trace contextRef="#ctx0" brushRef="#br0">0 20 7305,'3'2'115,"1"2"1,-3 3 0,1 1 0,0 2 2,-1 0 0,1 1 0,-1 0-110,1 0 82,0-1 1,0 0-75,1 1 12,-1-2 1,1 0-98,-1-4 0,1-3-176,4-2 1,-2-6-1,2-4-1,-2-2 1,0-1 200,0 0-2,0-1 1,-2 3-1,0-2 69,1 1 0,0 2-45,-1 2-27,2 2 0,-3-1 199,3 2 231,-2 2 1,2 2-114,0 2 1,-2 2 83,2 2-282,-3 2 1,2 1 1,-3 2-1,2-1 1,0 1 0,-1-2 143,2 1-278,1 1 66,-1-2 1,1 0-1,1-5-51,0-1 1,0-1-112,0-3 1,2-1 0,-2-3 0,0-1-27,0-1 0,-2 2 110,1-3 35,0 1-14,0-2 1,0 2 194,0 0-186,-2 2 24,1-1 37,-3 0-50,3 1 91,-1 1-42,0 3 1,0 5 94,-1 2-110,2 2 0,-4 3 1,2 0-94,-1 2 91,-1-2 1,2 2-107,-2 0 1,3-2-1,-2 2-385,1-2 450,2-2 0,-2 0-103,3-2 147,0-3 0,2 4 0,1-4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44"/>
    </inkml:context>
    <inkml:brush xml:id="br0">
      <inkml:brushProperty name="width" value="0.08571" units="cm"/>
      <inkml:brushProperty name="height" value="0.08571" units="cm"/>
      <inkml:brushProperty name="color" value="#004F8B"/>
    </inkml:brush>
  </inkml:definitions>
  <inkml:trace contextRef="#ctx0" brushRef="#br0">5 80 7628,'3'2'-772,"1"3"675,-1-5 107,4 2 170,1-2 0,3 0-126,-2-2 1,1 0 0,-4-2 0,0 1-30,0-1 1,0 0-20,-1-1 0,0 0-11,0 0 0,-2 0-11,0 0 0,-2 0 22,1-2 20,-2 0-142,0-1 130,0 3-30,-2 1 24,-1 3 185,-4-3-188,2 3 1,-4-1 252,0 2-138,-2 0 0,2 0 1,0 0-1,1 2 12,0 1 0,2 2 0,-1 0 1,3 0 75,0 2 1,0 1 0,3 3-51,0 0 0,0 2 1,2-1-1,0 0-108,3 0 1,1 2 0,1-3 0,1 0-129,0-1 0,0 0 1,1-2-1,1-2 89,0 0 0,1-2 0,0 0-985,0-1 699,-3-2 1,3 2-1,-3-4-732,1-1 693,-1 2 1,0-6 313,-1 1 0,3-5 0,-2-1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45"/>
    </inkml:context>
    <inkml:brush xml:id="br0">
      <inkml:brushProperty name="width" value="0.08571" units="cm"/>
      <inkml:brushProperty name="height" value="0.08571" units="cm"/>
      <inkml:brushProperty name="color" value="#004F8B"/>
    </inkml:brush>
  </inkml:definitions>
  <inkml:trace contextRef="#ctx0" brushRef="#br0">1 6 7084,'7'-3'442,"1"2"0,0 0 1,0 1-341,1 0 1,-2 2-1,1-1-26,1 0 29,-2 0 1,2-1-77,0 0-51,2 0 1,-2 0-1,1 0 19,-1 2 1,-1-1 62,0 0 1,-2 0 146,0 1 1,-2-1 57,0 2 0,-3 1-85,0 3 0,0-1 108,1 4-217,-1-3 0,1 4 0,-2-3-59,0 2 38,0-1 0,0 3 1,0 0-1,0 1-15,0 0 1,-1 2-1,0 1 1,-1 0-45,1 0 0,1 2 1,0-1-1,-1 1-150,0 0 0,0 0 0,-1 0 0,2 0-138,0-1 1,-2-1-1,1-2 1,0-1-223,0-1 0,0-2 0,0-2 519,0 1 0,-3-3 0,1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02.463"/>
    </inkml:context>
    <inkml:brush xml:id="br0">
      <inkml:brushProperty name="width" value="0.08571" units="cm"/>
      <inkml:brushProperty name="height" value="0.08571" units="cm"/>
      <inkml:brushProperty name="color" value="#004F8B"/>
    </inkml:brush>
  </inkml:definitions>
  <inkml:trace contextRef="#ctx0" brushRef="#br0">27 119 7046,'-4'1'55,"1"2"917,1 0-836,0 0 0,4 1 1,0-1-1,1 0 46,2 0 0,-1 0 0,2 1 0,2-1-55,1-1 0,-1 2 1,1-2-1,2 0-75,1 0 0,1-2 0,0 2-114,1-1 0,1-3 74,-1 0 1,0-2-1,-2-1 53,1-2 1,-2-2 0,-2 0-583,-1-1 367,-2-1 0,-3-1 0,-2 1 0,-1-2 0,-4 1 1,0 1 0,-6 0 0,0 1 142,-2 1 0,-1 1 0,1 3 19,-1 2 0,0 0 1,1 3-1,0 1 0,0 1 68,0 1 0,1 4 1,-1 2-1,-1 2 79,-1-1 0,2 3 0,0-1 0,3 0-99,2 0 0,1-2 0,3 1-256,1-2 100,1-2 1,4-1 0,1-2 0,2 1-499,1-2 1,2-2 593,0 1 0,2-6 0,-1-2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09.702"/>
    </inkml:context>
    <inkml:brush xml:id="br0">
      <inkml:brushProperty name="width" value="0.11429" units="cm"/>
      <inkml:brushProperty name="height" value="0.11429" units="cm"/>
      <inkml:brushProperty name="color" value="#004F8B"/>
    </inkml:brush>
  </inkml:definitions>
  <inkml:trace contextRef="#ctx0" brushRef="#br0">15 18 9018,'-4'0'72,"1"-2"0,0-1 49,1-2 0,-1 3 11,3-3 1,1 4 3,2 1 1,0 7 0,3 5-1,-1 2-15,1 1 1,-2 4 0,1 1 0,1 0-118,0 0 0,-1 1 0,0-4 0,0 0-68,-1-1 1,2-4 0,-3 0-1,2-2-95,0-3 0,0-1 1,0-3-18,0-2 0,1-3 1,0-4-606,-1-3 583,0-3 1,0-4 0,-1-1 0,0-3 33,0-1 1,-1 1 0,1 0 137,-1 2 26,3 1 0,-2 4 0,1 2 226,-3 0-41,2 4 1,-2 4 0,3 3 64,1 0 0,-2 4 0,0 4 1,0 3-13,0 3 1,-1 2 0,1 1 0,0 0-117,0 0 0,-1-1 0,1-2 0,0-1-67,0-1 1,-1-3 0,2 1 0,0-4-171,-1-1 1,2-3 0,-1 0 0,3-4 61,2-3 1,-2-3 0,2-2-351,-2-2 257,0-2 0,-1-1 0,1 0 71,-1 0 11,1 0 1,0 0 0,1 1 339,1 2-143,0 1 1,-2 4 0,0 2 0,1 3 77,1 1 1,0 2 0,-3 2-1,1 4-45,-1 2 1,1 4-1,-1 0 1,1 1-228,-1 4 1,0-1 0,-1 2 0,-1-1-403,1-1 0,-2-2 1,1-1-1,0 0-613,-1-2 0,2-4 1093,-1 0 0,2-1 0,1-2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46"/>
    </inkml:context>
    <inkml:brush xml:id="br0">
      <inkml:brushProperty name="width" value="0.08571" units="cm"/>
      <inkml:brushProperty name="height" value="0.08571" units="cm"/>
      <inkml:brushProperty name="color" value="#004F8B"/>
    </inkml:brush>
  </inkml:definitions>
  <inkml:trace contextRef="#ctx0" brushRef="#br0">1 11 7775,'12'0'1028,"1"0"-805,-2 0 0,2 0 0,2-1 0,0 0 12,1-1 0,0 1 0,2 0 1,-1 0-139,1-1 1,-3 1 0,2 1 0,0 0-1139,-1 0 1041,1 0 0,-3 0 0,1 0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47"/>
    </inkml:context>
    <inkml:brush xml:id="br0">
      <inkml:brushProperty name="width" value="0.08571" units="cm"/>
      <inkml:brushProperty name="height" value="0.08571" units="cm"/>
      <inkml:brushProperty name="color" value="#004F8B"/>
    </inkml:brush>
  </inkml:definitions>
  <inkml:trace contextRef="#ctx0" brushRef="#br0">1 6 7846,'0'-3'0,"2"1"232,2 2 0,2 0 1,1 0-1,1 0 1,-1 0 446,-1 0-521,0 0 1,1 0-172,1 2 78,-1-1 1,-1 3-1,0-2 1,0-1-72,-1 0 0,-1-1 0,0 0 0,0 0-782,1 0 1,-1 0 787,0 0 0,0 0 0,1 0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48"/>
    </inkml:context>
    <inkml:brush xml:id="br0">
      <inkml:brushProperty name="width" value="0.08571" units="cm"/>
      <inkml:brushProperty name="height" value="0.08571" units="cm"/>
      <inkml:brushProperty name="color" value="#004F8B"/>
    </inkml:brush>
  </inkml:definitions>
  <inkml:trace contextRef="#ctx0" brushRef="#br0">1 0 7939,'0'4'-587,"0"0"726,0-3 0,0 4 0,2-1 167,0 1 0,-1 3-189,-1 2-91,3-2 0,-2 2 0,1-1 174,-2-1-133,0 2 0,0 1 1,0-1-1,0-1 22,0 1 1,0 1 0,0 1 0,0 0 14,0 1 1,0-2 0,0 1 0,0 1-75,0-1 1,0 1 0,0 0 0,0 0-52,0 0 0,0-1 0,0 1 0,0 0-1,0 0 1,0 1 0,0 0 0,0 0 67,0 0 0,0-1 0,0-1 0,0 1-15,0 0 0,0 2 1,0-1-1,0-1 28,0 1 1,-2-2-1,0 2-76,1 0 16,0 0 1,1 2 0,0-1 0,0 0-3,0 0 0,0 1 0,0-1 1,0 2 6,0 0 0,0-2 1,0 0-1,0-1 22,0 1 1,0 0 0,0 2 0,0-2-2,0 1 1,0-2-1,0 2 1,0-1-31,0-1 1,1 1 0,0-2 0,1 0-7,0 1 1,-2-1 0,1 2 0,0-1 8,1 1 0,0-2 0,-2 2-60,0 1 54,0-2 1,0 3 0,0-3 27,0 1-5,0 1 0,0-3 1,0 1 86,0 0-87,0 2 1,0-2 0,0 2 0,0-1 10,0-1 1,0 1-1,0 0 1,0 0-33,0 0 1,0 0 0,0 0 0,-1-1 0,-1 0 0,2-2 0,-2 2 0,1-2-6,1-1 1,0 0 0,0 1 0,0-1 6,0-2 1,0 4-1,0-2 1,0 1 1,0 0 1,0 2 0,0-1-10,0 0 9,0 1 1,0-2-1,0 2 0,0-2-5,0-1 1,0 1 0,0 1 0,0 0 3,0 0 1,0-1 0,0 0 0,0 0-1,0-1 0,0 4 0,0-4 0,0 1 6,0 0 1,0 0 0,0-2 0,0 1-15,0-2 0,0 1 0,0 1 0,0 0-26,0 1 1,1-1-1,0 1 34,1-1-4,0 1 0,-2 1 1,0 0-1,0 0-11,0-1 0,0-1 0,0 1 223,0-1-207,0-2 1,0 2 0,0-2 0,0 0 48,0 1 1,0-3 0,0 2 0,0 0 19,0 0 1,0-1 0,0 0 0,0 1-26,0 0 1,0-1 0,0 1 0,0 1 1,0-1 0,0 1 0,0-2 0,-1 0-28,-1 1 1,2 0 0,-2-1-1,1 0-14,1 1 0,0-1 0,0-1-85,0 1 93,0 2 1,1-3 0,0 2 0,1-1-6,-1 1 0,0-1 0,-1 1-120,0 2 115,0-3 1,1 3 0,0-3 29,1 1-30,0 2 1,-2-4 0,0 2 0,0-1-31,0-1 1,0 0 0,0 0 0,0 1 15,0-1 1,0 0-1,0 0 1,0 1-15,0 1 0,0-2 1,2 2-1,-1 0 16,1 0 0,-2-2 0,0 1 0,0-1 11,0 0 0,0-2 0,0 2 1,0 0-2,0 0 1,0-1 0,0 0-5,0-1 1,0 1-1,0 0-33,0-1 32,0 1 0,0 0 19,0 0-18,0-1 1,0 1-1,0 0-4,0-1 1,0-1 0,0 0 1,0 0 0,0 1-20,0 1 1,0 0 21,0 0 0,0-1-13,0 1 194,0-3 23,0 2-157,3-4-27,-3 1 83,3-2 0,0 0 270,0 0-327,2 0 1,1 1-1,-2 0 1,0 1 13,0-1 1,-1 0-1,1-1 1,1 0-6,0 0 0,-2 0 0,1 0 0,1 0-253,0 0 0,0 0 0,1 0-679,0 0 0,0-1 883,-1 0 0,1-5 0,0-3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49"/>
    </inkml:context>
    <inkml:brush xml:id="br0">
      <inkml:brushProperty name="width" value="0.08571" units="cm"/>
      <inkml:brushProperty name="height" value="0.08571" units="cm"/>
      <inkml:brushProperty name="color" value="#004F8B"/>
    </inkml:brush>
  </inkml:definitions>
  <inkml:trace contextRef="#ctx0" brushRef="#br0">103 29 7790,'-5'-3'0,"-1"1"1,3-1 0,-2 2 1,1-2 322,-1 0-180,-1-1 0,0 2 0,1-1-38,-1 1-128,0 0 0,2 2 0,1 0-41,-2 0 1,1 0 0,-1 2 0,2 0 88,1 1 0,-2 1 1,2 2-1,0 0 14,-1-1 0,3 2 0,-3 0 1,1 1 26,0 1 1,1-2 0,1 3 0,0 0 37,0 1 1,0 0 0,0 1-118,0-1 55,0 0 1,2 1 0,2 1-1,1 1 37,1 1 0,-2-1 1,1 2-403,-1-1 222,2-2 0,-3 3 0,3-3-160,0 0 210,0-1 1,-1-1-1,-1 1 1,-1-1-102,0 1 0,1-1 1,-3 0-1,1-1 60,-2-1 0,0-2 0,0 1 0,0-2-957,0 0 363,0 0 685,0-3 0,-5-3 0,-1-3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50"/>
    </inkml:context>
    <inkml:brush xml:id="br0">
      <inkml:brushProperty name="width" value="0.08571" units="cm"/>
      <inkml:brushProperty name="height" value="0.08571" units="cm"/>
      <inkml:brushProperty name="color" value="#004F8B"/>
    </inkml:brush>
  </inkml:definitions>
  <inkml:trace contextRef="#ctx0" brushRef="#br0">13 29 8359,'-5'-3'0,"1"-1"0,1 0 0,2 0 0,4 1 0,1 0 0,2 2 0,0 1 0,2 0 0,1 0 0,0 0 0,2 1 0,0 1 0,2 0 0,0-1 0,0 0 0,1 1 0,0-1 0,1-1 0,-1-1 0,0-1 0,0-1 0,0 0 0,2-1 0,-1 1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51"/>
    </inkml:context>
    <inkml:brush xml:id="br0">
      <inkml:brushProperty name="width" value="0.08571" units="cm"/>
      <inkml:brushProperty name="height" value="0.08571" units="cm"/>
      <inkml:brushProperty name="color" value="#004F8B"/>
    </inkml:brush>
  </inkml:definitions>
  <inkml:trace contextRef="#ctx0" brushRef="#br0">4 29 7525,'-2'-2'0,"0"2"0,3 3 236,2 2-197,2 3 0,-1 0 1,0 2-1,0 0 1,-1-1 7,1 0 1,-1 1-1,2-2 23,-1-1 1,-2-1 0,1 0-68,-1 0 102,0-3 19,-2 2 292,0-4 0,0-6 0,0-4-337,0 0 0,0-3 0,0 3 0,0-2-136,0-3 1,0 2 0,0-1 0,1 1-27,1 3 1,-1 0 0,3 3-459,0 0 1,1 2 0,1 4-327,0 0 0,-1 2 867,-1 2 0,3 1 0,0 1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52"/>
    </inkml:context>
    <inkml:brush xml:id="br0">
      <inkml:brushProperty name="width" value="0.08571" units="cm"/>
      <inkml:brushProperty name="height" value="0.08571" units="cm"/>
      <inkml:brushProperty name="color" value="#004F8B"/>
    </inkml:brush>
  </inkml:definitions>
  <inkml:trace contextRef="#ctx0" brushRef="#br0">109 69 7939,'3'-6'0,"-1"0"0,-2 1 0,0-2 0,-2 0 0,-2 0 0,-1 0 0,-1 1 0,1 1 0,-1 2 0,0-1 0,0 1 0,0 1 0,-1 1 0,0 1 0,0 0 0,0 1 0,1 3 0,1 2 0,-1 2 0,0 0 0,1 1 0,1 1-42,0 1 0,3 0 0,-1-1 0,1-1 0,1 0 0,0-1 24,0 0 0,1 0 0,1-2 11,2-1 1,-1-1 0,1-1-47,0 0 0,-1-1 1,1-2-1,0-1 18,-1-1 0,2-2 0,-2-3 0,1-1 13,0-1 0,-2 0 0,1-3 73,-1 1-66,0 2 0,0-1 0,1 2 131,0 1-127,-2 1 1,4 1 185,-1 1-107,-1 2 1,2 2 0,-2 0 152,3 2-135,-3 1 0,2 6 0,-1 0 1,1 2-50,0 0 1,1 1 0,0-1-1,-1 0-13,1-2 0,0 2 1,-1-3-1,-1-1-109,0 0 0,0 0 0,2-4 0,-1 1-269,1 0 0,-2-3 1,0 0 353,0-2 0,-1-2 0,-1-3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53"/>
    </inkml:context>
    <inkml:brush xml:id="br0">
      <inkml:brushProperty name="width" value="0.08571" units="cm"/>
      <inkml:brushProperty name="height" value="0.08571" units="cm"/>
      <inkml:brushProperty name="color" value="#004F8B"/>
    </inkml:brush>
  </inkml:definitions>
  <inkml:trace contextRef="#ctx0" brushRef="#br0">6 46 7751,'-2'-4'-638,"0"0"810,0 3-34,2-2 0,3 4 1,0 1 233,0 2-305,2 3 0,-2 2 0,1 3-80,0-1 49,0 3 0,1-1 1,0 1-1,-2 0 9,2-4 1,-2 2 0,1-3-118,0 0 1,1-2-1,1-3 55,0-2 0,-3-2 1,1-2-1,-1-2-58,0-1 1,-1-4 0,1-2 0,0-2-6,0-1 0,1 0 0,0-1 0,-1 0 83,0 0 0,0 1 1,0 2 146,0 0-87,-2 2 0,5 4 1,-3 1-48,2-1 0,-1 3 90,0 1 0,-1 2 1,2 2-1,-2 4 0,2 3 323,0 2 1,0 1-299,-1 1 0,1 0 0,-1 1-10,1 0 0,0-2 0,1-3 1,0 1-101,0-1 0,-1-1 0,1-3 0,0-1-79,-1-2 1,3-2-1,0 0 1,-2 0-198,-2-2 1,1-2 0,-1-4 0,1-1 59,1-2 1,0-2 0,-1-1-271,1-1 148,0 0 211,0 0 66,-3 1 1,2 4 0,-2 0 0,1 3-53,0 3 83,-3 1 1,1 4 0,-2 1-1,0 4 41,0 3 0,1 2 1,0 2-1,1 1-99,-1 1 0,1-2 1,-1 1-1,2 0-133,0-1 0,1-3 1,1-1-1,1-1 200,0-1 0,2 0 0,1-2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54"/>
    </inkml:context>
    <inkml:brush xml:id="br0">
      <inkml:brushProperty name="width" value="0.08571" units="cm"/>
      <inkml:brushProperty name="height" value="0.08571" units="cm"/>
      <inkml:brushProperty name="color" value="#004F8B"/>
    </inkml:brush>
  </inkml:definitions>
  <inkml:trace contextRef="#ctx0" brushRef="#br0">10 108 7751,'0'4'-41,"2"-1"1,2 0 0,2-2-1,1 0 1,0-1 0,0 0-1,0-1 1,0-1 0,1-1-1,-1-3 1,-1 1 0,0-2 0,0 0 136,-1 0 0,0-3 0,0 3 0,-2-1 0,-1 0-72,0 1 0,-2-1 0,0 3-19,-2-1 1,-1 1 0,-3 0 55,0 2 1,0 1 0,-1-2 0,-1 2 75,-1 1 0,-1 1 0,0 3 0,0 4 121,2 1 1,2 2 0,0 2 0,1 0-2,1 2 0,0 1 0,3-2 0,1-1-102,4-2 0,1 1 1,1-2-266,2 0 50,0 2 0,2-5 1,-1 2-1,1-2-279,-1 0 0,1-3 1,-2 1-819,-1-2 869,1 0 1,-1 0 0,0-1 287,0-1 0,-2-3 0,1-3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55"/>
    </inkml:context>
    <inkml:brush xml:id="br0">
      <inkml:brushProperty name="width" value="0.08571" units="cm"/>
      <inkml:brushProperty name="height" value="0.08571" units="cm"/>
      <inkml:brushProperty name="color" value="#004F8B"/>
    </inkml:brush>
  </inkml:definitions>
  <inkml:trace contextRef="#ctx0" brushRef="#br0">178 120 7725,'0'-6'-46,"-1"2"126,-1 1 0,1-1 0,-1-2 104,-1 0 0,2 1 0,-3-1 0,0 0 5,1 1 1,-2-1 0,1 0 0,-1 1-149,-3-1 0,1-2 1,-2 1-1,0 0-52,1 0 1,0 2 0,-2 0 0,0 1 31,0 2 0,0 1 1,1 2-1,1 1-95,1 2 0,1 1 0,0 3 111,0 1-20,0 0 0,3 1 0,1 1 15,2 1-14,0 0 0,0 2 1,2-4-55,2-1 52,1-2 0,1 3 0,0-2-32,2-1 0,1-3 1,2-2-1,1 0 1,-1 0-28,0-1 1,1-1-1,-1-2 1,-1-1 25,-1-2 1,0-2 0,1 0 0,-1-1 44,-1-1 0,0 2 1,-2 0-1,-1 0 173,1 1 1,-2 1-1,-1 1 414,0 0 145,-2 3-261,-1-2 0,0 8 0,0 3 251,0 2-616,0 2 1,0 2 0,0 1 355,0 1-360,0 1 1,1 2-1,0 1 1,1 0 15,0 2 0,-2 2 0,0 1 1,0 1-377,0-1 0,0 0 0,0-2 1,0-1-338,0 1 0,0-3 0,0-2 1,0-3-653,0 1 1,0-2 1218,0 0 0,-2-2 0,-2-1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10.097"/>
    </inkml:context>
    <inkml:brush xml:id="br0">
      <inkml:brushProperty name="width" value="0.11429" units="cm"/>
      <inkml:brushProperty name="height" value="0.11429" units="cm"/>
      <inkml:brushProperty name="color" value="#004F8B"/>
    </inkml:brush>
  </inkml:definitions>
  <inkml:trace contextRef="#ctx0" brushRef="#br0">38 75 7791,'3'6'362,"1"0"0,1-2 52,0 0 1,0 1-1,3-2-527,2 1 77,-1-2 0,2 1 1,-2-3-107,1 0 163,0 0 1,-2-3 0,-1-1 0,1-1-50,-1 0 1,-2-1 0,-1-3 0,1-1 3,-1 1 1,-3 0-1,2 2 1,-2-1-49,-1 1 1,-4 0-1,-1 1 1,-1 2-7,-2 1 0,-3 0 0,-1 1 0,-2 0 173,-1 0 0,2 1 1,1 2-1,-1 1 118,-1 3 1,2 4 0,2 1 0,2 0-24,0 1 0,2 1 0,1 3 486,2 0-408,2 0 0,1 0 0,1 0-93,2 0-243,1 3 1,4-5-1,2 2 1,2-2-19,-1-1 0,3-1 0,-1-5 0,1 0-223,1-1 0,1-3 1,-1 0-1,1-1-634,-2-1 0,-3-3 929,2-2 1,-4-2-1,2 0 1</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56"/>
    </inkml:context>
    <inkml:brush xml:id="br0">
      <inkml:brushProperty name="width" value="0.08571" units="cm"/>
      <inkml:brushProperty name="height" value="0.08571" units="cm"/>
      <inkml:brushProperty name="color" value="#004F8B"/>
    </inkml:brush>
  </inkml:definitions>
  <inkml:trace contextRef="#ctx0" brushRef="#br0">13 14 6892,'-7'-8'98,"1"3"0,6 6-308,0 3 90,6-2 1,-4 5-1,4-4 5,-1 1 0,-3 2 115,2-1 0,3-4 0,1 5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57"/>
    </inkml:context>
    <inkml:brush xml:id="br0">
      <inkml:brushProperty name="width" value="0.08571" units="cm"/>
      <inkml:brushProperty name="height" value="0.08571" units="cm"/>
      <inkml:brushProperty name="color" value="#004F8B"/>
    </inkml:brush>
  </inkml:definitions>
  <inkml:trace contextRef="#ctx0" brushRef="#br0">1 1 6797,'7'13'0,"-1"0"0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58"/>
    </inkml:context>
    <inkml:brush xml:id="br0">
      <inkml:brushProperty name="width" value="0.08571" units="cm"/>
      <inkml:brushProperty name="height" value="0.08571" units="cm"/>
      <inkml:brushProperty name="color" value="#004F8B"/>
    </inkml:brush>
  </inkml:definitions>
  <inkml:trace contextRef="#ctx0" brushRef="#br0">12 0 7923,'-7'0'-861,"3"0"861,8 0 0,3 0 0,7 0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59"/>
    </inkml:context>
    <inkml:brush xml:id="br0">
      <inkml:brushProperty name="width" value="0.08571" units="cm"/>
      <inkml:brushProperty name="height" value="0.08571" units="cm"/>
      <inkml:brushProperty name="color" value="#004F8B"/>
    </inkml:brush>
  </inkml:definitions>
  <inkml:trace contextRef="#ctx0" brushRef="#br0">0 12 7269,'0'-7'15,"0"2"0,2 8-83,2 2 1,-2 0-137,2 0 121,3 2 1,-4 2-349,6 0 431,-6-7 0,3 10 0,-6-5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60"/>
    </inkml:context>
    <inkml:brush xml:id="br0">
      <inkml:brushProperty name="width" value="0.08571" units="cm"/>
      <inkml:brushProperty name="height" value="0.08571" units="cm"/>
      <inkml:brushProperty name="color" value="#004F8B"/>
    </inkml:brush>
  </inkml:definitions>
  <inkml:trace contextRef="#ctx0" brushRef="#br0">1 0 6876,'0'9'-1127,"0"0"1127,0 1 0,0 1 0,0 3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61"/>
    </inkml:context>
    <inkml:brush xml:id="br0">
      <inkml:brushProperty name="width" value="0.08571" units="cm"/>
      <inkml:brushProperty name="height" value="0.08571" units="cm"/>
      <inkml:brushProperty name="color" value="#004F8B"/>
    </inkml:brush>
  </inkml:definitions>
  <inkml:trace contextRef="#ctx0" brushRef="#br0">0 0 7719,'0'8'158,"0"-1"-877,0-3 719,6-2 0,-4 4 0,4-6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62"/>
    </inkml:context>
    <inkml:brush xml:id="br0">
      <inkml:brushProperty name="width" value="0.08571" units="cm"/>
      <inkml:brushProperty name="height" value="0.08571" units="cm"/>
      <inkml:brushProperty name="color" value="#004F8B"/>
    </inkml:brush>
  </inkml:definitions>
  <inkml:trace contextRef="#ctx0" brushRef="#br0">0 1 6849,'0'13'-455,"0"0"277,6 0 178,-4 0 0,9 0 0,-3 0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63"/>
    </inkml:context>
    <inkml:brush xml:id="br0">
      <inkml:brushProperty name="width" value="0.08571" units="cm"/>
      <inkml:brushProperty name="height" value="0.08571" units="cm"/>
      <inkml:brushProperty name="color" value="#004F8B"/>
    </inkml:brush>
  </inkml:definitions>
  <inkml:trace contextRef="#ctx0" brushRef="#br0">40 0 6962,'-7'6'-417,"1"3"1,2 3 416,-1 1 0,1 0 0,-2 6 0,-1 1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64"/>
    </inkml:context>
    <inkml:brush xml:id="br0">
      <inkml:brushProperty name="width" value="0.08571" units="cm"/>
      <inkml:brushProperty name="height" value="0.08571" units="cm"/>
      <inkml:brushProperty name="color" value="#004F8B"/>
    </inkml:brush>
  </inkml:definitions>
  <inkml:trace contextRef="#ctx0" brushRef="#br0">14 0 8026,'7'6'-1251,"-1"-4"1251,-12 3 0,-1-5 0,-6 0 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65"/>
    </inkml:context>
    <inkml:brush xml:id="br0">
      <inkml:brushProperty name="width" value="0.08571" units="cm"/>
      <inkml:brushProperty name="height" value="0.08571" units="cm"/>
      <inkml:brushProperty name="color" value="#004F8B"/>
    </inkml:brush>
  </inkml:definitions>
  <inkml:trace contextRef="#ctx0" brushRef="#br0">27 1 8022,'-13'0'-311,"6"0"1,1 1 262,6 4 1,0-2 0,0 5-92,0 2 0,0 2 0,0 1 139,0 0 0,0 6 0,0 2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10.662"/>
    </inkml:context>
    <inkml:brush xml:id="br0">
      <inkml:brushProperty name="width" value="0.11429" units="cm"/>
      <inkml:brushProperty name="height" value="0.11429" units="cm"/>
      <inkml:brushProperty name="color" value="#004F8B"/>
    </inkml:brush>
  </inkml:definitions>
  <inkml:trace contextRef="#ctx0" brushRef="#br0">8 0 9018,'-4'3'217,"1"-1"1,3 3 0,0 1 143,0 0 0,0 4 0,0 1 0,0 1-297,3 1 0,-1 1 0,2 1 0,0 0-31,0 0 0,-1-2 0,1-1 0,0 0 71,0 0 1,0-1-1,2-4 1,-1-2-453,1 0 1,-2-3 0,1 0-308,1-1 496,0-1 1,1-1 0,-1-2-1,-1-4-70,1-2 0,0-4 1,1 0-1,-1-3-42,-1-1 0,-3-1 0,3 3 1,0 1 211,-1 2 0,2-2 0,-3 4 0,1 1 178,-1 1 1,0 0 0,0 1 109,2-1 0,-1 4-98,1 2 0,-1 4 0,2 4 0,-2 2 1,0 3 102,0 1 1,1-2 0,0 2-61,0 2-69,0-4 0,0 4 0,0-4-236,1-1 83,1-1 1,0 0-1,1-2-123,-1-1 31,1-1 1,-1-4 0,1 0-97,-1 0 0,0-5 0,-1-1 0,-2-3 89,-1-1 0,2-1 0,-2-1 0,1 0 131,2-1 0,-2 3 1,1-1-1,0 0 113,0 2 0,1 0 1,-1 3 321,2 1 0,-2 1 0,0 2 0,0 0-201,-1 3 1,3 1 0,-3 4 757,0 3-683,3 3 0,-4 1 1,3 3-347,-1 2-254,0 3 1,0-5 0,-1 4 0,-1 1-1704,-1 0 2025,-1-2 0,-1 3 0,0-3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66"/>
    </inkml:context>
    <inkml:brush xml:id="br0">
      <inkml:brushProperty name="width" value="0.08571" units="cm"/>
      <inkml:brushProperty name="height" value="0.08571" units="cm"/>
      <inkml:brushProperty name="color" value="#004F8B"/>
    </inkml:brush>
  </inkml:definitions>
  <inkml:trace contextRef="#ctx0" brushRef="#br0">39 0 7753,'-8'5'-1223,"-1"1"1174,-1 1 122,4-4-73,0 8 0,6-3 0,0 5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5:59.967"/>
    </inkml:context>
    <inkml:brush xml:id="br0">
      <inkml:brushProperty name="width" value="0.08571" units="cm"/>
      <inkml:brushProperty name="height" value="0.08571" units="cm"/>
      <inkml:brushProperty name="color" value="#004F8B"/>
    </inkml:brush>
  </inkml:definitions>
  <inkml:trace contextRef="#ctx0" brushRef="#br0">27 1 7819,'-2'12'-289,"-2"-4"0,2 0 0,-4-4 365,1 5 15,3-3 0,-4 1-107,6-3 16,0-2 0,0 9 0,0-3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6:55.624"/>
    </inkml:context>
    <inkml:brush xml:id="br0">
      <inkml:brushProperty name="width" value="0.08571" units="cm"/>
      <inkml:brushProperty name="height" value="0.08571" units="cm"/>
      <inkml:brushProperty name="color" value="#004F8B"/>
    </inkml:brush>
  </inkml:definitions>
  <inkml:trace contextRef="#ctx0" brushRef="#br0">13 1 7975,'-8'0'529,"4"0"0,8 0 0,6 0-337,2 0 0,3 0 0,-1 1 0,0 2-123,0 2 0,0 1 1,0-1-1,0 3-95,0 0 1,-1 4 0,-4-2-24,-4 2 1,-3 7 0,-2 0 0,0-2-85,0-1 0,-5 2 1,-1 1-1,-2-1 7,-3-3 0,-2-1 0,-1 0 0,0 1 101,0-1 1,0-2 0,1-1 122,4-1 129,3-7 0,7 3-128,4-6 1,3-2 0,7-2 0,3-4-164,0 0 0,3-4 0,-4 2 0,2-1-316,-2 2 1,0-4 0,1 5 0,0-1-776,0 0 1155,-3-1 0,6-4 0,1 0 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6:56.050"/>
    </inkml:context>
    <inkml:brush xml:id="br0">
      <inkml:brushProperty name="width" value="0.08571" units="cm"/>
      <inkml:brushProperty name="height" value="0.08571" units="cm"/>
      <inkml:brushProperty name="color" value="#004F8B"/>
    </inkml:brush>
  </inkml:definitions>
  <inkml:trace contextRef="#ctx0" brushRef="#br0">29 7 8508,'-3'-6'1463,"3"6"-1134,1 8-270,1 4 1,-4 4-1,-1 3 1,-2 3 13,2 0 0,0-1 0,0-3 0,-2 1-26,2-2 1,1 3 0,2-1-1,0-2-110,0-1 0,2-2 0,3-1-142,4-4 0,4-3 0,1-6 0,1 0-136,4 0 0,-3-1 1,3-4-1,-4-3 10,0 0 0,-1-4 258,0 2-13,-6 4 290,4 0 419,-10 6-360,4 0 0,-12 4 0,-2 3 1,-2 1-183,1 3 1,1 1 0,-3 2 0,2 0-127,-2 0 0,-2 1-110,-1-1 1,5-5 0,1 0 0,0 1-875,0-2 0,4 3 1029,-6-7 0,1 1 0,-5-5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6:56.257"/>
    </inkml:context>
    <inkml:brush xml:id="br0">
      <inkml:brushProperty name="width" value="0.08571" units="cm"/>
      <inkml:brushProperty name="height" value="0.08571" units="cm"/>
      <inkml:brushProperty name="color" value="#004F8B"/>
    </inkml:brush>
  </inkml:definitions>
  <inkml:trace contextRef="#ctx0" brushRef="#br0">0 57 7526,'2'-13'38,"2"4"239,4-4 1,6 12-462,1-4 142,-1 4 0,0 1 1,0 0-1,0 0-179,0 0 1,0-2 220,0-3 0,0 4 0,1-6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6:56.841"/>
    </inkml:context>
    <inkml:brush xml:id="br0">
      <inkml:brushProperty name="width" value="0.08571" units="cm"/>
      <inkml:brushProperty name="height" value="0.08571" units="cm"/>
      <inkml:brushProperty name="color" value="#004F8B"/>
    </inkml:brush>
  </inkml:definitions>
  <inkml:trace contextRef="#ctx0" brushRef="#br0">29 57 7993,'-6'8'131,"4"-1"123,-2-2 0,0 3 0,1 6-29,-1 0-166,-1 0 0,5 0 0,1-1 1,3-2-74,0-2 0,7-4 0,-1 3-192,2-2 1,2-1 0,0-7 0,1-2-182,-1-6 1,-5 2 0,0-3-10,2-4 1,-4-6 291,-3-7 0,-4 6 0,-3 3 1,-3 4 266,-2 0 0,-1 6 0,-5 1 41,0 2-107,-1 1 1,6 5-324,0 0-40,5 0 266,-8 6 0,10 2 0,-4 6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6:57.140"/>
    </inkml:context>
    <inkml:brush xml:id="br0">
      <inkml:brushProperty name="width" value="0.08571" units="cm"/>
      <inkml:brushProperty name="height" value="0.08571" units="cm"/>
      <inkml:brushProperty name="color" value="#004F8B"/>
    </inkml:brush>
  </inkml:definitions>
  <inkml:trace contextRef="#ctx0" brushRef="#br0">241 1 7870,'-8'1'356,"2"4"1,1 4-107,0 4 1,-4 3-1,2 2 1,1 6-136,0 3 1,-5 1 0,2 2-1,-4 2-167,-1 6 0,0 1 1,0 1-1,0-3 135,-1 2 0,1 1 0,0-1-997,0-2 668,6-5 0,0-1 1,5-6-909,-1 0 788,-1 5 0,5-14 366,0 3 0,-6-4 0,-2-1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6:57.478"/>
    </inkml:context>
    <inkml:brush xml:id="br0">
      <inkml:brushProperty name="width" value="0.08571" units="cm"/>
      <inkml:brushProperty name="height" value="0.08571" units="cm"/>
      <inkml:brushProperty name="color" value="#004F8B"/>
    </inkml:brush>
  </inkml:definitions>
  <inkml:trace contextRef="#ctx0" brushRef="#br0">43 43 7870,'-8'14'57,"2"0"1,1 0 0,0 0 0,2 0-2,2 1 0,-4-1 0,0 0 0,2 0-90,2 0 0,1 0 0,1 0-71,4 0 0,-2-6 0,6-3-41,2-4 0,2-2 0,1-4 27,0-4 0,-4-4 0,-3-2 0,1-3 61,0-1 1,-5 1 0,2 2 158,-3-3-63,-2 3 1,0-4 0,0 6 219,0 0-198,0 0 0,-7 1 0,-2 4-56,-4 4 0,-1 4-4,0 1 0,0 12 0,0 4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6:58.555"/>
    </inkml:context>
    <inkml:brush xml:id="br0">
      <inkml:brushProperty name="width" value="0.08571" units="cm"/>
      <inkml:brushProperty name="height" value="0.08571" units="cm"/>
      <inkml:brushProperty name="color" value="#004F8B"/>
    </inkml:brush>
  </inkml:definitions>
  <inkml:trace contextRef="#ctx0" brushRef="#br0">0 29 8692,'14'0'276,"0"0"1,2 0 0,1 0 0,2 0-131,-2 0 0,-1-5 0,-2 0 0,2 2-207,3 2 0,-4-4 0,4 0-63,-3 2 0,-2 1-165,0 2 288,0 0 1,-6 2 0,-3 3 351,-4 4-227,-1-3 1,0 7-1,0-4 86,0 4-160,-6 1 1,4 2-1,-2 1-71,2 2 8,2 0 0,-5-1 0,1 1-370,1-2 199,1 5 1,2-1 0,0 4-1,-2-2-151,-2 2 1,2-4-1,-3-1 1,4-1-87,1 0 0,0-5 0,0-5 0,-2 2 421,-2 2 0,2-5 0,-10-2 0,4-6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6:58.757"/>
    </inkml:context>
    <inkml:brush xml:id="br0">
      <inkml:brushProperty name="width" value="0.08571" units="cm"/>
      <inkml:brushProperty name="height" value="0.08571" units="cm"/>
      <inkml:brushProperty name="color" value="#004F8B"/>
    </inkml:brush>
  </inkml:definitions>
  <inkml:trace contextRef="#ctx0" brushRef="#br0">1 99 8543,'14'0'0,"0"-1"0,0-2 0,2-4 0,1 1 221,2 0 0,4 0-462,-4 1 0,6 2 0,-1-5 0,1 0 187,-2 0 0,2 4 54,-6-6 0,13 1 0,-3-5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11.437"/>
    </inkml:context>
    <inkml:brush xml:id="br0">
      <inkml:brushProperty name="width" value="0.11429" units="cm"/>
      <inkml:brushProperty name="height" value="0.11429" units="cm"/>
      <inkml:brushProperty name="color" value="#004F8B"/>
    </inkml:brush>
  </inkml:definitions>
  <inkml:trace contextRef="#ctx0" brushRef="#br0">247 23 9018,'-8'0'33,"1"0"1,-1-3 0,1 1 0,-1 0 230,1 1 0,-1 0 0,-1 0-206,-1-2-61,0 1 1,-1 1 0,-1-1 48,1 0-55,-4-1 0,7 3 0,-3 0 1,1 0-10,0 0 0,0 1 0,4 1 0,0 3 13,1 2 0,3-2 1,0 1-1,1 1-5,1 3 1,3-1 0,3 0 0,2 0-21,2 1 1,4 0 0,-2-3 0,2 2 122,1 1 1,1-2-1,1 3 1,-1-1-51,-2 0 1,-2 0 0,-5-2 0,0 1 36,-2 1 0,-2 2 0,-3-1 264,0 1-292,-3-3 0,-4 4 0,-3-3-134,-2-1 5,-4 0 0,0-3 0,-2 0 1,1-2-197,-1 0 0,1-2 0,2-3 1,0 0-227,0-2 1,1-5-1,2 0 506,5 0 0,-1-4 0,4 1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6:59.152"/>
    </inkml:context>
    <inkml:brush xml:id="br0">
      <inkml:brushProperty name="width" value="0.08571" units="cm"/>
      <inkml:brushProperty name="height" value="0.08571" units="cm"/>
      <inkml:brushProperty name="color" value="#004F8B"/>
    </inkml:brush>
  </inkml:definitions>
  <inkml:trace contextRef="#ctx0" brushRef="#br0">142 1 7829,'-14'0'149,"0"0"1,4 0 0,2 1 0,0 3 0,2 2 486,0 2 0,1-2-386,5 8-41,0-9 0,0 14-113,0-10-99,0 10 1,0-7 0,0 6-1,0-1-80,0-1 0,5-5 1,1-2-1,0 2-90,1 1 0,4 3 0,-2-1 66,4 0 0,1-2 0,0-1 0,-2-1-66,-2 1 1,2-3 0,-2 1 40,2 2 1,-2-5 0,-2 0 201,-2 1 1,-1 1 0,-7 6-88,-3 0 1,-4 0 0,-8 0 784,-2 0-536,-6 0 1,7 0-1,-3 0 150,0 1-396,2-8 1,5 4 0,0-6 0,0-2-689,0-1 0,4-2 325,1 0 0,6-2 1,-2-2 376,4-6 0,1-9 0,0-3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6:59.314"/>
    </inkml:context>
    <inkml:brush xml:id="br0">
      <inkml:brushProperty name="width" value="0.08571" units="cm"/>
      <inkml:brushProperty name="height" value="0.08571" units="cm"/>
      <inkml:brushProperty name="color" value="#004F8B"/>
    </inkml:brush>
  </inkml:definitions>
  <inkml:trace contextRef="#ctx0" brushRef="#br0">18 43 8091,'-4'-9'0,"-3"1"0,3 1 0,2 4 0,10 2 0,6 1 0,5 0 0,-2 0 0,0 0 0,0-2-680,2-2 1,0 2 679,-5-3 0,0 4 0,0 1 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6:59.661"/>
    </inkml:context>
    <inkml:brush xml:id="br0">
      <inkml:brushProperty name="width" value="0.08571" units="cm"/>
      <inkml:brushProperty name="height" value="0.08571" units="cm"/>
      <inkml:brushProperty name="color" value="#004F8B"/>
    </inkml:brush>
  </inkml:definitions>
  <inkml:trace contextRef="#ctx0" brushRef="#br0">57 43 7794,'-14'0'0,"1"1"0,4 4 326,-4-3 0,12 5 0,-4-2-54,3 4 1,2 4 0,0 1-377,0 0 0,2-1-333,3-4 393,2 4 0,8-7 1,-1 3 52,0-4 1,0-3-577,0-2 380,0-7 1,0 0-1,-1-8 1,-2 1 60,-2 0 1,-4 0 0,3 0-1,-2 0 261,-3 0 1,-1 0-11,-2 0 1,-2 1-1,-3 4 1,-4 4-14,-4 3 0,4 2 0,0 0 0,-2 0-151,-2 0 1,4 2 0,1 3-132,2 4 170,1 4 0,5 7 0,0 2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7:00.184"/>
    </inkml:context>
    <inkml:brush xml:id="br0">
      <inkml:brushProperty name="width" value="0.08571" units="cm"/>
      <inkml:brushProperty name="height" value="0.08571" units="cm"/>
      <inkml:brushProperty name="color" value="#004F8B"/>
    </inkml:brush>
  </inkml:definitions>
  <inkml:trace contextRef="#ctx0" brushRef="#br0">352 1 7497,'-5'14'164,"-1"0"0,0 0 248,-1 0 1,1 0-1,2 1 1,-6 0-257,-2 4 1,-3 3 0,1 8-1,0 1-54,0 2 1,0 6 0,-2-1-130,-2 3 0,2 1 17,-3 0 0,-1 2 1,-1 2-101,-1 1 0,5-3 0,-2-5 0,4 0-22,0-4 1,8-9 0,0-4 0,3-1-642,-1-4 1,2-8 772,7-4 0,11-4 0,7-1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7:00.545"/>
    </inkml:context>
    <inkml:brush xml:id="br0">
      <inkml:brushProperty name="width" value="0.08571" units="cm"/>
      <inkml:brushProperty name="height" value="0.08571" units="cm"/>
      <inkml:brushProperty name="color" value="#004F8B"/>
    </inkml:brush>
  </inkml:definitions>
  <inkml:trace contextRef="#ctx0" brushRef="#br0">29 57 8423,'0'14'0,"0"0"0,0 0 0,0 0 0,1 0 385,4 1 1,-2-6-1,6-1-477,2-2 0,-3-1 0,2-5 51,1 0 0,1 0-38,2 0 42,0-6 1,-6 2 0,-1-5-160,-1-2 195,-5 5 1,10-7-1,-6 4-181,-2-4 174,-1-1 0,-2 0 0,0 0-39,0 0 26,0 6 1,-2-5-1,-2 6 189,-6-1 0,-2 1 0,-3 7 45,1 0 1,0 0-1,0 0 1,2 2-180,2 3 0,-2-4 0,4 6 0,-2-1-340,1 3 1,6 4 305,-2 1 0,-3 0 0,0 0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7:11.838"/>
    </inkml:context>
    <inkml:brush xml:id="br0">
      <inkml:brushProperty name="width" value="0.08571" units="cm"/>
      <inkml:brushProperty name="height" value="0.08571" units="cm"/>
      <inkml:brushProperty name="color" value="#004F8B"/>
    </inkml:brush>
  </inkml:definitions>
  <inkml:trace contextRef="#ctx0" brushRef="#br0">29 43 7738,'-10'1'346,"1"4"0,6-2 0,-2 6-643,3 2 272,2 2 1,0 1-1,0 0-6,0 0 24,0 7 1,5-6 0,1 4-25,2-3-2,2-2 0,-1-5 0,0-1 0,4 0 22,4 0 0,-1-5 1,3 2-1,-4-5-44,0-5 0,3 2 0,1-8 1,-3-3 36,-5-4 0,0 0 0,-5 4 0,0-2 82,1-3 0,-3 3 1,-4-2-1,-1 2 49,-4 2 1,-3 0 0,-6 0-1,0 1-15,0 4 0,-5-2 0,0 6 0,0 2-84,-1 1 0,4 2 0,-2 2-209,2 2 81,2-2 1,1 11 0,4-4 0,4 4 113,4 1 0,1 6 0,0 2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7:12.396"/>
    </inkml:context>
    <inkml:brush xml:id="br0">
      <inkml:brushProperty name="width" value="0.08571" units="cm"/>
      <inkml:brushProperty name="height" value="0.08571" units="cm"/>
      <inkml:brushProperty name="color" value="#004F8B"/>
    </inkml:brush>
  </inkml:definitions>
  <inkml:trace contextRef="#ctx0" brushRef="#br0">0 27 6483,'7'-7'456,"-6"0"1,7 9-1,-5 3-464,2 4 1,0 4 0,-4 1-1,2 0 18,2 0 0,0 0 0,-5 0-58,0 0 1,1 0-1,2 0-77,2 1 1,0-6-1,-4-1 18,4-2 1,-2-1 0,7-7 71,1-2 0,0-6 0,0-7-90,-2-2 99,0 0 0,1 4 0,-1-3 215,2-1-189,-4 1 0,3 4 1,-3-1 636,1 1-418,-5 6 1,3 4-185,-6 8 1,0 4-1,0 6 1,0 2-136,0 3 0,0-7 0,0 6 1,2-1 99,2-1 0,-2-1 0,4-1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7:12.740"/>
    </inkml:context>
    <inkml:brush xml:id="br0">
      <inkml:brushProperty name="width" value="0.08571" units="cm"/>
      <inkml:brushProperty name="height" value="0.08571" units="cm"/>
      <inkml:brushProperty name="color" value="#004F8B"/>
    </inkml:brush>
  </inkml:definitions>
  <inkml:trace contextRef="#ctx0" brushRef="#br0">85 0 7997,'-14'0'-382,"5"0"510,-1 0 1,6 0 112,-6 0-165,7 0 0,-3 2-142,6 2 40,0 4 1,0 2 0,0-1-107,0 2 0,0-3 1,1 0-92,4-2 1,3 3 0,6-2 128,0 0 1,-4-3-1,-1 0 16,2-2 1,-3 3 0,0 1 294,-2 2 0,-1-4 0,-5 6 45,0 1 0,-5-3 1,-1-1 243,-2 0-449,-2 4 0,1-8 0,0 5 0,-2 0 186,-2-1 0,4-3-584,-1 0 160,1-2 181,1-2 0,-5 0 0,6 0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7:13.609"/>
    </inkml:context>
    <inkml:brush xml:id="br0">
      <inkml:brushProperty name="width" value="0.08571" units="cm"/>
      <inkml:brushProperty name="height" value="0.08571" units="cm"/>
      <inkml:brushProperty name="color" value="#004F8B"/>
    </inkml:brush>
  </inkml:definitions>
  <inkml:trace contextRef="#ctx0" brushRef="#br0">28 1 7991,'-1'7'-65,"-2"0"423,-2-1 0,0 2-214,5 6 0,2-6 0,1-2-286,2 0 114,5 8 0,-6-3 1,3 3-1,1-1-87,0 0 1,-3 1 23,4 0 37,1 0 0,-1-2 0,-1-1-116,-2-1 161,5-1 1,-8 2-1,5 3 0,-2 7 1,-1-6-1,-5 4 48,0 3 0,0-8 0,0 0 0,0-1 32,0-1 1,-1 3 0,-4-1-66,-5 0 0,3-2 0,-3-1-89,-1-1 1,-1-2 0,-2 1-621,-1-4 476,8-4 1,-6-1 226,4 0 0,-4-6 0,-1-2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7:14.053"/>
    </inkml:context>
    <inkml:brush xml:id="br0">
      <inkml:brushProperty name="width" value="0.08571" units="cm"/>
      <inkml:brushProperty name="height" value="0.08571" units="cm"/>
      <inkml:brushProperty name="color" value="#004F8B"/>
    </inkml:brush>
  </inkml:definitions>
  <inkml:trace contextRef="#ctx0" brushRef="#br0">2 15 7748,'-1'-2'226,"5"-2"1,7 2 0,5-3-267,3 4 0,-2 1 1,5 0-489,-1 0 367,-3 0 1,-4 0-1,1 0-374,-1 0 399,0 0 1,0 0 0,0 1-62,0 4 148,0-3 0,-4 4 0,-1-6 56,2 0 0,2 0 172,1 0 1,-6 1 196,-4 4 0,-2-2 1,-2 10-11,0 7 1,0-4 0,0 9 0,0-5-140,0-1 1,0 5-1,0-6-105,0 0 0,0 2 0,1-1 0,4-2 63,4-1 1,4-7 0,1-1-878,0-2 550,0-1 0,0-5 1,1-2-1,-1-2-72,0-6 0,0-7 1,-2-3-1,-1-1 91,-1 1 1,-5-8 0,2 4 0,0 4 136,-4 3 1,-3 2-1,-5 1 1,-4 0 139,-4 0 0,-1 6 0,0 2 0,0 1-2,0 1 1,-5-1-1,0 5 1,2 0-516,1 0 0,2 5 1,1 1 362,4 2 0,-3 1 0,4 5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12.054"/>
    </inkml:context>
    <inkml:brush xml:id="br0">
      <inkml:brushProperty name="width" value="0.11429" units="cm"/>
      <inkml:brushProperty name="height" value="0.11429" units="cm"/>
      <inkml:brushProperty name="color" value="#004F8B"/>
    </inkml:brush>
  </inkml:definitions>
  <inkml:trace contextRef="#ctx0" brushRef="#br0">0 1 8976,'0'5'668,"0"0"0,1 1-477,2 3 0,-2 3 1,4 3-1,-1 1 18,0 1 1,0 2-1,2 4-194,-1-1 0,-1 3 0,2 1 1,-1-1-1,0 2-174,-1 0 0,2-6 1,-3 2 111,1-2 0,-2-3 0,1-1 0,0-4-996,-1-3 150,1-1 660,-3-5 0,0-5 1,-1-7-1,-1-3-25,0-3 1,-3-7 0,1-1 0,0-3 116,-2-4 0,2 1 0,0-6 0,1 1 184,1 1 0,1 5 1,1 2-1,0 3 190,0 2 0,4 5 0,1 5 0,1 1-18,2 2 1,2 3-1,0 1 1,-1 2 24,-1 1 0,2 4 0,0 1 0,-2 2 6,-2 3 1,0-1 0,-4 4 429,0 0-484,-1-2 1,-2 3-1,-1-2-129,-3 3-38,-2-4 0,0 3 1,-2-4 60,-1 2-206,2-6 1,-4 4-1,3-6 1,-2 1-125,0 0 0,2-4 0,-1 2 0,1-2-495,2-1 0,0-4 0,2 0 739,3-3 0,-2-4 0,-1-1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7:14.626"/>
    </inkml:context>
    <inkml:brush xml:id="br0">
      <inkml:brushProperty name="width" value="0.08571" units="cm"/>
      <inkml:brushProperty name="height" value="0.08571" units="cm"/>
      <inkml:brushProperty name="color" value="#004F8B"/>
    </inkml:brush>
  </inkml:definitions>
  <inkml:trace contextRef="#ctx0" brushRef="#br0">0 1 7768,'2'9'-18,"1"0"0,2 4 42,-2 4 0,-1-4 1,-2 4-1,1 0-39,4-1 1,-4 0-1,4-1 1,-3 2 2,-2 2 0,4 0 0,1-5-117,-2 0 1,-1-4-26,-2-1 0,1-6 69,4 2 68,-3-3 0,9-4 1,-7-3 45,-1-4-32,5-4 1,-1-2-1,2-3 1,-3 1 82,0 5 1,1-2 119,2 4 0,2-2 0,-5-1-13,2 4 0,-3 2 0,3 9-186,-2 3 0,-1 2 1,-5 8-1,0 0-97,0 4 1,1-3-1,2 3 1,2-4-998,-2-1 1093,-1 0 0,4 7 0,2 1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7:14.992"/>
    </inkml:context>
    <inkml:brush xml:id="br0">
      <inkml:brushProperty name="width" value="0.08571" units="cm"/>
      <inkml:brushProperty name="height" value="0.08571" units="cm"/>
      <inkml:brushProperty name="color" value="#004F8B"/>
    </inkml:brush>
  </inkml:definitions>
  <inkml:trace contextRef="#ctx0" brushRef="#br0">14 0 7906,'-8'0'415,"2"0"1,6 2-476,0 3 0,0 3 1,0 6-167,0 0 170,0 0 1,2 0-1,1 0-86,2 0 68,-1 0 1,-2 0-1,3-1 1,2-2-161,1-2 1,5-5-1,-4 2 1,4-2-40,1 1 0,0 0 0,0-5 236,0 0 1,0 0 189,0 0 184,-6 0 1,-3 0 0,-10 1 562,-4 4-658,3 3 0,-7 1 0,4 1 393,-4 1-502,-1 1 0,0 1 1,0-2-296,0-2 95,6 1 1,-3-1 66,6 0 0,-6 1 0,3 4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7:16.165"/>
    </inkml:context>
    <inkml:brush xml:id="br0">
      <inkml:brushProperty name="width" value="0.08571" units="cm"/>
      <inkml:brushProperty name="height" value="0.08571" units="cm"/>
      <inkml:brushProperty name="color" value="#004F8B"/>
    </inkml:brush>
  </inkml:definitions>
  <inkml:trace contextRef="#ctx0" brushRef="#br0">0 37 9199,'5'-9'0,"1"1"0,0 0 0,2 2 0,-2 1 0,1 7 0,-4 5 0,-2 7 0,-1 4 0,0 2 0,0 2 0,0 3 0,0 2 0,0 1 0,0 0 0,0-1 0,0-4 0,0-4 393,0-3 0,7-2 0,2 0-447,4 0 0,1-1 0,0-2-807,0-2 641,0-6 1,0 5-217,0-3 359,0 3 1,1 1 181,-1 0 0,-6-4 0,-4 5 29,-2 1 1,-4-4 0,-1 3 0,-3 1-37,-2 1 0,-1 2 0,-6 1 0,1-1-139,0 0 1,5-2 0,-1-1-475,-1-1 356,-1-1 1,-2-1-1,0-2 68,0 0 0,4-4 0,1 3 91,-2-4 0,-2-1 0,-1 0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7:16.600"/>
    </inkml:context>
    <inkml:brush xml:id="br0">
      <inkml:brushProperty name="width" value="0.08571" units="cm"/>
      <inkml:brushProperty name="height" value="0.08571" units="cm"/>
      <inkml:brushProperty name="color" value="#004F8B"/>
    </inkml:brush>
  </inkml:definitions>
  <inkml:trace contextRef="#ctx0" brushRef="#br0">1 99 7735,'14'-8'-452,"0"3"565,0 4 0,-5 1 1,1 0-1,1 0-61,1 0 0,2 0 1,0 0-1,2 0-160,3 0 1,-3 0-1,2 0 1,-2 0 34,-2 0 1,-4 0 0,-1 0 121,2 0 0,-3 1 0,0 4 74,-2 4 1,-1 4 0,-5 1 15,0 0 1,0 2-1,0 1 1,0 2 35,0-2 0,0 0 1,0 1-164,0 1 98,0-1 1,6-4-147,3 1 11,4-8 1,1 1 0,0-5-29,0 2 0,0-3 0,0-10 1,1-6-1,-3-2 16,-2 0 0,2-4 0,-3-2 1,2-2 36,-1 1 1,-4-1 0,-6-2 0,0 1 56,0 1 1,0 7-1,-1-2 1,-3 3 15,0 2 0,-12 2 1,2 2-1,-2 6-69,1 2 0,-4 2 0,0 2 0,2 4-341,1 8 0,2 5 0,1 4 337,4-4 0,-4 9 0,6 2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7:17.232"/>
    </inkml:context>
    <inkml:brush xml:id="br0">
      <inkml:brushProperty name="width" value="0.08571" units="cm"/>
      <inkml:brushProperty name="height" value="0.08571" units="cm"/>
      <inkml:brushProperty name="color" value="#004F8B"/>
    </inkml:brush>
  </inkml:definitions>
  <inkml:trace contextRef="#ctx0" brushRef="#br0">0 0 7733,'8'2'-83,"-3"3"0,-4 3 0,-1 6-123,0 0 143,0 12 1,0-7 0,0 8-53,0-5 138,0 3 0,2-9 0,1 2 0,2-2-14,-2-2-49,5-6 0,-5-2 46,6-6 0,1-1 0,4-4 16,0-4 0,-5-5 0,1-4 0,1-2 38,1-2 1,-2 0 0,-3-3 0,1 3-22,0 2 1,-3 2-1,3 7 1,-1 4 416,1 0 1,-3 3-263,4 4 1,-5 1-201,0 4 77,-2 9 0,2-2 0,1 6-607,-2-1 389,-1 6 0,3-7 1,-1 3 146,-1-3 0,5 4 0,0 2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7:17.625"/>
    </inkml:context>
    <inkml:brush xml:id="br0">
      <inkml:brushProperty name="width" value="0.08571" units="cm"/>
      <inkml:brushProperty name="height" value="0.08571" units="cm"/>
      <inkml:brushProperty name="color" value="#004F8B"/>
    </inkml:brush>
  </inkml:definitions>
  <inkml:trace contextRef="#ctx0" brushRef="#br0">71 0 7972,'-15'0'564,"1"0"1,5 0 0,1 2-512,2 2 1,1-1 0,4 5 0,-3 0 49,0 0 0,-1 1-193,5 5 0,0-4-278,0-1 1,0 1 200,0 4 0,2-6 0,2-4 83,6-2 1,1-1 0,0 3 0,-2 0 32,2-1 0,-3-1 0,0 0-96,-2 2 87,5-2 0,-8 4 145,6-6-60,1 6 1,-2-2 0,-4 5 92,-2 2 1,-2-3-1,0 1 1,0 2 91,0 2 0,-6 2 1,-4 3 7,-2 0 1,2-3-1,1-6-81,-2 2 1,3-3-1704,-1 1 1566,6-6 0,-4-3 0,7-8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7:18.751"/>
    </inkml:context>
    <inkml:brush xml:id="br0">
      <inkml:brushProperty name="width" value="0.08571" units="cm"/>
      <inkml:brushProperty name="height" value="0.08571" units="cm"/>
      <inkml:brushProperty name="color" value="#004F8B"/>
    </inkml:brush>
  </inkml:definitions>
  <inkml:trace contextRef="#ctx0" brushRef="#br0">29 0 8518,'-8'8'0,"3"5"0,4 4 0,1 0 0,0-1 0,1-2 0,3 0 0,2 0 0,0 0 0,2 1 0,0-1 109,3 0 0,-3 0 0,1-2-155,2-2 1,-3 2 0,0-2 0,0 2 8,-1 2 1,-2-4 0,3-1 0,0 1 12,0-2 0,-5 4 0,1-3 166,-2 4 0,-2 7 1,-2 1-99,-2-4 1,1 2 0,-7-10 70,-1 4-78,5 1 1,-7-5-362,4 1 165,-4-1 1,-1-1-1,0-3-240,0-4 0,5-1 1,1-1-1,2-6 399,2-7 0,-3 0 0,-1-6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7:19.161"/>
    </inkml:context>
    <inkml:brush xml:id="br0">
      <inkml:brushProperty name="width" value="0.08571" units="cm"/>
      <inkml:brushProperty name="height" value="0.08571" units="cm"/>
      <inkml:brushProperty name="color" value="#004F8B"/>
    </inkml:brush>
  </inkml:definitions>
  <inkml:trace contextRef="#ctx0" brushRef="#br0">21 169 7878,'-7'-8'0,"-1"2"0,2 2 0,6-1 0,8 0 0,6 0 0,5 1 0,3-1 281,0-1 1,4 3-1,-2-5-281,3 1 1,1 1 0,0 3 0,0-3-14,1-2 0,-3 5 1,-1-2-1,-3 4-132,-1 1 0,2 0 0,-4 0 23,-2 0 0,-3 6 0,-4 3 235,-6 4 0,-2 1 0,-2 2 0,0 1 53,0 2 1,0 1 0,0-3 0,0 4-53,0 1 1,0-5 0,0 2 27,0-4-73,0-1 0,0-4 0,2-2-118,2-2-6,-2-1 1,10-5 0,-2-2 0,2-4-20,2-8 1,1-5 0,-3-6 0,-1 1 47,-2-1 1,-4 3-1,3-1 1,-2-1 11,-3 2 0,-1 0 0,-4 5 1,-2-2 53,-6 2 1,-2 1 0,-4 2 0,-1 2 6,-2 2 1,0 4 0,4 8 0,-3 4-364,-1 8 1,2 2-1,6 6 76,2-2 1,6 5 239,-2-1 0,-3-4 0,0 0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7:19.758"/>
    </inkml:context>
    <inkml:brush xml:id="br0">
      <inkml:brushProperty name="width" value="0.08571" units="cm"/>
      <inkml:brushProperty name="height" value="0.08571" units="cm"/>
      <inkml:brushProperty name="color" value="#004F8B"/>
    </inkml:brush>
  </inkml:definitions>
  <inkml:trace contextRef="#ctx0" brushRef="#br0">0 27 7265,'0'-9'-175,"0"-1"211,0 7 0,0 8-7,0 9 1,5 3 0,0-3 0,-2 2-2,-1 3 0,-2-2 0,0 5 1,0 0-7,0 0 1,0-5-1,1 2-26,4-3 0,-4-7 0,6-1-43,-1-2 0,0-7 1,5-10-1,-3-6 24,-2-7 0,5 2 0,-3 0 0,0 0 7,-3 0 0,1 3 0,-1-3 258,-2 2 1,3 1 42,-1 5 0,1 6-160,-1 4 1,-4 4 0,6 4-31,-1 6-84,-5 2 0,7 2 1,-5 2-433,2 3 301,0-3 1,-1 5 0,1-3-804,-2 1 474,-1-1 449,4-4 0,-4 1 0,4-1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7:20.128"/>
    </inkml:context>
    <inkml:brush xml:id="br0">
      <inkml:brushProperty name="width" value="0.08571" units="cm"/>
      <inkml:brushProperty name="height" value="0.08571" units="cm"/>
      <inkml:brushProperty name="color" value="#004F8B"/>
    </inkml:brush>
  </inkml:definitions>
  <inkml:trace contextRef="#ctx0" brushRef="#br0">29 14 7860,'0'-8'964,"0"2"-920,-6 6-32,4 0 1,-4 2-30,6 2 1,0 4 0,0 6-93,0 1 0,0-1 0,1-2 61,4-2 1,-3 2 0,4-4-1,-1 1-120,-1 1 0,7-5 0,-1 2-76,2 0 1,2-3-1,0-4-3,1 0 1,-1 0 243,0 0-13,-6 0 439,-2 0-302,-6 0 1,-2 7-1,-1 2 644,-2 4-571,-5 1 1,2 1-1,-8 3 594,-3 0-623,3 7 0,-4-7 0,8 4 0,1-2 79,1-3 1,2-1-877,-1-2 632,3-6 0,6 4 0,0-4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12.556"/>
    </inkml:context>
    <inkml:brush xml:id="br0">
      <inkml:brushProperty name="width" value="0.08571" units="cm"/>
      <inkml:brushProperty name="height" value="0.08571" units="cm"/>
      <inkml:brushProperty name="color" value="#004F8B"/>
    </inkml:brush>
  </inkml:definitions>
  <inkml:trace contextRef="#ctx0" brushRef="#br0">172 128 7819,'-3'-8'-363,"0"1"1,-3-1 409,1 1 0,1 0 0,-2-2 0,1 0 78,-1-1 0,0-1 0,-2 2-163,1-1 6,-1 0 0,-2 3 0,0 0 425,1 2-340,-3 2 1,4 3 0,-2 0 0,2 1 42,0 1 1,1 5-1,0 4 1,1 0 3,1 3 0,4 3 1,-2 3-1,2 1-66,1-1 0,1 0 0,2-1 0,1-1-36,0 0 0,3 1 0,-2-3 0,1-3-22,2-1 1,-1-2 0,1-3 0,-1-2 40,1-3 1,2-2 0,0-2-1,-1-3-80,-1-2 0,0-4 1,-1-1-93,1-2 1,-1-4 0,0 1 0,-2 0-67,0 1 184,-3 1 1,2 3 0,-2 0 178,0 1-44,1 1 33,-3 3 0,1 4-103,1 3 0,-1 3 0,2 5 0,-3 2 0,1 3-73,2 1 1,-2 1 0,4 1 0,-1-1-240,0 0 0,1 2 0,2-5 0,1 2-86,-1-2 0,1-1 1,-1-4 369,1 1 0,2-1 0,2 1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9:49.881"/>
    </inkml:context>
    <inkml:brush xml:id="br0">
      <inkml:brushProperty name="width" value="0.08571" units="cm"/>
      <inkml:brushProperty name="height" value="0.08571" units="cm"/>
      <inkml:brushProperty name="color" value="#004F8B"/>
    </inkml:brush>
  </inkml:definitions>
  <inkml:trace contextRef="#ctx0" brushRef="#br0">0 1 8051,'0'14'-8,"0"0"0,0 2 1,0 2 10,0 6 0,0 3 1,0 2-1,0 3 122,0 1 0,5 6 0,0-2 0,-2 3-42,-2-3 0,-1 2 1,2-6-1,1-1-33,2-2 1,-1-4 0,-2-2-1,1-5-527,2-4 0,6-2-915,-2-4 1392,-2-3 0,-1-18 0,-6-4 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9:50.213"/>
    </inkml:context>
    <inkml:brush xml:id="br0">
      <inkml:brushProperty name="width" value="0.08571" units="cm"/>
      <inkml:brushProperty name="height" value="0.08571" units="cm"/>
      <inkml:brushProperty name="color" value="#004F8B"/>
    </inkml:brush>
  </inkml:definitions>
  <inkml:trace contextRef="#ctx0" brushRef="#br0">83 0 8012,'7'14'-60,"-4"-6"0,6-2 1,2-1 265,2 0 1,-2 1 0,1-3 0,2 4-19,-3 0 0,3-2 0,-4 3 0,1 0-401,-2 0 0,2-4 0,-6 6 93,-2 1 1,-3 1 0,-5 2-1,-4 0 29,-4 1 1,-2-1 0,-4 0-889,-5 0 709,4 0 1,-5-5 0,6-1 83,2-1 244,1-3 0,2-4 0,0 2 548,0 2-416,6-2 0,3 4 0,10-6 77,4 0 1,4 5 0,3 0 0,1-1 3,2 3 1,6-6 0,-2 6 0,4-3-277,1 1 1,2 4 0,1-2-1,2 0-74,-1 4 0,-3-3 79,0 2 0,5-1 0,2 5 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9:50.722"/>
    </inkml:context>
    <inkml:brush xml:id="br0">
      <inkml:brushProperty name="width" value="0.08571" units="cm"/>
      <inkml:brushProperty name="height" value="0.08571" units="cm"/>
      <inkml:brushProperty name="color" value="#004F8B"/>
    </inkml:brush>
  </inkml:definitions>
  <inkml:trace contextRef="#ctx0" brushRef="#br0">198 0 9175,'-10'22'0,"1"-2"0,0 1 99,1 2 0,-5 10 0,4 3 0,-4 0-98,-1-3 0,0-1 0,0-1 0,0 2 88,0-2 0,1-1 0,2-3-790,2-4 418,6 4 0,-8-11-617,6 2 575,0-8 0,7-7 0,3-11 325,4-6 0,4-16 0,1 0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9:50.905"/>
    </inkml:context>
    <inkml:brush xml:id="br0">
      <inkml:brushProperty name="width" value="0.08571" units="cm"/>
      <inkml:brushProperty name="height" value="0.08571" units="cm"/>
      <inkml:brushProperty name="color" value="#004F8B"/>
    </inkml:brush>
  </inkml:definitions>
  <inkml:trace contextRef="#ctx0" brushRef="#br0">1 69 7979,'5'-18'95,"-1"-1"1,3 2 168,-3 7 1,3 5-1,2 10 1,-4 6-18,-4 6 0,4 1 0,1 4-218,2-2 3,-5 5 0,10-8 1,-5 7-292,-1 1 100,6-5 0,-10 5 0,5-4 0,-2-1-201,-3 1 1,-1-3-1,-2-2 1,0 1-128,0 2 0,0 0 0,-2-5 487,-2 0 0,-4 0 0,-6 0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9:51.589"/>
    </inkml:context>
    <inkml:brush xml:id="br0">
      <inkml:brushProperty name="width" value="0.08571" units="cm"/>
      <inkml:brushProperty name="height" value="0.08571" units="cm"/>
      <inkml:brushProperty name="color" value="#004F8B"/>
    </inkml:brush>
  </inkml:definitions>
  <inkml:trace contextRef="#ctx0" brushRef="#br0">1 249 7894,'14'1'308,"0"4"0,1-3 0,3 4 0,2-2-144,2 1 1,3 0 0,6-5 0,4 0-224,1 0 0,-3 0 1,3-2-130,-1-2 1,-1 0-1,-4-3 1,0-1-1,-5 0-121,-3-3 1,-4 3-1,-5-1 1,-2-2 101,-2-2 1,-4-1 0,3 0 0,-2 0-5,-3 0 0,-1 0 1,-1 0 565,4-1-266,-3 1 0,4 0 1,-6 0-1,0 0 235,0 0 0,0 4 614,0 1-671,0 6 0,0 8 1,0 9-51,0 1 0,0 6 0,0-1 0,0 1-21,0-1 1,0 5 0,0-3-1,2 0-191,2-3 1,-1 1 0,5-1 0,-1-2-57,-4-1 0,4-4 1,1-1-1,2-3-71,-1-1 0,-4-3-614,4-4 554,1-6 0,4-2 0,0-8 0,-2-1 10,-2-2 1,2-6 0,-2 3 0,1-1 70,-2-1 1,2 7 0,-5-2-1,1 4 68,-1 0 1,3 6 0,-2 1 318,0 2 0,-2 1 0,5 7 87,1 2 0,-4 0 0,3 3 0,-1 1-20,-1 0 1,5 2-1,-4 4-149,4 0 1,1 0 0,-2 0 0,-1-1-159,-1-4 0,-1 3 0,5-4-1122,0 0 715,0-2 0,0-1-178,1 0 399,-1 0 0,-5-7 0,-1-3 0,0-4 15,0-4 0,-4-1 0,4 0 1,-2-2 1,-2-2 1,2 0 0,-1-4 0,-2 2 159,-2 3 0,4 1 1,1 4 257,2 2 1,-3 4-158,4 6 1,-1 11 0,1 5 0,-4 4 35,-3 5 0,2 2 0,1 1 0,-2 2-34,-1 3 1,-2-2-1,0 7-1457,0 1 583,0 2 734,0 1 0,-6 0 0,-2 1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9:56.972"/>
    </inkml:context>
    <inkml:brush xml:id="br0">
      <inkml:brushProperty name="width" value="0.08571" units="cm"/>
      <inkml:brushProperty name="height" value="0.08571" units="cm"/>
      <inkml:brushProperty name="color" value="#004F8B"/>
    </inkml:brush>
  </inkml:definitions>
  <inkml:trace contextRef="#ctx0" brushRef="#br0">26 43 7820,'-8'6'-141,"0"-4"385,3 2 0,4-4 0,-2-3 1,6-2 1,5-1-1,6 3-36,0-2-64,0 1 0,2 4 0,1 0 80,2 0-164,6 0 1,-8 0-1,5 0 1,0 0-41,0 0 0,-5 0 0,2 0 0,-3 0-261,-2 0 1,0 1-31,0 4 1,-5-3-358,1 2 556,-7-2 1,-3-2 0,-9 0-80,-4 0 108,-1 0 0,0 0 1,0 0 168,0 0-162,-1 0 1,-3 0 0,-3 0 182,-1 0-130,5 0 0,-8 0 1,6 0-1,2 0 55,1 0 0,7-2 1,-1-1 93,-1-2-170,5 1 1,1 4 0,10 0 17,5 0 0,2 0 0,2 0 0,0 0-27,0 0 1,1 0-1,-1 0 1,0 0-29,0 0 0,5 0 0,0 0 0,-2 0-151,-2 0 0,4 0 0,0-2 1,-2-1 190,-1-2 0,-2-6 0,0 3 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49:57.782"/>
    </inkml:context>
    <inkml:brush xml:id="br0">
      <inkml:brushProperty name="width" value="0.08571" units="cm"/>
      <inkml:brushProperty name="height" value="0.08571" units="cm"/>
      <inkml:brushProperty name="color" value="#004F8B"/>
    </inkml:brush>
  </inkml:definitions>
  <inkml:trace contextRef="#ctx0" brushRef="#br0">169 127 7972,'0'-8'-227,"0"-4"1,0 4 608,0-6-213,0 6 0,0-4 1,0 2-6,0-2 1,-4 2 0,-3 2 0,0 2-72,-4 3 1,-2-3 0,-1 1 67,0 2 0,0 1 0,0 2-178,0 0 0,-1 6-136,1 4 1,5 2-1,1 3 58,2-1 0,1 0 0,5 0 1,0 0 146,0 0-55,6 0 1,-2 2 0,3 1 81,0 2-74,4 0 1,-4-5-1,8 0 2,-1 0 7,0-6 1,0 4 0,0-2-57,0 2 30,0 3 1,-1-6-1,-2 0 1,-3 2-17,-2 2 0,-1 1 1,-5 0 31,0 0 1,0-4-1,0-1 1,-2 2 33,-3 2 0,2-4 1,-6-1-1,-1 0 112,2-1 0,-4-3 1,3 0 103,-4-2 0,-1-2 95,0 0-293,0-6 1,6 2 0,2-6-22,-1-6 21,6 2 0,-6-13 0,7 5 1,2-1-68,3-1 1,1-1 0,5-5 0,-2 0-292,2 4 1,3 5-1,2-1 1,1 2-834,1 3 1,-6 6 1134,7 1 0,-3 1 0,-2-5 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28.450"/>
    </inkml:context>
    <inkml:brush xml:id="br0">
      <inkml:brushProperty name="width" value="0.08571" units="cm"/>
      <inkml:brushProperty name="height" value="0.08571" units="cm"/>
      <inkml:brushProperty name="color" value="#004F8B"/>
    </inkml:brush>
  </inkml:definitions>
  <inkml:trace contextRef="#ctx0" brushRef="#br0">80 14 7653,'-5'-5'-302,"-1"1"697,-1 1 1,0 1-1,-1 2-253,-1 0 1,1 1-158,0 0 0,2 0 0,0 3-66,1 1 0,2 0 58,2 2 0,2 0 1,2 0-1,1 0-30,1-1 1,1-1-1,0 1 1,1-1 5,1-1 43,-2 0 0,2 1 276,0-1-182,-2 3 1,0-3 0,-1 2 0,-1-1 424,1 0-343,-3 1 1,2-1 279,-3 3-337,0 1 0,-2-1 0,-3 0-32,-1-1 0,-1-1 1,-1-2-1,1 1-231,-1-1 1,-1-1 0,0-2-303,-1 0 0,0-4 0,2-1 1,2-2-690,1 0 1139,2-2 0,0-1 0,0 1 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28.697"/>
    </inkml:context>
    <inkml:brush xml:id="br0">
      <inkml:brushProperty name="width" value="0.08571" units="cm"/>
      <inkml:brushProperty name="height" value="0.08571" units="cm"/>
      <inkml:brushProperty name="color" value="#004F8B"/>
    </inkml:brush>
  </inkml:definitions>
  <inkml:trace contextRef="#ctx0" brushRef="#br0">0 9 8328,'9'1'0,"0"1"0,0-1 0,0-1 0,0 1 0,1 0 0,0 0 0,0 0 0,-1 0 0,0-2-682,0 0 0,1-2 682,0-1 0,-1-1 0,-3 1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28.929"/>
    </inkml:context>
    <inkml:brush xml:id="br0">
      <inkml:brushProperty name="width" value="0.08571" units="cm"/>
      <inkml:brushProperty name="height" value="0.08571" units="cm"/>
      <inkml:brushProperty name="color" value="#004F8B"/>
    </inkml:brush>
  </inkml:definitions>
  <inkml:trace contextRef="#ctx0" brushRef="#br0">10 0 10406,'-3'6'0,"0"0"0,1 1 0,1 1 0,1 2 0,0 1 0,0 1 0,0 3 0,0-1 0,0 2 0,0 0 0,1 0 0,1 0 0,1 0 0,0 0 0,-1 0 0,2 1 0,0-1 0,1-1 0,0 0 0,0-1 0,2-1 0,0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13.339"/>
    </inkml:context>
    <inkml:brush xml:id="br0">
      <inkml:brushProperty name="width" value="0.08571" units="cm"/>
      <inkml:brushProperty name="height" value="0.08571" units="cm"/>
      <inkml:brushProperty name="color" value="#004F8B"/>
    </inkml:brush>
  </inkml:definitions>
  <inkml:trace contextRef="#ctx0" brushRef="#br0">61 60 7743,'4'-7'170,"-2"-1"160,-4 1 1,0 3-263,-3 1 1,3 6 0,-3 2 0,-1 1-1,-1 2 1,2 0 0,0 2 0,0 3 78,1 1 0,-2 1 1,3 0-83,-1 0-39,2 0 0,-1 2 1,3 0-1,0 1 14,0 0 30,3-5 0,1 6-186,4-7 8,-1 1 1,1-7 0,2 0 0,0-2-64,-1 0 1,2-2 0,1-3 0,0-1 22,-2-3 0,-1-2 1,0-1-1,1-2-28,-1-3 0,-2 2 1,-1-2 156,-1 0 1,-3 0 0,0 0 0,-1 3-1,-1 2 371,0 0 1,0 4-210,0-1 1,1 3 244,1-1-246,-1 6 1,6-1-1,-3 3 1,1-1 92,0 1 1,0 1-1,3-2-179,2 1 0,-1-2 0,1-3 1,0 0-1,1 0-8,1 0 0,0-1 1,2-1-1,0-3-96,-2-2 1,-2-1 0,2-1 0,-1-2-11,-2-1 1,-1 0 0,-1 0 0,-2 1 6,0 0 1,-3 3 0,1-2-1,-3 2 75,0 0 1,0 1 0,-3-1 0,-2 1-35,-2-1 0,0 2 1,-1 0 211,1 1-118,-4 3 0,3-2 0,-3 3 29,0-2-60,3 1 0,-4 2 0,3 0 0,-1 3 46,1 2 0,1 2 0,0 0 0,2 0-13,1 1 0,-1 3 0,3 0 0,-1 2 70,1-1 1,0-2 0,3 3 0,1 0-21,2 1 0,1 1 1,3 0-1,2 1 5,1 1 1,1-2-1,4 1 1,0-4-209,0-1 0,3-1 1,0-2-1,0-2 108,0-1 0,1-1 1,-3-4-2874,2 0 2037,2 0 1,-5-1-1,1-2 795,-2-2 0,-2-8 0,3-3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29.393"/>
    </inkml:context>
    <inkml:brush xml:id="br0">
      <inkml:brushProperty name="width" value="0.08571" units="cm"/>
      <inkml:brushProperty name="height" value="0.08571" units="cm"/>
      <inkml:brushProperty name="color" value="#004F8B"/>
    </inkml:brush>
  </inkml:definitions>
  <inkml:trace contextRef="#ctx0" brushRef="#br0">1 1 7153,'0'5'-569,"0"1"569,0-4 0,0 5 0,0-1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30.276"/>
    </inkml:context>
    <inkml:brush xml:id="br0">
      <inkml:brushProperty name="width" value="0.08571" units="cm"/>
      <inkml:brushProperty name="height" value="0.08571" units="cm"/>
      <inkml:brushProperty name="color" value="#004F8B"/>
    </inkml:brush>
  </inkml:definitions>
  <inkml:trace contextRef="#ctx0" brushRef="#br0">115 40 7412,'-4'-7'0,"-1"1"125,-1 1-47,1 1 1,-2 0 0,1 0 425,-1 2-282,-1-1 0,0 0 0,0 2-70,-1 0 0,2 2 1,-2 1-133,2 2 1,2 3-1,0 3 1,1 0-60,1 2 1,1 0-1,2 2 1,0 1-17,0-1 0,1 0 1,0-1-1,1 0-60,0-1 1,1-2-1,2-1 1,-1-2 47,0-1 1,3-2-1,0-1-99,1-1 0,-1-5 1,0-3-1,-1-1 29,-1-2 0,1-3 0,-1 0 0,-1-1 113,1 0 1,-2 0-1,1 0 1,-2 0 133,0 1 1,0 2 0,-2 1 609,2 2-394,-2 0 1,4 9 0,-2 2 0,0 4-171,0 2 1,1 0-1,0 2 1,0 0-341,0 1 1,1 0-1,-1-1-990,1 0 912,0-2 0,2 0 1,1-1-677,0 0 938,-2 0 0,5-2 0,0-1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30.563"/>
    </inkml:context>
    <inkml:brush xml:id="br0">
      <inkml:brushProperty name="width" value="0.08571" units="cm"/>
      <inkml:brushProperty name="height" value="0.08571" units="cm"/>
      <inkml:brushProperty name="color" value="#004F8B"/>
    </inkml:brush>
  </inkml:definitions>
  <inkml:trace contextRef="#ctx0" brushRef="#br0">111 22 7684,'-5'-7'88,"0"1"1,-1 2-1,-1 1 1,-2 1-1,-1 2 1,0 0 0,0 2-1,1 1 1,2 1-1,0 2 1,0 2-1,2-1 1,0 2 0,1-1-1,1 1 340,2 1 1,0 0-1,1 1 1,0-1-477,0 1 1,2-2-1,1 1 103,1 0 1,1-3 0,0 0-354,1-1 1,4 0 0,-2-3-116,2-2 1,0 0 0,1-2-1,-1-1-122,-1-2 0,-1-3 0,0-2-203,-1-1 738,1-2 0,-1-1 0,1-2 0,-1-1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30.772"/>
    </inkml:context>
    <inkml:brush xml:id="br0">
      <inkml:brushProperty name="width" value="0.08571" units="cm"/>
      <inkml:brushProperty name="height" value="0.08571" units="cm"/>
      <inkml:brushProperty name="color" value="#004F8B"/>
    </inkml:brush>
  </inkml:definitions>
  <inkml:trace contextRef="#ctx0" brushRef="#br0">0 14 10671,'3'-8'0,"-1"3"0,1 4 0,-1 7 0,0 2 0,0 3 0,0 1 0,0 3 0,-1 2 0,1 2 0,-1 2 0,0 1 0,0 1 0,1 0 0,0 0 0,1-1 0,1 0-62,1 0 1,-1-2 0,1-1 0,-1-1 0,0-2 0,1-2-3160,-1 0 3221,-1-5 0,3 2 0,-2-4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31.123"/>
    </inkml:context>
    <inkml:brush xml:id="br0">
      <inkml:brushProperty name="width" value="0.08571" units="cm"/>
      <inkml:brushProperty name="height" value="0.08571" units="cm"/>
      <inkml:brushProperty name="color" value="#004F8B"/>
    </inkml:brush>
  </inkml:definitions>
  <inkml:trace contextRef="#ctx0" brushRef="#br0">115 1 7683,'-9'0'0,"1"0"0,-1 0 0,0 0 0,0 0 0,0 2 0,1 0-62,1 2 0,0 1 12,3-1 0,-1 1 52,1-1-95,0 0 1,0 1 0,0 1 0,2 0-1,-1 1-13,1 1 1,-1 2-1,1 0 487,0 0 1,2 1 435,0 1-616,0-3 1,0-1-1,2-4 636,0 1-603,4-1 0,0-1 1,1 0-1,1-2 15,2 0 1,0 0 0,2-1 0,0 0-221,1 0 1,0-2 0,0 0 0,0-1-581,-1 0 0,-1 1 1,-3 0 550,1 0 0,0 0 0,0 2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33.638"/>
    </inkml:context>
    <inkml:brush xml:id="br0">
      <inkml:brushProperty name="width" value="0.08571" units="cm"/>
      <inkml:brushProperty name="height" value="0.08571" units="cm"/>
      <inkml:brushProperty name="color" value="#004F8B"/>
    </inkml:brush>
  </inkml:definitions>
  <inkml:trace contextRef="#ctx0" brushRef="#br0">185 248 7795,'-4'-5'0,"-2"1"0,0 0 0,-1-1-20,1 1 1,-2-1 0,1 1 0,-1 1 393,-1 0 1,-2 2-231,1 0 0,-2 0 0,2 1-139,-2 0 1,3 2 0,-2 1 0,2 1 68,0 2 0,1 1 0,0 3 1,3-1-65,2 2 1,-1 2 0,3 1 0,0 0-91,0 1 0,1-1 0,1 1 0,0 0 46,2-1 0,1-1 0,1-3 56,1-2-19,-1-2 0,3-4 0,0-1 7,4-4 0,-3-2 1,4-6-1,-2-2 35,-1-3 0,1-3 0,-2-2 138,2-4-129,-3 4 0,0-7 0,-2 4 0,-1-1-46,0 0 1,-3-1 0,0 1 0,-2 1 18,0 1 0,0 2 0,0 2 0,0 3 79,0 4 60,0 3 1,0 7-1,0 5 1,0 6 159,0 3 1,1 3 0,0 2 0,0 1-28,0 2 0,2 1 1,-1 3-138,1 1-106,1-1 1,-2 1-1,1-1 1,0 0-101,0 0 0,0 0 0,0-3 1,0-2-680,1-3 0,2-1 1,0-1-1182,-1-1 893,2-3 1011,-2 1 0,1-4 0,-1-1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34.093"/>
    </inkml:context>
    <inkml:brush xml:id="br0">
      <inkml:brushProperty name="width" value="0.08571" units="cm"/>
      <inkml:brushProperty name="height" value="0.08571" units="cm"/>
      <inkml:brushProperty name="color" value="#004F8B"/>
    </inkml:brush>
  </inkml:definitions>
  <inkml:trace contextRef="#ctx0" brushRef="#br0">150 115 8607,'-1'-9'0,"-1"0"0,-1 1 0,0 0 0,0 1 0,0 0 0,0 1 0,-1-1 0,-2 0 0,-1-1 0,-1 0 0,1 1 0,-1 0 0,0 0 0,1 2 0,-1 2 0,0 2 0,0 1 0,-1 2 0,0 3 97,1 4 0,0 3 1,1 1-1,2 1-119,1 2 1,1 0 0,3 2-128,0 0 84,0-1 1,2-1 0,1-1-54,1-2 90,0-1 0,3-2 0,0-3 0,1-3-35,1-2 0,1-2 1,-1-1-1,2-3 20,-2-3 1,1-1 0,-1-4-1,-1 0 79,-1-1 0,0-1 1,-3-1-1,0 1 119,1 0 1,-2 1 0,-1-1 0,1 1 64,-1 0 1,0 2 0,1 2 47,0 1 0,-1 6 0,1 2-72,1 6 0,-2 5 0,1 2-293,-1 2 0,1 1-13,-2 1 0,3 1 0,-2-2-147,2-1 1,0-3-1,0-1 1,1-2-405,0 0 0,-1-3 661,1-1 0,3 0 0,1 0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34.295"/>
    </inkml:context>
    <inkml:brush xml:id="br0">
      <inkml:brushProperty name="width" value="0.08571" units="cm"/>
      <inkml:brushProperty name="height" value="0.08571" units="cm"/>
      <inkml:brushProperty name="color" value="#004F8B"/>
    </inkml:brush>
  </inkml:definitions>
  <inkml:trace contextRef="#ctx0" brushRef="#br0">1 14 8430,'6'4'0,"1"-1"0,2-2 0,0 0 0,-1-1 0,2 0 0,0 0 0,3 0 0,-1-1 0,-2 0-468,-1-2 0,-3 0 0,2 0 468,-2 0 0,1-1 0,-1 0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34.506"/>
    </inkml:context>
    <inkml:brush xml:id="br0">
      <inkml:brushProperty name="width" value="0.08571" units="cm"/>
      <inkml:brushProperty name="height" value="0.08571" units="cm"/>
      <inkml:brushProperty name="color" value="#004F8B"/>
    </inkml:brush>
  </inkml:definitions>
  <inkml:trace contextRef="#ctx0" brushRef="#br0">18 1 9189,'-4'4'0,"0"1"0,1 1 0,1 1 0,1 2 0,-1 1 0,1 2 0,1 1 0,0 2 0,0 1 0,0 0 0,0 0 0,0 0 0,0 0 884,0-2 0,0 0-1149,0-3 1,0 2 0,1-2 0,1 1-1678,1 0 1942,0-2 0,1 2 0,0 0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34.995"/>
    </inkml:context>
    <inkml:brush xml:id="br0">
      <inkml:brushProperty name="width" value="0.08571" units="cm"/>
      <inkml:brushProperty name="height" value="0.08571" units="cm"/>
      <inkml:brushProperty name="color" value="#004F8B"/>
    </inkml:brush>
  </inkml:definitions>
  <inkml:trace contextRef="#ctx0" brushRef="#br0">132 93 7752,'0'-7'200,"0"-1"0,-2 2 0,0-1 0,-1-1-41,0 0 1,0-2 0,-2-1-13,1 2 0,-1 1 0,-1 3-127,-3 1 1,0 2-1,-1 3 1,0 1-58,2 2 1,-1 3 0,1 2 0,1 1 47,-1 2 1,2 1-1,0 0 1,3 0 44,2 0 0,-1 1 1,0-2-189,1 0 161,3 1 0,0-4 0,1 1-131,2-2 35,-2-2 0,5-2-159,-1-1 116,0-1 0,3-2 1,-3-2-1,0-3 0,0-2 0,2-3 0,-3-1 0,2-1 38,-1 0 1,-1 0-1,-1 0 1,0-1 58,-2 2 0,0 1 0,-1 0 358,-1 0 0,-1 2 927,0-1-1015,0 4 0,2 6 1,0 7 663,0 2-625,-1 2 0,2 3 1,-1 0 140,1 1-370,0 2 0,1 0 1,1 3-766,-1 0 257,0 1 0,1-2 0,-1 1 0,1-1 441,-1 1 0,0 0 0,1-1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51.247"/>
    </inkml:context>
    <inkml:brush xml:id="br0">
      <inkml:brushProperty name="width" value="0.08571" units="cm"/>
      <inkml:brushProperty name="height" value="0.08571" units="cm"/>
      <inkml:brushProperty name="color" value="#004F8B"/>
    </inkml:brush>
  </inkml:definitions>
  <inkml:trace contextRef="#ctx0" brushRef="#br0">57 41 7725,'-8'0'292,"0"0"186,4 0 1,0 1-252,-5 4 0,4 3 0,-3 6-33,2 0 0,1 0 0,5 0-121,0 1 1,2-1 0,1 0-1,3-2-179,2-2 0,2 1 1,4-7-1,0 0-175,0-3 0,0 1 1,2 1-123,3 2 340,-4-7 1,4-1 0,-8-7-1,-2-1-23,2-1 1,-4-2 367,-3 0-196,-2 0 1,-2-1-1,0 1 619,0 0-485,-6 6 1,-2-4 0,-6 4-1,0-1 36,0-1 0,-1 2 0,1-1 0,0 4-28,0 4 1,5-4-1,-1 0-599,-1 2 0,5 3 371,1 5 0,4 9 0,1 8 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36.250"/>
    </inkml:context>
    <inkml:brush xml:id="br0">
      <inkml:brushProperty name="width" value="0.08571" units="cm"/>
      <inkml:brushProperty name="height" value="0.08571" units="cm"/>
      <inkml:brushProperty name="color" value="#004F8B"/>
    </inkml:brush>
  </inkml:definitions>
  <inkml:trace contextRef="#ctx0" brushRef="#br0">4 1 9055,'-1'0'0,"0"5"0,0 5 0,0 4 0,1 1 0,1 3 0,0 1 0,0 2 0,2 0 0,0 1 0,0 0 0,-1 1 0,1 0 0,-1 0 0,0 0 0,1-2 0,0-2 0,-1-2 0,1-2 0,-1-2 0,1-2 703,0-3-862,1-5 0,3 0 0,-1-6 1,1-5-1,-1-2 0,-1-4 0,-1-2 1,1-1 5,-1-1 1,1-3 0,-1 2 99,0 0 0,2-1 0,0 2 1,0 2 176,0 3 0,-1 0 1,2 5 300,-1 1-283,-1 3 0,2 3 1,-2 3-1,1 2 8,0 3 0,-3 1 0,0 2 0,0 0-40,-1 2 1,2 0 0,-3 2 0,0-1-138,0 2 0,-1-2 0,0 1 1,0-2-500,0-1 1,0 0-1,2 0-322,1 0 0,-1-3 848,1 0 0,0-5 0,1-1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36.668"/>
    </inkml:context>
    <inkml:brush xml:id="br0">
      <inkml:brushProperty name="width" value="0.08571" units="cm"/>
      <inkml:brushProperty name="height" value="0.08571" units="cm"/>
      <inkml:brushProperty name="color" value="#004F8B"/>
    </inkml:brush>
  </inkml:definitions>
  <inkml:trace contextRef="#ctx0" brushRef="#br0">2 85 7297,'-2'5'0,"3"1"0,3-2 0,4-2 0,2-2 0,0 0 0,-1 0 394,0-2 0,0 0-338,-1-3 1,1 1 0,0 0 0,-2-1-63,-1-1 1,-1 0-1,-1 0-16,1-1 0,-3 1 1,1 0-63,-1-1 1,-1 0 0,-3 1 0,-1 1 45,0 1 0,-4 0 1,0 1-1,-2 1 26,1 0 1,-1 2 0,0-2 0,-1 2 135,-1 0 1,3 1 0,1 1 213,0 1-254,2 2 0,0 1 0,1 2 0,1-1 1,2 1 0,0 0 0,1 2 344,0 0-274,0-1 1,2 3 0,1-1-45,1 1-92,1-3 1,-1 3-1,0-3 1,1 2-240,1-2 0,0-1 0,0 0 0,1-1-10,0 0 0,-1-1 1,1-1-50,1-1 279,2 0 0,0 1 0,1-1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37.591"/>
    </inkml:context>
    <inkml:brush xml:id="br0">
      <inkml:brushProperty name="width" value="0.08571" units="cm"/>
      <inkml:brushProperty name="height" value="0.08571" units="cm"/>
      <inkml:brushProperty name="color" value="#004F8B"/>
    </inkml:brush>
  </inkml:definitions>
  <inkml:trace contextRef="#ctx0" brushRef="#br0">146 79 9012,'3'-7'0,"-2"1"0,-2-2 0,-2 1 0,-2-1 0,0 0 0,-1 1 0,-1 1 0,0 1 0,1 1 0,-2 1 0,-1 2 0,-1 0 0,0 1 0,0 0 0,1 1 0,1 0 0,2 3 0,-1 1 0,0 1 0,1 1 0,1 1 0,0 0 0,2 1 0,0 1 0,1 0-146,1 0 1,1 1-1,0-1 40,2 0 93,0-1 1,3 0 0,0-2-1,0-1-41,3-1 1,0-2 0,1-1 0,0 0-9,0-1 0,-1-4 0,2-2 0,0-1-37,0-2 1,0-1 0,-3-1 0,1 0 44,0 0 1,-2-2-1,0 0 1,-1 2-37,-1 0 0,0 0 569,-1-1-377,-1 1 0,-2 8 700,-2 5-580,2 1 1,-2 7 0,2-3 0,0 2-14,0 1 0,0 0 0,0 0-59,0 0-142,0-1 0,2 0 0,1-1 0,0-1 34,2-1 0,0-1 1,0-2-1,1 0-299,1-1 1,-1-1-1,2-2 1,-1-2-125,0-1 0,1-2 0,-1-2 0,0 1 182,-1-2 1,0-2 0,-1 0 0,0 0 91,-2 0 0,0 2 1,1-2-95,-1 0 1,1 2 1144,-1-1-561,-1 4 1,0 0 289,0 2-431,-2 2 0,3-1 90,-2 4 1,2 2-127,1 3 1,1 2 65,-1 0-134,2 1 5,-1 2 1,2 2 8,-1 2 0,-1 1 217,1 3-73,1 1-249,-4 1 1,2 0-1,-2 0 1,-1 0-1,0-2-229,0-1 1,-1-3-1,0-1 1,0-3 144,-1-2 1,0-1-338,0 0-25,0-4-420,0-1 1,0-12 247,0-3 435,-2-3 1,1 3 0,-2-3 15,-1 0 56,2-2 1,-2-4 0,2 0 0,0-2-28,0-2 0,2 3 0,0-2 0,0 1 184,0 2 1,0 0 0,2 5 0,1-1 156,2 1 1,0 4-1,2 0 1,-1 2-62,-1 2 0,1 1 0,-1 1 180,1 1 0,2 1 1,3 2-166,-1 2 0,-3 2 1,0 3 235,0 2-336,-2 0 0,1 1 0,0 0 135,-2-1-142,0 1 1,-3 1 0,0 1-1,-1-1 62,-1 1 0,-4-2 1,-2 2-1,-2-1 1,1 1 0,-2-1 0,1-2 0,-2 0-219,-1-1 0,3-2 0,-2 0 0,2-3-821,0 0 1,2-1 0,0 0 879,1-2 0,-2-4 0,1-2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0.108"/>
    </inkml:context>
    <inkml:brush xml:id="br0">
      <inkml:brushProperty name="width" value="0.08571" units="cm"/>
      <inkml:brushProperty name="height" value="0.08571" units="cm"/>
      <inkml:brushProperty name="color" value="#004F8B"/>
    </inkml:brush>
  </inkml:definitions>
  <inkml:trace contextRef="#ctx0" brushRef="#br0">1 89 7693,'2'-6'-674,"3"1"856,2 3 0,1 2 0,1 0 0,0 0 11,-1 0 1,3 0-1,1 0 1,1 0 145,0 0-292,0 0 1,0 0 0,1 0 15,-1 0 0,0-2 0,0 0-135,1 0-38,-1-1 0,-1-2 1,-1 2-1,0-1-169,-2 1 0,1 0 0,-1-2 0,-1 0-285,-1-1 1,0 0 563,-1 0 0,-1-3 0,1-2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0.501"/>
    </inkml:context>
    <inkml:brush xml:id="br0">
      <inkml:brushProperty name="width" value="0.08571" units="cm"/>
      <inkml:brushProperty name="height" value="0.08571" units="cm"/>
      <inkml:brushProperty name="color" value="#004F8B"/>
    </inkml:brush>
  </inkml:definitions>
  <inkml:trace contextRef="#ctx0" brushRef="#br0">10 1 7799,'-5'0'-141,"1"2"1,4 1-1,0 4 311,0 2 1,0 1 0,0 0 0,0 3 27,0 1 1,0 2-1,0 3 1,1 2-47,1 0 0,1 1 1,0 0-1,0 1-67,0 0 0,-2 0 0,2 0 0,-1 0-36,0-1 1,-1-2 0,1-1-1,0-1-431,1-2 0,0-3 0,0-3-338,0-2 476,1 0 0,-1-4-562,0 0 538,2-2 0,0-4 268,1-4 0,-2-4 0,1-1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1.175"/>
    </inkml:context>
    <inkml:brush xml:id="br0">
      <inkml:brushProperty name="width" value="0.08571" units="cm"/>
      <inkml:brushProperty name="height" value="0.08571" units="cm"/>
      <inkml:brushProperty name="color" value="#004F8B"/>
    </inkml:brush>
  </inkml:definitions>
  <inkml:trace contextRef="#ctx0" brushRef="#br0">0 124 8012,'2'7'0,"2"-1"0,1-1 0,3-1 0,1-1 0,2 0 0,1-2 0,0 0 0,-1-2 0,-1-2 636,1-1 1,-2 0-595,1-1 0,-2 0 0,-1 0 0,0-2 36,0 0 1,-2-2 0,1 2 0,-1-1-193,-1-1 1,-1-1 0,0-2 19,-1 0 1,-1 3 0,-3-1 251,-1 3-155,-3 1 0,0 1 0,-2 1 200,-1 2-189,-1 0 0,-1 4 0,0 0 262,0 2-249,0 3 1,1 0 0,-1 3 0,2 1 63,1 0 0,1-1 0,2 1 1,1-1 22,0 0 1,2 2 0,1-1 0,0 0-26,1 1 0,1-1 0,2 1 1,2-1-19,1 0 1,1-1 0,2 0 0,0-1-35,2-1 1,-2-1-1,3-2 1,-1-2-57,0 0 1,1-2-1,1-1 1,1 0-69,-1-2 0,0-1 1,0-3-242,-2-1 253,2-1 0,-4-2 0,0 1 1,-1-2-46,-2 1 1,0-1-1,-2 0 1,1-1-102,-1 0 1,-1 2 0,-2-2 0,0 0 141,-1-1 1,0 2 0,0-1-1,0 1 131,0 0 1,-1 2 505,0 1-303,-2 2 0,1 2-12,0 6 0,2 1 0,2 4 0,1 1 93,3 2 0,-1 0 0,2 2 283,1 0-450,2-1 1,0 2 0,0-2 31,1 0-115,1 2 0,-1-3 0,1 1 0,-1 0-120,0-2 0,-1 1 0,2-2 1,-2 0-200,0-1 0,0-1 0,-2-1-582,1-1 0,2-1 0,0-2-78,-1-2 0,-2 1 1,-4-3 892,1 0 0,-1-5 0,1-2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1.442"/>
    </inkml:context>
    <inkml:brush xml:id="br0">
      <inkml:brushProperty name="width" value="0.08571" units="cm"/>
      <inkml:brushProperty name="height" value="0.08571" units="cm"/>
      <inkml:brushProperty name="color" value="#004F8B"/>
    </inkml:brush>
  </inkml:definitions>
  <inkml:trace contextRef="#ctx0" brushRef="#br0">124 1 8106,'-7'4'0,"1"2"0,1 2 0,1 2 459,-1 0 1,0-2-1,0 2-240,-1 0 0,0 0-374,0 0 138,1 3 0,-2-4 1,2 2-476,-1-1 293,0 0 1,0 1-1,0-3 1,1 1-227,0-2 1,0 1 0,1-2 424,0 1 0,1-1 0,1 0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1.658"/>
    </inkml:context>
    <inkml:brush xml:id="br0">
      <inkml:brushProperty name="width" value="0.08571" units="cm"/>
      <inkml:brushProperty name="height" value="0.08571" units="cm"/>
      <inkml:brushProperty name="color" value="#004F8B"/>
    </inkml:brush>
  </inkml:definitions>
  <inkml:trace contextRef="#ctx0" brushRef="#br0">1 27 7773,'6'-2'0,"1"0"0,2 2 0,0 0 0,-1 1 0,1 1 0,0-1 162,0-1 1,0 2 0,1-1 0,0 0 0,0 0-223,-1-1 0,2-2 0,-1 0 0,0 0-217,-1-2 0,0 2 0,0-1 1,-1 0 276,-1-1 0,2-1 0,-2 1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1.930"/>
    </inkml:context>
    <inkml:brush xml:id="br0">
      <inkml:brushProperty name="width" value="0.08571" units="cm"/>
      <inkml:brushProperty name="height" value="0.08571" units="cm"/>
      <inkml:brushProperty name="color" value="#004F8B"/>
    </inkml:brush>
  </inkml:definitions>
  <inkml:trace contextRef="#ctx0" brushRef="#br0">18 0 7845,'-7'3'0,"2"1"0,3 2 442,0 0 0,0 3 0,3 2 0,0 0 0,1 2 269,0-1 0,1 3-566,1 2 0,-1 2 0,0 1-54,1 2 1,0 0 0,0 0 0,0 1-59,-1-1 0,0 1 0,-1-4 0,0-1-335,0-2 1,1-1-1,-1-3 1,1 0-2324,0-2 2625,-1-1 0,2-1 0,-2-1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57"/>
    </inkml:context>
    <inkml:brush xml:id="br0">
      <inkml:brushProperty name="width" value="0.08571" units="cm"/>
      <inkml:brushProperty name="height" value="0.08571" units="cm"/>
      <inkml:brushProperty name="color" value="#004F8B"/>
    </inkml:brush>
  </inkml:definitions>
  <inkml:trace contextRef="#ctx0" brushRef="#br0">80 14 7653,'-5'-5'-302,"-1"1"697,-1 1 1,0 1-1,-1 2-253,-1 0 1,1 1-158,0 0 0,2 0 0,0 3-66,1 1 0,2 0 58,2 2 0,2 0 1,2 0-1,1 0-30,1-1 1,1-1-1,0 1 1,1-1 5,1-1 43,-2 0 0,2 1 276,0-1-182,-2 3 1,0-3 0,-1 2 0,-1-1 424,1 0-343,-3 1 1,2-1 279,-3 3-337,0 1 0,-2-1 0,-3 0-32,-1-1 0,-1-1 1,-1-2-1,1 1-231,-1-1 1,-1-1 0,0-2-303,-1 0 0,0-4 0,2-1 1,2-2-690,1 0 1139,2-2 0,0-1 0,0 1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52.083"/>
    </inkml:context>
    <inkml:brush xml:id="br0">
      <inkml:brushProperty name="width" value="0.08571" units="cm"/>
      <inkml:brushProperty name="height" value="0.08571" units="cm"/>
      <inkml:brushProperty name="color" value="#004F8B"/>
    </inkml:brush>
  </inkml:definitions>
  <inkml:trace contextRef="#ctx0" brushRef="#br0">0 0 9091,'0'10'323,"0"1"1,0 3 0,0 3-190,0 0 1,0 4 0,0-1-384,0 2 235,0-5 1,0 13-1,2-5-764,3 0 587,-4-6 1,6 8 0,-7-4 190,0 4 0,6 1 0,2 0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58"/>
    </inkml:context>
    <inkml:brush xml:id="br0">
      <inkml:brushProperty name="width" value="0.08571" units="cm"/>
      <inkml:brushProperty name="height" value="0.08571" units="cm"/>
      <inkml:brushProperty name="color" value="#004F8B"/>
    </inkml:brush>
  </inkml:definitions>
  <inkml:trace contextRef="#ctx0" brushRef="#br0">0 9 8328,'9'1'0,"0"1"0,0-1 0,0-1 0,0 1 0,1 0 0,0 0 0,0 0 0,-1 0 0,0-2-682,0 0 0,1-2 682,0-1 0,-1-1 0,-3 1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59"/>
    </inkml:context>
    <inkml:brush xml:id="br0">
      <inkml:brushProperty name="width" value="0.08571" units="cm"/>
      <inkml:brushProperty name="height" value="0.08571" units="cm"/>
      <inkml:brushProperty name="color" value="#004F8B"/>
    </inkml:brush>
  </inkml:definitions>
  <inkml:trace contextRef="#ctx0" brushRef="#br0">10 0 10406,'-3'6'0,"0"0"0,1 1 0,1 1 0,1 2 0,0 1 0,0 1 0,0 3 0,0-1 0,0 2 0,0 0 0,1 0 0,1 0 0,1 0 0,0 0 0,-1 0 0,2 1 0,0-1 0,1-1 0,0 0 0,0-1 0,2-1 0,0 0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60"/>
    </inkml:context>
    <inkml:brush xml:id="br0">
      <inkml:brushProperty name="width" value="0.08571" units="cm"/>
      <inkml:brushProperty name="height" value="0.08571" units="cm"/>
      <inkml:brushProperty name="color" value="#004F8B"/>
    </inkml:brush>
  </inkml:definitions>
  <inkml:trace contextRef="#ctx0" brushRef="#br0">1 1 7153,'0'5'-569,"0"1"569,0-4 0,0 5 0,0-1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61"/>
    </inkml:context>
    <inkml:brush xml:id="br0">
      <inkml:brushProperty name="width" value="0.08571" units="cm"/>
      <inkml:brushProperty name="height" value="0.08571" units="cm"/>
      <inkml:brushProperty name="color" value="#004F8B"/>
    </inkml:brush>
  </inkml:definitions>
  <inkml:trace contextRef="#ctx0" brushRef="#br0">115 40 7412,'-4'-7'0,"-1"1"125,-1 1-47,1 1 1,-2 0 0,1 0 425,-1 2-282,-1-1 0,0 0 0,0 2-70,-1 0 0,2 2 1,-2 1-133,2 2 1,2 3-1,0 3 1,1 0-60,1 2 1,1 0-1,2 2 1,0 1-17,0-1 0,1 0 1,0-1-1,1 0-60,0-1 1,1-2-1,2-1 1,-1-2 47,0-1 1,3-2-1,0-1-99,1-1 0,-1-5 1,0-3-1,-1-1 29,-1-2 0,1-3 0,-1 0 0,-1-1 113,1 0 1,-2 0-1,1 0 1,-2 0 133,0 1 1,0 2 0,-2 1 609,2 2-394,-2 0 1,4 9 0,-2 2 0,0 4-171,0 2 1,1 0-1,0 2 1,0 0-341,0 1 1,1 0-1,-1-1-990,1 0 912,0-2 0,2 0 1,1-1-677,0 0 938,-2 0 0,5-2 0,0-1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62"/>
    </inkml:context>
    <inkml:brush xml:id="br0">
      <inkml:brushProperty name="width" value="0.08571" units="cm"/>
      <inkml:brushProperty name="height" value="0.08571" units="cm"/>
      <inkml:brushProperty name="color" value="#004F8B"/>
    </inkml:brush>
  </inkml:definitions>
  <inkml:trace contextRef="#ctx0" brushRef="#br0">111 22 7684,'-5'-7'88,"0"1"1,-1 2-1,-1 1 1,-2 1-1,-1 2 1,0 0 0,0 2-1,1 1 1,2 1-1,0 2 1,0 2-1,2-1 1,0 2 0,1-1-1,1 1 340,2 1 1,0 0-1,1 1 1,0-1-477,0 1 1,2-2-1,1 1 103,1 0 1,1-3 0,0 0-354,1-1 1,4 0 0,-2-3-116,2-2 1,0 0 0,1-2-1,-1-1-122,-1-2 0,-1-3 0,0-2-203,-1-1 738,1-2 0,-1-1 0,1-2 0,-1-1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63"/>
    </inkml:context>
    <inkml:brush xml:id="br0">
      <inkml:brushProperty name="width" value="0.08571" units="cm"/>
      <inkml:brushProperty name="height" value="0.08571" units="cm"/>
      <inkml:brushProperty name="color" value="#004F8B"/>
    </inkml:brush>
  </inkml:definitions>
  <inkml:trace contextRef="#ctx0" brushRef="#br0">0 14 10671,'3'-8'0,"-1"3"0,1 4 0,-1 7 0,0 2 0,0 3 0,0 1 0,0 3 0,-1 2 0,1 2 0,-1 2 0,0 1 0,0 1 0,1 0 0,0 0 0,1-1 0,1 0-62,1 0 1,-1-2 0,1-1 0,-1-1 0,0-2 0,1-2-3160,-1 0 3221,-1-5 0,3 2 0,-2-4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64"/>
    </inkml:context>
    <inkml:brush xml:id="br0">
      <inkml:brushProperty name="width" value="0.08571" units="cm"/>
      <inkml:brushProperty name="height" value="0.08571" units="cm"/>
      <inkml:brushProperty name="color" value="#004F8B"/>
    </inkml:brush>
  </inkml:definitions>
  <inkml:trace contextRef="#ctx0" brushRef="#br0">115 1 7683,'-9'0'0,"1"0"0,-1 0 0,0 0 0,0 0 0,0 2 0,1 0-62,1 2 0,0 1 12,3-1 0,-1 1 52,1-1-95,0 0 1,0 1 0,0 1 0,2 0-1,-1 1-13,1 1 1,-1 2-1,1 0 487,0 0 1,2 1 435,0 1-616,0-3 1,0-1-1,2-4 636,0 1-603,4-1 0,0-1 1,1 0-1,1-2 15,2 0 1,0 0 0,2-1 0,0 0-221,1 0 1,0-2 0,0 0 0,0-1-581,-1 0 0,-1 1 1,-3 0 550,1 0 0,0 0 0,0 2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65"/>
    </inkml:context>
    <inkml:brush xml:id="br0">
      <inkml:brushProperty name="width" value="0.08571" units="cm"/>
      <inkml:brushProperty name="height" value="0.08571" units="cm"/>
      <inkml:brushProperty name="color" value="#004F8B"/>
    </inkml:brush>
  </inkml:definitions>
  <inkml:trace contextRef="#ctx0" brushRef="#br0">185 248 7795,'-4'-5'0,"-2"1"0,0 0 0,-1-1-20,1 1 1,-2-1 0,1 1 0,-1 1 393,-1 0 1,-2 2-231,1 0 0,-2 0 0,2 1-139,-2 0 1,3 2 0,-2 1 0,2 1 68,0 2 0,1 1 0,0 3 1,3-1-65,2 2 1,-1 2 0,3 1 0,0 0-91,0 1 0,1-1 0,1 1 0,0 0 46,2-1 0,1-1 0,1-3 56,1-2-19,-1-2 0,3-4 0,0-1 7,4-4 0,-3-2 1,4-6-1,-2-2 35,-1-3 0,1-3 0,-2-2 138,2-4-129,-3 4 0,0-7 0,-2 4 0,-1-1-46,0 0 1,-3-1 0,0 1 0,-2 1 18,0 1 0,0 2 0,0 2 0,0 3 79,0 4 60,0 3 1,0 7-1,0 5 1,0 6 159,0 3 1,1 3 0,0 2 0,0 1-28,0 2 0,2 1 1,-1 3-138,1 1-106,1-1 1,-2 1-1,1-1 1,0 0-101,0 0 0,0 0 0,0-3 1,0-2-680,1-3 0,2-1 1,0-1-1182,-1-1 893,2-3 1011,-2 1 0,1-4 0,-1-1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66"/>
    </inkml:context>
    <inkml:brush xml:id="br0">
      <inkml:brushProperty name="width" value="0.08571" units="cm"/>
      <inkml:brushProperty name="height" value="0.08571" units="cm"/>
      <inkml:brushProperty name="color" value="#004F8B"/>
    </inkml:brush>
  </inkml:definitions>
  <inkml:trace contextRef="#ctx0" brushRef="#br0">150 115 8607,'-1'-9'0,"-1"0"0,-1 1 0,0 0 0,0 1 0,0 0 0,0 1 0,-1-1 0,-2 0 0,-1-1 0,-1 0 0,1 1 0,-1 0 0,0 0 0,1 2 0,-1 2 0,0 2 0,0 1 0,-1 2 0,0 3 97,1 4 0,0 3 1,1 1-1,2 1-119,1 2 1,1 0 0,3 2-128,0 0 84,0-1 1,2-1 0,1-1-54,1-2 90,0-1 0,3-2 0,0-3 0,1-3-35,1-2 0,1-2 1,-1-1-1,2-3 20,-2-3 1,1-1 0,-1-4-1,-1 0 79,-1-1 0,0-1 1,-3-1-1,0 1 119,1 0 1,-2 1 0,-1-1 0,1 1 64,-1 0 1,0 2 0,1 2 47,0 1 0,-1 6 0,1 2-72,1 6 0,-2 5 0,1 2-293,-1 2 0,1 1-13,-2 1 0,3 1 0,-2-2-147,2-1 1,0-3-1,0-1 1,1-2-405,0 0 0,-1-3 661,1-1 0,3 0 0,1 0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67"/>
    </inkml:context>
    <inkml:brush xml:id="br0">
      <inkml:brushProperty name="width" value="0.08571" units="cm"/>
      <inkml:brushProperty name="height" value="0.08571" units="cm"/>
      <inkml:brushProperty name="color" value="#004F8B"/>
    </inkml:brush>
  </inkml:definitions>
  <inkml:trace contextRef="#ctx0" brushRef="#br0">1 14 8430,'6'4'0,"1"-1"0,2-2 0,0 0 0,-1-1 0,2 0 0,0 0 0,3 0 0,-1-1 0,-2 0-468,-1-2 0,-3 0 0,2 0 468,-2 0 0,1-1 0,-1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53.297"/>
    </inkml:context>
    <inkml:brush xml:id="br0">
      <inkml:brushProperty name="width" value="0.08571" units="cm"/>
      <inkml:brushProperty name="height" value="0.08571" units="cm"/>
      <inkml:brushProperty name="color" value="#004F8B"/>
    </inkml:brush>
  </inkml:definitions>
  <inkml:trace contextRef="#ctx0" brushRef="#br0">0 0 8341,'9'0'170,"1"0"0,1 0-135,1 0 1,2 0 0,1 0-109,-1 0 88,0 0 0,-5 0 0,1 2 0,1 1 35,1 1 1,-2 6-1,-3-4-175,0 2 46,-3 1 1,-4 5-1,0 1 56,0-1 1,0 0 0,0 0 0,-1 0 8,-4 0 1,2-4 0,-6-1 0,-2 2 14,-2 1 0,-1-2 0,0-2 0,0 0 77,0-1 1,4 1 0,1 2 0,-1-4 683,2 0-482,-4-4 1,12 4-101,0-6-136,0 0 1,14 0 0,-1 0 0,5 0-131,4 0 0,-3 0 0,3 0 1,0 0-263,0 0 1,0 0-1,3 0 348,-1 0 0,-1 0 0,5 0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68"/>
    </inkml:context>
    <inkml:brush xml:id="br0">
      <inkml:brushProperty name="width" value="0.08571" units="cm"/>
      <inkml:brushProperty name="height" value="0.08571" units="cm"/>
      <inkml:brushProperty name="color" value="#004F8B"/>
    </inkml:brush>
  </inkml:definitions>
  <inkml:trace contextRef="#ctx0" brushRef="#br0">18 1 9189,'-4'4'0,"0"1"0,1 1 0,1 1 0,1 2 0,-1 1 0,1 2 0,1 1 0,0 2 0,0 1 0,0 0 0,0 0 0,0 0 0,0 0 884,0-2 0,0 0-1149,0-3 1,0 2 0,1-2 0,1 1-1678,1 0 1942,0-2 0,1 2 0,0 0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69"/>
    </inkml:context>
    <inkml:brush xml:id="br0">
      <inkml:brushProperty name="width" value="0.08571" units="cm"/>
      <inkml:brushProperty name="height" value="0.08571" units="cm"/>
      <inkml:brushProperty name="color" value="#004F8B"/>
    </inkml:brush>
  </inkml:definitions>
  <inkml:trace contextRef="#ctx0" brushRef="#br0">132 93 7752,'0'-7'200,"0"-1"0,-2 2 0,0-1 0,-1-1-41,0 0 1,0-2 0,-2-1-13,1 2 0,-1 1 0,-1 3-127,-3 1 1,0 2-1,-1 3 1,0 1-58,2 2 1,-1 3 0,1 2 0,1 1 47,-1 2 1,2 1-1,0 0 1,3 0 44,2 0 0,-1 1 1,0-2-189,1 0 161,3 1 0,0-4 0,1 1-131,2-2 35,-2-2 0,5-2-159,-1-1 116,0-1 0,3-2 1,-3-2-1,0-3 0,0-2 0,2-3 0,-3-1 0,2-1 38,-1 0 1,-1 0-1,-1 0 1,0-1 58,-2 2 0,0 1 0,-1 0 358,-1 0 0,-1 2 927,0-1-1015,0 4 0,2 6 1,0 7 663,0 2-625,-1 2 0,2 3 1,-1 0 140,1 1-370,0 2 0,1 0 1,1 3-766,-1 0 257,0 1 0,1-2 0,-1 1 0,1-1 441,-1 1 0,0 0 0,1-1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70"/>
    </inkml:context>
    <inkml:brush xml:id="br0">
      <inkml:brushProperty name="width" value="0.08571" units="cm"/>
      <inkml:brushProperty name="height" value="0.08571" units="cm"/>
      <inkml:brushProperty name="color" value="#004F8B"/>
    </inkml:brush>
  </inkml:definitions>
  <inkml:trace contextRef="#ctx0" brushRef="#br0">4 1 9055,'-1'0'0,"0"5"0,0 5 0,0 4 0,1 1 0,1 3 0,0 1 0,0 2 0,2 0 0,0 1 0,0 0 0,-1 1 0,1 0 0,-1 0 0,0 0 0,1-2 0,0-2 0,-1-2 0,1-2 0,-1-2 0,1-2 703,0-3-862,1-5 0,3 0 0,-1-6 1,1-5-1,-1-2 0,-1-4 0,-1-2 1,1-1 5,-1-1 1,1-3 0,-1 2 99,0 0 0,2-1 0,0 2 1,0 2 176,0 3 0,-1 0 1,2 5 300,-1 1-283,-1 3 0,2 3 1,-2 3-1,1 2 8,0 3 0,-3 1 0,0 2 0,0 0-40,-1 2 1,2 0 0,-3 2 0,0-1-138,0 2 0,-1-2 0,0 1 1,0-2-500,0-1 1,0 0-1,2 0-322,1 0 0,-1-3 848,1 0 0,0-5 0,1-1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71"/>
    </inkml:context>
    <inkml:brush xml:id="br0">
      <inkml:brushProperty name="width" value="0.08571" units="cm"/>
      <inkml:brushProperty name="height" value="0.08571" units="cm"/>
      <inkml:brushProperty name="color" value="#004F8B"/>
    </inkml:brush>
  </inkml:definitions>
  <inkml:trace contextRef="#ctx0" brushRef="#br0">2 85 7297,'-2'5'0,"3"1"0,3-2 0,4-2 0,2-2 0,0 0 0,-1 0 394,0-2 0,0 0-338,-1-3 1,1 1 0,0 0 0,-2-1-63,-1-1 1,-1 0-1,-1 0-16,1-1 0,-3 1 1,1 0-63,-1-1 1,-1 0 0,-3 1 0,-1 1 45,0 1 0,-4 0 1,0 1-1,-2 1 26,1 0 1,-1 2 0,0-2 0,-1 2 135,-1 0 1,3 1 0,1 1 213,0 1-254,2 2 0,0 1 0,1 2 0,1-1 1,2 1 0,0 0 0,1 2 344,0 0-274,0-1 1,2 3 0,1-1-45,1 1-92,1-3 1,-1 3-1,0-3 1,1 2-240,1-2 0,0-1 0,0 0 0,1-1-10,0 0 0,-1-1 1,1-1-50,1-1 279,2 0 0,0 1 0,1-1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72"/>
    </inkml:context>
    <inkml:brush xml:id="br0">
      <inkml:brushProperty name="width" value="0.08571" units="cm"/>
      <inkml:brushProperty name="height" value="0.08571" units="cm"/>
      <inkml:brushProperty name="color" value="#004F8B"/>
    </inkml:brush>
  </inkml:definitions>
  <inkml:trace contextRef="#ctx0" brushRef="#br0">146 79 9012,'3'-7'0,"-2"1"0,-2-2 0,-2 1 0,-2-1 0,0 0 0,-1 1 0,-1 1 0,0 1 0,1 1 0,-2 1 0,-1 2 0,-1 0 0,0 1 0,0 0 0,1 1 0,1 0 0,2 3 0,-1 1 0,0 1 0,1 1 0,1 1 0,0 0 0,2 1 0,0 1 0,1 0-146,1 0 1,1 1-1,0-1 40,2 0 93,0-1 1,3 0 0,0-2-1,0-1-41,3-1 1,0-2 0,1-1 0,0 0-9,0-1 0,-1-4 0,2-2 0,0-1-37,0-2 1,0-1 0,-3-1 0,1 0 44,0 0 1,-2-2-1,0 0 1,-1 2-37,-1 0 0,0 0 569,-1-1-377,-1 1 0,-2 8 700,-2 5-580,2 1 1,-2 7 0,2-3 0,0 2-14,0 1 0,0 0 0,0 0-59,0 0-142,0-1 0,2 0 0,1-1 0,0-1 34,2-1 0,0-1 1,0-2-1,1 0-299,1-1 1,-1-1-1,2-2 1,-1-2-125,0-1 0,1-2 0,-1-2 0,0 1 182,-1-2 1,0-2 0,-1 0 0,0 0 91,-2 0 0,0 2 1,1-2-95,-1 0 1,1 2 1144,-1-1-561,-1 4 1,0 0 289,0 2-431,-2 2 0,3-1 90,-2 4 1,2 2-127,1 3 1,1 2 65,-1 0-134,2 1 5,-1 2 1,2 2 8,-1 2 0,-1 1 217,1 3-73,1 1-249,-4 1 1,2 0-1,-2 0 1,-1 0-1,0-2-229,0-1 1,-1-3-1,0-1 1,0-3 144,-1-2 1,0-1-338,0 0-25,0-4-420,0-1 1,0-12 247,0-3 435,-2-3 1,1 3 0,-2-3 15,-1 0 56,2-2 1,-2-4 0,2 0 0,0-2-28,0-2 0,2 3 0,0-2 0,0 1 184,0 2 1,0 0 0,2 5 0,1-1 156,2 1 1,0 4-1,2 0 1,-1 2-62,-1 2 0,1 1 0,-1 1 180,1 1 0,2 1 1,3 2-166,-1 2 0,-3 2 1,0 3 235,0 2-336,-2 0 0,1 1 0,0 0 135,-2-1-142,0 1 1,-3 1 0,0 1-1,-1-1 62,-1 1 0,-4-2 1,-2 2-1,-2-1 1,1 1 0,-2-1 0,1-2 0,-2 0-219,-1-1 0,3-2 0,-2 0 0,2-3-821,0 0 1,2-1 0,0 0 879,1-2 0,-2-4 0,1-2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73"/>
    </inkml:context>
    <inkml:brush xml:id="br0">
      <inkml:brushProperty name="width" value="0.08571" units="cm"/>
      <inkml:brushProperty name="height" value="0.08571" units="cm"/>
      <inkml:brushProperty name="color" value="#004F8B"/>
    </inkml:brush>
  </inkml:definitions>
  <inkml:trace contextRef="#ctx0" brushRef="#br0">1 89 7693,'2'-6'-674,"3"1"856,2 3 0,1 2 0,1 0 0,0 0 11,-1 0 1,3 0-1,1 0 1,1 0 145,0 0-292,0 0 1,0 0 0,1 0 15,-1 0 0,0-2 0,0 0-135,1 0-38,-1-1 0,-1-2 1,-1 2-1,0-1-169,-2 1 0,1 0 0,-1-2 0,-1 0-285,-1-1 1,0 0 563,-1 0 0,-1-3 0,1-2 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74"/>
    </inkml:context>
    <inkml:brush xml:id="br0">
      <inkml:brushProperty name="width" value="0.08571" units="cm"/>
      <inkml:brushProperty name="height" value="0.08571" units="cm"/>
      <inkml:brushProperty name="color" value="#004F8B"/>
    </inkml:brush>
  </inkml:definitions>
  <inkml:trace contextRef="#ctx0" brushRef="#br0">10 1 7799,'-5'0'-141,"1"2"1,4 1-1,0 4 311,0 2 1,0 1 0,0 0 0,0 3 27,0 1 1,0 2-1,0 3 1,1 2-47,1 0 0,1 1 1,0 0-1,0 1-67,0 0 0,-2 0 0,2 0 0,-1 0-36,0-1 1,-1-2 0,1-1-1,0-1-431,1-2 0,0-3 0,0-3-338,0-2 476,1 0 0,-1-4-562,0 0 538,2-2 0,0-4 268,1-4 0,-2-4 0,1-1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75"/>
    </inkml:context>
    <inkml:brush xml:id="br0">
      <inkml:brushProperty name="width" value="0.08571" units="cm"/>
      <inkml:brushProperty name="height" value="0.08571" units="cm"/>
      <inkml:brushProperty name="color" value="#004F8B"/>
    </inkml:brush>
  </inkml:definitions>
  <inkml:trace contextRef="#ctx0" brushRef="#br0">0 124 8012,'2'7'0,"2"-1"0,1-1 0,3-1 0,1-1 0,2 0 0,1-2 0,0 0 0,-1-2 0,-1-2 636,1-1 1,-2 0-595,1-1 0,-2 0 0,-1 0 0,0-2 36,0 0 1,-2-2 0,1 2 0,-1-1-193,-1-1 1,-1-1 0,0-2 19,-1 0 1,-1 3 0,-3-1 251,-1 3-155,-3 1 0,0 1 0,-2 1 200,-1 2-189,-1 0 0,-1 4 0,0 0 262,0 2-249,0 3 1,1 0 0,-1 3 0,2 1 63,1 0 0,1-1 0,2 1 1,1-1 22,0 0 1,2 2 0,1-1 0,0 0-26,1 1 0,1-1 0,2 1 1,2-1-19,1 0 1,1-1 0,2 0 0,0-1-35,2-1 1,-2-1-1,3-2 1,-1-2-57,0 0 1,1-2-1,1-1 1,1 0-69,-1-2 0,0-1 1,0-3-242,-2-1 253,2-1 0,-4-2 0,0 1 1,-1-2-46,-2 1 1,0-1-1,-2 0 1,1-1-102,-1 0 1,-1 2 0,-2-2 0,0 0 141,-1-1 1,0 2 0,0-1-1,0 1 131,0 0 1,-1 2 505,0 1-303,-2 2 0,1 2-12,0 6 0,2 1 0,2 4 0,1 1 93,3 2 0,-1 0 0,2 2 283,1 0-450,2-1 1,0 2 0,0-2 31,1 0-115,1 2 0,-1-3 0,1 1 0,-1 0-120,0-2 0,-1 1 0,2-2 1,-2 0-200,0-1 0,0-1 0,-2-1-582,1-1 0,2-1 0,0-2-78,-1-2 0,-2 1 1,-4-3 892,1 0 0,-1-5 0,1-2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76"/>
    </inkml:context>
    <inkml:brush xml:id="br0">
      <inkml:brushProperty name="width" value="0.08571" units="cm"/>
      <inkml:brushProperty name="height" value="0.08571" units="cm"/>
      <inkml:brushProperty name="color" value="#004F8B"/>
    </inkml:brush>
  </inkml:definitions>
  <inkml:trace contextRef="#ctx0" brushRef="#br0">124 1 8106,'-7'4'0,"1"2"0,1 2 0,1 2 459,-1 0 1,0-2-1,0 2-240,-1 0 0,0 0-374,0 0 138,1 3 0,-2-4 1,2 2-476,-1-1 293,0 0 1,0 1-1,0-3 1,1 1-227,0-2 1,0 1 0,1-2 424,0 1 0,1-1 0,1 0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77"/>
    </inkml:context>
    <inkml:brush xml:id="br0">
      <inkml:brushProperty name="width" value="0.08571" units="cm"/>
      <inkml:brushProperty name="height" value="0.08571" units="cm"/>
      <inkml:brushProperty name="color" value="#004F8B"/>
    </inkml:brush>
  </inkml:definitions>
  <inkml:trace contextRef="#ctx0" brushRef="#br0">1 27 7773,'6'-2'0,"1"0"0,2 2 0,0 0 0,-1 1 0,1 1 0,0-1 162,0-1 1,0 2 0,1-1 0,0 0 0,0 0-223,-1-1 0,2-2 0,-1 0 0,0 0-217,-1-2 0,0 2 0,0-1 1,-1 0 276,-1-1 0,2-1 0,-2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0:03.073"/>
    </inkml:context>
    <inkml:brush xml:id="br0">
      <inkml:brushProperty name="width" value="0.08571" units="cm"/>
      <inkml:brushProperty name="height" value="0.08571" units="cm"/>
      <inkml:brushProperty name="color" value="#004F8B"/>
    </inkml:brush>
  </inkml:definitions>
  <inkml:trace contextRef="#ctx0" brushRef="#br0">8 189 7322,'-4'-2'206,"1"0"1,2-1-1,1 1 1,3 0-116,2 0 0,1 1 0,0-2 0,2 0-51,1 0 1,0 2 0,1-1-68,1 1 109,-3-1 1,2 1 0,-2-1-102,0-1-10,1 3 0,-1-3 0,0 2-103,0-1-7,-2 0 1,0 0-59,-3-2 1,-2-1 0,-1 0 0,-3 0 63,-2 2 0,-1-2 0,-1 1 0,-2 0 92,-1 0 0,0 0 0,0 0 1,2 0 58,0 0 1,1 0-1,2 0 1,-1 0 213,1 0 0,0-1 0,2 2-81,1-2 0,1 0 1,1-1-1,1 1-42,3 0 1,0 1 0,4 0-189,0 0 130,2 2 1,-2-2-1,3 1-244,0 0 138,2 2 0,-2-1 1,2 1-1,-2 0 49,0-1 6,-1 0 0,1 0 0,0-1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28.744"/>
    </inkml:context>
    <inkml:brush xml:id="br0">
      <inkml:brushProperty name="width" value="0.08571" units="cm"/>
      <inkml:brushProperty name="height" value="0.08571" units="cm"/>
      <inkml:brushProperty name="color" value="#004F8B"/>
    </inkml:brush>
  </inkml:definitions>
  <inkml:trace contextRef="#ctx0" brushRef="#br0">13 0 8022,'-4'6'291,"2"2"0,1 1 0,0 0 49,-1 0 0,0 4 1,2 1 105,0 3-367,0 2 1,2-1 0,0 1 119,2 4 1,-2-3 0,2 4 0,0 0-257,-1 0 0,3 0 1,-3 0-1,1 1-280,0-1 1,0-1-1,0-2 1,0-3 34,1 0 1,-2-4 0,-1-2-531,1-3 0,-2-2-146,1-1 978,-1-3 0,-1 0 0,0-3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8.078"/>
    </inkml:context>
    <inkml:brush xml:id="br0">
      <inkml:brushProperty name="width" value="0.08571" units="cm"/>
      <inkml:brushProperty name="height" value="0.08571" units="cm"/>
      <inkml:brushProperty name="color" value="#004F8B"/>
    </inkml:brush>
  </inkml:definitions>
  <inkml:trace contextRef="#ctx0" brushRef="#br0">18 0 7845,'-7'3'0,"2"1"0,3 2 442,0 0 0,0 3 0,3 2 0,0 0 0,1 2 269,0-1 0,1 3-566,1 2 0,-1 2 0,0 1-54,1 2 1,0 0 0,0 0 0,0 1-59,-1-1 0,0 1 0,-1-4 0,0-1-335,0-2 1,1-1-1,-1-3 1,1 0-2324,0-2 2625,-1-1 0,2-1 0,-2-1 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25"/>
    </inkml:context>
    <inkml:brush xml:id="br0">
      <inkml:brushProperty name="width" value="0.08571" units="cm"/>
      <inkml:brushProperty name="height" value="0.08571" units="cm"/>
      <inkml:brushProperty name="color" value="#004F8B"/>
    </inkml:brush>
  </inkml:definitions>
  <inkml:trace contextRef="#ctx0" brushRef="#br0">80 14 7653,'-5'-5'-302,"-1"1"697,-1 1 1,0 1-1,-1 2-253,-1 0 1,1 1-158,0 0 0,2 0 0,0 3-66,1 1 0,2 0 58,2 2 0,2 0 1,2 0-1,1 0-30,1-1 1,1-1-1,0 1 1,1-1 5,1-1 43,-2 0 0,2 1 276,0-1-182,-2 3 1,0-3 0,-1 2 0,-1-1 424,1 0-343,-3 1 1,2-1 279,-3 3-337,0 1 0,-2-1 0,-3 0-32,-1-1 0,-1-1 1,-1-2-1,1 1-231,-1-1 1,-1-1 0,0-2-303,-1 0 0,0-4 0,2-1 1,2-2-690,1 0 1139,2-2 0,0-1 0,0 1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26"/>
    </inkml:context>
    <inkml:brush xml:id="br0">
      <inkml:brushProperty name="width" value="0.08571" units="cm"/>
      <inkml:brushProperty name="height" value="0.08571" units="cm"/>
      <inkml:brushProperty name="color" value="#004F8B"/>
    </inkml:brush>
  </inkml:definitions>
  <inkml:trace contextRef="#ctx0" brushRef="#br0">0 9 8328,'9'1'0,"0"1"0,0-1 0,0-1 0,0 1 0,1 0 0,0 0 0,0 0 0,-1 0 0,0-2-682,0 0 0,1-2 682,0-1 0,-1-1 0,-3 1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27"/>
    </inkml:context>
    <inkml:brush xml:id="br0">
      <inkml:brushProperty name="width" value="0.08571" units="cm"/>
      <inkml:brushProperty name="height" value="0.08571" units="cm"/>
      <inkml:brushProperty name="color" value="#004F8B"/>
    </inkml:brush>
  </inkml:definitions>
  <inkml:trace contextRef="#ctx0" brushRef="#br0">10 0 10406,'-3'6'0,"0"0"0,1 1 0,1 1 0,1 2 0,0 1 0,0 1 0,0 3 0,0-1 0,0 2 0,0 0 0,1 0 0,1 0 0,1 0 0,0 0 0,-1 0 0,2 1 0,0-1 0,1-1 0,0 0 0,0-1 0,2-1 0,0 0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28"/>
    </inkml:context>
    <inkml:brush xml:id="br0">
      <inkml:brushProperty name="width" value="0.08571" units="cm"/>
      <inkml:brushProperty name="height" value="0.08571" units="cm"/>
      <inkml:brushProperty name="color" value="#004F8B"/>
    </inkml:brush>
  </inkml:definitions>
  <inkml:trace contextRef="#ctx0" brushRef="#br0">1 1 7153,'0'5'-569,"0"1"569,0-4 0,0 5 0,0-1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29"/>
    </inkml:context>
    <inkml:brush xml:id="br0">
      <inkml:brushProperty name="width" value="0.08571" units="cm"/>
      <inkml:brushProperty name="height" value="0.08571" units="cm"/>
      <inkml:brushProperty name="color" value="#004F8B"/>
    </inkml:brush>
  </inkml:definitions>
  <inkml:trace contextRef="#ctx0" brushRef="#br0">115 40 7412,'-4'-7'0,"-1"1"125,-1 1-47,1 1 1,-2 0 0,1 0 425,-1 2-282,-1-1 0,0 0 0,0 2-70,-1 0 0,2 2 1,-2 1-133,2 2 1,2 3-1,0 3 1,1 0-60,1 2 1,1 0-1,2 2 1,0 1-17,0-1 0,1 0 1,0-1-1,1 0-60,0-1 1,1-2-1,2-1 1,-1-2 47,0-1 1,3-2-1,0-1-99,1-1 0,-1-5 1,0-3-1,-1-1 29,-1-2 0,1-3 0,-1 0 0,-1-1 113,1 0 1,-2 0-1,1 0 1,-2 0 133,0 1 1,0 2 0,-2 1 609,2 2-394,-2 0 1,4 9 0,-2 2 0,0 4-171,0 2 1,1 0-1,0 2 1,0 0-341,0 1 1,1 0-1,-1-1-990,1 0 912,0-2 0,2 0 1,1-1-677,0 0 938,-2 0 0,5-2 0,0-1 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30"/>
    </inkml:context>
    <inkml:brush xml:id="br0">
      <inkml:brushProperty name="width" value="0.08571" units="cm"/>
      <inkml:brushProperty name="height" value="0.08571" units="cm"/>
      <inkml:brushProperty name="color" value="#004F8B"/>
    </inkml:brush>
  </inkml:definitions>
  <inkml:trace contextRef="#ctx0" brushRef="#br0">111 22 7684,'-5'-7'88,"0"1"1,-1 2-1,-1 1 1,-2 1-1,-1 2 1,0 0 0,0 2-1,1 1 1,2 1-1,0 2 1,0 2-1,2-1 1,0 2 0,1-1-1,1 1 340,2 1 1,0 0-1,1 1 1,0-1-477,0 1 1,2-2-1,1 1 103,1 0 1,1-3 0,0 0-354,1-1 1,4 0 0,-2-3-116,2-2 1,0 0 0,1-2-1,-1-1-122,-1-2 0,-1-3 0,0-2-203,-1-1 738,1-2 0,-1-1 0,1-2 0,-1-1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31"/>
    </inkml:context>
    <inkml:brush xml:id="br0">
      <inkml:brushProperty name="width" value="0.08571" units="cm"/>
      <inkml:brushProperty name="height" value="0.08571" units="cm"/>
      <inkml:brushProperty name="color" value="#004F8B"/>
    </inkml:brush>
  </inkml:definitions>
  <inkml:trace contextRef="#ctx0" brushRef="#br0">0 14 10671,'3'-8'0,"-1"3"0,1 4 0,-1 7 0,0 2 0,0 3 0,0 1 0,0 3 0,-1 2 0,1 2 0,-1 2 0,0 1 0,0 1 0,1 0 0,0 0 0,1-1 0,1 0-62,1 0 1,-1-2 0,1-1 0,-1-1 0,0-2 0,1-2-3160,-1 0 3221,-1-5 0,3 2 0,-2-4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32"/>
    </inkml:context>
    <inkml:brush xml:id="br0">
      <inkml:brushProperty name="width" value="0.08571" units="cm"/>
      <inkml:brushProperty name="height" value="0.08571" units="cm"/>
      <inkml:brushProperty name="color" value="#004F8B"/>
    </inkml:brush>
  </inkml:definitions>
  <inkml:trace contextRef="#ctx0" brushRef="#br0">115 1 7683,'-9'0'0,"1"0"0,-1 0 0,0 0 0,0 0 0,0 2 0,1 0-62,1 2 0,0 1 12,3-1 0,-1 1 52,1-1-95,0 0 1,0 1 0,0 1 0,2 0-1,-1 1-13,1 1 1,-1 2-1,1 0 487,0 0 1,2 1 435,0 1-616,0-3 1,0-1-1,2-4 636,0 1-603,4-1 0,0-1 1,1 0-1,1-2 15,2 0 1,0 0 0,2-1 0,0 0-221,1 0 1,0-2 0,0 0 0,0-1-581,-1 0 0,-1 1 1,-3 0 550,1 0 0,0 0 0,0 2 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33"/>
    </inkml:context>
    <inkml:brush xml:id="br0">
      <inkml:brushProperty name="width" value="0.08571" units="cm"/>
      <inkml:brushProperty name="height" value="0.08571" units="cm"/>
      <inkml:brushProperty name="color" value="#004F8B"/>
    </inkml:brush>
  </inkml:definitions>
  <inkml:trace contextRef="#ctx0" brushRef="#br0">185 248 7795,'-4'-5'0,"-2"1"0,0 0 0,-1-1-20,1 1 1,-2-1 0,1 1 0,-1 1 393,-1 0 1,-2 2-231,1 0 0,-2 0 0,2 1-139,-2 0 1,3 2 0,-2 1 0,2 1 68,0 2 0,1 1 0,0 3 1,3-1-65,2 2 1,-1 2 0,3 1 0,0 0-91,0 1 0,1-1 0,1 1 0,0 0 46,2-1 0,1-1 0,1-3 56,1-2-19,-1-2 0,3-4 0,0-1 7,4-4 0,-3-2 1,4-6-1,-2-2 35,-1-3 0,1-3 0,-2-2 138,2-4-129,-3 4 0,0-7 0,-2 4 0,-1-1-46,0 0 1,-3-1 0,0 1 0,-2 1 18,0 1 0,0 2 0,0 2 0,0 3 79,0 4 60,0 3 1,0 7-1,0 5 1,0 6 159,0 3 1,1 3 0,0 2 0,0 1-28,0 2 0,2 1 1,-1 3-138,1 1-106,1-1 1,-2 1-1,1-1 1,0 0-101,0 0 0,0 0 0,0-3 1,0-2-680,1-3 0,2-1 1,0-1-1182,-1-1 893,2-3 1011,-2 1 0,1-4 0,-1-1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29.056"/>
    </inkml:context>
    <inkml:brush xml:id="br0">
      <inkml:brushProperty name="width" value="0.08571" units="cm"/>
      <inkml:brushProperty name="height" value="0.08571" units="cm"/>
      <inkml:brushProperty name="color" value="#004F8B"/>
    </inkml:brush>
  </inkml:definitions>
  <inkml:trace contextRef="#ctx0" brushRef="#br0">1 31 8076,'0'-6'320,"0"3"94,0-3 0,0 4-191,2-2 0,3-1 1,3 3 26,2 0 1,2 2 0,1 0-286,2 0 0,1 2 58,-2 0 1,2 5 87,-2-1 0,1 2-34,-3 0 0,-2 1 0,-1 3 1,0-2 1,-1 1-1,-2-2 1,-2 0 26,-2 2 0,-2-2 0,0 1 1,0-1 20,-2 1 1,-2-2 0,-4 1-1,-3 0-38,0-2 0,-1 0 0,-1-3 0,-1 0-90,0 1 0,-2-2 0,2-1 0,1-2-197,2-2 0,0-2 1,4-2-1,2 0-278,2-3 477,2 3 0,1-6 0,0 3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34"/>
    </inkml:context>
    <inkml:brush xml:id="br0">
      <inkml:brushProperty name="width" value="0.08571" units="cm"/>
      <inkml:brushProperty name="height" value="0.08571" units="cm"/>
      <inkml:brushProperty name="color" value="#004F8B"/>
    </inkml:brush>
  </inkml:definitions>
  <inkml:trace contextRef="#ctx0" brushRef="#br0">150 115 8607,'-1'-9'0,"-1"0"0,-1 1 0,0 0 0,0 1 0,0 0 0,0 1 0,-1-1 0,-2 0 0,-1-1 0,-1 0 0,1 1 0,-1 0 0,0 0 0,1 2 0,-1 2 0,0 2 0,0 1 0,-1 2 0,0 3 97,1 4 0,0 3 1,1 1-1,2 1-119,1 2 1,1 0 0,3 2-128,0 0 84,0-1 1,2-1 0,1-1-54,1-2 90,0-1 0,3-2 0,0-3 0,1-3-35,1-2 0,1-2 1,-1-1-1,2-3 20,-2-3 1,1-1 0,-1-4-1,-1 0 79,-1-1 0,0-1 1,-3-1-1,0 1 119,1 0 1,-2 1 0,-1-1 0,1 1 64,-1 0 1,0 2 0,1 2 47,0 1 0,-1 6 0,1 2-72,1 6 0,-2 5 0,1 2-293,-1 2 0,1 1-13,-2 1 0,3 1 0,-2-2-147,2-1 1,0-3-1,0-1 1,1-2-405,0 0 0,-1-3 661,1-1 0,3 0 0,1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35"/>
    </inkml:context>
    <inkml:brush xml:id="br0">
      <inkml:brushProperty name="width" value="0.08571" units="cm"/>
      <inkml:brushProperty name="height" value="0.08571" units="cm"/>
      <inkml:brushProperty name="color" value="#004F8B"/>
    </inkml:brush>
  </inkml:definitions>
  <inkml:trace contextRef="#ctx0" brushRef="#br0">1 14 8430,'6'4'0,"1"-1"0,2-2 0,0 0 0,-1-1 0,2 0 0,0 0 0,3 0 0,-1-1 0,-2 0-468,-1-2 0,-3 0 0,2 0 468,-2 0 0,1-1 0,-1 0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36"/>
    </inkml:context>
    <inkml:brush xml:id="br0">
      <inkml:brushProperty name="width" value="0.08571" units="cm"/>
      <inkml:brushProperty name="height" value="0.08571" units="cm"/>
      <inkml:brushProperty name="color" value="#004F8B"/>
    </inkml:brush>
  </inkml:definitions>
  <inkml:trace contextRef="#ctx0" brushRef="#br0">18 1 9189,'-4'4'0,"0"1"0,1 1 0,1 1 0,1 2 0,-1 1 0,1 2 0,1 1 0,0 2 0,0 1 0,0 0 0,0 0 0,0 0 0,0 0 884,0-2 0,0 0-1149,0-3 1,0 2 0,1-2 0,1 1-1678,1 0 1942,0-2 0,1 2 0,0 0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37"/>
    </inkml:context>
    <inkml:brush xml:id="br0">
      <inkml:brushProperty name="width" value="0.08571" units="cm"/>
      <inkml:brushProperty name="height" value="0.08571" units="cm"/>
      <inkml:brushProperty name="color" value="#004F8B"/>
    </inkml:brush>
  </inkml:definitions>
  <inkml:trace contextRef="#ctx0" brushRef="#br0">132 93 7752,'0'-7'200,"0"-1"0,-2 2 0,0-1 0,-1-1-41,0 0 1,0-2 0,-2-1-13,1 2 0,-1 1 0,-1 3-127,-3 1 1,0 2-1,-1 3 1,0 1-58,2 2 1,-1 3 0,1 2 0,1 1 47,-1 2 1,2 1-1,0 0 1,3 0 44,2 0 0,-1 1 1,0-2-189,1 0 161,3 1 0,0-4 0,1 1-131,2-2 35,-2-2 0,5-2-159,-1-1 116,0-1 0,3-2 1,-3-2-1,0-3 0,0-2 0,2-3 0,-3-1 0,2-1 38,-1 0 1,-1 0-1,-1 0 1,0-1 58,-2 2 0,0 1 0,-1 0 358,-1 0 0,-1 2 927,0-1-1015,0 4 0,2 6 1,0 7 663,0 2-625,-1 2 0,2 3 1,-1 0 140,1 1-370,0 2 0,1 0 1,1 3-766,-1 0 257,0 1 0,1-2 0,-1 1 0,1-1 441,-1 1 0,0 0 0,1-1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38"/>
    </inkml:context>
    <inkml:brush xml:id="br0">
      <inkml:brushProperty name="width" value="0.08571" units="cm"/>
      <inkml:brushProperty name="height" value="0.08571" units="cm"/>
      <inkml:brushProperty name="color" value="#004F8B"/>
    </inkml:brush>
  </inkml:definitions>
  <inkml:trace contextRef="#ctx0" brushRef="#br0">4 1 9055,'-1'0'0,"0"5"0,0 5 0,0 4 0,1 1 0,1 3 0,0 1 0,0 2 0,2 0 0,0 1 0,0 0 0,-1 1 0,1 0 0,-1 0 0,0 0 0,1-2 0,0-2 0,-1-2 0,1-2 0,-1-2 0,1-2 703,0-3-862,1-5 0,3 0 0,-1-6 1,1-5-1,-1-2 0,-1-4 0,-1-2 1,1-1 5,-1-1 1,1-3 0,-1 2 99,0 0 0,2-1 0,0 2 1,0 2 176,0 3 0,-1 0 1,2 5 300,-1 1-283,-1 3 0,2 3 1,-2 3-1,1 2 8,0 3 0,-3 1 0,0 2 0,0 0-40,-1 2 1,2 0 0,-3 2 0,0-1-138,0 2 0,-1-2 0,0 1 1,0-2-500,0-1 1,0 0-1,2 0-322,1 0 0,-1-3 848,1 0 0,0-5 0,1-1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39"/>
    </inkml:context>
    <inkml:brush xml:id="br0">
      <inkml:brushProperty name="width" value="0.08571" units="cm"/>
      <inkml:brushProperty name="height" value="0.08571" units="cm"/>
      <inkml:brushProperty name="color" value="#004F8B"/>
    </inkml:brush>
  </inkml:definitions>
  <inkml:trace contextRef="#ctx0" brushRef="#br0">2 85 7297,'-2'5'0,"3"1"0,3-2 0,4-2 0,2-2 0,0 0 0,-1 0 394,0-2 0,0 0-338,-1-3 1,1 1 0,0 0 0,-2-1-63,-1-1 1,-1 0-1,-1 0-16,1-1 0,-3 1 1,1 0-63,-1-1 1,-1 0 0,-3 1 0,-1 1 45,0 1 0,-4 0 1,0 1-1,-2 1 26,1 0 1,-1 2 0,0-2 0,-1 2 135,-1 0 1,3 1 0,1 1 213,0 1-254,2 2 0,0 1 0,1 2 0,1-1 1,2 1 0,0 0 0,1 2 344,0 0-274,0-1 1,2 3 0,1-1-45,1 1-92,1-3 1,-1 3-1,0-3 1,1 2-240,1-2 0,0-1 0,0 0 0,1-1-10,0 0 0,-1-1 1,1-1-50,1-1 279,2 0 0,0 1 0,1-1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40"/>
    </inkml:context>
    <inkml:brush xml:id="br0">
      <inkml:brushProperty name="width" value="0.08571" units="cm"/>
      <inkml:brushProperty name="height" value="0.08571" units="cm"/>
      <inkml:brushProperty name="color" value="#004F8B"/>
    </inkml:brush>
  </inkml:definitions>
  <inkml:trace contextRef="#ctx0" brushRef="#br0">146 79 9012,'3'-7'0,"-2"1"0,-2-2 0,-2 1 0,-2-1 0,0 0 0,-1 1 0,-1 1 0,0 1 0,1 1 0,-2 1 0,-1 2 0,-1 0 0,0 1 0,0 0 0,1 1 0,1 0 0,2 3 0,-1 1 0,0 1 0,1 1 0,1 1 0,0 0 0,2 1 0,0 1 0,1 0-146,1 0 1,1 1-1,0-1 40,2 0 93,0-1 1,3 0 0,0-2-1,0-1-41,3-1 1,0-2 0,1-1 0,0 0-9,0-1 0,-1-4 0,2-2 0,0-1-37,0-2 1,0-1 0,-3-1 0,1 0 44,0 0 1,-2-2-1,0 0 1,-1 2-37,-1 0 0,0 0 569,-1-1-377,-1 1 0,-2 8 700,-2 5-580,2 1 1,-2 7 0,2-3 0,0 2-14,0 1 0,0 0 0,0 0-59,0 0-142,0-1 0,2 0 0,1-1 0,0-1 34,2-1 0,0-1 1,0-2-1,1 0-299,1-1 1,-1-1-1,2-2 1,-1-2-125,0-1 0,1-2 0,-1-2 0,0 1 182,-1-2 1,0-2 0,-1 0 0,0 0 91,-2 0 0,0 2 1,1-2-95,-1 0 1,1 2 1144,-1-1-561,-1 4 1,0 0 289,0 2-431,-2 2 0,3-1 90,-2 4 1,2 2-127,1 3 1,1 2 65,-1 0-134,2 1 5,-1 2 1,2 2 8,-1 2 0,-1 1 217,1 3-73,1 1-249,-4 1 1,2 0-1,-2 0 1,-1 0-1,0-2-229,0-1 1,-1-3-1,0-1 1,0-3 144,-1-2 1,0-1-338,0 0-25,0-4-420,0-1 1,0-12 247,0-3 435,-2-3 1,1 3 0,-2-3 15,-1 0 56,2-2 1,-2-4 0,2 0 0,0-2-28,0-2 0,2 3 0,0-2 0,0 1 184,0 2 1,0 0 0,2 5 0,1-1 156,2 1 1,0 4-1,2 0 1,-1 2-62,-1 2 0,1 1 0,-1 1 180,1 1 0,2 1 1,3 2-166,-1 2 0,-3 2 1,0 3 235,0 2-336,-2 0 0,1 1 0,0 0 135,-2-1-142,0 1 1,-3 1 0,0 1-1,-1-1 62,-1 1 0,-4-2 1,-2 2-1,-2-1 1,1 1 0,-2-1 0,1-2 0,-2 0-219,-1-1 0,3-2 0,-2 0 0,2-3-821,0 0 1,2-1 0,0 0 879,1-2 0,-2-4 0,1-2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41"/>
    </inkml:context>
    <inkml:brush xml:id="br0">
      <inkml:brushProperty name="width" value="0.08571" units="cm"/>
      <inkml:brushProperty name="height" value="0.08571" units="cm"/>
      <inkml:brushProperty name="color" value="#004F8B"/>
    </inkml:brush>
  </inkml:definitions>
  <inkml:trace contextRef="#ctx0" brushRef="#br0">1 89 7693,'2'-6'-674,"3"1"856,2 3 0,1 2 0,1 0 0,0 0 11,-1 0 1,3 0-1,1 0 1,1 0 145,0 0-292,0 0 1,0 0 0,1 0 15,-1 0 0,0-2 0,0 0-135,1 0-38,-1-1 0,-1-2 1,-1 2-1,0-1-169,-2 1 0,1 0 0,-1-2 0,-1 0-285,-1-1 1,0 0 563,-1 0 0,-1-3 0,1-2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42"/>
    </inkml:context>
    <inkml:brush xml:id="br0">
      <inkml:brushProperty name="width" value="0.08571" units="cm"/>
      <inkml:brushProperty name="height" value="0.08571" units="cm"/>
      <inkml:brushProperty name="color" value="#004F8B"/>
    </inkml:brush>
  </inkml:definitions>
  <inkml:trace contextRef="#ctx0" brushRef="#br0">10 1 7799,'-5'0'-141,"1"2"1,4 1-1,0 4 311,0 2 1,0 1 0,0 0 0,0 3 27,0 1 1,0 2-1,0 3 1,1 2-47,1 0 0,1 1 1,0 0-1,0 1-67,0 0 0,-2 0 0,2 0 0,-1 0-36,0-1 1,-1-2 0,1-1-1,0-1-431,1-2 0,0-3 0,0-3-338,0-2 476,1 0 0,-1-4-562,0 0 538,2-2 0,0-4 268,1-4 0,-2-4 0,1-1 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43"/>
    </inkml:context>
    <inkml:brush xml:id="br0">
      <inkml:brushProperty name="width" value="0.08571" units="cm"/>
      <inkml:brushProperty name="height" value="0.08571" units="cm"/>
      <inkml:brushProperty name="color" value="#004F8B"/>
    </inkml:brush>
  </inkml:definitions>
  <inkml:trace contextRef="#ctx0" brushRef="#br0">0 124 8012,'2'7'0,"2"-1"0,1-1 0,3-1 0,1-1 0,2 0 0,1-2 0,0 0 0,-1-2 0,-1-2 636,1-1 1,-2 0-595,1-1 0,-2 0 0,-1 0 0,0-2 36,0 0 1,-2-2 0,1 2 0,-1-1-193,-1-1 1,-1-1 0,0-2 19,-1 0 1,-1 3 0,-3-1 251,-1 3-155,-3 1 0,0 1 0,-2 1 200,-1 2-189,-1 0 0,-1 4 0,0 0 262,0 2-249,0 3 1,1 0 0,-1 3 0,2 1 63,1 0 0,1-1 0,2 1 1,1-1 22,0 0 1,2 2 0,1-1 0,0 0-26,1 1 0,1-1 0,2 1 1,2-1-19,1 0 1,1-1 0,2 0 0,0-1-35,2-1 1,-2-1-1,3-2 1,-1-2-57,0 0 1,1-2-1,1-1 1,1 0-69,-1-2 0,0-1 1,0-3-242,-2-1 253,2-1 0,-4-2 0,0 1 1,-1-2-46,-2 1 1,0-1-1,-2 0 1,1-1-102,-1 0 1,-1 2 0,-2-2 0,0 0 141,-1-1 1,0 2 0,0-1-1,0 1 131,0 0 1,-1 2 505,0 1-303,-2 2 0,1 2-12,0 6 0,2 1 0,2 4 0,1 1 93,3 2 0,-1 0 0,2 2 283,1 0-450,2-1 1,0 2 0,0-2 31,1 0-115,1 2 0,-1-3 0,1 1 0,-1 0-120,0-2 0,-1 1 0,2-2 1,-2 0-200,0-1 0,0-1 0,-2-1-582,1-1 0,2-1 0,0-2-78,-1-2 0,-2 1 1,-4-3 892,1 0 0,-1-5 0,1-2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29.580"/>
    </inkml:context>
    <inkml:brush xml:id="br0">
      <inkml:brushProperty name="width" value="0.08571" units="cm"/>
      <inkml:brushProperty name="height" value="0.08571" units="cm"/>
      <inkml:brushProperty name="color" value="#004F8B"/>
    </inkml:brush>
  </inkml:definitions>
  <inkml:trace contextRef="#ctx0" brushRef="#br0">159 91 7975,'-2'-4'0,"-1"0"0,0 0 0,0-2 193,-1 0 0,1 0 1,-2 0-1,1 0 90,0 0 0,-4 0 0,0 0 1,1-1-204,0 1 0,-1 1 0,-1 0-189,-1 1 1,2 3 131,-2-1 1,3 2 0,-1 2 94,1 2 0,1 2 1,0 2-390,0 2 1,2 0 115,0 0 0,2 2 0,0 2-23,1 0 137,1-1 1,1-1 0,1 0-59,2 0 0,2 0 0,0-2 0,0-2 21,0-1 0,3-3 0,0-1 0,1 0-106,0-2 0,-2-3 0,1-2 1,-1-1 8,0-2 0,0 1 1,-2-2-1,-1-1 245,-1 0 1,1 2 0,-2-2-1,0 3 436,-1 0-329,0 2-20,1-1 788,0 4-604,4 1 1,-1 4-243,0 4-141,-3-1 0,2 4 0,-1-2 0,0 0-167,0 2 0,-1 0 0,2 1 0,-1-1-59,1-1 0,2-1 0,1 1 268,0-1 0,-1 0 0,-1 0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44"/>
    </inkml:context>
    <inkml:brush xml:id="br0">
      <inkml:brushProperty name="width" value="0.08571" units="cm"/>
      <inkml:brushProperty name="height" value="0.08571" units="cm"/>
      <inkml:brushProperty name="color" value="#004F8B"/>
    </inkml:brush>
  </inkml:definitions>
  <inkml:trace contextRef="#ctx0" brushRef="#br0">124 1 8106,'-7'4'0,"1"2"0,1 2 0,1 2 459,-1 0 1,0-2-1,0 2-240,-1 0 0,0 0-374,0 0 138,1 3 0,-2-4 1,2 2-476,-1-1 293,0 0 1,0 1-1,0-3 1,1 1-227,0-2 1,0 1 0,1-2 424,0 1 0,1-1 0,1 0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45"/>
    </inkml:context>
    <inkml:brush xml:id="br0">
      <inkml:brushProperty name="width" value="0.08571" units="cm"/>
      <inkml:brushProperty name="height" value="0.08571" units="cm"/>
      <inkml:brushProperty name="color" value="#004F8B"/>
    </inkml:brush>
  </inkml:definitions>
  <inkml:trace contextRef="#ctx0" brushRef="#br0">1 27 7773,'6'-2'0,"1"0"0,2 2 0,0 0 0,-1 1 0,1 1 0,0-1 162,0-1 1,0 2 0,1-1 0,0 0 0,0 0-223,-1-1 0,2-2 0,-1 0 0,0 0-217,-1-2 0,0 2 0,0-1 1,-1 0 276,-1-1 0,2-1 0,-2 1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146"/>
    </inkml:context>
    <inkml:brush xml:id="br0">
      <inkml:brushProperty name="width" value="0.08571" units="cm"/>
      <inkml:brushProperty name="height" value="0.08571" units="cm"/>
      <inkml:brushProperty name="color" value="#004F8B"/>
    </inkml:brush>
  </inkml:definitions>
  <inkml:trace contextRef="#ctx0" brushRef="#br0">18 0 7845,'-7'3'0,"2"1"0,3 2 442,0 0 0,0 3 0,3 2 0,0 0 0,1 2 269,0-1 0,1 3-566,1 2 0,-1 2 0,0 1-54,1 2 1,0 0 0,0 0 0,0 1-59,-1-1 0,0 1 0,-1-4 0,0-1-335,0-2 1,1-1-1,-1-3 1,1 0-2324,0-2 2625,-1-1 0,2-1 0,-2-1 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75"/>
    </inkml:context>
    <inkml:brush xml:id="br0">
      <inkml:brushProperty name="width" value="0.08571" units="cm"/>
      <inkml:brushProperty name="height" value="0.08571" units="cm"/>
      <inkml:brushProperty name="color" value="#004F8B"/>
    </inkml:brush>
  </inkml:definitions>
  <inkml:trace contextRef="#ctx0" brushRef="#br0">80 14 7653,'-5'-5'-302,"-1"1"697,-1 1 1,0 1-1,-1 2-253,-1 0 1,1 1-158,0 0 0,2 0 0,0 3-66,1 1 0,2 0 58,2 2 0,2 0 1,2 0-1,1 0-30,1-1 1,1-1-1,0 1 1,1-1 5,1-1 43,-2 0 0,2 1 276,0-1-182,-2 3 1,0-3 0,-1 2 0,-1-1 424,1 0-343,-3 1 1,2-1 279,-3 3-337,0 1 0,-2-1 0,-3 0-32,-1-1 0,-1-1 1,-1-2-1,1 1-231,-1-1 1,-1-1 0,0-2-303,-1 0 0,0-4 0,2-1 1,2-2-690,1 0 1139,2-2 0,0-1 0,0 1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76"/>
    </inkml:context>
    <inkml:brush xml:id="br0">
      <inkml:brushProperty name="width" value="0.08571" units="cm"/>
      <inkml:brushProperty name="height" value="0.08571" units="cm"/>
      <inkml:brushProperty name="color" value="#004F8B"/>
    </inkml:brush>
  </inkml:definitions>
  <inkml:trace contextRef="#ctx0" brushRef="#br0">0 9 8328,'9'1'0,"0"1"0,0-1 0,0-1 0,0 1 0,1 0 0,0 0 0,0 0 0,-1 0 0,0-2-682,0 0 0,1-2 682,0-1 0,-1-1 0,-3 1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77"/>
    </inkml:context>
    <inkml:brush xml:id="br0">
      <inkml:brushProperty name="width" value="0.08571" units="cm"/>
      <inkml:brushProperty name="height" value="0.08571" units="cm"/>
      <inkml:brushProperty name="color" value="#004F8B"/>
    </inkml:brush>
  </inkml:definitions>
  <inkml:trace contextRef="#ctx0" brushRef="#br0">10 0 10406,'-3'6'0,"0"0"0,1 1 0,1 1 0,1 2 0,0 1 0,0 1 0,0 3 0,0-1 0,0 2 0,0 0 0,1 0 0,1 0 0,1 0 0,0 0 0,-1 0 0,2 1 0,0-1 0,1-1 0,0 0 0,0-1 0,2-1 0,0 0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78"/>
    </inkml:context>
    <inkml:brush xml:id="br0">
      <inkml:brushProperty name="width" value="0.08571" units="cm"/>
      <inkml:brushProperty name="height" value="0.08571" units="cm"/>
      <inkml:brushProperty name="color" value="#004F8B"/>
    </inkml:brush>
  </inkml:definitions>
  <inkml:trace contextRef="#ctx0" brushRef="#br0">1 1 7153,'0'5'-569,"0"1"569,0-4 0,0 5 0,0-1 0</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79"/>
    </inkml:context>
    <inkml:brush xml:id="br0">
      <inkml:brushProperty name="width" value="0.08571" units="cm"/>
      <inkml:brushProperty name="height" value="0.08571" units="cm"/>
      <inkml:brushProperty name="color" value="#004F8B"/>
    </inkml:brush>
  </inkml:definitions>
  <inkml:trace contextRef="#ctx0" brushRef="#br0">115 40 7412,'-4'-7'0,"-1"1"125,-1 1-47,1 1 1,-2 0 0,1 0 425,-1 2-282,-1-1 0,0 0 0,0 2-70,-1 0 0,2 2 1,-2 1-133,2 2 1,2 3-1,0 3 1,1 0-60,1 2 1,1 0-1,2 2 1,0 1-17,0-1 0,1 0 1,0-1-1,1 0-60,0-1 1,1-2-1,2-1 1,-1-2 47,0-1 1,3-2-1,0-1-99,1-1 0,-1-5 1,0-3-1,-1-1 29,-1-2 0,1-3 0,-1 0 0,-1-1 113,1 0 1,-2 0-1,1 0 1,-2 0 133,0 1 1,0 2 0,-2 1 609,2 2-394,-2 0 1,4 9 0,-2 2 0,0 4-171,0 2 1,1 0-1,0 2 1,0 0-341,0 1 1,1 0-1,-1-1-990,1 0 912,0-2 0,2 0 1,1-1-677,0 0 938,-2 0 0,5-2 0,0-1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80"/>
    </inkml:context>
    <inkml:brush xml:id="br0">
      <inkml:brushProperty name="width" value="0.08571" units="cm"/>
      <inkml:brushProperty name="height" value="0.08571" units="cm"/>
      <inkml:brushProperty name="color" value="#004F8B"/>
    </inkml:brush>
  </inkml:definitions>
  <inkml:trace contextRef="#ctx0" brushRef="#br0">111 22 7684,'-5'-7'88,"0"1"1,-1 2-1,-1 1 1,-2 1-1,-1 2 1,0 0 0,0 2-1,1 1 1,2 1-1,0 2 1,0 2-1,2-1 1,0 2 0,1-1-1,1 1 340,2 1 1,0 0-1,1 1 1,0-1-477,0 1 1,2-2-1,1 1 103,1 0 1,1-3 0,0 0-354,1-1 1,4 0 0,-2-3-116,2-2 1,0 0 0,1-2-1,-1-1-122,-1-2 0,-1-3 0,0-2-203,-1-1 738,1-2 0,-1-1 0,1-2 0,-1-1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81"/>
    </inkml:context>
    <inkml:brush xml:id="br0">
      <inkml:brushProperty name="width" value="0.08571" units="cm"/>
      <inkml:brushProperty name="height" value="0.08571" units="cm"/>
      <inkml:brushProperty name="color" value="#004F8B"/>
    </inkml:brush>
  </inkml:definitions>
  <inkml:trace contextRef="#ctx0" brushRef="#br0">0 14 10671,'3'-8'0,"-1"3"0,1 4 0,-1 7 0,0 2 0,0 3 0,0 1 0,0 3 0,-1 2 0,1 2 0,-1 2 0,0 1 0,0 1 0,1 0 0,0 0 0,1-1 0,1 0-62,1 0 1,-1-2 0,1-1 0,-1-1 0,0-2 0,1-2-3160,-1 0 3221,-1-5 0,3 2 0,-2-4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30.078"/>
    </inkml:context>
    <inkml:brush xml:id="br0">
      <inkml:brushProperty name="width" value="0.08571" units="cm"/>
      <inkml:brushProperty name="height" value="0.08571" units="cm"/>
      <inkml:brushProperty name="color" value="#004F8B"/>
    </inkml:brush>
  </inkml:definitions>
  <inkml:trace contextRef="#ctx0" brushRef="#br0">207 86 7671,'-4'-7'0,"0"1"166,0 0 1,-2 0 0,0 0 0,0 0 388,0 0 0,-3 0 0,0 0 0,-1 0-363,-1 0 1,1 0 0,-2 1 0,0 2-53,0 0 1,2 1-1,0 2 1,1 1-223,-1 1 1,3 0 0,-1 4-114,1 3 0,1 2 128,0 4 0,3-2 0,0 3 33,0 1 1,2-1-1,-1 0-254,2 1 0,2-3 106,2-2 0,2 0-13,0-4 1,0 0 52,0-2 1,2-3-1,1-1-41,0-1 0,0-2 1,0-3-1,1-2 38,-1 0 0,0-4 0,2 0 0,-3-1 193,1-2 0,-1-1 1,1 0-1,0 0 179,-2 2 0,0 1 0,-1 2 0,0 0 235,0 2 1,-2 3 0,0 2 366,1 1-664,0 1 1,0 5 0,-2 4 74,0 1 0,-1 5 0,0 1 902,0 2-827,0 3 0,-2-2 0,0 1-127,0-1 0,-1-1 0,0 0 1,-1-1-1,0-2-82,2 0 1,-2-1 0,-1-1 0,0-1-129,-2 0 1,0-2 0,0-1-1,1 0-599,-3-1 0,1-4 0,-2 0 1,0-1-318,0-2 1,1 0 0,-1-3 0,2-2 201,-1-4 0,2-4 0,1-4 736,2-2 0,1-4 0,1 0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82"/>
    </inkml:context>
    <inkml:brush xml:id="br0">
      <inkml:brushProperty name="width" value="0.08571" units="cm"/>
      <inkml:brushProperty name="height" value="0.08571" units="cm"/>
      <inkml:brushProperty name="color" value="#004F8B"/>
    </inkml:brush>
  </inkml:definitions>
  <inkml:trace contextRef="#ctx0" brushRef="#br0">115 1 7683,'-9'0'0,"1"0"0,-1 0 0,0 0 0,0 0 0,0 2 0,1 0-62,1 2 0,0 1 12,3-1 0,-1 1 52,1-1-95,0 0 1,0 1 0,0 1 0,2 0-1,-1 1-13,1 1 1,-1 2-1,1 0 487,0 0 1,2 1 435,0 1-616,0-3 1,0-1-1,2-4 636,0 1-603,4-1 0,0-1 1,1 0-1,1-2 15,2 0 1,0 0 0,2-1 0,0 0-221,1 0 1,0-2 0,0 0 0,0-1-581,-1 0 0,-1 1 1,-3 0 550,1 0 0,0 0 0,0 2 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83"/>
    </inkml:context>
    <inkml:brush xml:id="br0">
      <inkml:brushProperty name="width" value="0.08571" units="cm"/>
      <inkml:brushProperty name="height" value="0.08571" units="cm"/>
      <inkml:brushProperty name="color" value="#004F8B"/>
    </inkml:brush>
  </inkml:definitions>
  <inkml:trace contextRef="#ctx0" brushRef="#br0">185 248 7795,'-4'-5'0,"-2"1"0,0 0 0,-1-1-20,1 1 1,-2-1 0,1 1 0,-1 1 393,-1 0 1,-2 2-231,1 0 0,-2 0 0,2 1-139,-2 0 1,3 2 0,-2 1 0,2 1 68,0 2 0,1 1 0,0 3 1,3-1-65,2 2 1,-1 2 0,3 1 0,0 0-91,0 1 0,1-1 0,1 1 0,0 0 46,2-1 0,1-1 0,1-3 56,1-2-19,-1-2 0,3-4 0,0-1 7,4-4 0,-3-2 1,4-6-1,-2-2 35,-1-3 0,1-3 0,-2-2 138,2-4-129,-3 4 0,0-7 0,-2 4 0,-1-1-46,0 0 1,-3-1 0,0 1 0,-2 1 18,0 1 0,0 2 0,0 2 0,0 3 79,0 4 60,0 3 1,0 7-1,0 5 1,0 6 159,0 3 1,1 3 0,0 2 0,0 1-28,0 2 0,2 1 1,-1 3-138,1 1-106,1-1 1,-2 1-1,1-1 1,0 0-101,0 0 0,0 0 0,0-3 1,0-2-680,1-3 0,2-1 1,0-1-1182,-1-1 893,2-3 1011,-2 1 0,1-4 0,-1-1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84"/>
    </inkml:context>
    <inkml:brush xml:id="br0">
      <inkml:brushProperty name="width" value="0.08571" units="cm"/>
      <inkml:brushProperty name="height" value="0.08571" units="cm"/>
      <inkml:brushProperty name="color" value="#004F8B"/>
    </inkml:brush>
  </inkml:definitions>
  <inkml:trace contextRef="#ctx0" brushRef="#br0">150 115 8607,'-1'-9'0,"-1"0"0,-1 1 0,0 0 0,0 1 0,0 0 0,0 1 0,-1-1 0,-2 0 0,-1-1 0,-1 0 0,1 1 0,-1 0 0,0 0 0,1 2 0,-1 2 0,0 2 0,0 1 0,-1 2 0,0 3 97,1 4 0,0 3 1,1 1-1,2 1-119,1 2 1,1 0 0,3 2-128,0 0 84,0-1 1,2-1 0,1-1-54,1-2 90,0-1 0,3-2 0,0-3 0,1-3-35,1-2 0,1-2 1,-1-1-1,2-3 20,-2-3 1,1-1 0,-1-4-1,-1 0 79,-1-1 0,0-1 1,-3-1-1,0 1 119,1 0 1,-2 1 0,-1-1 0,1 1 64,-1 0 1,0 2 0,1 2 47,0 1 0,-1 6 0,1 2-72,1 6 0,-2 5 0,1 2-293,-1 2 0,1 1-13,-2 1 0,3 1 0,-2-2-147,2-1 1,0-3-1,0-1 1,1-2-405,0 0 0,-1-3 661,1-1 0,3 0 0,1 0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85"/>
    </inkml:context>
    <inkml:brush xml:id="br0">
      <inkml:brushProperty name="width" value="0.08571" units="cm"/>
      <inkml:brushProperty name="height" value="0.08571" units="cm"/>
      <inkml:brushProperty name="color" value="#004F8B"/>
    </inkml:brush>
  </inkml:definitions>
  <inkml:trace contextRef="#ctx0" brushRef="#br0">1 14 8430,'6'4'0,"1"-1"0,2-2 0,0 0 0,-1-1 0,2 0 0,0 0 0,3 0 0,-1-1 0,-2 0-468,-1-2 0,-3 0 0,2 0 468,-2 0 0,1-1 0,-1 0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86"/>
    </inkml:context>
    <inkml:brush xml:id="br0">
      <inkml:brushProperty name="width" value="0.08571" units="cm"/>
      <inkml:brushProperty name="height" value="0.08571" units="cm"/>
      <inkml:brushProperty name="color" value="#004F8B"/>
    </inkml:brush>
  </inkml:definitions>
  <inkml:trace contextRef="#ctx0" brushRef="#br0">18 1 9189,'-4'4'0,"0"1"0,1 1 0,1 1 0,1 2 0,-1 1 0,1 2 0,1 1 0,0 2 0,0 1 0,0 0 0,0 0 0,0 0 0,0 0 884,0-2 0,0 0-1149,0-3 1,0 2 0,1-2 0,1 1-1678,1 0 1942,0-2 0,1 2 0,0 0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87"/>
    </inkml:context>
    <inkml:brush xml:id="br0">
      <inkml:brushProperty name="width" value="0.08571" units="cm"/>
      <inkml:brushProperty name="height" value="0.08571" units="cm"/>
      <inkml:brushProperty name="color" value="#004F8B"/>
    </inkml:brush>
  </inkml:definitions>
  <inkml:trace contextRef="#ctx0" brushRef="#br0">132 93 7752,'0'-7'200,"0"-1"0,-2 2 0,0-1 0,-1-1-41,0 0 1,0-2 0,-2-1-13,1 2 0,-1 1 0,-1 3-127,-3 1 1,0 2-1,-1 3 1,0 1-58,2 2 1,-1 3 0,1 2 0,1 1 47,-1 2 1,2 1-1,0 0 1,3 0 44,2 0 0,-1 1 1,0-2-189,1 0 161,3 1 0,0-4 0,1 1-131,2-2 35,-2-2 0,5-2-159,-1-1 116,0-1 0,3-2 1,-3-2-1,0-3 0,0-2 0,2-3 0,-3-1 0,2-1 38,-1 0 1,-1 0-1,-1 0 1,0-1 58,-2 2 0,0 1 0,-1 0 358,-1 0 0,-1 2 927,0-1-1015,0 4 0,2 6 1,0 7 663,0 2-625,-1 2 0,2 3 1,-1 0 140,1 1-370,0 2 0,1 0 1,1 3-766,-1 0 257,0 1 0,1-2 0,-1 1 0,1-1 441,-1 1 0,0 0 0,1-1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88"/>
    </inkml:context>
    <inkml:brush xml:id="br0">
      <inkml:brushProperty name="width" value="0.08571" units="cm"/>
      <inkml:brushProperty name="height" value="0.08571" units="cm"/>
      <inkml:brushProperty name="color" value="#004F8B"/>
    </inkml:brush>
  </inkml:definitions>
  <inkml:trace contextRef="#ctx0" brushRef="#br0">4 1 9055,'-1'0'0,"0"5"0,0 5 0,0 4 0,1 1 0,1 3 0,0 1 0,0 2 0,2 0 0,0 1 0,0 0 0,-1 1 0,1 0 0,-1 0 0,0 0 0,1-2 0,0-2 0,-1-2 0,1-2 0,-1-2 0,1-2 703,0-3-862,1-5 0,3 0 0,-1-6 1,1-5-1,-1-2 0,-1-4 0,-1-2 1,1-1 5,-1-1 1,1-3 0,-1 2 99,0 0 0,2-1 0,0 2 1,0 2 176,0 3 0,-1 0 1,2 5 300,-1 1-283,-1 3 0,2 3 1,-2 3-1,1 2 8,0 3 0,-3 1 0,0 2 0,0 0-40,-1 2 1,2 0 0,-3 2 0,0-1-138,0 2 0,-1-2 0,0 1 1,0-2-500,0-1 1,0 0-1,2 0-322,1 0 0,-1-3 848,1 0 0,0-5 0,1-1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89"/>
    </inkml:context>
    <inkml:brush xml:id="br0">
      <inkml:brushProperty name="width" value="0.08571" units="cm"/>
      <inkml:brushProperty name="height" value="0.08571" units="cm"/>
      <inkml:brushProperty name="color" value="#004F8B"/>
    </inkml:brush>
  </inkml:definitions>
  <inkml:trace contextRef="#ctx0" brushRef="#br0">2 85 7297,'-2'5'0,"3"1"0,3-2 0,4-2 0,2-2 0,0 0 0,-1 0 394,0-2 0,0 0-338,-1-3 1,1 1 0,0 0 0,-2-1-63,-1-1 1,-1 0-1,-1 0-16,1-1 0,-3 1 1,1 0-63,-1-1 1,-1 0 0,-3 1 0,-1 1 45,0 1 0,-4 0 1,0 1-1,-2 1 26,1 0 1,-1 2 0,0-2 0,-1 2 135,-1 0 1,3 1 0,1 1 213,0 1-254,2 2 0,0 1 0,1 2 0,1-1 1,2 1 0,0 0 0,1 2 344,0 0-274,0-1 1,2 3 0,1-1-45,1 1-92,1-3 1,-1 3-1,0-3 1,1 2-240,1-2 0,0-1 0,0 0 0,1-1-10,0 0 0,-1-1 1,1-1-50,1-1 279,2 0 0,0 1 0,1-1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90"/>
    </inkml:context>
    <inkml:brush xml:id="br0">
      <inkml:brushProperty name="width" value="0.08571" units="cm"/>
      <inkml:brushProperty name="height" value="0.08571" units="cm"/>
      <inkml:brushProperty name="color" value="#004F8B"/>
    </inkml:brush>
  </inkml:definitions>
  <inkml:trace contextRef="#ctx0" brushRef="#br0">146 79 9012,'3'-7'0,"-2"1"0,-2-2 0,-2 1 0,-2-1 0,0 0 0,-1 1 0,-1 1 0,0 1 0,1 1 0,-2 1 0,-1 2 0,-1 0 0,0 1 0,0 0 0,1 1 0,1 0 0,2 3 0,-1 1 0,0 1 0,1 1 0,1 1 0,0 0 0,2 1 0,0 1 0,1 0-146,1 0 1,1 1-1,0-1 40,2 0 93,0-1 1,3 0 0,0-2-1,0-1-41,3-1 1,0-2 0,1-1 0,0 0-9,0-1 0,-1-4 0,2-2 0,0-1-37,0-2 1,0-1 0,-3-1 0,1 0 44,0 0 1,-2-2-1,0 0 1,-1 2-37,-1 0 0,0 0 569,-1-1-377,-1 1 0,-2 8 700,-2 5-580,2 1 1,-2 7 0,2-3 0,0 2-14,0 1 0,0 0 0,0 0-59,0 0-142,0-1 0,2 0 0,1-1 0,0-1 34,2-1 0,0-1 1,0-2-1,1 0-299,1-1 1,-1-1-1,2-2 1,-1-2-125,0-1 0,1-2 0,-1-2 0,0 1 182,-1-2 1,0-2 0,-1 0 0,0 0 91,-2 0 0,0 2 1,1-2-95,-1 0 1,1 2 1144,-1-1-561,-1 4 1,0 0 289,0 2-431,-2 2 0,3-1 90,-2 4 1,2 2-127,1 3 1,1 2 65,-1 0-134,2 1 5,-1 2 1,2 2 8,-1 2 0,-1 1 217,1 3-73,1 1-249,-4 1 1,2 0-1,-2 0 1,-1 0-1,0-2-229,0-1 1,-1-3-1,0-1 1,0-3 144,-1-2 1,0-1-338,0 0-25,0-4-420,0-1 1,0-12 247,0-3 435,-2-3 1,1 3 0,-2-3 15,-1 0 56,2-2 1,-2-4 0,2 0 0,0-2-28,0-2 0,2 3 0,0-2 0,0 1 184,0 2 1,0 0 0,2 5 0,1-1 156,2 1 1,0 4-1,2 0 1,-1 2-62,-1 2 0,1 1 0,-1 1 180,1 1 0,2 1 1,3 2-166,-1 2 0,-3 2 1,0 3 235,0 2-336,-2 0 0,1 1 0,0 0 135,-2-1-142,0 1 1,-3 1 0,0 1-1,-1-1 62,-1 1 0,-4-2 1,-2 2-1,-2-1 1,1 1 0,-2-1 0,1-2 0,-2 0-219,-1-1 0,3-2 0,-2 0 0,2-3-821,0 0 1,2-1 0,0 0 879,1-2 0,-2-4 0,1-2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91"/>
    </inkml:context>
    <inkml:brush xml:id="br0">
      <inkml:brushProperty name="width" value="0.08571" units="cm"/>
      <inkml:brushProperty name="height" value="0.08571" units="cm"/>
      <inkml:brushProperty name="color" value="#004F8B"/>
    </inkml:brush>
  </inkml:definitions>
  <inkml:trace contextRef="#ctx0" brushRef="#br0">1 89 7693,'2'-6'-674,"3"1"856,2 3 0,1 2 0,1 0 0,0 0 11,-1 0 1,3 0-1,1 0 1,1 0 145,0 0-292,0 0 1,0 0 0,1 0 15,-1 0 0,0-2 0,0 0-135,1 0-38,-1-1 0,-1-2 1,-1 2-1,0-1-169,-2 1 0,1 0 0,-1-2 0,-1 0-285,-1-1 1,0 0 563,-1 0 0,-1-3 0,1-2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30.478"/>
    </inkml:context>
    <inkml:brush xml:id="br0">
      <inkml:brushProperty name="width" value="0.08571" units="cm"/>
      <inkml:brushProperty name="height" value="0.08571" units="cm"/>
      <inkml:brushProperty name="color" value="#004F8B"/>
    </inkml:brush>
  </inkml:definitions>
  <inkml:trace contextRef="#ctx0" brushRef="#br0">7 68 7999,'4'5'36,"0"-1"0,0 2 1,2-2-1,0 0 333,0 0 0,3 1 0,-1-2 1,2-1-98,1 1 0,-2-1 0,1-2 1,0 0 336,0-2-440,1-2 1,-2 0-342,1 0 0,-1 0 157,-3-2 0,0 0 1,0 0-235,-2 0 230,-2 0 0,-2-1 0,0 1-30,0-2 0,0 2-384,-2-2 369,-2 3 0,-3-2 0,0 3 1,-2 0-1,0 0 103,-2 2 0,0 2 0,-2 0 1,1 0 180,0 0 1,0 2 0,0 2 61,0 2 0,1 3 0,3 1 0,0 1 0,3 1-30,-1 1 1,4-1 0,0 2 0,1 1 9,1 0 1,1-1 0,1 1-116,2 0 1,1-3 0,2 2-1,0-3-272,1 0 0,3-4-254,-1 1 1,4-2 0,1-2-169,0-2 1,2-1-1,1-2 1,0-1 77,0-2 1,0-3 0,-1-2 468,-1 0 0,0-4 0,2-3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92"/>
    </inkml:context>
    <inkml:brush xml:id="br0">
      <inkml:brushProperty name="width" value="0.08571" units="cm"/>
      <inkml:brushProperty name="height" value="0.08571" units="cm"/>
      <inkml:brushProperty name="color" value="#004F8B"/>
    </inkml:brush>
  </inkml:definitions>
  <inkml:trace contextRef="#ctx0" brushRef="#br0">10 1 7799,'-5'0'-141,"1"2"1,4 1-1,0 4 311,0 2 1,0 1 0,0 0 0,0 3 27,0 1 1,0 2-1,0 3 1,1 2-47,1 0 0,1 1 1,0 0-1,0 1-67,0 0 0,-2 0 0,2 0 0,-1 0-36,0-1 1,-1-2 0,1-1-1,0-1-431,1-2 0,0-3 0,0-3-338,0-2 476,1 0 0,-1-4-562,0 0 538,2-2 0,0-4 268,1-4 0,-2-4 0,1-1 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93"/>
    </inkml:context>
    <inkml:brush xml:id="br0">
      <inkml:brushProperty name="width" value="0.08571" units="cm"/>
      <inkml:brushProperty name="height" value="0.08571" units="cm"/>
      <inkml:brushProperty name="color" value="#004F8B"/>
    </inkml:brush>
  </inkml:definitions>
  <inkml:trace contextRef="#ctx0" brushRef="#br0">0 124 8012,'2'7'0,"2"-1"0,1-1 0,3-1 0,1-1 0,2 0 0,1-2 0,0 0 0,-1-2 0,-1-2 636,1-1 1,-2 0-595,1-1 0,-2 0 0,-1 0 0,0-2 36,0 0 1,-2-2 0,1 2 0,-1-1-193,-1-1 1,-1-1 0,0-2 19,-1 0 1,-1 3 0,-3-1 251,-1 3-155,-3 1 0,0 1 0,-2 1 200,-1 2-189,-1 0 0,-1 4 0,0 0 262,0 2-249,0 3 1,1 0 0,-1 3 0,2 1 63,1 0 0,1-1 0,2 1 1,1-1 22,0 0 1,2 2 0,1-1 0,0 0-26,1 1 0,1-1 0,2 1 1,2-1-19,1 0 1,1-1 0,2 0 0,0-1-35,2-1 1,-2-1-1,3-2 1,-1-2-57,0 0 1,1-2-1,1-1 1,1 0-69,-1-2 0,0-1 1,0-3-242,-2-1 253,2-1 0,-4-2 0,0 1 1,-1-2-46,-2 1 1,0-1-1,-2 0 1,1-1-102,-1 0 1,-1 2 0,-2-2 0,0 0 141,-1-1 1,0 2 0,0-1-1,0 1 131,0 0 1,-1 2 505,0 1-303,-2 2 0,1 2-12,0 6 0,2 1 0,2 4 0,1 1 93,3 2 0,-1 0 0,2 2 283,1 0-450,2-1 1,0 2 0,0-2 31,1 0-115,1 2 0,-1-3 0,1 1 0,-1 0-120,0-2 0,-1 1 0,2-2 1,-2 0-200,0-1 0,0-1 0,-2-1-582,1-1 0,2-1 0,0-2-78,-1-2 0,-2 1 1,-4-3 892,1 0 0,-1-5 0,1-2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94"/>
    </inkml:context>
    <inkml:brush xml:id="br0">
      <inkml:brushProperty name="width" value="0.08571" units="cm"/>
      <inkml:brushProperty name="height" value="0.08571" units="cm"/>
      <inkml:brushProperty name="color" value="#004F8B"/>
    </inkml:brush>
  </inkml:definitions>
  <inkml:trace contextRef="#ctx0" brushRef="#br0">124 1 8106,'-7'4'0,"1"2"0,1 2 0,1 2 459,-1 0 1,0-2-1,0 2-240,-1 0 0,0 0-374,0 0 138,1 3 0,-2-4 1,2 2-476,-1-1 293,0 0 1,0 1-1,0-3 1,1 1-227,0-2 1,0 1 0,1-2 424,0 1 0,1-1 0,1 0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95"/>
    </inkml:context>
    <inkml:brush xml:id="br0">
      <inkml:brushProperty name="width" value="0.08571" units="cm"/>
      <inkml:brushProperty name="height" value="0.08571" units="cm"/>
      <inkml:brushProperty name="color" value="#004F8B"/>
    </inkml:brush>
  </inkml:definitions>
  <inkml:trace contextRef="#ctx0" brushRef="#br0">1 27 7773,'6'-2'0,"1"0"0,2 2 0,0 0 0,-1 1 0,1 1 0,0-1 162,0-1 1,0 2 0,1-1 0,0 0 0,0 0-223,-1-1 0,2-2 0,-1 0 0,0 0-217,-1-2 0,0 2 0,0-1 1,-1 0 276,-1-1 0,2-1 0,-2 1 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49.896"/>
    </inkml:context>
    <inkml:brush xml:id="br0">
      <inkml:brushProperty name="width" value="0.08571" units="cm"/>
      <inkml:brushProperty name="height" value="0.08571" units="cm"/>
      <inkml:brushProperty name="color" value="#004F8B"/>
    </inkml:brush>
  </inkml:definitions>
  <inkml:trace contextRef="#ctx0" brushRef="#br0">18 0 7845,'-7'3'0,"2"1"0,3 2 442,0 0 0,0 3 0,3 2 0,0 0 0,1 2 269,0-1 0,1 3-566,1 2 0,-1 2 0,0 1-54,1 2 1,0 0 0,0 0 0,0 1-59,-1-1 0,0 1 0,-1-4 0,0-1-335,0-2 1,1-1-1,-1-3 1,1 0-2324,0-2 2625,-1-1 0,2-1 0,-2-1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43"/>
    </inkml:context>
    <inkml:brush xml:id="br0">
      <inkml:brushProperty name="width" value="0.08571" units="cm"/>
      <inkml:brushProperty name="height" value="0.08571" units="cm"/>
      <inkml:brushProperty name="color" value="#004F8B"/>
    </inkml:brush>
  </inkml:definitions>
  <inkml:trace contextRef="#ctx0" brushRef="#br0">80 14 7653,'-5'-5'-302,"-1"1"697,-1 1 1,0 1-1,-1 2-253,-1 0 1,1 1-158,0 0 0,2 0 0,0 3-66,1 1 0,2 0 58,2 2 0,2 0 1,2 0-1,1 0-30,1-1 1,1-1-1,0 1 1,1-1 5,1-1 43,-2 0 0,2 1 276,0-1-182,-2 3 1,0-3 0,-1 2 0,-1-1 424,1 0-343,-3 1 1,2-1 279,-3 3-337,0 1 0,-2-1 0,-3 0-32,-1-1 0,-1-1 1,-1-2-1,1 1-231,-1-1 1,-1-1 0,0-2-303,-1 0 0,0-4 0,2-1 1,2-2-690,1 0 1139,2-2 0,0-1 0,0 1 0</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44"/>
    </inkml:context>
    <inkml:brush xml:id="br0">
      <inkml:brushProperty name="width" value="0.08571" units="cm"/>
      <inkml:brushProperty name="height" value="0.08571" units="cm"/>
      <inkml:brushProperty name="color" value="#004F8B"/>
    </inkml:brush>
  </inkml:definitions>
  <inkml:trace contextRef="#ctx0" brushRef="#br0">0 9 8328,'9'1'0,"0"1"0,0-1 0,0-1 0,0 1 0,1 0 0,0 0 0,0 0 0,-1 0 0,0-2-682,0 0 0,1-2 682,0-1 0,-1-1 0,-3 1 0</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45"/>
    </inkml:context>
    <inkml:brush xml:id="br0">
      <inkml:brushProperty name="width" value="0.08571" units="cm"/>
      <inkml:brushProperty name="height" value="0.08571" units="cm"/>
      <inkml:brushProperty name="color" value="#004F8B"/>
    </inkml:brush>
  </inkml:definitions>
  <inkml:trace contextRef="#ctx0" brushRef="#br0">10 0 10406,'-3'6'0,"0"0"0,1 1 0,1 1 0,1 2 0,0 1 0,0 1 0,0 3 0,0-1 0,0 2 0,0 0 0,1 0 0,1 0 0,1 0 0,0 0 0,-1 0 0,2 1 0,0-1 0,1-1 0,0 0 0,0-1 0,2-1 0,0 0 0</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46"/>
    </inkml:context>
    <inkml:brush xml:id="br0">
      <inkml:brushProperty name="width" value="0.08571" units="cm"/>
      <inkml:brushProperty name="height" value="0.08571" units="cm"/>
      <inkml:brushProperty name="color" value="#004F8B"/>
    </inkml:brush>
  </inkml:definitions>
  <inkml:trace contextRef="#ctx0" brushRef="#br0">1 1 7153,'0'5'-569,"0"1"569,0-4 0,0 5 0,0-1 0</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47"/>
    </inkml:context>
    <inkml:brush xml:id="br0">
      <inkml:brushProperty name="width" value="0.08571" units="cm"/>
      <inkml:brushProperty name="height" value="0.08571" units="cm"/>
      <inkml:brushProperty name="color" value="#004F8B"/>
    </inkml:brush>
  </inkml:definitions>
  <inkml:trace contextRef="#ctx0" brushRef="#br0">115 40 7412,'-4'-7'0,"-1"1"125,-1 1-47,1 1 1,-2 0 0,1 0 425,-1 2-282,-1-1 0,0 0 0,0 2-70,-1 0 0,2 2 1,-2 1-133,2 2 1,2 3-1,0 3 1,1 0-60,1 2 1,1 0-1,2 2 1,0 1-17,0-1 0,1 0 1,0-1-1,1 0-60,0-1 1,1-2-1,2-1 1,-1-2 47,0-1 1,3-2-1,0-1-99,1-1 0,-1-5 1,0-3-1,-1-1 29,-1-2 0,1-3 0,-1 0 0,-1-1 113,1 0 1,-2 0-1,1 0 1,-2 0 133,0 1 1,0 2 0,-2 1 609,2 2-394,-2 0 1,4 9 0,-2 2 0,0 4-171,0 2 1,1 0-1,0 2 1,0 0-341,0 1 1,1 0-1,-1-1-990,1 0 912,0-2 0,2 0 1,1-1-677,0 0 938,-2 0 0,5-2 0,0-1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31.904"/>
    </inkml:context>
    <inkml:brush xml:id="br0">
      <inkml:brushProperty name="width" value="0.08571" units="cm"/>
      <inkml:brushProperty name="height" value="0.08571" units="cm"/>
      <inkml:brushProperty name="color" value="#004F8B"/>
    </inkml:brush>
  </inkml:definitions>
  <inkml:trace contextRef="#ctx0" brushRef="#br0">0 1 8117,'0'6'565,"0"0"1,0 3-1,1 1 1,0 3-138,1 3 0,3 1 0,-1 7 0,1 2-149,1 1 0,1 1 1,1 3-1,0 2-187,-1 1 1,0 2 0,-1 0 0,0-1-270,0-1 0,0-3 0,0 0 0,0-4-13,0-2 1,1-6 0,-1-1 0,-1-3-1272,-1-4 1,1-2-543,0-5 1529,-3-1 1,1-7 473,-3-2 0,3-5 0,0-5 0</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48"/>
    </inkml:context>
    <inkml:brush xml:id="br0">
      <inkml:brushProperty name="width" value="0.08571" units="cm"/>
      <inkml:brushProperty name="height" value="0.08571" units="cm"/>
      <inkml:brushProperty name="color" value="#004F8B"/>
    </inkml:brush>
  </inkml:definitions>
  <inkml:trace contextRef="#ctx0" brushRef="#br0">111 22 7684,'-5'-7'88,"0"1"1,-1 2-1,-1 1 1,-2 1-1,-1 2 1,0 0 0,0 2-1,1 1 1,2 1-1,0 2 1,0 2-1,2-1 1,0 2 0,1-1-1,1 1 340,2 1 1,0 0-1,1 1 1,0-1-477,0 1 1,2-2-1,1 1 103,1 0 1,1-3 0,0 0-354,1-1 1,4 0 0,-2-3-116,2-2 1,0 0 0,1-2-1,-1-1-122,-1-2 0,-1-3 0,0-2-203,-1-1 738,1-2 0,-1-1 0,1-2 0,-1-1 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49"/>
    </inkml:context>
    <inkml:brush xml:id="br0">
      <inkml:brushProperty name="width" value="0.08571" units="cm"/>
      <inkml:brushProperty name="height" value="0.08571" units="cm"/>
      <inkml:brushProperty name="color" value="#004F8B"/>
    </inkml:brush>
  </inkml:definitions>
  <inkml:trace contextRef="#ctx0" brushRef="#br0">0 14 10671,'3'-8'0,"-1"3"0,1 4 0,-1 7 0,0 2 0,0 3 0,0 1 0,0 3 0,-1 2 0,1 2 0,-1 2 0,0 1 0,0 1 0,1 0 0,0 0 0,1-1 0,1 0-62,1 0 1,-1-2 0,1-1 0,-1-1 0,0-2 0,1-2-3160,-1 0 3221,-1-5 0,3 2 0,-2-4 0</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50"/>
    </inkml:context>
    <inkml:brush xml:id="br0">
      <inkml:brushProperty name="width" value="0.08571" units="cm"/>
      <inkml:brushProperty name="height" value="0.08571" units="cm"/>
      <inkml:brushProperty name="color" value="#004F8B"/>
    </inkml:brush>
  </inkml:definitions>
  <inkml:trace contextRef="#ctx0" brushRef="#br0">115 1 7683,'-9'0'0,"1"0"0,-1 0 0,0 0 0,0 0 0,0 2 0,1 0-62,1 2 0,0 1 12,3-1 0,-1 1 52,1-1-95,0 0 1,0 1 0,0 1 0,2 0-1,-1 1-13,1 1 1,-1 2-1,1 0 487,0 0 1,2 1 435,0 1-616,0-3 1,0-1-1,2-4 636,0 1-603,4-1 0,0-1 1,1 0-1,1-2 15,2 0 1,0 0 0,2-1 0,0 0-221,1 0 1,0-2 0,0 0 0,0-1-581,-1 0 0,-1 1 1,-3 0 550,1 0 0,0 0 0,0 2 0</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51"/>
    </inkml:context>
    <inkml:brush xml:id="br0">
      <inkml:brushProperty name="width" value="0.08571" units="cm"/>
      <inkml:brushProperty name="height" value="0.08571" units="cm"/>
      <inkml:brushProperty name="color" value="#004F8B"/>
    </inkml:brush>
  </inkml:definitions>
  <inkml:trace contextRef="#ctx0" brushRef="#br0">185 248 7795,'-4'-5'0,"-2"1"0,0 0 0,-1-1-20,1 1 1,-2-1 0,1 1 0,-1 1 393,-1 0 1,-2 2-231,1 0 0,-2 0 0,2 1-139,-2 0 1,3 2 0,-2 1 0,2 1 68,0 2 0,1 1 0,0 3 1,3-1-65,2 2 1,-1 2 0,3 1 0,0 0-91,0 1 0,1-1 0,1 1 0,0 0 46,2-1 0,1-1 0,1-3 56,1-2-19,-1-2 0,3-4 0,0-1 7,4-4 0,-3-2 1,4-6-1,-2-2 35,-1-3 0,1-3 0,-2-2 138,2-4-129,-3 4 0,0-7 0,-2 4 0,-1-1-46,0 0 1,-3-1 0,0 1 0,-2 1 18,0 1 0,0 2 0,0 2 0,0 3 79,0 4 60,0 3 1,0 7-1,0 5 1,0 6 159,0 3 1,1 3 0,0 2 0,0 1-28,0 2 0,2 1 1,-1 3-138,1 1-106,1-1 1,-2 1-1,1-1 1,0 0-101,0 0 0,0 0 0,0-3 1,0-2-680,1-3 0,2-1 1,0-1-1182,-1-1 893,2-3 1011,-2 1 0,1-4 0,-1-1 0</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52"/>
    </inkml:context>
    <inkml:brush xml:id="br0">
      <inkml:brushProperty name="width" value="0.08571" units="cm"/>
      <inkml:brushProperty name="height" value="0.08571" units="cm"/>
      <inkml:brushProperty name="color" value="#004F8B"/>
    </inkml:brush>
  </inkml:definitions>
  <inkml:trace contextRef="#ctx0" brushRef="#br0">150 115 8607,'-1'-9'0,"-1"0"0,-1 1 0,0 0 0,0 1 0,0 0 0,0 1 0,-1-1 0,-2 0 0,-1-1 0,-1 0 0,1 1 0,-1 0 0,0 0 0,1 2 0,-1 2 0,0 2 0,0 1 0,-1 2 0,0 3 97,1 4 0,0 3 1,1 1-1,2 1-119,1 2 1,1 0 0,3 2-128,0 0 84,0-1 1,2-1 0,1-1-54,1-2 90,0-1 0,3-2 0,0-3 0,1-3-35,1-2 0,1-2 1,-1-1-1,2-3 20,-2-3 1,1-1 0,-1-4-1,-1 0 79,-1-1 0,0-1 1,-3-1-1,0 1 119,1 0 1,-2 1 0,-1-1 0,1 1 64,-1 0 1,0 2 0,1 2 47,0 1 0,-1 6 0,1 2-72,1 6 0,-2 5 0,1 2-293,-1 2 0,1 1-13,-2 1 0,3 1 0,-2-2-147,2-1 1,0-3-1,0-1 1,1-2-405,0 0 0,-1-3 661,1-1 0,3 0 0,1 0 0</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53"/>
    </inkml:context>
    <inkml:brush xml:id="br0">
      <inkml:brushProperty name="width" value="0.08571" units="cm"/>
      <inkml:brushProperty name="height" value="0.08571" units="cm"/>
      <inkml:brushProperty name="color" value="#004F8B"/>
    </inkml:brush>
  </inkml:definitions>
  <inkml:trace contextRef="#ctx0" brushRef="#br0">1 14 8430,'6'4'0,"1"-1"0,2-2 0,0 0 0,-1-1 0,2 0 0,0 0 0,3 0 0,-1-1 0,-2 0-468,-1-2 0,-3 0 0,2 0 468,-2 0 0,1-1 0,-1 0 0</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54"/>
    </inkml:context>
    <inkml:brush xml:id="br0">
      <inkml:brushProperty name="width" value="0.08571" units="cm"/>
      <inkml:brushProperty name="height" value="0.08571" units="cm"/>
      <inkml:brushProperty name="color" value="#004F8B"/>
    </inkml:brush>
  </inkml:definitions>
  <inkml:trace contextRef="#ctx0" brushRef="#br0">18 1 9189,'-4'4'0,"0"1"0,1 1 0,1 1 0,1 2 0,-1 1 0,1 2 0,1 1 0,0 2 0,0 1 0,0 0 0,0 0 0,0 0 0,0 0 884,0-2 0,0 0-1149,0-3 1,0 2 0,1-2 0,1 1-1678,1 0 1942,0-2 0,1 2 0,0 0 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55"/>
    </inkml:context>
    <inkml:brush xml:id="br0">
      <inkml:brushProperty name="width" value="0.08571" units="cm"/>
      <inkml:brushProperty name="height" value="0.08571" units="cm"/>
      <inkml:brushProperty name="color" value="#004F8B"/>
    </inkml:brush>
  </inkml:definitions>
  <inkml:trace contextRef="#ctx0" brushRef="#br0">132 93 7752,'0'-7'200,"0"-1"0,-2 2 0,0-1 0,-1-1-41,0 0 1,0-2 0,-2-1-13,1 2 0,-1 1 0,-1 3-127,-3 1 1,0 2-1,-1 3 1,0 1-58,2 2 1,-1 3 0,1 2 0,1 1 47,-1 2 1,2 1-1,0 0 1,3 0 44,2 0 0,-1 1 1,0-2-189,1 0 161,3 1 0,0-4 0,1 1-131,2-2 35,-2-2 0,5-2-159,-1-1 116,0-1 0,3-2 1,-3-2-1,0-3 0,0-2 0,2-3 0,-3-1 0,2-1 38,-1 0 1,-1 0-1,-1 0 1,0-1 58,-2 2 0,0 1 0,-1 0 358,-1 0 0,-1 2 927,0-1-1015,0 4 0,2 6 1,0 7 663,0 2-625,-1 2 0,2 3 1,-1 0 140,1 1-370,0 2 0,1 0 1,1 3-766,-1 0 257,0 1 0,1-2 0,-1 1 0,1-1 441,-1 1 0,0 0 0,1-1 0</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56"/>
    </inkml:context>
    <inkml:brush xml:id="br0">
      <inkml:brushProperty name="width" value="0.08571" units="cm"/>
      <inkml:brushProperty name="height" value="0.08571" units="cm"/>
      <inkml:brushProperty name="color" value="#004F8B"/>
    </inkml:brush>
  </inkml:definitions>
  <inkml:trace contextRef="#ctx0" brushRef="#br0">4 1 9055,'-1'0'0,"0"5"0,0 5 0,0 4 0,1 1 0,1 3 0,0 1 0,0 2 0,2 0 0,0 1 0,0 0 0,-1 1 0,1 0 0,-1 0 0,0 0 0,1-2 0,0-2 0,-1-2 0,1-2 0,-1-2 0,1-2 703,0-3-862,1-5 0,3 0 0,-1-6 1,1-5-1,-1-2 0,-1-4 0,-1-2 1,1-1 5,-1-1 1,1-3 0,-1 2 99,0 0 0,2-1 0,0 2 1,0 2 176,0 3 0,-1 0 1,2 5 300,-1 1-283,-1 3 0,2 3 1,-2 3-1,1 2 8,0 3 0,-3 1 0,0 2 0,0 0-40,-1 2 1,2 0 0,-3 2 0,0-1-138,0 2 0,-1-2 0,0 1 1,0-2-500,0-1 1,0 0-1,2 0-322,1 0 0,-1-3 848,1 0 0,0-5 0,1-1 0</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57"/>
    </inkml:context>
    <inkml:brush xml:id="br0">
      <inkml:brushProperty name="width" value="0.08571" units="cm"/>
      <inkml:brushProperty name="height" value="0.08571" units="cm"/>
      <inkml:brushProperty name="color" value="#004F8B"/>
    </inkml:brush>
  </inkml:definitions>
  <inkml:trace contextRef="#ctx0" brushRef="#br0">2 85 7297,'-2'5'0,"3"1"0,3-2 0,4-2 0,2-2 0,0 0 0,-1 0 394,0-2 0,0 0-338,-1-3 1,1 1 0,0 0 0,-2-1-63,-1-1 1,-1 0-1,-1 0-16,1-1 0,-3 1 1,1 0-63,-1-1 1,-1 0 0,-3 1 0,-1 1 45,0 1 0,-4 0 1,0 1-1,-2 1 26,1 0 1,-1 2 0,0-2 0,-1 2 135,-1 0 1,3 1 0,1 1 213,0 1-254,2 2 0,0 1 0,1 2 0,1-1 1,2 1 0,0 0 0,1 2 344,0 0-274,0-1 1,2 3 0,1-1-45,1 1-92,1-3 1,-1 3-1,0-3 1,1 2-240,1-2 0,0-1 0,0 0 0,1-1-10,0 0 0,-1-1 1,1-1-50,1-1 279,2 0 0,0 1 0,1-1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32.184"/>
    </inkml:context>
    <inkml:brush xml:id="br0">
      <inkml:brushProperty name="width" value="0.08571" units="cm"/>
      <inkml:brushProperty name="height" value="0.08571" units="cm"/>
      <inkml:brushProperty name="color" value="#004F8B"/>
    </inkml:brush>
  </inkml:definitions>
  <inkml:trace contextRef="#ctx0" brushRef="#br0">7 48 7979,'0'-10'-244,"0"2"1,0 2 0,0-1 0,0 2 164,2 1 1,0-1 0,2 3 0,0 2 1376,2 1 1,2 0 0,1 3-204,0 1-946,4 0 1,0 4 0,1-1 22,-1 2-87,-1 0 0,0 1 0,0 0 0,-2 2-117,-2 0 0,-1 0 1,-2-1-1,-1 0-104,-2 0 0,-1 0 1,-1 1-1,-1-1 168,-1 0 1,-1-2-1,-3 0 1,-1-2-37,-1 0 1,0-1 0,-2-2 0,-1 0-114,0-1 1,-3-3 0,0 1 0,0-1-414,1-1 1,2-4 0,0-1-1,2-3 69,0-2 0,3 0 461,2-2 0,2-3 0,0 0 0</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58"/>
    </inkml:context>
    <inkml:brush xml:id="br0">
      <inkml:brushProperty name="width" value="0.08571" units="cm"/>
      <inkml:brushProperty name="height" value="0.08571" units="cm"/>
      <inkml:brushProperty name="color" value="#004F8B"/>
    </inkml:brush>
  </inkml:definitions>
  <inkml:trace contextRef="#ctx0" brushRef="#br0">146 79 9012,'3'-7'0,"-2"1"0,-2-2 0,-2 1 0,-2-1 0,0 0 0,-1 1 0,-1 1 0,0 1 0,1 1 0,-2 1 0,-1 2 0,-1 0 0,0 1 0,0 0 0,1 1 0,1 0 0,2 3 0,-1 1 0,0 1 0,1 1 0,1 1 0,0 0 0,2 1 0,0 1 0,1 0-146,1 0 1,1 1-1,0-1 40,2 0 93,0-1 1,3 0 0,0-2-1,0-1-41,3-1 1,0-2 0,1-1 0,0 0-9,0-1 0,-1-4 0,2-2 0,0-1-37,0-2 1,0-1 0,-3-1 0,1 0 44,0 0 1,-2-2-1,0 0 1,-1 2-37,-1 0 0,0 0 569,-1-1-377,-1 1 0,-2 8 700,-2 5-580,2 1 1,-2 7 0,2-3 0,0 2-14,0 1 0,0 0 0,0 0-59,0 0-142,0-1 0,2 0 0,1-1 0,0-1 34,2-1 0,0-1 1,0-2-1,1 0-299,1-1 1,-1-1-1,2-2 1,-1-2-125,0-1 0,1-2 0,-1-2 0,0 1 182,-1-2 1,0-2 0,-1 0 0,0 0 91,-2 0 0,0 2 1,1-2-95,-1 0 1,1 2 1144,-1-1-561,-1 4 1,0 0 289,0 2-431,-2 2 0,3-1 90,-2 4 1,2 2-127,1 3 1,1 2 65,-1 0-134,2 1 5,-1 2 1,2 2 8,-1 2 0,-1 1 217,1 3-73,1 1-249,-4 1 1,2 0-1,-2 0 1,-1 0-1,0-2-229,0-1 1,-1-3-1,0-1 1,0-3 144,-1-2 1,0-1-338,0 0-25,0-4-420,0-1 1,0-12 247,0-3 435,-2-3 1,1 3 0,-2-3 15,-1 0 56,2-2 1,-2-4 0,2 0 0,0-2-28,0-2 0,2 3 0,0-2 0,0 1 184,0 2 1,0 0 0,2 5 0,1-1 156,2 1 1,0 4-1,2 0 1,-1 2-62,-1 2 0,1 1 0,-1 1 180,1 1 0,2 1 1,3 2-166,-1 2 0,-3 2 1,0 3 235,0 2-336,-2 0 0,1 1 0,0 0 135,-2-1-142,0 1 1,-3 1 0,0 1-1,-1-1 62,-1 1 0,-4-2 1,-2 2-1,-2-1 1,1 1 0,-2-1 0,1-2 0,-2 0-219,-1-1 0,3-2 0,-2 0 0,2-3-821,0 0 1,2-1 0,0 0 879,1-2 0,-2-4 0,1-2 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59"/>
    </inkml:context>
    <inkml:brush xml:id="br0">
      <inkml:brushProperty name="width" value="0.08571" units="cm"/>
      <inkml:brushProperty name="height" value="0.08571" units="cm"/>
      <inkml:brushProperty name="color" value="#004F8B"/>
    </inkml:brush>
  </inkml:definitions>
  <inkml:trace contextRef="#ctx0" brushRef="#br0">1 89 7693,'2'-6'-674,"3"1"856,2 3 0,1 2 0,1 0 0,0 0 11,-1 0 1,3 0-1,1 0 1,1 0 145,0 0-292,0 0 1,0 0 0,1 0 15,-1 0 0,0-2 0,0 0-135,1 0-38,-1-1 0,-1-2 1,-1 2-1,0-1-169,-2 1 0,1 0 0,-1-2 0,-1 0-285,-1-1 1,0 0 563,-1 0 0,-1-3 0,1-2 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60"/>
    </inkml:context>
    <inkml:brush xml:id="br0">
      <inkml:brushProperty name="width" value="0.08571" units="cm"/>
      <inkml:brushProperty name="height" value="0.08571" units="cm"/>
      <inkml:brushProperty name="color" value="#004F8B"/>
    </inkml:brush>
  </inkml:definitions>
  <inkml:trace contextRef="#ctx0" brushRef="#br0">10 1 7799,'-5'0'-141,"1"2"1,4 1-1,0 4 311,0 2 1,0 1 0,0 0 0,0 3 27,0 1 1,0 2-1,0 3 1,1 2-47,1 0 0,1 1 1,0 0-1,0 1-67,0 0 0,-2 0 0,2 0 0,-1 0-36,0-1 1,-1-2 0,1-1-1,0-1-431,1-2 0,0-3 0,0-3-338,0-2 476,1 0 0,-1-4-562,0 0 538,2-2 0,0-4 268,1-4 0,-2-4 0,1-1 0</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61"/>
    </inkml:context>
    <inkml:brush xml:id="br0">
      <inkml:brushProperty name="width" value="0.08571" units="cm"/>
      <inkml:brushProperty name="height" value="0.08571" units="cm"/>
      <inkml:brushProperty name="color" value="#004F8B"/>
    </inkml:brush>
  </inkml:definitions>
  <inkml:trace contextRef="#ctx0" brushRef="#br0">0 124 8012,'2'7'0,"2"-1"0,1-1 0,3-1 0,1-1 0,2 0 0,1-2 0,0 0 0,-1-2 0,-1-2 636,1-1 1,-2 0-595,1-1 0,-2 0 0,-1 0 0,0-2 36,0 0 1,-2-2 0,1 2 0,-1-1-193,-1-1 1,-1-1 0,0-2 19,-1 0 1,-1 3 0,-3-1 251,-1 3-155,-3 1 0,0 1 0,-2 1 200,-1 2-189,-1 0 0,-1 4 0,0 0 262,0 2-249,0 3 1,1 0 0,-1 3 0,2 1 63,1 0 0,1-1 0,2 1 1,1-1 22,0 0 1,2 2 0,1-1 0,0 0-26,1 1 0,1-1 0,2 1 1,2-1-19,1 0 1,1-1 0,2 0 0,0-1-35,2-1 1,-2-1-1,3-2 1,-1-2-57,0 0 1,1-2-1,1-1 1,1 0-69,-1-2 0,0-1 1,0-3-242,-2-1 253,2-1 0,-4-2 0,0 1 1,-1-2-46,-2 1 1,0-1-1,-2 0 1,1-1-102,-1 0 1,-1 2 0,-2-2 0,0 0 141,-1-1 1,0 2 0,0-1-1,0 1 131,0 0 1,-1 2 505,0 1-303,-2 2 0,1 2-12,0 6 0,2 1 0,2 4 0,1 1 93,3 2 0,-1 0 0,2 2 283,1 0-450,2-1 1,0 2 0,0-2 31,1 0-115,1 2 0,-1-3 0,1 1 0,-1 0-120,0-2 0,-1 1 0,2-2 1,-2 0-200,0-1 0,0-1 0,-2-1-582,1-1 0,2-1 0,0-2-78,-1-2 0,-2 1 1,-4-3 892,1 0 0,-1-5 0,1-2 0</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62"/>
    </inkml:context>
    <inkml:brush xml:id="br0">
      <inkml:brushProperty name="width" value="0.08571" units="cm"/>
      <inkml:brushProperty name="height" value="0.08571" units="cm"/>
      <inkml:brushProperty name="color" value="#004F8B"/>
    </inkml:brush>
  </inkml:definitions>
  <inkml:trace contextRef="#ctx0" brushRef="#br0">124 1 8106,'-7'4'0,"1"2"0,1 2 0,1 2 459,-1 0 1,0-2-1,0 2-240,-1 0 0,0 0-374,0 0 138,1 3 0,-2-4 1,2 2-476,-1-1 293,0 0 1,0 1-1,0-3 1,1 1-227,0-2 1,0 1 0,1-2 424,0 1 0,1-1 0,1 0 0</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63"/>
    </inkml:context>
    <inkml:brush xml:id="br0">
      <inkml:brushProperty name="width" value="0.08571" units="cm"/>
      <inkml:brushProperty name="height" value="0.08571" units="cm"/>
      <inkml:brushProperty name="color" value="#004F8B"/>
    </inkml:brush>
  </inkml:definitions>
  <inkml:trace contextRef="#ctx0" brushRef="#br0">1 27 7773,'6'-2'0,"1"0"0,2 2 0,0 0 0,-1 1 0,1 1 0,0-1 162,0-1 1,0 2 0,1-1 0,0 0 0,0 0-223,-1-1 0,2-2 0,-1 0 0,0 0-217,-1-2 0,0 2 0,0-1 1,-1 0 276,-1-1 0,2-1 0,-2 1 0</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0.664"/>
    </inkml:context>
    <inkml:brush xml:id="br0">
      <inkml:brushProperty name="width" value="0.08571" units="cm"/>
      <inkml:brushProperty name="height" value="0.08571" units="cm"/>
      <inkml:brushProperty name="color" value="#004F8B"/>
    </inkml:brush>
  </inkml:definitions>
  <inkml:trace contextRef="#ctx0" brushRef="#br0">18 0 7845,'-7'3'0,"2"1"0,3 2 442,0 0 0,0 3 0,3 2 0,0 0 0,1 2 269,0-1 0,1 3-566,1 2 0,-1 2 0,0 1-54,1 2 1,0 0 0,0 0 0,0 1-59,-1-1 0,0 1 0,-1-4 0,0-1-335,0-2 1,1-1-1,-1-3 1,1 0-2324,0-2 2625,-1-1 0,2-1 0,-2-1 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63"/>
    </inkml:context>
    <inkml:brush xml:id="br0">
      <inkml:brushProperty name="width" value="0.08571" units="cm"/>
      <inkml:brushProperty name="height" value="0.08571" units="cm"/>
      <inkml:brushProperty name="color" value="#004F8B"/>
    </inkml:brush>
  </inkml:definitions>
  <inkml:trace contextRef="#ctx0" brushRef="#br0">80 14 7653,'-5'-5'-302,"-1"1"697,-1 1 1,0 1-1,-1 2-253,-1 0 1,1 1-158,0 0 0,2 0 0,0 3-66,1 1 0,2 0 58,2 2 0,2 0 1,2 0-1,1 0-30,1-1 1,1-1-1,0 1 1,1-1 5,1-1 43,-2 0 0,2 1 276,0-1-182,-2 3 1,0-3 0,-1 2 0,-1-1 424,1 0-343,-3 1 1,2-1 279,-3 3-337,0 1 0,-2-1 0,-3 0-32,-1-1 0,-1-1 1,-1-2-1,1 1-231,-1-1 1,-1-1 0,0-2-303,-1 0 0,0-4 0,2-1 1,2-2-690,1 0 1139,2-2 0,0-1 0,0 1 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64"/>
    </inkml:context>
    <inkml:brush xml:id="br0">
      <inkml:brushProperty name="width" value="0.08571" units="cm"/>
      <inkml:brushProperty name="height" value="0.08571" units="cm"/>
      <inkml:brushProperty name="color" value="#004F8B"/>
    </inkml:brush>
  </inkml:definitions>
  <inkml:trace contextRef="#ctx0" brushRef="#br0">0 9 8328,'9'1'0,"0"1"0,0-1 0,0-1 0,0 1 0,1 0 0,0 0 0,0 0 0,-1 0 0,0-2-682,0 0 0,1-2 682,0-1 0,-1-1 0,-3 1 0</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65"/>
    </inkml:context>
    <inkml:brush xml:id="br0">
      <inkml:brushProperty name="width" value="0.08571" units="cm"/>
      <inkml:brushProperty name="height" value="0.08571" units="cm"/>
      <inkml:brushProperty name="color" value="#004F8B"/>
    </inkml:brush>
  </inkml:definitions>
  <inkml:trace contextRef="#ctx0" brushRef="#br0">10 0 10406,'-3'6'0,"0"0"0,1 1 0,1 1 0,1 2 0,0 1 0,0 1 0,0 3 0,0-1 0,0 2 0,0 0 0,1 0 0,1 0 0,1 0 0,0 0 0,-1 0 0,2 1 0,0-1 0,1-1 0,0 0 0,0-1 0,2-1 0,0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32.667"/>
    </inkml:context>
    <inkml:brush xml:id="br0">
      <inkml:brushProperty name="width" value="0.08571" units="cm"/>
      <inkml:brushProperty name="height" value="0.08571" units="cm"/>
      <inkml:brushProperty name="color" value="#004F8B"/>
    </inkml:brush>
  </inkml:definitions>
  <inkml:trace contextRef="#ctx0" brushRef="#br0">171 86 7959,'-3'-6'55,"-1"0"0,-1 0 0,-1-1 225,-1 1 1,-1 0-1,-2 0 1,-1 0-29,1 0 0,-2 0 1,2 0-1,-1 0-124,-2 0 1,3 2 0,1 2 0,0 2-117,2 0 1,0 3-1,1 2 1,0 4-137,2 0 0,2 1 0,2 3-143,0 1 214,0-1 1,0 4 0,2-3-98,2 0 147,-1 1 1,4-3 0,0 0-261,-1-3 159,1-2 1,1-2-1,1-1-278,0-1 337,-1-3 0,3 0 0,-3-1 0,0-3-8,1-2 1,-3-4 0,2 0-1,-1-1 7,-1-2 1,0 1 0,0 1 0,-1 0 143,-1 1 0,-2 2 1,1 0-1,0 2 446,-2-1 1,0 4-312,1 1 0,1 2 0,2 3 1,-2 2-202,0 3 0,2 2 0,-2 1-400,0 0 245,3 1 0,-3 2 0,4 1 0,0-2-349,2 0 1,-1-1 471,0 0 0,2 0 0,2 1 0</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66"/>
    </inkml:context>
    <inkml:brush xml:id="br0">
      <inkml:brushProperty name="width" value="0.08571" units="cm"/>
      <inkml:brushProperty name="height" value="0.08571" units="cm"/>
      <inkml:brushProperty name="color" value="#004F8B"/>
    </inkml:brush>
  </inkml:definitions>
  <inkml:trace contextRef="#ctx0" brushRef="#br0">1 1 7153,'0'5'-569,"0"1"569,0-4 0,0 5 0,0-1 0</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67"/>
    </inkml:context>
    <inkml:brush xml:id="br0">
      <inkml:brushProperty name="width" value="0.08571" units="cm"/>
      <inkml:brushProperty name="height" value="0.08571" units="cm"/>
      <inkml:brushProperty name="color" value="#004F8B"/>
    </inkml:brush>
  </inkml:definitions>
  <inkml:trace contextRef="#ctx0" brushRef="#br0">115 40 7412,'-4'-7'0,"-1"1"125,-1 1-47,1 1 1,-2 0 0,1 0 425,-1 2-282,-1-1 0,0 0 0,0 2-70,-1 0 0,2 2 1,-2 1-133,2 2 1,2 3-1,0 3 1,1 0-60,1 2 1,1 0-1,2 2 1,0 1-17,0-1 0,1 0 1,0-1-1,1 0-60,0-1 1,1-2-1,2-1 1,-1-2 47,0-1 1,3-2-1,0-1-99,1-1 0,-1-5 1,0-3-1,-1-1 29,-1-2 0,1-3 0,-1 0 0,-1-1 113,1 0 1,-2 0-1,1 0 1,-2 0 133,0 1 1,0 2 0,-2 1 609,2 2-394,-2 0 1,4 9 0,-2 2 0,0 4-171,0 2 1,1 0-1,0 2 1,0 0-341,0 1 1,1 0-1,-1-1-990,1 0 912,0-2 0,2 0 1,1-1-677,0 0 938,-2 0 0,5-2 0,0-1 0</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68"/>
    </inkml:context>
    <inkml:brush xml:id="br0">
      <inkml:brushProperty name="width" value="0.08571" units="cm"/>
      <inkml:brushProperty name="height" value="0.08571" units="cm"/>
      <inkml:brushProperty name="color" value="#004F8B"/>
    </inkml:brush>
  </inkml:definitions>
  <inkml:trace contextRef="#ctx0" brushRef="#br0">111 22 7684,'-5'-7'88,"0"1"1,-1 2-1,-1 1 1,-2 1-1,-1 2 1,0 0 0,0 2-1,1 1 1,2 1-1,0 2 1,0 2-1,2-1 1,0 2 0,1-1-1,1 1 340,2 1 1,0 0-1,1 1 1,0-1-477,0 1 1,2-2-1,1 1 103,1 0 1,1-3 0,0 0-354,1-1 1,4 0 0,-2-3-116,2-2 1,0 0 0,1-2-1,-1-1-122,-1-2 0,-1-3 0,0-2-203,-1-1 738,1-2 0,-1-1 0,1-2 0,-1-1 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69"/>
    </inkml:context>
    <inkml:brush xml:id="br0">
      <inkml:brushProperty name="width" value="0.08571" units="cm"/>
      <inkml:brushProperty name="height" value="0.08571" units="cm"/>
      <inkml:brushProperty name="color" value="#004F8B"/>
    </inkml:brush>
  </inkml:definitions>
  <inkml:trace contextRef="#ctx0" brushRef="#br0">0 14 10671,'3'-8'0,"-1"3"0,1 4 0,-1 7 0,0 2 0,0 3 0,0 1 0,0 3 0,-1 2 0,1 2 0,-1 2 0,0 1 0,0 1 0,1 0 0,0 0 0,1-1 0,1 0-62,1 0 1,-1-2 0,1-1 0,-1-1 0,0-2 0,1-2-3160,-1 0 3221,-1-5 0,3 2 0,-2-4 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70"/>
    </inkml:context>
    <inkml:brush xml:id="br0">
      <inkml:brushProperty name="width" value="0.08571" units="cm"/>
      <inkml:brushProperty name="height" value="0.08571" units="cm"/>
      <inkml:brushProperty name="color" value="#004F8B"/>
    </inkml:brush>
  </inkml:definitions>
  <inkml:trace contextRef="#ctx0" brushRef="#br0">115 1 7683,'-9'0'0,"1"0"0,-1 0 0,0 0 0,0 0 0,0 2 0,1 0-62,1 2 0,0 1 12,3-1 0,-1 1 52,1-1-95,0 0 1,0 1 0,0 1 0,2 0-1,-1 1-13,1 1 1,-1 2-1,1 0 487,0 0 1,2 1 435,0 1-616,0-3 1,0-1-1,2-4 636,0 1-603,4-1 0,0-1 1,1 0-1,1-2 15,2 0 1,0 0 0,2-1 0,0 0-221,1 0 1,0-2 0,0 0 0,0-1-581,-1 0 0,-1 1 1,-3 0 550,1 0 0,0 0 0,0 2 0</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71"/>
    </inkml:context>
    <inkml:brush xml:id="br0">
      <inkml:brushProperty name="width" value="0.08571" units="cm"/>
      <inkml:brushProperty name="height" value="0.08571" units="cm"/>
      <inkml:brushProperty name="color" value="#004F8B"/>
    </inkml:brush>
  </inkml:definitions>
  <inkml:trace contextRef="#ctx0" brushRef="#br0">185 248 7795,'-4'-5'0,"-2"1"0,0 0 0,-1-1-20,1 1 1,-2-1 0,1 1 0,-1 1 393,-1 0 1,-2 2-231,1 0 0,-2 0 0,2 1-139,-2 0 1,3 2 0,-2 1 0,2 1 68,0 2 0,1 1 0,0 3 1,3-1-65,2 2 1,-1 2 0,3 1 0,0 0-91,0 1 0,1-1 0,1 1 0,0 0 46,2-1 0,1-1 0,1-3 56,1-2-19,-1-2 0,3-4 0,0-1 7,4-4 0,-3-2 1,4-6-1,-2-2 35,-1-3 0,1-3 0,-2-2 138,2-4-129,-3 4 0,0-7 0,-2 4 0,-1-1-46,0 0 1,-3-1 0,0 1 0,-2 1 18,0 1 0,0 2 0,0 2 0,0 3 79,0 4 60,0 3 1,0 7-1,0 5 1,0 6 159,0 3 1,1 3 0,0 2 0,0 1-28,0 2 0,2 1 1,-1 3-138,1 1-106,1-1 1,-2 1-1,1-1 1,0 0-101,0 0 0,0 0 0,0-3 1,0-2-680,1-3 0,2-1 1,0-1-1182,-1-1 893,2-3 1011,-2 1 0,1-4 0,-1-1 0</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72"/>
    </inkml:context>
    <inkml:brush xml:id="br0">
      <inkml:brushProperty name="width" value="0.08571" units="cm"/>
      <inkml:brushProperty name="height" value="0.08571" units="cm"/>
      <inkml:brushProperty name="color" value="#004F8B"/>
    </inkml:brush>
  </inkml:definitions>
  <inkml:trace contextRef="#ctx0" brushRef="#br0">150 115 8607,'-1'-9'0,"-1"0"0,-1 1 0,0 0 0,0 1 0,0 0 0,0 1 0,-1-1 0,-2 0 0,-1-1 0,-1 0 0,1 1 0,-1 0 0,0 0 0,1 2 0,-1 2 0,0 2 0,0 1 0,-1 2 0,0 3 97,1 4 0,0 3 1,1 1-1,2 1-119,1 2 1,1 0 0,3 2-128,0 0 84,0-1 1,2-1 0,1-1-54,1-2 90,0-1 0,3-2 0,0-3 0,1-3-35,1-2 0,1-2 1,-1-1-1,2-3 20,-2-3 1,1-1 0,-1-4-1,-1 0 79,-1-1 0,0-1 1,-3-1-1,0 1 119,1 0 1,-2 1 0,-1-1 0,1 1 64,-1 0 1,0 2 0,1 2 47,0 1 0,-1 6 0,1 2-72,1 6 0,-2 5 0,1 2-293,-1 2 0,1 1-13,-2 1 0,3 1 0,-2-2-147,2-1 1,0-3-1,0-1 1,1-2-405,0 0 0,-1-3 661,1-1 0,3 0 0,1 0 0</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73"/>
    </inkml:context>
    <inkml:brush xml:id="br0">
      <inkml:brushProperty name="width" value="0.08571" units="cm"/>
      <inkml:brushProperty name="height" value="0.08571" units="cm"/>
      <inkml:brushProperty name="color" value="#004F8B"/>
    </inkml:brush>
  </inkml:definitions>
  <inkml:trace contextRef="#ctx0" brushRef="#br0">1 14 8430,'6'4'0,"1"-1"0,2-2 0,0 0 0,-1-1 0,2 0 0,0 0 0,3 0 0,-1-1 0,-2 0-468,-1-2 0,-3 0 0,2 0 468,-2 0 0,1-1 0,-1 0 0</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74"/>
    </inkml:context>
    <inkml:brush xml:id="br0">
      <inkml:brushProperty name="width" value="0.08571" units="cm"/>
      <inkml:brushProperty name="height" value="0.08571" units="cm"/>
      <inkml:brushProperty name="color" value="#004F8B"/>
    </inkml:brush>
  </inkml:definitions>
  <inkml:trace contextRef="#ctx0" brushRef="#br0">18 1 9189,'-4'4'0,"0"1"0,1 1 0,1 1 0,1 2 0,-1 1 0,1 2 0,1 1 0,0 2 0,0 1 0,0 0 0,0 0 0,0 0 0,0 0 884,0-2 0,0 0-1149,0-3 1,0 2 0,1-2 0,1 1-1678,1 0 1942,0-2 0,1 2 0,0 0 0</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75"/>
    </inkml:context>
    <inkml:brush xml:id="br0">
      <inkml:brushProperty name="width" value="0.08571" units="cm"/>
      <inkml:brushProperty name="height" value="0.08571" units="cm"/>
      <inkml:brushProperty name="color" value="#004F8B"/>
    </inkml:brush>
  </inkml:definitions>
  <inkml:trace contextRef="#ctx0" brushRef="#br0">132 93 7752,'0'-7'200,"0"-1"0,-2 2 0,0-1 0,-1-1-41,0 0 1,0-2 0,-2-1-13,1 2 0,-1 1 0,-1 3-127,-3 1 1,0 2-1,-1 3 1,0 1-58,2 2 1,-1 3 0,1 2 0,1 1 47,-1 2 1,2 1-1,0 0 1,3 0 44,2 0 0,-1 1 1,0-2-189,1 0 161,3 1 0,0-4 0,1 1-131,2-2 35,-2-2 0,5-2-159,-1-1 116,0-1 0,3-2 1,-3-2-1,0-3 0,0-2 0,2-3 0,-3-1 0,2-1 38,-1 0 1,-1 0-1,-1 0 1,0-1 58,-2 2 0,0 1 0,-1 0 358,-1 0 0,-1 2 927,0-1-1015,0 4 0,2 6 1,0 7 663,0 2-625,-1 2 0,2 3 1,-1 0 140,1 1-370,0 2 0,1 0 1,1 3-766,-1 0 257,0 1 0,1-2 0,-1 1 0,1-1 441,-1 1 0,0 0 0,1-1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33.187"/>
    </inkml:context>
    <inkml:brush xml:id="br0">
      <inkml:brushProperty name="width" value="0.08571" units="cm"/>
      <inkml:brushProperty name="height" value="0.08571" units="cm"/>
      <inkml:brushProperty name="color" value="#004F8B"/>
    </inkml:brush>
  </inkml:definitions>
  <inkml:trace contextRef="#ctx0" brushRef="#br0">183 122 7913,'-7'-6'-266,"-1"0"129,2 0 1,-3-1 0,2-1 0,0-2 360,-1 1 1,-1-2-1,1 2 1,-2 1 690,1-1 0,-2 1 1,3 2-1,0 0-847,-1-1 1,2 4 0,-1 1 0,1 1-153,1 1 1,0 5-1,0 2 1,1 2-23,1 1 1,-1 2 0,3 1 0,0 1-19,2 2 0,0 0 1,2-1-1,3 0-10,0-1 1,1-2 0,0 0 0,0-2-245,0-2 329,0-1 0,2-2-37,1-1 0,1-1 1,-2-4-1,1-1-64,0-2 0,1-3 53,-2-1 0,0-4-46,-2 0 34,3 0 243,-5-3 0,4 4-142,-4 1 1,1-1 661,-1 3-301,2-1 330,-3 3-334,3 3-147,-2 0 104,1 3 331,-4 0-222,4 3-119,-2 3 1,3 4 50,1 2 0,-3 2-165,0 0 1,0 3 35,2-1 0,-2 1-1,0-1 1,-2 1 26,2-3 0,-3 3-591,1-3 187,-1 3 142,-1-4 1,0 3-293,0-1 210,0-1 33,0-2 0,-3 0 191,-1 0-167,2-2-266,-4 1 0,1-4-924,-3 1 884,-3-1-95,4-4 0,-4 1-388,3-2 1,-3-2-532,1 2 694,-1-6 337,-1 0 1,1-10 331,1 2 0,3-4 0,-2 0 0</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76"/>
    </inkml:context>
    <inkml:brush xml:id="br0">
      <inkml:brushProperty name="width" value="0.08571" units="cm"/>
      <inkml:brushProperty name="height" value="0.08571" units="cm"/>
      <inkml:brushProperty name="color" value="#004F8B"/>
    </inkml:brush>
  </inkml:definitions>
  <inkml:trace contextRef="#ctx0" brushRef="#br0">4 1 9055,'-1'0'0,"0"5"0,0 5 0,0 4 0,1 1 0,1 3 0,0 1 0,0 2 0,2 0 0,0 1 0,0 0 0,-1 1 0,1 0 0,-1 0 0,0 0 0,1-2 0,0-2 0,-1-2 0,1-2 0,-1-2 0,1-2 703,0-3-862,1-5 0,3 0 0,-1-6 1,1-5-1,-1-2 0,-1-4 0,-1-2 1,1-1 5,-1-1 1,1-3 0,-1 2 99,0 0 0,2-1 0,0 2 1,0 2 176,0 3 0,-1 0 1,2 5 300,-1 1-283,-1 3 0,2 3 1,-2 3-1,1 2 8,0 3 0,-3 1 0,0 2 0,0 0-40,-1 2 1,2 0 0,-3 2 0,0-1-138,0 2 0,-1-2 0,0 1 1,0-2-500,0-1 1,0 0-1,2 0-322,1 0 0,-1-3 848,1 0 0,0-5 0,1-1 0</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77"/>
    </inkml:context>
    <inkml:brush xml:id="br0">
      <inkml:brushProperty name="width" value="0.08571" units="cm"/>
      <inkml:brushProperty name="height" value="0.08571" units="cm"/>
      <inkml:brushProperty name="color" value="#004F8B"/>
    </inkml:brush>
  </inkml:definitions>
  <inkml:trace contextRef="#ctx0" brushRef="#br0">2 85 7297,'-2'5'0,"3"1"0,3-2 0,4-2 0,2-2 0,0 0 0,-1 0 394,0-2 0,0 0-338,-1-3 1,1 1 0,0 0 0,-2-1-63,-1-1 1,-1 0-1,-1 0-16,1-1 0,-3 1 1,1 0-63,-1-1 1,-1 0 0,-3 1 0,-1 1 45,0 1 0,-4 0 1,0 1-1,-2 1 26,1 0 1,-1 2 0,0-2 0,-1 2 135,-1 0 1,3 1 0,1 1 213,0 1-254,2 2 0,0 1 0,1 2 0,1-1 1,2 1 0,0 0 0,1 2 344,0 0-274,0-1 1,2 3 0,1-1-45,1 1-92,1-3 1,-1 3-1,0-3 1,1 2-240,1-2 0,0-1 0,0 0 0,1-1-10,0 0 0,-1-1 1,1-1-50,1-1 279,2 0 0,0 1 0,1-1 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78"/>
    </inkml:context>
    <inkml:brush xml:id="br0">
      <inkml:brushProperty name="width" value="0.08571" units="cm"/>
      <inkml:brushProperty name="height" value="0.08571" units="cm"/>
      <inkml:brushProperty name="color" value="#004F8B"/>
    </inkml:brush>
  </inkml:definitions>
  <inkml:trace contextRef="#ctx0" brushRef="#br0">146 79 9012,'3'-7'0,"-2"1"0,-2-2 0,-2 1 0,-2-1 0,0 0 0,-1 1 0,-1 1 0,0 1 0,1 1 0,-2 1 0,-1 2 0,-1 0 0,0 1 0,0 0 0,1 1 0,1 0 0,2 3 0,-1 1 0,0 1 0,1 1 0,1 1 0,0 0 0,2 1 0,0 1 0,1 0-146,1 0 1,1 1-1,0-1 40,2 0 93,0-1 1,3 0 0,0-2-1,0-1-41,3-1 1,0-2 0,1-1 0,0 0-9,0-1 0,-1-4 0,2-2 0,0-1-37,0-2 1,0-1 0,-3-1 0,1 0 44,0 0 1,-2-2-1,0 0 1,-1 2-37,-1 0 0,0 0 569,-1-1-377,-1 1 0,-2 8 700,-2 5-580,2 1 1,-2 7 0,2-3 0,0 2-14,0 1 0,0 0 0,0 0-59,0 0-142,0-1 0,2 0 0,1-1 0,0-1 34,2-1 0,0-1 1,0-2-1,1 0-299,1-1 1,-1-1-1,2-2 1,-1-2-125,0-1 0,1-2 0,-1-2 0,0 1 182,-1-2 1,0-2 0,-1 0 0,0 0 91,-2 0 0,0 2 1,1-2-95,-1 0 1,1 2 1144,-1-1-561,-1 4 1,0 0 289,0 2-431,-2 2 0,3-1 90,-2 4 1,2 2-127,1 3 1,1 2 65,-1 0-134,2 1 5,-1 2 1,2 2 8,-1 2 0,-1 1 217,1 3-73,1 1-249,-4 1 1,2 0-1,-2 0 1,-1 0-1,0-2-229,0-1 1,-1-3-1,0-1 1,0-3 144,-1-2 1,0-1-338,0 0-25,0-4-420,0-1 1,0-12 247,0-3 435,-2-3 1,1 3 0,-2-3 15,-1 0 56,2-2 1,-2-4 0,2 0 0,0-2-28,0-2 0,2 3 0,0-2 0,0 1 184,0 2 1,0 0 0,2 5 0,1-1 156,2 1 1,0 4-1,2 0 1,-1 2-62,-1 2 0,1 1 0,-1 1 180,1 1 0,2 1 1,3 2-166,-1 2 0,-3 2 1,0 3 235,0 2-336,-2 0 0,1 1 0,0 0 135,-2-1-142,0 1 1,-3 1 0,0 1-1,-1-1 62,-1 1 0,-4-2 1,-2 2-1,-2-1 1,1 1 0,-2-1 0,1-2 0,-2 0-219,-1-1 0,3-2 0,-2 0 0,2-3-821,0 0 1,2-1 0,0 0 879,1-2 0,-2-4 0,1-2 0</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79"/>
    </inkml:context>
    <inkml:brush xml:id="br0">
      <inkml:brushProperty name="width" value="0.08571" units="cm"/>
      <inkml:brushProperty name="height" value="0.08571" units="cm"/>
      <inkml:brushProperty name="color" value="#004F8B"/>
    </inkml:brush>
  </inkml:definitions>
  <inkml:trace contextRef="#ctx0" brushRef="#br0">1 89 7693,'2'-6'-674,"3"1"856,2 3 0,1 2 0,1 0 0,0 0 11,-1 0 1,3 0-1,1 0 1,1 0 145,0 0-292,0 0 1,0 0 0,1 0 15,-1 0 0,0-2 0,0 0-135,1 0-38,-1-1 0,-1-2 1,-1 2-1,0-1-169,-2 1 0,1 0 0,-1-2 0,-1 0-285,-1-1 1,0 0 563,-1 0 0,-1-3 0,1-2 0</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80"/>
    </inkml:context>
    <inkml:brush xml:id="br0">
      <inkml:brushProperty name="width" value="0.08571" units="cm"/>
      <inkml:brushProperty name="height" value="0.08571" units="cm"/>
      <inkml:brushProperty name="color" value="#004F8B"/>
    </inkml:brush>
  </inkml:definitions>
  <inkml:trace contextRef="#ctx0" brushRef="#br0">10 1 7799,'-5'0'-141,"1"2"1,4 1-1,0 4 311,0 2 1,0 1 0,0 0 0,0 3 27,0 1 1,0 2-1,0 3 1,1 2-47,1 0 0,1 1 1,0 0-1,0 1-67,0 0 0,-2 0 0,2 0 0,-1 0-36,0-1 1,-1-2 0,1-1-1,0-1-431,1-2 0,0-3 0,0-3-338,0-2 476,1 0 0,-1-4-562,0 0 538,2-2 0,0-4 268,1-4 0,-2-4 0,1-1 0</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81"/>
    </inkml:context>
    <inkml:brush xml:id="br0">
      <inkml:brushProperty name="width" value="0.08571" units="cm"/>
      <inkml:brushProperty name="height" value="0.08571" units="cm"/>
      <inkml:brushProperty name="color" value="#004F8B"/>
    </inkml:brush>
  </inkml:definitions>
  <inkml:trace contextRef="#ctx0" brushRef="#br0">0 124 8012,'2'7'0,"2"-1"0,1-1 0,3-1 0,1-1 0,2 0 0,1-2 0,0 0 0,-1-2 0,-1-2 636,1-1 1,-2 0-595,1-1 0,-2 0 0,-1 0 0,0-2 36,0 0 1,-2-2 0,1 2 0,-1-1-193,-1-1 1,-1-1 0,0-2 19,-1 0 1,-1 3 0,-3-1 251,-1 3-155,-3 1 0,0 1 0,-2 1 200,-1 2-189,-1 0 0,-1 4 0,0 0 262,0 2-249,0 3 1,1 0 0,-1 3 0,2 1 63,1 0 0,1-1 0,2 1 1,1-1 22,0 0 1,2 2 0,1-1 0,0 0-26,1 1 0,1-1 0,2 1 1,2-1-19,1 0 1,1-1 0,2 0 0,0-1-35,2-1 1,-2-1-1,3-2 1,-1-2-57,0 0 1,1-2-1,1-1 1,1 0-69,-1-2 0,0-1 1,0-3-242,-2-1 253,2-1 0,-4-2 0,0 1 1,-1-2-46,-2 1 1,0-1-1,-2 0 1,1-1-102,-1 0 1,-1 2 0,-2-2 0,0 0 141,-1-1 1,0 2 0,0-1-1,0 1 131,0 0 1,-1 2 505,0 1-303,-2 2 0,1 2-12,0 6 0,2 1 0,2 4 0,1 1 93,3 2 0,-1 0 0,2 2 283,1 0-450,2-1 1,0 2 0,0-2 31,1 0-115,1 2 0,-1-3 0,1 1 0,-1 0-120,0-2 0,-1 1 0,2-2 1,-2 0-200,0-1 0,0-1 0,-2-1-582,1-1 0,2-1 0,0-2-78,-1-2 0,-2 1 1,-4-3 892,1 0 0,-1-5 0,1-2 0</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82"/>
    </inkml:context>
    <inkml:brush xml:id="br0">
      <inkml:brushProperty name="width" value="0.08571" units="cm"/>
      <inkml:brushProperty name="height" value="0.08571" units="cm"/>
      <inkml:brushProperty name="color" value="#004F8B"/>
    </inkml:brush>
  </inkml:definitions>
  <inkml:trace contextRef="#ctx0" brushRef="#br0">124 1 8106,'-7'4'0,"1"2"0,1 2 0,1 2 459,-1 0 1,0-2-1,0 2-240,-1 0 0,0 0-374,0 0 138,1 3 0,-2-4 1,2 2-476,-1-1 293,0 0 1,0 1-1,0-3 1,1 1-227,0-2 1,0 1 0,1-2 424,0 1 0,1-1 0,1 0 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83"/>
    </inkml:context>
    <inkml:brush xml:id="br0">
      <inkml:brushProperty name="width" value="0.08571" units="cm"/>
      <inkml:brushProperty name="height" value="0.08571" units="cm"/>
      <inkml:brushProperty name="color" value="#004F8B"/>
    </inkml:brush>
  </inkml:definitions>
  <inkml:trace contextRef="#ctx0" brushRef="#br0">1 27 7773,'6'-2'0,"1"0"0,2 2 0,0 0 0,-1 1 0,1 1 0,0-1 162,0-1 1,0 2 0,1-1 0,0 0 0,0 0-223,-1-1 0,2-2 0,-1 0 0,0 0-217,-1-2 0,0 2 0,0-1 1,-1 0 276,-1-1 0,2-1 0,-2 1 0</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1.684"/>
    </inkml:context>
    <inkml:brush xml:id="br0">
      <inkml:brushProperty name="width" value="0.08571" units="cm"/>
      <inkml:brushProperty name="height" value="0.08571" units="cm"/>
      <inkml:brushProperty name="color" value="#004F8B"/>
    </inkml:brush>
  </inkml:definitions>
  <inkml:trace contextRef="#ctx0" brushRef="#br0">18 0 7845,'-7'3'0,"2"1"0,3 2 442,0 0 0,0 3 0,3 2 0,0 0 0,1 2 269,0-1 0,1 3-566,1 2 0,-1 2 0,0 1-54,1 2 1,0 0 0,0 0 0,0 1-59,-1-1 0,0 1 0,-1-4 0,0-1-335,0-2 1,1-1-1,-1-3 1,1 0-2324,0-2 2625,-1-1 0,2-1 0,-2-1 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02"/>
    </inkml:context>
    <inkml:brush xml:id="br0">
      <inkml:brushProperty name="width" value="0.08571" units="cm"/>
      <inkml:brushProperty name="height" value="0.08571" units="cm"/>
      <inkml:brushProperty name="color" value="#004F8B"/>
    </inkml:brush>
  </inkml:definitions>
  <inkml:trace contextRef="#ctx0" brushRef="#br0">80 14 7653,'-5'-5'-302,"-1"1"697,-1 1 1,0 1-1,-1 2-253,-1 0 1,1 1-158,0 0 0,2 0 0,0 3-66,1 1 0,2 0 58,2 2 0,2 0 1,2 0-1,1 0-30,1-1 1,1-1-1,0 1 1,1-1 5,1-1 43,-2 0 0,2 1 276,0-1-182,-2 3 1,0-3 0,-1 2 0,-1-1 424,1 0-343,-3 1 1,2-1 279,-3 3-337,0 1 0,-2-1 0,-3 0-32,-1-1 0,-1-1 1,-1-2-1,1 1-231,-1-1 1,-1-1 0,0-2-303,-1 0 0,0-4 0,2-1 1,2-2-690,1 0 1139,2-2 0,0-1 0,0 1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24:33.624"/>
    </inkml:context>
    <inkml:brush xml:id="br0">
      <inkml:brushProperty name="width" value="0.08571" units="cm"/>
      <inkml:brushProperty name="height" value="0.08571" units="cm"/>
      <inkml:brushProperty name="color" value="#004F8B"/>
    </inkml:brush>
  </inkml:definitions>
  <inkml:trace contextRef="#ctx0" brushRef="#br0">44 95 7918,'2'4'-69,"2"0"0,2-2 1,0 0-1,1-2 302,1 0 0,-2 0 0,2 0 120,-1 0-267,-1 0 0,2 0 0,1 0-116,-2-2 9,-3 1 1,1-5-1,-1 2-38,-1-1 24,0 2 1,-1-3 0,0 2-86,-1-1 64,0-1 1,-2 0-1,0 0 1,-2-1 3,0 1 1,-1 0-1,-2 1 1,0 0 76,0 1 1,-1 0-1,-1-1 1,0 1 143,-2 2 1,1-1 0,-2 1 0,1 2 340,2 2 1,-3 3-1,3 1-208,1 1 0,0 4 1,2-2-1,0 1 1,2 1 38,0-1 1,1 3 0,3 0 0,1 2-75,2 1 0,1-1 1,1 2 171,0-1-305,0 0 0,3 2 0,1-2 0,2-2-519,0-1 1,0-3 0,0-1 0,0-1-323,1-3 1,1-1 0,0 0 0,-1-2-380,0-1 0,1-2 1086,1-1 0,-1-4 0,-2-3 0</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03"/>
    </inkml:context>
    <inkml:brush xml:id="br0">
      <inkml:brushProperty name="width" value="0.08571" units="cm"/>
      <inkml:brushProperty name="height" value="0.08571" units="cm"/>
      <inkml:brushProperty name="color" value="#004F8B"/>
    </inkml:brush>
  </inkml:definitions>
  <inkml:trace contextRef="#ctx0" brushRef="#br0">0 9 8328,'9'1'0,"0"1"0,0-1 0,0-1 0,0 1 0,1 0 0,0 0 0,0 0 0,-1 0 0,0-2-682,0 0 0,1-2 682,0-1 0,-1-1 0,-3 1 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04"/>
    </inkml:context>
    <inkml:brush xml:id="br0">
      <inkml:brushProperty name="width" value="0.08571" units="cm"/>
      <inkml:brushProperty name="height" value="0.08571" units="cm"/>
      <inkml:brushProperty name="color" value="#004F8B"/>
    </inkml:brush>
  </inkml:definitions>
  <inkml:trace contextRef="#ctx0" brushRef="#br0">10 0 10406,'-3'6'0,"0"0"0,1 1 0,1 1 0,1 2 0,0 1 0,0 1 0,0 3 0,0-1 0,0 2 0,0 0 0,1 0 0,1 0 0,1 0 0,0 0 0,-1 0 0,2 1 0,0-1 0,1-1 0,0 0 0,0-1 0,2-1 0,0 0 0</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05"/>
    </inkml:context>
    <inkml:brush xml:id="br0">
      <inkml:brushProperty name="width" value="0.08571" units="cm"/>
      <inkml:brushProperty name="height" value="0.08571" units="cm"/>
      <inkml:brushProperty name="color" value="#004F8B"/>
    </inkml:brush>
  </inkml:definitions>
  <inkml:trace contextRef="#ctx0" brushRef="#br0">1 1 7153,'0'5'-569,"0"1"569,0-4 0,0 5 0,0-1 0</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06"/>
    </inkml:context>
    <inkml:brush xml:id="br0">
      <inkml:brushProperty name="width" value="0.08571" units="cm"/>
      <inkml:brushProperty name="height" value="0.08571" units="cm"/>
      <inkml:brushProperty name="color" value="#004F8B"/>
    </inkml:brush>
  </inkml:definitions>
  <inkml:trace contextRef="#ctx0" brushRef="#br0">115 40 7412,'-4'-7'0,"-1"1"125,-1 1-47,1 1 1,-2 0 0,1 0 425,-1 2-282,-1-1 0,0 0 0,0 2-70,-1 0 0,2 2 1,-2 1-133,2 2 1,2 3-1,0 3 1,1 0-60,1 2 1,1 0-1,2 2 1,0 1-17,0-1 0,1 0 1,0-1-1,1 0-60,0-1 1,1-2-1,2-1 1,-1-2 47,0-1 1,3-2-1,0-1-99,1-1 0,-1-5 1,0-3-1,-1-1 29,-1-2 0,1-3 0,-1 0 0,-1-1 113,1 0 1,-2 0-1,1 0 1,-2 0 133,0 1 1,0 2 0,-2 1 609,2 2-394,-2 0 1,4 9 0,-2 2 0,0 4-171,0 2 1,1 0-1,0 2 1,0 0-341,0 1 1,1 0-1,-1-1-990,1 0 912,0-2 0,2 0 1,1-1-677,0 0 938,-2 0 0,5-2 0,0-1 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07"/>
    </inkml:context>
    <inkml:brush xml:id="br0">
      <inkml:brushProperty name="width" value="0.08571" units="cm"/>
      <inkml:brushProperty name="height" value="0.08571" units="cm"/>
      <inkml:brushProperty name="color" value="#004F8B"/>
    </inkml:brush>
  </inkml:definitions>
  <inkml:trace contextRef="#ctx0" brushRef="#br0">111 22 7684,'-5'-7'88,"0"1"1,-1 2-1,-1 1 1,-2 1-1,-1 2 1,0 0 0,0 2-1,1 1 1,2 1-1,0 2 1,0 2-1,2-1 1,0 2 0,1-1-1,1 1 340,2 1 1,0 0-1,1 1 1,0-1-477,0 1 1,2-2-1,1 1 103,1 0 1,1-3 0,0 0-354,1-1 1,4 0 0,-2-3-116,2-2 1,0 0 0,1-2-1,-1-1-122,-1-2 0,-1-3 0,0-2-203,-1-1 738,1-2 0,-1-1 0,1-2 0,-1-1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08"/>
    </inkml:context>
    <inkml:brush xml:id="br0">
      <inkml:brushProperty name="width" value="0.08571" units="cm"/>
      <inkml:brushProperty name="height" value="0.08571" units="cm"/>
      <inkml:brushProperty name="color" value="#004F8B"/>
    </inkml:brush>
  </inkml:definitions>
  <inkml:trace contextRef="#ctx0" brushRef="#br0">0 14 10671,'3'-8'0,"-1"3"0,1 4 0,-1 7 0,0 2 0,0 3 0,0 1 0,0 3 0,-1 2 0,1 2 0,-1 2 0,0 1 0,0 1 0,1 0 0,0 0 0,1-1 0,1 0-62,1 0 1,-1-2 0,1-1 0,-1-1 0,0-2 0,1-2-3160,-1 0 3221,-1-5 0,3 2 0,-2-4 0</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09"/>
    </inkml:context>
    <inkml:brush xml:id="br0">
      <inkml:brushProperty name="width" value="0.08571" units="cm"/>
      <inkml:brushProperty name="height" value="0.08571" units="cm"/>
      <inkml:brushProperty name="color" value="#004F8B"/>
    </inkml:brush>
  </inkml:definitions>
  <inkml:trace contextRef="#ctx0" brushRef="#br0">115 1 7683,'-9'0'0,"1"0"0,-1 0 0,0 0 0,0 0 0,0 2 0,1 0-62,1 2 0,0 1 12,3-1 0,-1 1 52,1-1-95,0 0 1,0 1 0,0 1 0,2 0-1,-1 1-13,1 1 1,-1 2-1,1 0 487,0 0 1,2 1 435,0 1-616,0-3 1,0-1-1,2-4 636,0 1-603,4-1 0,0-1 1,1 0-1,1-2 15,2 0 1,0 0 0,2-1 0,0 0-221,1 0 1,0-2 0,0 0 0,0-1-581,-1 0 0,-1 1 1,-3 0 550,1 0 0,0 0 0,0 2 0</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10"/>
    </inkml:context>
    <inkml:brush xml:id="br0">
      <inkml:brushProperty name="width" value="0.08571" units="cm"/>
      <inkml:brushProperty name="height" value="0.08571" units="cm"/>
      <inkml:brushProperty name="color" value="#004F8B"/>
    </inkml:brush>
  </inkml:definitions>
  <inkml:trace contextRef="#ctx0" brushRef="#br0">185 248 7795,'-4'-5'0,"-2"1"0,0 0 0,-1-1-20,1 1 1,-2-1 0,1 1 0,-1 1 393,-1 0 1,-2 2-231,1 0 0,-2 0 0,2 1-139,-2 0 1,3 2 0,-2 1 0,2 1 68,0 2 0,1 1 0,0 3 1,3-1-65,2 2 1,-1 2 0,3 1 0,0 0-91,0 1 0,1-1 0,1 1 0,0 0 46,2-1 0,1-1 0,1-3 56,1-2-19,-1-2 0,3-4 0,0-1 7,4-4 0,-3-2 1,4-6-1,-2-2 35,-1-3 0,1-3 0,-2-2 138,2-4-129,-3 4 0,0-7 0,-2 4 0,-1-1-46,0 0 1,-3-1 0,0 1 0,-2 1 18,0 1 0,0 2 0,0 2 0,0 3 79,0 4 60,0 3 1,0 7-1,0 5 1,0 6 159,0 3 1,1 3 0,0 2 0,0 1-28,0 2 0,2 1 1,-1 3-138,1 1-106,1-1 1,-2 1-1,1-1 1,0 0-101,0 0 0,0 0 0,0-3 1,0-2-680,1-3 0,2-1 1,0-1-1182,-1-1 893,2-3 1011,-2 1 0,1-4 0,-1-1 0</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11"/>
    </inkml:context>
    <inkml:brush xml:id="br0">
      <inkml:brushProperty name="width" value="0.08571" units="cm"/>
      <inkml:brushProperty name="height" value="0.08571" units="cm"/>
      <inkml:brushProperty name="color" value="#004F8B"/>
    </inkml:brush>
  </inkml:definitions>
  <inkml:trace contextRef="#ctx0" brushRef="#br0">150 115 8607,'-1'-9'0,"-1"0"0,-1 1 0,0 0 0,0 1 0,0 0 0,0 1 0,-1-1 0,-2 0 0,-1-1 0,-1 0 0,1 1 0,-1 0 0,0 0 0,1 2 0,-1 2 0,0 2 0,0 1 0,-1 2 0,0 3 97,1 4 0,0 3 1,1 1-1,2 1-119,1 2 1,1 0 0,3 2-128,0 0 84,0-1 1,2-1 0,1-1-54,1-2 90,0-1 0,3-2 0,0-3 0,1-3-35,1-2 0,1-2 1,-1-1-1,2-3 20,-2-3 1,1-1 0,-1-4-1,-1 0 79,-1-1 0,0-1 1,-3-1-1,0 1 119,1 0 1,-2 1 0,-1-1 0,1 1 64,-1 0 1,0 2 0,1 2 47,0 1 0,-1 6 0,1 2-72,1 6 0,-2 5 0,1 2-293,-1 2 0,1 1-13,-2 1 0,3 1 0,-2-2-147,2-1 1,0-3-1,0-1 1,1-2-405,0 0 0,-1-3 661,1-1 0,3 0 0,1 0 0</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9T00:55:56.712"/>
    </inkml:context>
    <inkml:brush xml:id="br0">
      <inkml:brushProperty name="width" value="0.08571" units="cm"/>
      <inkml:brushProperty name="height" value="0.08571" units="cm"/>
      <inkml:brushProperty name="color" value="#004F8B"/>
    </inkml:brush>
  </inkml:definitions>
  <inkml:trace contextRef="#ctx0" brushRef="#br0">1 14 8430,'6'4'0,"1"-1"0,2-2 0,0 0 0,-1-1 0,2 0 0,0 0 0,3 0 0,-1-1 0,-2 0-468,-1-2 0,-3 0 0,2 0 468,-2 0 0,1-1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17334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2f5ffd1f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f2f5ffd1f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3751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182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2f5ffd1f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f2f5ffd1f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6762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2f5ffd1f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f2f5ffd1f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2263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2f5ffd1f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f2f5ffd1f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3816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7001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f2f5ffd1f4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f2f5ffd1f4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856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2f5ffd1f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f2f5ffd1f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5621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46548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1426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7176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7176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34929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9910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a:off x="492918" y="374650"/>
            <a:ext cx="8079600" cy="1243500"/>
          </a:xfrm>
          <a:prstGeom prst="rect">
            <a:avLst/>
          </a:prstGeom>
          <a:noFill/>
          <a:ln>
            <a:noFill/>
          </a:ln>
        </p:spPr>
        <p:txBody>
          <a:bodyPr spcFirstLastPara="1" wrap="square" lIns="68575" tIns="34275" rIns="68575" bIns="34275" anchor="ctr" anchorCtr="0">
            <a:normAutofit/>
          </a:bodyPr>
          <a:lstStyle>
            <a:lvl1pPr lvl="0" algn="l" rtl="0">
              <a:lnSpc>
                <a:spcPct val="85000"/>
              </a:lnSpc>
              <a:spcBef>
                <a:spcPts val="0"/>
              </a:spcBef>
              <a:spcAft>
                <a:spcPts val="0"/>
              </a:spcAft>
              <a:buClr>
                <a:schemeClr val="accen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4"/>
          <p:cNvSpPr txBox="1">
            <a:spLocks noGrp="1"/>
          </p:cNvSpPr>
          <p:nvPr>
            <p:ph type="body" idx="1"/>
          </p:nvPr>
        </p:nvSpPr>
        <p:spPr>
          <a:xfrm>
            <a:off x="507492" y="1530350"/>
            <a:ext cx="3497700" cy="542400"/>
          </a:xfrm>
          <a:prstGeom prst="rect">
            <a:avLst/>
          </a:prstGeom>
          <a:noFill/>
          <a:ln>
            <a:noFill/>
          </a:ln>
        </p:spPr>
        <p:txBody>
          <a:bodyPr spcFirstLastPara="1" wrap="square" lIns="68575" tIns="34275" rIns="68575" bIns="34275" anchor="ctr" anchorCtr="0">
            <a:normAutofit/>
          </a:bodyPr>
          <a:lstStyle>
            <a:lvl1pPr marL="457200" lvl="0" indent="-228600" algn="l" rtl="0">
              <a:lnSpc>
                <a:spcPct val="85000"/>
              </a:lnSpc>
              <a:spcBef>
                <a:spcPts val="1000"/>
              </a:spcBef>
              <a:spcAft>
                <a:spcPts val="0"/>
              </a:spcAft>
              <a:buClr>
                <a:srgbClr val="262626"/>
              </a:buClr>
              <a:buSzPts val="1700"/>
              <a:buNone/>
              <a:defRPr sz="1700" b="0" cap="none">
                <a:solidFill>
                  <a:srgbClr val="262626"/>
                </a:solidFill>
                <a:latin typeface="Calibri"/>
                <a:ea typeface="Calibri"/>
                <a:cs typeface="Calibri"/>
                <a:sym typeface="Calibri"/>
              </a:defRPr>
            </a:lvl1pPr>
            <a:lvl2pPr marL="914400" lvl="1" indent="-228600" algn="l" rtl="0">
              <a:lnSpc>
                <a:spcPct val="85000"/>
              </a:lnSpc>
              <a:spcBef>
                <a:spcPts val="1200"/>
              </a:spcBef>
              <a:spcAft>
                <a:spcPts val="0"/>
              </a:spcAft>
              <a:buClr>
                <a:srgbClr val="262626"/>
              </a:buClr>
              <a:buSzPts val="1500"/>
              <a:buNone/>
              <a:defRPr sz="1500" b="1"/>
            </a:lvl2pPr>
            <a:lvl3pPr marL="1371600" lvl="2" indent="-228600" algn="l" rtl="0">
              <a:lnSpc>
                <a:spcPct val="85000"/>
              </a:lnSpc>
              <a:spcBef>
                <a:spcPts val="1200"/>
              </a:spcBef>
              <a:spcAft>
                <a:spcPts val="0"/>
              </a:spcAft>
              <a:buClr>
                <a:srgbClr val="262626"/>
              </a:buClr>
              <a:buSzPts val="1400"/>
              <a:buNone/>
              <a:defRPr sz="1400" b="1"/>
            </a:lvl3pPr>
            <a:lvl4pPr marL="1828800" lvl="3" indent="-228600" algn="l" rtl="0">
              <a:lnSpc>
                <a:spcPct val="85000"/>
              </a:lnSpc>
              <a:spcBef>
                <a:spcPts val="1200"/>
              </a:spcBef>
              <a:spcAft>
                <a:spcPts val="0"/>
              </a:spcAft>
              <a:buClr>
                <a:srgbClr val="262626"/>
              </a:buClr>
              <a:buSzPts val="1200"/>
              <a:buNone/>
              <a:defRPr sz="1200" b="1"/>
            </a:lvl4pPr>
            <a:lvl5pPr marL="2286000" lvl="4" indent="-228600" algn="l" rtl="0">
              <a:lnSpc>
                <a:spcPct val="85000"/>
              </a:lnSpc>
              <a:spcBef>
                <a:spcPts val="1200"/>
              </a:spcBef>
              <a:spcAft>
                <a:spcPts val="0"/>
              </a:spcAft>
              <a:buClr>
                <a:srgbClr val="262626"/>
              </a:buClr>
              <a:buSzPts val="1200"/>
              <a:buNone/>
              <a:defRPr sz="1200" b="1"/>
            </a:lvl5pPr>
            <a:lvl6pPr marL="2743200" lvl="5" indent="-228600" algn="l" rtl="0">
              <a:lnSpc>
                <a:spcPct val="85000"/>
              </a:lnSpc>
              <a:spcBef>
                <a:spcPts val="1200"/>
              </a:spcBef>
              <a:spcAft>
                <a:spcPts val="0"/>
              </a:spcAft>
              <a:buClr>
                <a:srgbClr val="262626"/>
              </a:buClr>
              <a:buSzPts val="1200"/>
              <a:buNone/>
              <a:defRPr sz="1200" b="1"/>
            </a:lvl6pPr>
            <a:lvl7pPr marL="3200400" lvl="6" indent="-228600" algn="l" rtl="0">
              <a:lnSpc>
                <a:spcPct val="85000"/>
              </a:lnSpc>
              <a:spcBef>
                <a:spcPts val="1200"/>
              </a:spcBef>
              <a:spcAft>
                <a:spcPts val="0"/>
              </a:spcAft>
              <a:buClr>
                <a:srgbClr val="262626"/>
              </a:buClr>
              <a:buSzPts val="1200"/>
              <a:buNone/>
              <a:defRPr sz="1200" b="1"/>
            </a:lvl7pPr>
            <a:lvl8pPr marL="3657600" lvl="7" indent="-228600" algn="l" rtl="0">
              <a:lnSpc>
                <a:spcPct val="85000"/>
              </a:lnSpc>
              <a:spcBef>
                <a:spcPts val="1200"/>
              </a:spcBef>
              <a:spcAft>
                <a:spcPts val="0"/>
              </a:spcAft>
              <a:buClr>
                <a:srgbClr val="262626"/>
              </a:buClr>
              <a:buSzPts val="1200"/>
              <a:buNone/>
              <a:defRPr sz="1200" b="1"/>
            </a:lvl8pPr>
            <a:lvl9pPr marL="4114800" lvl="8" indent="-228600" algn="l" rtl="0">
              <a:lnSpc>
                <a:spcPct val="85000"/>
              </a:lnSpc>
              <a:spcBef>
                <a:spcPts val="1200"/>
              </a:spcBef>
              <a:spcAft>
                <a:spcPts val="1200"/>
              </a:spcAft>
              <a:buClr>
                <a:srgbClr val="262626"/>
              </a:buClr>
              <a:buSzPts val="1200"/>
              <a:buNone/>
              <a:defRPr sz="1200" b="1"/>
            </a:lvl9pPr>
          </a:lstStyle>
          <a:p>
            <a:endParaRPr/>
          </a:p>
        </p:txBody>
      </p:sp>
      <p:sp>
        <p:nvSpPr>
          <p:cNvPr id="90" name="Google Shape;90;p14"/>
          <p:cNvSpPr txBox="1">
            <a:spLocks noGrp="1"/>
          </p:cNvSpPr>
          <p:nvPr>
            <p:ph type="body" idx="2"/>
          </p:nvPr>
        </p:nvSpPr>
        <p:spPr>
          <a:xfrm>
            <a:off x="507492" y="2064813"/>
            <a:ext cx="3497700" cy="2400300"/>
          </a:xfrm>
          <a:prstGeom prst="rect">
            <a:avLst/>
          </a:prstGeom>
          <a:noFill/>
          <a:ln>
            <a:noFill/>
          </a:ln>
        </p:spPr>
        <p:txBody>
          <a:bodyPr spcFirstLastPara="1" wrap="square" lIns="68575" tIns="34275" rIns="68575" bIns="34275" anchor="t" anchorCtr="0">
            <a:normAutofit/>
          </a:bodyPr>
          <a:lstStyle>
            <a:lvl1pPr marL="457200" lvl="0" indent="-342900" algn="l" rtl="0">
              <a:lnSpc>
                <a:spcPct val="85000"/>
              </a:lnSpc>
              <a:spcBef>
                <a:spcPts val="1000"/>
              </a:spcBef>
              <a:spcAft>
                <a:spcPts val="0"/>
              </a:spcAft>
              <a:buClr>
                <a:srgbClr val="262626"/>
              </a:buClr>
              <a:buSzPts val="1800"/>
              <a:buChar char="●"/>
              <a:defRPr sz="1800"/>
            </a:lvl1pPr>
            <a:lvl2pPr marL="914400" lvl="1" indent="-323850" algn="l" rtl="0">
              <a:lnSpc>
                <a:spcPct val="85000"/>
              </a:lnSpc>
              <a:spcBef>
                <a:spcPts val="1200"/>
              </a:spcBef>
              <a:spcAft>
                <a:spcPts val="0"/>
              </a:spcAft>
              <a:buClr>
                <a:srgbClr val="262626"/>
              </a:buClr>
              <a:buSzPts val="1500"/>
              <a:buChar char="○"/>
              <a:defRPr sz="1500"/>
            </a:lvl2pPr>
            <a:lvl3pPr marL="1371600" lvl="2" indent="-317500" algn="l" rtl="0">
              <a:lnSpc>
                <a:spcPct val="85000"/>
              </a:lnSpc>
              <a:spcBef>
                <a:spcPts val="1200"/>
              </a:spcBef>
              <a:spcAft>
                <a:spcPts val="0"/>
              </a:spcAft>
              <a:buClr>
                <a:srgbClr val="262626"/>
              </a:buClr>
              <a:buSzPts val="1400"/>
              <a:buChar char="■"/>
              <a:defRPr sz="1400"/>
            </a:lvl3pPr>
            <a:lvl4pPr marL="1828800" lvl="3" indent="-304800" algn="l" rtl="0">
              <a:lnSpc>
                <a:spcPct val="85000"/>
              </a:lnSpc>
              <a:spcBef>
                <a:spcPts val="1200"/>
              </a:spcBef>
              <a:spcAft>
                <a:spcPts val="0"/>
              </a:spcAft>
              <a:buClr>
                <a:srgbClr val="262626"/>
              </a:buClr>
              <a:buSzPts val="1200"/>
              <a:buChar char="●"/>
              <a:defRPr sz="1200"/>
            </a:lvl4pPr>
            <a:lvl5pPr marL="2286000" lvl="4" indent="-304800" algn="l" rtl="0">
              <a:lnSpc>
                <a:spcPct val="85000"/>
              </a:lnSpc>
              <a:spcBef>
                <a:spcPts val="1200"/>
              </a:spcBef>
              <a:spcAft>
                <a:spcPts val="0"/>
              </a:spcAft>
              <a:buClr>
                <a:srgbClr val="262626"/>
              </a:buClr>
              <a:buSzPts val="1200"/>
              <a:buChar char="○"/>
              <a:defRPr sz="1200"/>
            </a:lvl5pPr>
            <a:lvl6pPr marL="2743200" lvl="5" indent="-304800" algn="l" rtl="0">
              <a:lnSpc>
                <a:spcPct val="85000"/>
              </a:lnSpc>
              <a:spcBef>
                <a:spcPts val="1200"/>
              </a:spcBef>
              <a:spcAft>
                <a:spcPts val="0"/>
              </a:spcAft>
              <a:buClr>
                <a:srgbClr val="262626"/>
              </a:buClr>
              <a:buSzPts val="1200"/>
              <a:buChar char="■"/>
              <a:defRPr sz="1200"/>
            </a:lvl6pPr>
            <a:lvl7pPr marL="3200400" lvl="6" indent="-304800" algn="l" rtl="0">
              <a:lnSpc>
                <a:spcPct val="85000"/>
              </a:lnSpc>
              <a:spcBef>
                <a:spcPts val="1200"/>
              </a:spcBef>
              <a:spcAft>
                <a:spcPts val="0"/>
              </a:spcAft>
              <a:buClr>
                <a:srgbClr val="262626"/>
              </a:buClr>
              <a:buSzPts val="1200"/>
              <a:buChar char="●"/>
              <a:defRPr sz="1200"/>
            </a:lvl7pPr>
            <a:lvl8pPr marL="3657600" lvl="7" indent="-304800" algn="l" rtl="0">
              <a:lnSpc>
                <a:spcPct val="85000"/>
              </a:lnSpc>
              <a:spcBef>
                <a:spcPts val="1200"/>
              </a:spcBef>
              <a:spcAft>
                <a:spcPts val="0"/>
              </a:spcAft>
              <a:buClr>
                <a:srgbClr val="262626"/>
              </a:buClr>
              <a:buSzPts val="1200"/>
              <a:buChar char="○"/>
              <a:defRPr sz="1200"/>
            </a:lvl8pPr>
            <a:lvl9pPr marL="4114800" lvl="8" indent="-304800" algn="l" rtl="0">
              <a:lnSpc>
                <a:spcPct val="85000"/>
              </a:lnSpc>
              <a:spcBef>
                <a:spcPts val="1200"/>
              </a:spcBef>
              <a:spcAft>
                <a:spcPts val="1200"/>
              </a:spcAft>
              <a:buClr>
                <a:srgbClr val="262626"/>
              </a:buClr>
              <a:buSzPts val="1200"/>
              <a:buChar char="■"/>
              <a:defRPr sz="1200"/>
            </a:lvl9pPr>
          </a:lstStyle>
          <a:p>
            <a:endParaRPr/>
          </a:p>
        </p:txBody>
      </p:sp>
      <p:sp>
        <p:nvSpPr>
          <p:cNvPr id="91" name="Google Shape;91;p14"/>
          <p:cNvSpPr txBox="1">
            <a:spLocks noGrp="1"/>
          </p:cNvSpPr>
          <p:nvPr>
            <p:ph type="body" idx="3"/>
          </p:nvPr>
        </p:nvSpPr>
        <p:spPr>
          <a:xfrm>
            <a:off x="4505706" y="1528826"/>
            <a:ext cx="3497700" cy="541800"/>
          </a:xfrm>
          <a:prstGeom prst="rect">
            <a:avLst/>
          </a:prstGeom>
          <a:noFill/>
          <a:ln>
            <a:noFill/>
          </a:ln>
        </p:spPr>
        <p:txBody>
          <a:bodyPr spcFirstLastPara="1" wrap="square" lIns="68575" tIns="34275" rIns="68575" bIns="34275" anchor="ctr" anchorCtr="0">
            <a:normAutofit/>
          </a:bodyPr>
          <a:lstStyle>
            <a:lvl1pPr marL="457200" lvl="0" indent="-228600" algn="l" rtl="0">
              <a:lnSpc>
                <a:spcPct val="85000"/>
              </a:lnSpc>
              <a:spcBef>
                <a:spcPts val="1000"/>
              </a:spcBef>
              <a:spcAft>
                <a:spcPts val="0"/>
              </a:spcAft>
              <a:buClr>
                <a:srgbClr val="262626"/>
              </a:buClr>
              <a:buSzPts val="1700"/>
              <a:buNone/>
              <a:defRPr sz="1700" b="0" cap="none">
                <a:solidFill>
                  <a:srgbClr val="262626"/>
                </a:solidFill>
                <a:latin typeface="Calibri"/>
                <a:ea typeface="Calibri"/>
                <a:cs typeface="Calibri"/>
                <a:sym typeface="Calibri"/>
              </a:defRPr>
            </a:lvl1pPr>
            <a:lvl2pPr marL="914400" lvl="1" indent="-228600" algn="l" rtl="0">
              <a:lnSpc>
                <a:spcPct val="85000"/>
              </a:lnSpc>
              <a:spcBef>
                <a:spcPts val="1200"/>
              </a:spcBef>
              <a:spcAft>
                <a:spcPts val="0"/>
              </a:spcAft>
              <a:buClr>
                <a:srgbClr val="262626"/>
              </a:buClr>
              <a:buSzPts val="1500"/>
              <a:buNone/>
              <a:defRPr sz="1500" b="1"/>
            </a:lvl2pPr>
            <a:lvl3pPr marL="1371600" lvl="2" indent="-228600" algn="l" rtl="0">
              <a:lnSpc>
                <a:spcPct val="85000"/>
              </a:lnSpc>
              <a:spcBef>
                <a:spcPts val="1200"/>
              </a:spcBef>
              <a:spcAft>
                <a:spcPts val="0"/>
              </a:spcAft>
              <a:buClr>
                <a:srgbClr val="262626"/>
              </a:buClr>
              <a:buSzPts val="1400"/>
              <a:buNone/>
              <a:defRPr sz="1400" b="1"/>
            </a:lvl3pPr>
            <a:lvl4pPr marL="1828800" lvl="3" indent="-228600" algn="l" rtl="0">
              <a:lnSpc>
                <a:spcPct val="85000"/>
              </a:lnSpc>
              <a:spcBef>
                <a:spcPts val="1200"/>
              </a:spcBef>
              <a:spcAft>
                <a:spcPts val="0"/>
              </a:spcAft>
              <a:buClr>
                <a:srgbClr val="262626"/>
              </a:buClr>
              <a:buSzPts val="1200"/>
              <a:buNone/>
              <a:defRPr sz="1200" b="1"/>
            </a:lvl4pPr>
            <a:lvl5pPr marL="2286000" lvl="4" indent="-228600" algn="l" rtl="0">
              <a:lnSpc>
                <a:spcPct val="85000"/>
              </a:lnSpc>
              <a:spcBef>
                <a:spcPts val="1200"/>
              </a:spcBef>
              <a:spcAft>
                <a:spcPts val="0"/>
              </a:spcAft>
              <a:buClr>
                <a:srgbClr val="262626"/>
              </a:buClr>
              <a:buSzPts val="1200"/>
              <a:buNone/>
              <a:defRPr sz="1200" b="1"/>
            </a:lvl5pPr>
            <a:lvl6pPr marL="2743200" lvl="5" indent="-228600" algn="l" rtl="0">
              <a:lnSpc>
                <a:spcPct val="85000"/>
              </a:lnSpc>
              <a:spcBef>
                <a:spcPts val="1200"/>
              </a:spcBef>
              <a:spcAft>
                <a:spcPts val="0"/>
              </a:spcAft>
              <a:buClr>
                <a:srgbClr val="262626"/>
              </a:buClr>
              <a:buSzPts val="1200"/>
              <a:buNone/>
              <a:defRPr sz="1200" b="1"/>
            </a:lvl6pPr>
            <a:lvl7pPr marL="3200400" lvl="6" indent="-228600" algn="l" rtl="0">
              <a:lnSpc>
                <a:spcPct val="85000"/>
              </a:lnSpc>
              <a:spcBef>
                <a:spcPts val="1200"/>
              </a:spcBef>
              <a:spcAft>
                <a:spcPts val="0"/>
              </a:spcAft>
              <a:buClr>
                <a:srgbClr val="262626"/>
              </a:buClr>
              <a:buSzPts val="1200"/>
              <a:buNone/>
              <a:defRPr sz="1200" b="1"/>
            </a:lvl7pPr>
            <a:lvl8pPr marL="3657600" lvl="7" indent="-228600" algn="l" rtl="0">
              <a:lnSpc>
                <a:spcPct val="85000"/>
              </a:lnSpc>
              <a:spcBef>
                <a:spcPts val="1200"/>
              </a:spcBef>
              <a:spcAft>
                <a:spcPts val="0"/>
              </a:spcAft>
              <a:buClr>
                <a:srgbClr val="262626"/>
              </a:buClr>
              <a:buSzPts val="1200"/>
              <a:buNone/>
              <a:defRPr sz="1200" b="1"/>
            </a:lvl8pPr>
            <a:lvl9pPr marL="4114800" lvl="8" indent="-228600" algn="l" rtl="0">
              <a:lnSpc>
                <a:spcPct val="85000"/>
              </a:lnSpc>
              <a:spcBef>
                <a:spcPts val="1200"/>
              </a:spcBef>
              <a:spcAft>
                <a:spcPts val="1200"/>
              </a:spcAft>
              <a:buClr>
                <a:srgbClr val="262626"/>
              </a:buClr>
              <a:buSzPts val="1200"/>
              <a:buNone/>
              <a:defRPr sz="1200" b="1"/>
            </a:lvl9pPr>
          </a:lstStyle>
          <a:p>
            <a:endParaRPr/>
          </a:p>
        </p:txBody>
      </p:sp>
      <p:sp>
        <p:nvSpPr>
          <p:cNvPr id="92" name="Google Shape;92;p14"/>
          <p:cNvSpPr txBox="1">
            <a:spLocks noGrp="1"/>
          </p:cNvSpPr>
          <p:nvPr>
            <p:ph type="body" idx="4"/>
          </p:nvPr>
        </p:nvSpPr>
        <p:spPr>
          <a:xfrm>
            <a:off x="4505706" y="2063243"/>
            <a:ext cx="3497700" cy="2400300"/>
          </a:xfrm>
          <a:prstGeom prst="rect">
            <a:avLst/>
          </a:prstGeom>
          <a:noFill/>
          <a:ln>
            <a:noFill/>
          </a:ln>
        </p:spPr>
        <p:txBody>
          <a:bodyPr spcFirstLastPara="1" wrap="square" lIns="68575" tIns="34275" rIns="68575" bIns="34275" anchor="t" anchorCtr="0">
            <a:normAutofit/>
          </a:bodyPr>
          <a:lstStyle>
            <a:lvl1pPr marL="457200" lvl="0" indent="-342900" algn="l" rtl="0">
              <a:lnSpc>
                <a:spcPct val="85000"/>
              </a:lnSpc>
              <a:spcBef>
                <a:spcPts val="1000"/>
              </a:spcBef>
              <a:spcAft>
                <a:spcPts val="0"/>
              </a:spcAft>
              <a:buClr>
                <a:srgbClr val="262626"/>
              </a:buClr>
              <a:buSzPts val="1800"/>
              <a:buChar char="●"/>
              <a:defRPr sz="1800"/>
            </a:lvl1pPr>
            <a:lvl2pPr marL="914400" lvl="1" indent="-323850" algn="l" rtl="0">
              <a:lnSpc>
                <a:spcPct val="85000"/>
              </a:lnSpc>
              <a:spcBef>
                <a:spcPts val="1200"/>
              </a:spcBef>
              <a:spcAft>
                <a:spcPts val="0"/>
              </a:spcAft>
              <a:buClr>
                <a:srgbClr val="262626"/>
              </a:buClr>
              <a:buSzPts val="1500"/>
              <a:buChar char="○"/>
              <a:defRPr sz="1500"/>
            </a:lvl2pPr>
            <a:lvl3pPr marL="1371600" lvl="2" indent="-317500" algn="l" rtl="0">
              <a:lnSpc>
                <a:spcPct val="85000"/>
              </a:lnSpc>
              <a:spcBef>
                <a:spcPts val="1200"/>
              </a:spcBef>
              <a:spcAft>
                <a:spcPts val="0"/>
              </a:spcAft>
              <a:buClr>
                <a:srgbClr val="262626"/>
              </a:buClr>
              <a:buSzPts val="1400"/>
              <a:buChar char="■"/>
              <a:defRPr sz="1400"/>
            </a:lvl3pPr>
            <a:lvl4pPr marL="1828800" lvl="3" indent="-304800" algn="l" rtl="0">
              <a:lnSpc>
                <a:spcPct val="85000"/>
              </a:lnSpc>
              <a:spcBef>
                <a:spcPts val="1200"/>
              </a:spcBef>
              <a:spcAft>
                <a:spcPts val="0"/>
              </a:spcAft>
              <a:buClr>
                <a:srgbClr val="262626"/>
              </a:buClr>
              <a:buSzPts val="1200"/>
              <a:buChar char="●"/>
              <a:defRPr sz="1200"/>
            </a:lvl4pPr>
            <a:lvl5pPr marL="2286000" lvl="4" indent="-304800" algn="l" rtl="0">
              <a:lnSpc>
                <a:spcPct val="85000"/>
              </a:lnSpc>
              <a:spcBef>
                <a:spcPts val="1200"/>
              </a:spcBef>
              <a:spcAft>
                <a:spcPts val="0"/>
              </a:spcAft>
              <a:buClr>
                <a:srgbClr val="262626"/>
              </a:buClr>
              <a:buSzPts val="1200"/>
              <a:buChar char="○"/>
              <a:defRPr sz="1200"/>
            </a:lvl5pPr>
            <a:lvl6pPr marL="2743200" lvl="5" indent="-304800" algn="l" rtl="0">
              <a:lnSpc>
                <a:spcPct val="85000"/>
              </a:lnSpc>
              <a:spcBef>
                <a:spcPts val="1200"/>
              </a:spcBef>
              <a:spcAft>
                <a:spcPts val="0"/>
              </a:spcAft>
              <a:buClr>
                <a:srgbClr val="262626"/>
              </a:buClr>
              <a:buSzPts val="1200"/>
              <a:buChar char="■"/>
              <a:defRPr sz="1200"/>
            </a:lvl6pPr>
            <a:lvl7pPr marL="3200400" lvl="6" indent="-304800" algn="l" rtl="0">
              <a:lnSpc>
                <a:spcPct val="85000"/>
              </a:lnSpc>
              <a:spcBef>
                <a:spcPts val="1200"/>
              </a:spcBef>
              <a:spcAft>
                <a:spcPts val="0"/>
              </a:spcAft>
              <a:buClr>
                <a:srgbClr val="262626"/>
              </a:buClr>
              <a:buSzPts val="1200"/>
              <a:buChar char="●"/>
              <a:defRPr sz="1200"/>
            </a:lvl7pPr>
            <a:lvl8pPr marL="3657600" lvl="7" indent="-304800" algn="l" rtl="0">
              <a:lnSpc>
                <a:spcPct val="85000"/>
              </a:lnSpc>
              <a:spcBef>
                <a:spcPts val="1200"/>
              </a:spcBef>
              <a:spcAft>
                <a:spcPts val="0"/>
              </a:spcAft>
              <a:buClr>
                <a:srgbClr val="262626"/>
              </a:buClr>
              <a:buSzPts val="1200"/>
              <a:buChar char="○"/>
              <a:defRPr sz="1200"/>
            </a:lvl8pPr>
            <a:lvl9pPr marL="4114800" lvl="8" indent="-304800" algn="l" rtl="0">
              <a:lnSpc>
                <a:spcPct val="85000"/>
              </a:lnSpc>
              <a:spcBef>
                <a:spcPts val="1200"/>
              </a:spcBef>
              <a:spcAft>
                <a:spcPts val="1200"/>
              </a:spcAft>
              <a:buClr>
                <a:srgbClr val="262626"/>
              </a:buClr>
              <a:buSzPts val="1200"/>
              <a:buChar char="■"/>
              <a:defRPr sz="1200"/>
            </a:lvl9pPr>
          </a:lstStyle>
          <a:p>
            <a:endParaRPr/>
          </a:p>
        </p:txBody>
      </p:sp>
      <p:sp>
        <p:nvSpPr>
          <p:cNvPr id="93" name="Google Shape;93;p14"/>
          <p:cNvSpPr txBox="1">
            <a:spLocks noGrp="1"/>
          </p:cNvSpPr>
          <p:nvPr>
            <p:ph type="dt" idx="10"/>
          </p:nvPr>
        </p:nvSpPr>
        <p:spPr>
          <a:xfrm>
            <a:off x="514350" y="4809335"/>
            <a:ext cx="3086100" cy="171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4" name="Google Shape;94;p14"/>
          <p:cNvSpPr txBox="1">
            <a:spLocks noGrp="1"/>
          </p:cNvSpPr>
          <p:nvPr>
            <p:ph type="ftr" idx="11"/>
          </p:nvPr>
        </p:nvSpPr>
        <p:spPr>
          <a:xfrm>
            <a:off x="514350" y="4916023"/>
            <a:ext cx="3771900" cy="171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5" name="Google Shape;95;p14"/>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1460025"/>
            <a:ext cx="7688700" cy="2880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026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429942" y="9409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312500" y="308975"/>
            <a:ext cx="3300900" cy="5268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body" idx="1"/>
          </p:nvPr>
        </p:nvSpPr>
        <p:spPr>
          <a:xfrm>
            <a:off x="429950" y="128587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1" name="Google Shape;71;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2"/>
        <p:cNvGrpSpPr/>
        <p:nvPr/>
      </p:nvGrpSpPr>
      <p:grpSpPr>
        <a:xfrm>
          <a:off x="0" y="0"/>
          <a:ext cx="0" cy="0"/>
          <a:chOff x="0" y="0"/>
          <a:chExt cx="0" cy="0"/>
        </a:xfrm>
      </p:grpSpPr>
      <p:grpSp>
        <p:nvGrpSpPr>
          <p:cNvPr id="73" name="Google Shape;73;p11"/>
          <p:cNvGrpSpPr/>
          <p:nvPr/>
        </p:nvGrpSpPr>
        <p:grpSpPr>
          <a:xfrm>
            <a:off x="830392" y="4169130"/>
            <a:ext cx="745763" cy="45826"/>
            <a:chOff x="4580561" y="2589004"/>
            <a:chExt cx="1064464" cy="25200"/>
          </a:xfrm>
        </p:grpSpPr>
        <p:sp>
          <p:nvSpPr>
            <p:cNvPr id="74" name="Google Shape;74;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7" name="Google Shape;77;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8" name="Google Shape;7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148.png"/><Relationship Id="rId21" Type="http://schemas.openxmlformats.org/officeDocument/2006/relationships/image" Target="../media/image100.png"/><Relationship Id="rId42" Type="http://schemas.openxmlformats.org/officeDocument/2006/relationships/customXml" Target="../ink/ink434.xml"/><Relationship Id="rId63" Type="http://schemas.openxmlformats.org/officeDocument/2006/relationships/image" Target="../media/image121.png"/><Relationship Id="rId84" Type="http://schemas.openxmlformats.org/officeDocument/2006/relationships/customXml" Target="../ink/ink455.xml"/><Relationship Id="rId138" Type="http://schemas.openxmlformats.org/officeDocument/2006/relationships/customXml" Target="../ink/ink482.xml"/><Relationship Id="rId159" Type="http://schemas.openxmlformats.org/officeDocument/2006/relationships/image" Target="../media/image169.png"/><Relationship Id="rId107" Type="http://schemas.openxmlformats.org/officeDocument/2006/relationships/image" Target="../media/image143.png"/><Relationship Id="rId11" Type="http://schemas.openxmlformats.org/officeDocument/2006/relationships/image" Target="../media/image95.png"/><Relationship Id="rId32" Type="http://schemas.openxmlformats.org/officeDocument/2006/relationships/customXml" Target="../ink/ink429.xml"/><Relationship Id="rId53" Type="http://schemas.openxmlformats.org/officeDocument/2006/relationships/image" Target="../media/image116.png"/><Relationship Id="rId74" Type="http://schemas.openxmlformats.org/officeDocument/2006/relationships/customXml" Target="../ink/ink450.xml"/><Relationship Id="rId128" Type="http://schemas.openxmlformats.org/officeDocument/2006/relationships/customXml" Target="../ink/ink477.xml"/><Relationship Id="rId149" Type="http://schemas.openxmlformats.org/officeDocument/2006/relationships/image" Target="../media/image164.png"/><Relationship Id="rId5" Type="http://schemas.openxmlformats.org/officeDocument/2006/relationships/image" Target="../media/image92.png"/><Relationship Id="rId95" Type="http://schemas.openxmlformats.org/officeDocument/2006/relationships/image" Target="../media/image137.png"/><Relationship Id="rId160" Type="http://schemas.openxmlformats.org/officeDocument/2006/relationships/customXml" Target="../ink/ink493.xml"/><Relationship Id="rId22" Type="http://schemas.openxmlformats.org/officeDocument/2006/relationships/customXml" Target="../ink/ink424.xml"/><Relationship Id="rId43" Type="http://schemas.openxmlformats.org/officeDocument/2006/relationships/image" Target="../media/image111.png"/><Relationship Id="rId64" Type="http://schemas.openxmlformats.org/officeDocument/2006/relationships/customXml" Target="../ink/ink445.xml"/><Relationship Id="rId118" Type="http://schemas.openxmlformats.org/officeDocument/2006/relationships/customXml" Target="../ink/ink472.xml"/><Relationship Id="rId139" Type="http://schemas.openxmlformats.org/officeDocument/2006/relationships/image" Target="../media/image159.png"/><Relationship Id="rId85" Type="http://schemas.openxmlformats.org/officeDocument/2006/relationships/image" Target="../media/image132.png"/><Relationship Id="rId150" Type="http://schemas.openxmlformats.org/officeDocument/2006/relationships/customXml" Target="../ink/ink488.xml"/><Relationship Id="rId12" Type="http://schemas.openxmlformats.org/officeDocument/2006/relationships/customXml" Target="../ink/ink419.xml"/><Relationship Id="rId17" Type="http://schemas.openxmlformats.org/officeDocument/2006/relationships/image" Target="../media/image98.png"/><Relationship Id="rId33" Type="http://schemas.openxmlformats.org/officeDocument/2006/relationships/image" Target="../media/image106.png"/><Relationship Id="rId38" Type="http://schemas.openxmlformats.org/officeDocument/2006/relationships/customXml" Target="../ink/ink432.xml"/><Relationship Id="rId59" Type="http://schemas.openxmlformats.org/officeDocument/2006/relationships/image" Target="../media/image119.png"/><Relationship Id="rId103" Type="http://schemas.openxmlformats.org/officeDocument/2006/relationships/image" Target="../media/image141.png"/><Relationship Id="rId108" Type="http://schemas.openxmlformats.org/officeDocument/2006/relationships/customXml" Target="../ink/ink467.xml"/><Relationship Id="rId124" Type="http://schemas.openxmlformats.org/officeDocument/2006/relationships/customXml" Target="../ink/ink475.xml"/><Relationship Id="rId129" Type="http://schemas.openxmlformats.org/officeDocument/2006/relationships/image" Target="../media/image154.png"/><Relationship Id="rId54" Type="http://schemas.openxmlformats.org/officeDocument/2006/relationships/customXml" Target="../ink/ink440.xml"/><Relationship Id="rId70" Type="http://schemas.openxmlformats.org/officeDocument/2006/relationships/customXml" Target="../ink/ink448.xml"/><Relationship Id="rId75" Type="http://schemas.openxmlformats.org/officeDocument/2006/relationships/image" Target="../media/image127.png"/><Relationship Id="rId91" Type="http://schemas.openxmlformats.org/officeDocument/2006/relationships/image" Target="../media/image135.png"/><Relationship Id="rId96" Type="http://schemas.openxmlformats.org/officeDocument/2006/relationships/customXml" Target="../ink/ink461.xml"/><Relationship Id="rId140" Type="http://schemas.openxmlformats.org/officeDocument/2006/relationships/customXml" Target="../ink/ink483.xml"/><Relationship Id="rId145" Type="http://schemas.openxmlformats.org/officeDocument/2006/relationships/image" Target="../media/image162.png"/><Relationship Id="rId161"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customXml" Target="../ink/ink416.xml"/><Relationship Id="rId23" Type="http://schemas.openxmlformats.org/officeDocument/2006/relationships/image" Target="../media/image101.png"/><Relationship Id="rId28" Type="http://schemas.openxmlformats.org/officeDocument/2006/relationships/customXml" Target="../ink/ink427.xml"/><Relationship Id="rId49" Type="http://schemas.openxmlformats.org/officeDocument/2006/relationships/image" Target="../media/image114.png"/><Relationship Id="rId114" Type="http://schemas.openxmlformats.org/officeDocument/2006/relationships/customXml" Target="../ink/ink470.xml"/><Relationship Id="rId119" Type="http://schemas.openxmlformats.org/officeDocument/2006/relationships/image" Target="../media/image149.png"/><Relationship Id="rId44" Type="http://schemas.openxmlformats.org/officeDocument/2006/relationships/customXml" Target="../ink/ink435.xml"/><Relationship Id="rId60" Type="http://schemas.openxmlformats.org/officeDocument/2006/relationships/customXml" Target="../ink/ink443.xml"/><Relationship Id="rId65" Type="http://schemas.openxmlformats.org/officeDocument/2006/relationships/image" Target="../media/image122.png"/><Relationship Id="rId81" Type="http://schemas.openxmlformats.org/officeDocument/2006/relationships/image" Target="../media/image130.png"/><Relationship Id="rId86" Type="http://schemas.openxmlformats.org/officeDocument/2006/relationships/customXml" Target="../ink/ink456.xml"/><Relationship Id="rId130" Type="http://schemas.openxmlformats.org/officeDocument/2006/relationships/customXml" Target="../ink/ink478.xml"/><Relationship Id="rId135" Type="http://schemas.openxmlformats.org/officeDocument/2006/relationships/image" Target="../media/image157.png"/><Relationship Id="rId151" Type="http://schemas.openxmlformats.org/officeDocument/2006/relationships/image" Target="../media/image165.png"/><Relationship Id="rId156" Type="http://schemas.openxmlformats.org/officeDocument/2006/relationships/customXml" Target="../ink/ink491.xml"/><Relationship Id="rId13" Type="http://schemas.openxmlformats.org/officeDocument/2006/relationships/image" Target="../media/image96.png"/><Relationship Id="rId18" Type="http://schemas.openxmlformats.org/officeDocument/2006/relationships/customXml" Target="../ink/ink422.xml"/><Relationship Id="rId39" Type="http://schemas.openxmlformats.org/officeDocument/2006/relationships/image" Target="../media/image109.png"/><Relationship Id="rId109" Type="http://schemas.openxmlformats.org/officeDocument/2006/relationships/image" Target="../media/image144.png"/><Relationship Id="rId34" Type="http://schemas.openxmlformats.org/officeDocument/2006/relationships/customXml" Target="../ink/ink430.xml"/><Relationship Id="rId50" Type="http://schemas.openxmlformats.org/officeDocument/2006/relationships/customXml" Target="../ink/ink438.xml"/><Relationship Id="rId55" Type="http://schemas.openxmlformats.org/officeDocument/2006/relationships/image" Target="../media/image117.png"/><Relationship Id="rId76" Type="http://schemas.openxmlformats.org/officeDocument/2006/relationships/customXml" Target="../ink/ink451.xml"/><Relationship Id="rId97" Type="http://schemas.openxmlformats.org/officeDocument/2006/relationships/image" Target="../media/image138.png"/><Relationship Id="rId104" Type="http://schemas.openxmlformats.org/officeDocument/2006/relationships/customXml" Target="../ink/ink465.xml"/><Relationship Id="rId120" Type="http://schemas.openxmlformats.org/officeDocument/2006/relationships/customXml" Target="../ink/ink473.xml"/><Relationship Id="rId125" Type="http://schemas.openxmlformats.org/officeDocument/2006/relationships/image" Target="../media/image152.png"/><Relationship Id="rId141" Type="http://schemas.openxmlformats.org/officeDocument/2006/relationships/image" Target="../media/image160.png"/><Relationship Id="rId146" Type="http://schemas.openxmlformats.org/officeDocument/2006/relationships/customXml" Target="../ink/ink486.xml"/><Relationship Id="rId7" Type="http://schemas.openxmlformats.org/officeDocument/2006/relationships/image" Target="../media/image93.png"/><Relationship Id="rId71" Type="http://schemas.openxmlformats.org/officeDocument/2006/relationships/image" Target="../media/image125.png"/><Relationship Id="rId92" Type="http://schemas.openxmlformats.org/officeDocument/2006/relationships/customXml" Target="../ink/ink459.xml"/><Relationship Id="rId162" Type="http://schemas.openxmlformats.org/officeDocument/2006/relationships/customXml" Target="../ink/ink494.xml"/><Relationship Id="rId2" Type="http://schemas.openxmlformats.org/officeDocument/2006/relationships/notesSlide" Target="../notesSlides/notesSlide8.xml"/><Relationship Id="rId29" Type="http://schemas.openxmlformats.org/officeDocument/2006/relationships/image" Target="../media/image104.png"/><Relationship Id="rId24" Type="http://schemas.openxmlformats.org/officeDocument/2006/relationships/customXml" Target="../ink/ink425.xml"/><Relationship Id="rId40" Type="http://schemas.openxmlformats.org/officeDocument/2006/relationships/customXml" Target="../ink/ink433.xml"/><Relationship Id="rId45" Type="http://schemas.openxmlformats.org/officeDocument/2006/relationships/image" Target="../media/image112.png"/><Relationship Id="rId66" Type="http://schemas.openxmlformats.org/officeDocument/2006/relationships/customXml" Target="../ink/ink446.xml"/><Relationship Id="rId87" Type="http://schemas.openxmlformats.org/officeDocument/2006/relationships/image" Target="../media/image133.png"/><Relationship Id="rId110" Type="http://schemas.openxmlformats.org/officeDocument/2006/relationships/customXml" Target="../ink/ink468.xml"/><Relationship Id="rId115" Type="http://schemas.openxmlformats.org/officeDocument/2006/relationships/image" Target="../media/image147.png"/><Relationship Id="rId131" Type="http://schemas.openxmlformats.org/officeDocument/2006/relationships/image" Target="../media/image155.png"/><Relationship Id="rId136" Type="http://schemas.openxmlformats.org/officeDocument/2006/relationships/customXml" Target="../ink/ink481.xml"/><Relationship Id="rId157" Type="http://schemas.openxmlformats.org/officeDocument/2006/relationships/image" Target="../media/image168.png"/><Relationship Id="rId61" Type="http://schemas.openxmlformats.org/officeDocument/2006/relationships/image" Target="../media/image120.png"/><Relationship Id="rId82" Type="http://schemas.openxmlformats.org/officeDocument/2006/relationships/customXml" Target="../ink/ink454.xml"/><Relationship Id="rId152" Type="http://schemas.openxmlformats.org/officeDocument/2006/relationships/customXml" Target="../ink/ink489.xml"/><Relationship Id="rId19" Type="http://schemas.openxmlformats.org/officeDocument/2006/relationships/image" Target="../media/image99.png"/><Relationship Id="rId14" Type="http://schemas.openxmlformats.org/officeDocument/2006/relationships/customXml" Target="../ink/ink420.xml"/><Relationship Id="rId30" Type="http://schemas.openxmlformats.org/officeDocument/2006/relationships/customXml" Target="../ink/ink428.xml"/><Relationship Id="rId35" Type="http://schemas.openxmlformats.org/officeDocument/2006/relationships/image" Target="../media/image107.png"/><Relationship Id="rId56" Type="http://schemas.openxmlformats.org/officeDocument/2006/relationships/customXml" Target="../ink/ink441.xml"/><Relationship Id="rId77" Type="http://schemas.openxmlformats.org/officeDocument/2006/relationships/image" Target="../media/image128.png"/><Relationship Id="rId100" Type="http://schemas.openxmlformats.org/officeDocument/2006/relationships/customXml" Target="../ink/ink463.xml"/><Relationship Id="rId105" Type="http://schemas.openxmlformats.org/officeDocument/2006/relationships/image" Target="../media/image142.png"/><Relationship Id="rId126" Type="http://schemas.openxmlformats.org/officeDocument/2006/relationships/customXml" Target="../ink/ink476.xml"/><Relationship Id="rId147" Type="http://schemas.openxmlformats.org/officeDocument/2006/relationships/image" Target="../media/image163.png"/><Relationship Id="rId8" Type="http://schemas.openxmlformats.org/officeDocument/2006/relationships/customXml" Target="../ink/ink417.xml"/><Relationship Id="rId51" Type="http://schemas.openxmlformats.org/officeDocument/2006/relationships/image" Target="../media/image115.png"/><Relationship Id="rId72" Type="http://schemas.openxmlformats.org/officeDocument/2006/relationships/customXml" Target="../ink/ink449.xml"/><Relationship Id="rId93" Type="http://schemas.openxmlformats.org/officeDocument/2006/relationships/image" Target="../media/image136.png"/><Relationship Id="rId98" Type="http://schemas.openxmlformats.org/officeDocument/2006/relationships/customXml" Target="../ink/ink462.xml"/><Relationship Id="rId121" Type="http://schemas.openxmlformats.org/officeDocument/2006/relationships/image" Target="../media/image150.png"/><Relationship Id="rId142" Type="http://schemas.openxmlformats.org/officeDocument/2006/relationships/customXml" Target="../ink/ink484.xml"/><Relationship Id="rId163" Type="http://schemas.openxmlformats.org/officeDocument/2006/relationships/image" Target="../media/image171.png"/><Relationship Id="rId3" Type="http://schemas.openxmlformats.org/officeDocument/2006/relationships/image" Target="../media/image58.png"/><Relationship Id="rId25" Type="http://schemas.openxmlformats.org/officeDocument/2006/relationships/image" Target="../media/image102.png"/><Relationship Id="rId46" Type="http://schemas.openxmlformats.org/officeDocument/2006/relationships/customXml" Target="../ink/ink436.xml"/><Relationship Id="rId67" Type="http://schemas.openxmlformats.org/officeDocument/2006/relationships/image" Target="../media/image123.png"/><Relationship Id="rId116" Type="http://schemas.openxmlformats.org/officeDocument/2006/relationships/customXml" Target="../ink/ink471.xml"/><Relationship Id="rId137" Type="http://schemas.openxmlformats.org/officeDocument/2006/relationships/image" Target="../media/image158.png"/><Relationship Id="rId158" Type="http://schemas.openxmlformats.org/officeDocument/2006/relationships/customXml" Target="../ink/ink492.xml"/><Relationship Id="rId20" Type="http://schemas.openxmlformats.org/officeDocument/2006/relationships/customXml" Target="../ink/ink423.xml"/><Relationship Id="rId41" Type="http://schemas.openxmlformats.org/officeDocument/2006/relationships/image" Target="../media/image110.png"/><Relationship Id="rId62" Type="http://schemas.openxmlformats.org/officeDocument/2006/relationships/customXml" Target="../ink/ink444.xml"/><Relationship Id="rId83" Type="http://schemas.openxmlformats.org/officeDocument/2006/relationships/image" Target="../media/image131.png"/><Relationship Id="rId88" Type="http://schemas.openxmlformats.org/officeDocument/2006/relationships/customXml" Target="../ink/ink457.xml"/><Relationship Id="rId111" Type="http://schemas.openxmlformats.org/officeDocument/2006/relationships/image" Target="../media/image145.png"/><Relationship Id="rId132" Type="http://schemas.openxmlformats.org/officeDocument/2006/relationships/customXml" Target="../ink/ink479.xml"/><Relationship Id="rId153" Type="http://schemas.openxmlformats.org/officeDocument/2006/relationships/image" Target="../media/image166.png"/><Relationship Id="rId15" Type="http://schemas.openxmlformats.org/officeDocument/2006/relationships/image" Target="../media/image97.png"/><Relationship Id="rId36" Type="http://schemas.openxmlformats.org/officeDocument/2006/relationships/customXml" Target="../ink/ink431.xml"/><Relationship Id="rId57" Type="http://schemas.openxmlformats.org/officeDocument/2006/relationships/image" Target="../media/image118.png"/><Relationship Id="rId106" Type="http://schemas.openxmlformats.org/officeDocument/2006/relationships/customXml" Target="../ink/ink466.xml"/><Relationship Id="rId127" Type="http://schemas.openxmlformats.org/officeDocument/2006/relationships/image" Target="../media/image153.png"/><Relationship Id="rId10" Type="http://schemas.openxmlformats.org/officeDocument/2006/relationships/customXml" Target="../ink/ink418.xml"/><Relationship Id="rId31" Type="http://schemas.openxmlformats.org/officeDocument/2006/relationships/image" Target="../media/image105.png"/><Relationship Id="rId52" Type="http://schemas.openxmlformats.org/officeDocument/2006/relationships/customXml" Target="../ink/ink439.xml"/><Relationship Id="rId73" Type="http://schemas.openxmlformats.org/officeDocument/2006/relationships/image" Target="../media/image126.png"/><Relationship Id="rId78" Type="http://schemas.openxmlformats.org/officeDocument/2006/relationships/customXml" Target="../ink/ink452.xml"/><Relationship Id="rId94" Type="http://schemas.openxmlformats.org/officeDocument/2006/relationships/customXml" Target="../ink/ink460.xml"/><Relationship Id="rId99" Type="http://schemas.openxmlformats.org/officeDocument/2006/relationships/image" Target="../media/image139.png"/><Relationship Id="rId101" Type="http://schemas.openxmlformats.org/officeDocument/2006/relationships/image" Target="../media/image140.png"/><Relationship Id="rId122" Type="http://schemas.openxmlformats.org/officeDocument/2006/relationships/customXml" Target="../ink/ink474.xml"/><Relationship Id="rId143" Type="http://schemas.openxmlformats.org/officeDocument/2006/relationships/image" Target="../media/image161.png"/><Relationship Id="rId148" Type="http://schemas.openxmlformats.org/officeDocument/2006/relationships/customXml" Target="../ink/ink487.xml"/><Relationship Id="rId164" Type="http://schemas.openxmlformats.org/officeDocument/2006/relationships/image" Target="../media/image240.png"/><Relationship Id="rId4" Type="http://schemas.openxmlformats.org/officeDocument/2006/relationships/customXml" Target="../ink/ink415.xml"/><Relationship Id="rId9" Type="http://schemas.openxmlformats.org/officeDocument/2006/relationships/image" Target="../media/image94.png"/><Relationship Id="rId26" Type="http://schemas.openxmlformats.org/officeDocument/2006/relationships/customXml" Target="../ink/ink426.xml"/><Relationship Id="rId47" Type="http://schemas.openxmlformats.org/officeDocument/2006/relationships/image" Target="../media/image113.png"/><Relationship Id="rId68" Type="http://schemas.openxmlformats.org/officeDocument/2006/relationships/customXml" Target="../ink/ink447.xml"/><Relationship Id="rId89" Type="http://schemas.openxmlformats.org/officeDocument/2006/relationships/image" Target="../media/image134.png"/><Relationship Id="rId112" Type="http://schemas.openxmlformats.org/officeDocument/2006/relationships/customXml" Target="../ink/ink469.xml"/><Relationship Id="rId133" Type="http://schemas.openxmlformats.org/officeDocument/2006/relationships/image" Target="../media/image156.png"/><Relationship Id="rId154" Type="http://schemas.openxmlformats.org/officeDocument/2006/relationships/customXml" Target="../ink/ink490.xml"/><Relationship Id="rId16" Type="http://schemas.openxmlformats.org/officeDocument/2006/relationships/customXml" Target="../ink/ink421.xml"/><Relationship Id="rId37" Type="http://schemas.openxmlformats.org/officeDocument/2006/relationships/image" Target="../media/image108.png"/><Relationship Id="rId58" Type="http://schemas.openxmlformats.org/officeDocument/2006/relationships/customXml" Target="../ink/ink442.xml"/><Relationship Id="rId79" Type="http://schemas.openxmlformats.org/officeDocument/2006/relationships/image" Target="../media/image129.png"/><Relationship Id="rId102" Type="http://schemas.openxmlformats.org/officeDocument/2006/relationships/customXml" Target="../ink/ink464.xml"/><Relationship Id="rId123" Type="http://schemas.openxmlformats.org/officeDocument/2006/relationships/image" Target="../media/image151.png"/><Relationship Id="rId144" Type="http://schemas.openxmlformats.org/officeDocument/2006/relationships/customXml" Target="../ink/ink485.xml"/><Relationship Id="rId90" Type="http://schemas.openxmlformats.org/officeDocument/2006/relationships/customXml" Target="../ink/ink458.xml"/><Relationship Id="rId27" Type="http://schemas.openxmlformats.org/officeDocument/2006/relationships/image" Target="../media/image103.png"/><Relationship Id="rId48" Type="http://schemas.openxmlformats.org/officeDocument/2006/relationships/customXml" Target="../ink/ink437.xml"/><Relationship Id="rId69" Type="http://schemas.openxmlformats.org/officeDocument/2006/relationships/image" Target="../media/image124.png"/><Relationship Id="rId113" Type="http://schemas.openxmlformats.org/officeDocument/2006/relationships/image" Target="../media/image146.png"/><Relationship Id="rId134" Type="http://schemas.openxmlformats.org/officeDocument/2006/relationships/customXml" Target="../ink/ink480.xml"/><Relationship Id="rId80" Type="http://schemas.openxmlformats.org/officeDocument/2006/relationships/customXml" Target="../ink/ink453.xml"/><Relationship Id="rId155" Type="http://schemas.openxmlformats.org/officeDocument/2006/relationships/image" Target="../media/image167.png"/></Relationships>
</file>

<file path=ppt/slides/_rels/slide11.xml.rels><?xml version="1.0" encoding="UTF-8" standalone="yes"?>
<Relationships xmlns="http://schemas.openxmlformats.org/package/2006/relationships"><Relationship Id="rId2" Type="http://schemas.openxmlformats.org/officeDocument/2006/relationships/image" Target="../media/image2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7" Type="http://schemas.openxmlformats.org/officeDocument/2006/relationships/customXml" Target="../ink/ink552.xml"/><Relationship Id="rId21" Type="http://schemas.openxmlformats.org/officeDocument/2006/relationships/customXml" Target="../ink/ink504.xml"/><Relationship Id="rId42" Type="http://schemas.openxmlformats.org/officeDocument/2006/relationships/image" Target="../media/image261.png"/><Relationship Id="rId63" Type="http://schemas.openxmlformats.org/officeDocument/2006/relationships/customXml" Target="../ink/ink525.xml"/><Relationship Id="rId84" Type="http://schemas.openxmlformats.org/officeDocument/2006/relationships/image" Target="../media/image282.png"/><Relationship Id="rId138" Type="http://schemas.openxmlformats.org/officeDocument/2006/relationships/image" Target="../media/image309.png"/><Relationship Id="rId107" Type="http://schemas.openxmlformats.org/officeDocument/2006/relationships/customXml" Target="../ink/ink547.xml"/><Relationship Id="rId11" Type="http://schemas.openxmlformats.org/officeDocument/2006/relationships/customXml" Target="../ink/ink499.xml"/><Relationship Id="rId32" Type="http://schemas.openxmlformats.org/officeDocument/2006/relationships/image" Target="../media/image256.png"/><Relationship Id="rId53" Type="http://schemas.openxmlformats.org/officeDocument/2006/relationships/customXml" Target="../ink/ink520.xml"/><Relationship Id="rId74" Type="http://schemas.openxmlformats.org/officeDocument/2006/relationships/image" Target="../media/image277.png"/><Relationship Id="rId128" Type="http://schemas.openxmlformats.org/officeDocument/2006/relationships/image" Target="../media/image304.png"/><Relationship Id="rId149" Type="http://schemas.openxmlformats.org/officeDocument/2006/relationships/customXml" Target="../ink/ink568.xml"/><Relationship Id="rId5" Type="http://schemas.openxmlformats.org/officeDocument/2006/relationships/customXml" Target="../ink/ink496.xml"/><Relationship Id="rId95" Type="http://schemas.openxmlformats.org/officeDocument/2006/relationships/customXml" Target="../ink/ink541.xml"/><Relationship Id="rId22" Type="http://schemas.openxmlformats.org/officeDocument/2006/relationships/image" Target="../media/image251.png"/><Relationship Id="rId27" Type="http://schemas.openxmlformats.org/officeDocument/2006/relationships/customXml" Target="../ink/ink507.xml"/><Relationship Id="rId43" Type="http://schemas.openxmlformats.org/officeDocument/2006/relationships/customXml" Target="../ink/ink515.xml"/><Relationship Id="rId48" Type="http://schemas.openxmlformats.org/officeDocument/2006/relationships/image" Target="../media/image264.png"/><Relationship Id="rId64" Type="http://schemas.openxmlformats.org/officeDocument/2006/relationships/image" Target="../media/image272.png"/><Relationship Id="rId69" Type="http://schemas.openxmlformats.org/officeDocument/2006/relationships/customXml" Target="../ink/ink528.xml"/><Relationship Id="rId113" Type="http://schemas.openxmlformats.org/officeDocument/2006/relationships/customXml" Target="../ink/ink550.xml"/><Relationship Id="rId118" Type="http://schemas.openxmlformats.org/officeDocument/2006/relationships/image" Target="../media/image299.png"/><Relationship Id="rId134" Type="http://schemas.openxmlformats.org/officeDocument/2006/relationships/image" Target="../media/image307.png"/><Relationship Id="rId139" Type="http://schemas.openxmlformats.org/officeDocument/2006/relationships/customXml" Target="../ink/ink563.xml"/><Relationship Id="rId80" Type="http://schemas.openxmlformats.org/officeDocument/2006/relationships/image" Target="../media/image280.png"/><Relationship Id="rId85" Type="http://schemas.openxmlformats.org/officeDocument/2006/relationships/customXml" Target="../ink/ink536.xml"/><Relationship Id="rId150" Type="http://schemas.openxmlformats.org/officeDocument/2006/relationships/image" Target="../media/image315.png"/><Relationship Id="rId155" Type="http://schemas.openxmlformats.org/officeDocument/2006/relationships/customXml" Target="../ink/ink571.xml"/><Relationship Id="rId12" Type="http://schemas.openxmlformats.org/officeDocument/2006/relationships/image" Target="../media/image246.png"/><Relationship Id="rId17" Type="http://schemas.openxmlformats.org/officeDocument/2006/relationships/customXml" Target="../ink/ink502.xml"/><Relationship Id="rId33" Type="http://schemas.openxmlformats.org/officeDocument/2006/relationships/customXml" Target="../ink/ink510.xml"/><Relationship Id="rId38" Type="http://schemas.openxmlformats.org/officeDocument/2006/relationships/image" Target="../media/image259.png"/><Relationship Id="rId59" Type="http://schemas.openxmlformats.org/officeDocument/2006/relationships/customXml" Target="../ink/ink523.xml"/><Relationship Id="rId103" Type="http://schemas.openxmlformats.org/officeDocument/2006/relationships/customXml" Target="../ink/ink545.xml"/><Relationship Id="rId108" Type="http://schemas.openxmlformats.org/officeDocument/2006/relationships/image" Target="../media/image294.png"/><Relationship Id="rId124" Type="http://schemas.openxmlformats.org/officeDocument/2006/relationships/image" Target="../media/image302.png"/><Relationship Id="rId129" Type="http://schemas.openxmlformats.org/officeDocument/2006/relationships/customXml" Target="../ink/ink558.xml"/><Relationship Id="rId54" Type="http://schemas.openxmlformats.org/officeDocument/2006/relationships/image" Target="../media/image267.png"/><Relationship Id="rId70" Type="http://schemas.openxmlformats.org/officeDocument/2006/relationships/image" Target="../media/image275.png"/><Relationship Id="rId75" Type="http://schemas.openxmlformats.org/officeDocument/2006/relationships/customXml" Target="../ink/ink531.xml"/><Relationship Id="rId91" Type="http://schemas.openxmlformats.org/officeDocument/2006/relationships/customXml" Target="../ink/ink539.xml"/><Relationship Id="rId96" Type="http://schemas.openxmlformats.org/officeDocument/2006/relationships/image" Target="../media/image288.png"/><Relationship Id="rId140" Type="http://schemas.openxmlformats.org/officeDocument/2006/relationships/image" Target="../media/image310.png"/><Relationship Id="rId145" Type="http://schemas.openxmlformats.org/officeDocument/2006/relationships/customXml" Target="../ink/ink566.xml"/><Relationship Id="rId1" Type="http://schemas.openxmlformats.org/officeDocument/2006/relationships/slideLayout" Target="../slideLayouts/slideLayout2.xml"/><Relationship Id="rId6" Type="http://schemas.openxmlformats.org/officeDocument/2006/relationships/image" Target="../media/image243.png"/><Relationship Id="rId23" Type="http://schemas.openxmlformats.org/officeDocument/2006/relationships/customXml" Target="../ink/ink505.xml"/><Relationship Id="rId28" Type="http://schemas.openxmlformats.org/officeDocument/2006/relationships/image" Target="../media/image254.png"/><Relationship Id="rId49" Type="http://schemas.openxmlformats.org/officeDocument/2006/relationships/customXml" Target="../ink/ink518.xml"/><Relationship Id="rId114" Type="http://schemas.openxmlformats.org/officeDocument/2006/relationships/image" Target="../media/image297.png"/><Relationship Id="rId119" Type="http://schemas.openxmlformats.org/officeDocument/2006/relationships/customXml" Target="../ink/ink553.xml"/><Relationship Id="rId44" Type="http://schemas.openxmlformats.org/officeDocument/2006/relationships/image" Target="../media/image262.png"/><Relationship Id="rId60" Type="http://schemas.openxmlformats.org/officeDocument/2006/relationships/image" Target="../media/image270.png"/><Relationship Id="rId65" Type="http://schemas.openxmlformats.org/officeDocument/2006/relationships/customXml" Target="../ink/ink526.xml"/><Relationship Id="rId81" Type="http://schemas.openxmlformats.org/officeDocument/2006/relationships/customXml" Target="../ink/ink534.xml"/><Relationship Id="rId86" Type="http://schemas.openxmlformats.org/officeDocument/2006/relationships/image" Target="../media/image283.png"/><Relationship Id="rId130" Type="http://schemas.openxmlformats.org/officeDocument/2006/relationships/image" Target="../media/image305.png"/><Relationship Id="rId135" Type="http://schemas.openxmlformats.org/officeDocument/2006/relationships/customXml" Target="../ink/ink561.xml"/><Relationship Id="rId151" Type="http://schemas.openxmlformats.org/officeDocument/2006/relationships/customXml" Target="../ink/ink569.xml"/><Relationship Id="rId156" Type="http://schemas.openxmlformats.org/officeDocument/2006/relationships/image" Target="../media/image318.png"/><Relationship Id="rId13" Type="http://schemas.openxmlformats.org/officeDocument/2006/relationships/customXml" Target="../ink/ink500.xml"/><Relationship Id="rId18" Type="http://schemas.openxmlformats.org/officeDocument/2006/relationships/image" Target="../media/image249.png"/><Relationship Id="rId39" Type="http://schemas.openxmlformats.org/officeDocument/2006/relationships/customXml" Target="../ink/ink513.xml"/><Relationship Id="rId109" Type="http://schemas.openxmlformats.org/officeDocument/2006/relationships/customXml" Target="../ink/ink548.xml"/><Relationship Id="rId34" Type="http://schemas.openxmlformats.org/officeDocument/2006/relationships/image" Target="../media/image257.png"/><Relationship Id="rId50" Type="http://schemas.openxmlformats.org/officeDocument/2006/relationships/image" Target="../media/image265.png"/><Relationship Id="rId55" Type="http://schemas.openxmlformats.org/officeDocument/2006/relationships/customXml" Target="../ink/ink521.xml"/><Relationship Id="rId76" Type="http://schemas.openxmlformats.org/officeDocument/2006/relationships/image" Target="../media/image278.png"/><Relationship Id="rId97" Type="http://schemas.openxmlformats.org/officeDocument/2006/relationships/customXml" Target="../ink/ink542.xml"/><Relationship Id="rId104" Type="http://schemas.openxmlformats.org/officeDocument/2006/relationships/image" Target="../media/image292.png"/><Relationship Id="rId120" Type="http://schemas.openxmlformats.org/officeDocument/2006/relationships/image" Target="../media/image300.png"/><Relationship Id="rId125" Type="http://schemas.openxmlformats.org/officeDocument/2006/relationships/customXml" Target="../ink/ink556.xml"/><Relationship Id="rId141" Type="http://schemas.openxmlformats.org/officeDocument/2006/relationships/customXml" Target="../ink/ink564.xml"/><Relationship Id="rId146" Type="http://schemas.openxmlformats.org/officeDocument/2006/relationships/image" Target="../media/image313.png"/><Relationship Id="rId7" Type="http://schemas.openxmlformats.org/officeDocument/2006/relationships/customXml" Target="../ink/ink497.xml"/><Relationship Id="rId71" Type="http://schemas.openxmlformats.org/officeDocument/2006/relationships/customXml" Target="../ink/ink529.xml"/><Relationship Id="rId92" Type="http://schemas.openxmlformats.org/officeDocument/2006/relationships/image" Target="../media/image286.png"/><Relationship Id="rId2" Type="http://schemas.openxmlformats.org/officeDocument/2006/relationships/image" Target="../media/image241.png"/><Relationship Id="rId29" Type="http://schemas.openxmlformats.org/officeDocument/2006/relationships/customXml" Target="../ink/ink508.xml"/><Relationship Id="rId24" Type="http://schemas.openxmlformats.org/officeDocument/2006/relationships/image" Target="../media/image252.png"/><Relationship Id="rId40" Type="http://schemas.openxmlformats.org/officeDocument/2006/relationships/image" Target="../media/image260.png"/><Relationship Id="rId45" Type="http://schemas.openxmlformats.org/officeDocument/2006/relationships/customXml" Target="../ink/ink516.xml"/><Relationship Id="rId66" Type="http://schemas.openxmlformats.org/officeDocument/2006/relationships/image" Target="../media/image273.png"/><Relationship Id="rId87" Type="http://schemas.openxmlformats.org/officeDocument/2006/relationships/customXml" Target="../ink/ink537.xml"/><Relationship Id="rId110" Type="http://schemas.openxmlformats.org/officeDocument/2006/relationships/image" Target="../media/image295.png"/><Relationship Id="rId115" Type="http://schemas.openxmlformats.org/officeDocument/2006/relationships/customXml" Target="../ink/ink551.xml"/><Relationship Id="rId131" Type="http://schemas.openxmlformats.org/officeDocument/2006/relationships/customXml" Target="../ink/ink559.xml"/><Relationship Id="rId136" Type="http://schemas.openxmlformats.org/officeDocument/2006/relationships/image" Target="../media/image308.png"/><Relationship Id="rId61" Type="http://schemas.openxmlformats.org/officeDocument/2006/relationships/customXml" Target="../ink/ink524.xml"/><Relationship Id="rId82" Type="http://schemas.openxmlformats.org/officeDocument/2006/relationships/image" Target="../media/image281.png"/><Relationship Id="rId152" Type="http://schemas.openxmlformats.org/officeDocument/2006/relationships/image" Target="../media/image316.png"/><Relationship Id="rId19" Type="http://schemas.openxmlformats.org/officeDocument/2006/relationships/customXml" Target="../ink/ink503.xml"/><Relationship Id="rId14" Type="http://schemas.openxmlformats.org/officeDocument/2006/relationships/image" Target="../media/image247.png"/><Relationship Id="rId30" Type="http://schemas.openxmlformats.org/officeDocument/2006/relationships/image" Target="../media/image255.png"/><Relationship Id="rId35" Type="http://schemas.openxmlformats.org/officeDocument/2006/relationships/customXml" Target="../ink/ink511.xml"/><Relationship Id="rId56" Type="http://schemas.openxmlformats.org/officeDocument/2006/relationships/image" Target="../media/image268.png"/><Relationship Id="rId77" Type="http://schemas.openxmlformats.org/officeDocument/2006/relationships/customXml" Target="../ink/ink532.xml"/><Relationship Id="rId100" Type="http://schemas.openxmlformats.org/officeDocument/2006/relationships/image" Target="../media/image290.png"/><Relationship Id="rId105" Type="http://schemas.openxmlformats.org/officeDocument/2006/relationships/customXml" Target="../ink/ink546.xml"/><Relationship Id="rId126" Type="http://schemas.openxmlformats.org/officeDocument/2006/relationships/image" Target="../media/image303.png"/><Relationship Id="rId147" Type="http://schemas.openxmlformats.org/officeDocument/2006/relationships/customXml" Target="../ink/ink567.xml"/><Relationship Id="rId8" Type="http://schemas.openxmlformats.org/officeDocument/2006/relationships/image" Target="../media/image244.png"/><Relationship Id="rId51" Type="http://schemas.openxmlformats.org/officeDocument/2006/relationships/customXml" Target="../ink/ink519.xml"/><Relationship Id="rId72" Type="http://schemas.openxmlformats.org/officeDocument/2006/relationships/image" Target="../media/image276.png"/><Relationship Id="rId93" Type="http://schemas.openxmlformats.org/officeDocument/2006/relationships/customXml" Target="../ink/ink540.xml"/><Relationship Id="rId98" Type="http://schemas.openxmlformats.org/officeDocument/2006/relationships/image" Target="../media/image289.png"/><Relationship Id="rId121" Type="http://schemas.openxmlformats.org/officeDocument/2006/relationships/customXml" Target="../ink/ink554.xml"/><Relationship Id="rId142" Type="http://schemas.openxmlformats.org/officeDocument/2006/relationships/image" Target="../media/image311.png"/><Relationship Id="rId3" Type="http://schemas.openxmlformats.org/officeDocument/2006/relationships/customXml" Target="../ink/ink495.xml"/><Relationship Id="rId25" Type="http://schemas.openxmlformats.org/officeDocument/2006/relationships/customXml" Target="../ink/ink506.xml"/><Relationship Id="rId46" Type="http://schemas.openxmlformats.org/officeDocument/2006/relationships/image" Target="../media/image263.png"/><Relationship Id="rId67" Type="http://schemas.openxmlformats.org/officeDocument/2006/relationships/customXml" Target="../ink/ink527.xml"/><Relationship Id="rId116" Type="http://schemas.openxmlformats.org/officeDocument/2006/relationships/image" Target="../media/image298.png"/><Relationship Id="rId137" Type="http://schemas.openxmlformats.org/officeDocument/2006/relationships/customXml" Target="../ink/ink562.xml"/><Relationship Id="rId20" Type="http://schemas.openxmlformats.org/officeDocument/2006/relationships/image" Target="../media/image250.png"/><Relationship Id="rId41" Type="http://schemas.openxmlformats.org/officeDocument/2006/relationships/customXml" Target="../ink/ink514.xml"/><Relationship Id="rId62" Type="http://schemas.openxmlformats.org/officeDocument/2006/relationships/image" Target="../media/image271.png"/><Relationship Id="rId83" Type="http://schemas.openxmlformats.org/officeDocument/2006/relationships/customXml" Target="../ink/ink535.xml"/><Relationship Id="rId88" Type="http://schemas.openxmlformats.org/officeDocument/2006/relationships/image" Target="../media/image284.png"/><Relationship Id="rId111" Type="http://schemas.openxmlformats.org/officeDocument/2006/relationships/customXml" Target="../ink/ink549.xml"/><Relationship Id="rId132" Type="http://schemas.openxmlformats.org/officeDocument/2006/relationships/image" Target="../media/image306.png"/><Relationship Id="rId153" Type="http://schemas.openxmlformats.org/officeDocument/2006/relationships/customXml" Target="../ink/ink570.xml"/><Relationship Id="rId15" Type="http://schemas.openxmlformats.org/officeDocument/2006/relationships/customXml" Target="../ink/ink501.xml"/><Relationship Id="rId36" Type="http://schemas.openxmlformats.org/officeDocument/2006/relationships/image" Target="../media/image258.png"/><Relationship Id="rId57" Type="http://schemas.openxmlformats.org/officeDocument/2006/relationships/customXml" Target="../ink/ink522.xml"/><Relationship Id="rId106" Type="http://schemas.openxmlformats.org/officeDocument/2006/relationships/image" Target="../media/image293.png"/><Relationship Id="rId127" Type="http://schemas.openxmlformats.org/officeDocument/2006/relationships/customXml" Target="../ink/ink557.xml"/><Relationship Id="rId10" Type="http://schemas.openxmlformats.org/officeDocument/2006/relationships/image" Target="../media/image245.png"/><Relationship Id="rId31" Type="http://schemas.openxmlformats.org/officeDocument/2006/relationships/customXml" Target="../ink/ink509.xml"/><Relationship Id="rId52" Type="http://schemas.openxmlformats.org/officeDocument/2006/relationships/image" Target="../media/image266.png"/><Relationship Id="rId73" Type="http://schemas.openxmlformats.org/officeDocument/2006/relationships/customXml" Target="../ink/ink530.xml"/><Relationship Id="rId78" Type="http://schemas.openxmlformats.org/officeDocument/2006/relationships/image" Target="../media/image279.png"/><Relationship Id="rId94" Type="http://schemas.openxmlformats.org/officeDocument/2006/relationships/image" Target="../media/image287.png"/><Relationship Id="rId99" Type="http://schemas.openxmlformats.org/officeDocument/2006/relationships/customXml" Target="../ink/ink543.xml"/><Relationship Id="rId101" Type="http://schemas.openxmlformats.org/officeDocument/2006/relationships/customXml" Target="../ink/ink544.xml"/><Relationship Id="rId122" Type="http://schemas.openxmlformats.org/officeDocument/2006/relationships/image" Target="../media/image301.png"/><Relationship Id="rId143" Type="http://schemas.openxmlformats.org/officeDocument/2006/relationships/customXml" Target="../ink/ink565.xml"/><Relationship Id="rId148" Type="http://schemas.openxmlformats.org/officeDocument/2006/relationships/image" Target="../media/image314.png"/><Relationship Id="rId4" Type="http://schemas.openxmlformats.org/officeDocument/2006/relationships/image" Target="../media/image242.png"/><Relationship Id="rId9" Type="http://schemas.openxmlformats.org/officeDocument/2006/relationships/customXml" Target="../ink/ink498.xml"/><Relationship Id="rId26" Type="http://schemas.openxmlformats.org/officeDocument/2006/relationships/image" Target="../media/image253.png"/><Relationship Id="rId47" Type="http://schemas.openxmlformats.org/officeDocument/2006/relationships/customXml" Target="../ink/ink517.xml"/><Relationship Id="rId68" Type="http://schemas.openxmlformats.org/officeDocument/2006/relationships/image" Target="../media/image274.png"/><Relationship Id="rId89" Type="http://schemas.openxmlformats.org/officeDocument/2006/relationships/customXml" Target="../ink/ink538.xml"/><Relationship Id="rId112" Type="http://schemas.openxmlformats.org/officeDocument/2006/relationships/image" Target="../media/image296.png"/><Relationship Id="rId133" Type="http://schemas.openxmlformats.org/officeDocument/2006/relationships/customXml" Target="../ink/ink560.xml"/><Relationship Id="rId154" Type="http://schemas.openxmlformats.org/officeDocument/2006/relationships/image" Target="../media/image317.png"/><Relationship Id="rId16" Type="http://schemas.openxmlformats.org/officeDocument/2006/relationships/image" Target="../media/image248.png"/><Relationship Id="rId37" Type="http://schemas.openxmlformats.org/officeDocument/2006/relationships/customXml" Target="../ink/ink512.xml"/><Relationship Id="rId58" Type="http://schemas.openxmlformats.org/officeDocument/2006/relationships/image" Target="../media/image269.png"/><Relationship Id="rId79" Type="http://schemas.openxmlformats.org/officeDocument/2006/relationships/customXml" Target="../ink/ink533.xml"/><Relationship Id="rId102" Type="http://schemas.openxmlformats.org/officeDocument/2006/relationships/image" Target="../media/image291.png"/><Relationship Id="rId123" Type="http://schemas.openxmlformats.org/officeDocument/2006/relationships/customXml" Target="../ink/ink555.xml"/><Relationship Id="rId144" Type="http://schemas.openxmlformats.org/officeDocument/2006/relationships/image" Target="../media/image312.png"/><Relationship Id="rId90" Type="http://schemas.openxmlformats.org/officeDocument/2006/relationships/image" Target="../media/image285.png"/></Relationships>
</file>

<file path=ppt/slides/_rels/slide13.xml.rels><?xml version="1.0" encoding="UTF-8" standalone="yes"?>
<Relationships xmlns="http://schemas.openxmlformats.org/package/2006/relationships"><Relationship Id="rId8" Type="http://schemas.openxmlformats.org/officeDocument/2006/relationships/customXml" Target="../ink/ink574.xml"/><Relationship Id="rId13" Type="http://schemas.openxmlformats.org/officeDocument/2006/relationships/image" Target="../media/image325.png"/><Relationship Id="rId18" Type="http://schemas.openxmlformats.org/officeDocument/2006/relationships/customXml" Target="../ink/ink579.xml"/><Relationship Id="rId3" Type="http://schemas.openxmlformats.org/officeDocument/2006/relationships/image" Target="../media/image320.png"/><Relationship Id="rId21" Type="http://schemas.openxmlformats.org/officeDocument/2006/relationships/image" Target="../media/image329.png"/><Relationship Id="rId7" Type="http://schemas.openxmlformats.org/officeDocument/2006/relationships/image" Target="../media/image322.png"/><Relationship Id="rId12" Type="http://schemas.openxmlformats.org/officeDocument/2006/relationships/customXml" Target="../ink/ink576.xml"/><Relationship Id="rId17" Type="http://schemas.openxmlformats.org/officeDocument/2006/relationships/image" Target="../media/image327.png"/><Relationship Id="rId2" Type="http://schemas.openxmlformats.org/officeDocument/2006/relationships/image" Target="../media/image319.png"/><Relationship Id="rId16" Type="http://schemas.openxmlformats.org/officeDocument/2006/relationships/customXml" Target="../ink/ink578.xml"/><Relationship Id="rId20" Type="http://schemas.openxmlformats.org/officeDocument/2006/relationships/customXml" Target="../ink/ink580.xml"/><Relationship Id="rId1" Type="http://schemas.openxmlformats.org/officeDocument/2006/relationships/slideLayout" Target="../slideLayouts/slideLayout2.xml"/><Relationship Id="rId6" Type="http://schemas.openxmlformats.org/officeDocument/2006/relationships/customXml" Target="../ink/ink573.xml"/><Relationship Id="rId11" Type="http://schemas.openxmlformats.org/officeDocument/2006/relationships/image" Target="../media/image324.png"/><Relationship Id="rId5" Type="http://schemas.openxmlformats.org/officeDocument/2006/relationships/image" Target="../media/image321.png"/><Relationship Id="rId15" Type="http://schemas.openxmlformats.org/officeDocument/2006/relationships/image" Target="../media/image326.png"/><Relationship Id="rId23" Type="http://schemas.openxmlformats.org/officeDocument/2006/relationships/image" Target="../media/image330.png"/><Relationship Id="rId10" Type="http://schemas.openxmlformats.org/officeDocument/2006/relationships/customXml" Target="../ink/ink575.xml"/><Relationship Id="rId19" Type="http://schemas.openxmlformats.org/officeDocument/2006/relationships/image" Target="../media/image328.png"/><Relationship Id="rId4" Type="http://schemas.openxmlformats.org/officeDocument/2006/relationships/customXml" Target="../ink/ink572.xml"/><Relationship Id="rId9" Type="http://schemas.openxmlformats.org/officeDocument/2006/relationships/image" Target="../media/image323.png"/><Relationship Id="rId14" Type="http://schemas.openxmlformats.org/officeDocument/2006/relationships/customXml" Target="../ink/ink577.xml"/><Relationship Id="rId22" Type="http://schemas.openxmlformats.org/officeDocument/2006/relationships/customXml" Target="../ink/ink581.xml"/></Relationships>
</file>

<file path=ppt/slides/_rels/slide14.xml.rels><?xml version="1.0" encoding="UTF-8" standalone="yes"?>
<Relationships xmlns="http://schemas.openxmlformats.org/package/2006/relationships"><Relationship Id="rId8" Type="http://schemas.openxmlformats.org/officeDocument/2006/relationships/customXml" Target="../ink/ink584.xml"/><Relationship Id="rId13" Type="http://schemas.openxmlformats.org/officeDocument/2006/relationships/image" Target="../media/image336.png"/><Relationship Id="rId18" Type="http://schemas.openxmlformats.org/officeDocument/2006/relationships/customXml" Target="../ink/ink589.xml"/><Relationship Id="rId3" Type="http://schemas.openxmlformats.org/officeDocument/2006/relationships/image" Target="../media/image320.png"/><Relationship Id="rId21" Type="http://schemas.openxmlformats.org/officeDocument/2006/relationships/image" Target="../media/image340.png"/><Relationship Id="rId7" Type="http://schemas.openxmlformats.org/officeDocument/2006/relationships/image" Target="../media/image333.png"/><Relationship Id="rId12" Type="http://schemas.openxmlformats.org/officeDocument/2006/relationships/customXml" Target="../ink/ink586.xml"/><Relationship Id="rId17" Type="http://schemas.openxmlformats.org/officeDocument/2006/relationships/image" Target="../media/image338.png"/><Relationship Id="rId2" Type="http://schemas.openxmlformats.org/officeDocument/2006/relationships/image" Target="../media/image331.png"/><Relationship Id="rId16" Type="http://schemas.openxmlformats.org/officeDocument/2006/relationships/customXml" Target="../ink/ink588.xml"/><Relationship Id="rId20" Type="http://schemas.openxmlformats.org/officeDocument/2006/relationships/customXml" Target="../ink/ink590.xml"/><Relationship Id="rId1" Type="http://schemas.openxmlformats.org/officeDocument/2006/relationships/slideLayout" Target="../slideLayouts/slideLayout2.xml"/><Relationship Id="rId6" Type="http://schemas.openxmlformats.org/officeDocument/2006/relationships/customXml" Target="../ink/ink583.xml"/><Relationship Id="rId11" Type="http://schemas.openxmlformats.org/officeDocument/2006/relationships/image" Target="../media/image335.png"/><Relationship Id="rId5" Type="http://schemas.openxmlformats.org/officeDocument/2006/relationships/image" Target="../media/image332.png"/><Relationship Id="rId15" Type="http://schemas.openxmlformats.org/officeDocument/2006/relationships/image" Target="../media/image337.png"/><Relationship Id="rId23" Type="http://schemas.openxmlformats.org/officeDocument/2006/relationships/image" Target="../media/image341.png"/><Relationship Id="rId10" Type="http://schemas.openxmlformats.org/officeDocument/2006/relationships/customXml" Target="../ink/ink585.xml"/><Relationship Id="rId19" Type="http://schemas.openxmlformats.org/officeDocument/2006/relationships/image" Target="../media/image339.png"/><Relationship Id="rId4" Type="http://schemas.openxmlformats.org/officeDocument/2006/relationships/customXml" Target="../ink/ink582.xml"/><Relationship Id="rId9" Type="http://schemas.openxmlformats.org/officeDocument/2006/relationships/image" Target="../media/image334.png"/><Relationship Id="rId14" Type="http://schemas.openxmlformats.org/officeDocument/2006/relationships/customXml" Target="../ink/ink587.xml"/><Relationship Id="rId22" Type="http://schemas.openxmlformats.org/officeDocument/2006/relationships/customXml" Target="../ink/ink591.xml"/></Relationships>
</file>

<file path=ppt/slides/_rels/slide15.xml.rels><?xml version="1.0" encoding="UTF-8" standalone="yes"?>
<Relationships xmlns="http://schemas.openxmlformats.org/package/2006/relationships"><Relationship Id="rId26" Type="http://schemas.openxmlformats.org/officeDocument/2006/relationships/customXml" Target="../ink/ink604.xml"/><Relationship Id="rId21" Type="http://schemas.openxmlformats.org/officeDocument/2006/relationships/image" Target="../media/image351.png"/><Relationship Id="rId34" Type="http://schemas.openxmlformats.org/officeDocument/2006/relationships/customXml" Target="../ink/ink608.xml"/><Relationship Id="rId42" Type="http://schemas.openxmlformats.org/officeDocument/2006/relationships/customXml" Target="../ink/ink612.xml"/><Relationship Id="rId47" Type="http://schemas.openxmlformats.org/officeDocument/2006/relationships/image" Target="../media/image364.png"/><Relationship Id="rId50" Type="http://schemas.openxmlformats.org/officeDocument/2006/relationships/customXml" Target="../ink/ink616.xml"/><Relationship Id="rId55" Type="http://schemas.openxmlformats.org/officeDocument/2006/relationships/image" Target="../media/image368.png"/><Relationship Id="rId63" Type="http://schemas.openxmlformats.org/officeDocument/2006/relationships/image" Target="../media/image372.png"/><Relationship Id="rId7" Type="http://schemas.openxmlformats.org/officeDocument/2006/relationships/image" Target="../media/image344.png"/><Relationship Id="rId2" Type="http://schemas.openxmlformats.org/officeDocument/2006/relationships/customXml" Target="../ink/ink592.xml"/><Relationship Id="rId16" Type="http://schemas.openxmlformats.org/officeDocument/2006/relationships/customXml" Target="../ink/ink599.xml"/><Relationship Id="rId29" Type="http://schemas.openxmlformats.org/officeDocument/2006/relationships/image" Target="../media/image355.png"/><Relationship Id="rId11" Type="http://schemas.openxmlformats.org/officeDocument/2006/relationships/image" Target="../media/image346.png"/><Relationship Id="rId24" Type="http://schemas.openxmlformats.org/officeDocument/2006/relationships/customXml" Target="../ink/ink603.xml"/><Relationship Id="rId32" Type="http://schemas.openxmlformats.org/officeDocument/2006/relationships/customXml" Target="../ink/ink607.xml"/><Relationship Id="rId37" Type="http://schemas.openxmlformats.org/officeDocument/2006/relationships/image" Target="../media/image359.png"/><Relationship Id="rId40" Type="http://schemas.openxmlformats.org/officeDocument/2006/relationships/customXml" Target="../ink/ink611.xml"/><Relationship Id="rId45" Type="http://schemas.openxmlformats.org/officeDocument/2006/relationships/image" Target="../media/image363.png"/><Relationship Id="rId53" Type="http://schemas.openxmlformats.org/officeDocument/2006/relationships/image" Target="../media/image367.png"/><Relationship Id="rId58" Type="http://schemas.openxmlformats.org/officeDocument/2006/relationships/customXml" Target="../ink/ink620.xml"/><Relationship Id="rId5" Type="http://schemas.openxmlformats.org/officeDocument/2006/relationships/image" Target="../media/image343.png"/><Relationship Id="rId61" Type="http://schemas.openxmlformats.org/officeDocument/2006/relationships/image" Target="../media/image371.png"/><Relationship Id="rId19" Type="http://schemas.openxmlformats.org/officeDocument/2006/relationships/image" Target="../media/image350.png"/><Relationship Id="rId14" Type="http://schemas.openxmlformats.org/officeDocument/2006/relationships/customXml" Target="../ink/ink598.xml"/><Relationship Id="rId22" Type="http://schemas.openxmlformats.org/officeDocument/2006/relationships/customXml" Target="../ink/ink602.xml"/><Relationship Id="rId27" Type="http://schemas.openxmlformats.org/officeDocument/2006/relationships/image" Target="../media/image354.png"/><Relationship Id="rId30" Type="http://schemas.openxmlformats.org/officeDocument/2006/relationships/customXml" Target="../ink/ink606.xml"/><Relationship Id="rId35" Type="http://schemas.openxmlformats.org/officeDocument/2006/relationships/image" Target="../media/image358.png"/><Relationship Id="rId43" Type="http://schemas.openxmlformats.org/officeDocument/2006/relationships/image" Target="../media/image362.png"/><Relationship Id="rId48" Type="http://schemas.openxmlformats.org/officeDocument/2006/relationships/customXml" Target="../ink/ink615.xml"/><Relationship Id="rId56" Type="http://schemas.openxmlformats.org/officeDocument/2006/relationships/customXml" Target="../ink/ink619.xml"/><Relationship Id="rId64" Type="http://schemas.openxmlformats.org/officeDocument/2006/relationships/customXml" Target="../ink/ink623.xml"/><Relationship Id="rId8" Type="http://schemas.openxmlformats.org/officeDocument/2006/relationships/customXml" Target="../ink/ink595.xml"/><Relationship Id="rId51" Type="http://schemas.openxmlformats.org/officeDocument/2006/relationships/image" Target="../media/image366.png"/><Relationship Id="rId3" Type="http://schemas.openxmlformats.org/officeDocument/2006/relationships/image" Target="../media/image342.png"/><Relationship Id="rId12" Type="http://schemas.openxmlformats.org/officeDocument/2006/relationships/customXml" Target="../ink/ink597.xml"/><Relationship Id="rId17" Type="http://schemas.openxmlformats.org/officeDocument/2006/relationships/image" Target="../media/image349.png"/><Relationship Id="rId25" Type="http://schemas.openxmlformats.org/officeDocument/2006/relationships/image" Target="../media/image353.png"/><Relationship Id="rId33" Type="http://schemas.openxmlformats.org/officeDocument/2006/relationships/image" Target="../media/image357.png"/><Relationship Id="rId38" Type="http://schemas.openxmlformats.org/officeDocument/2006/relationships/customXml" Target="../ink/ink610.xml"/><Relationship Id="rId46" Type="http://schemas.openxmlformats.org/officeDocument/2006/relationships/customXml" Target="../ink/ink614.xml"/><Relationship Id="rId59" Type="http://schemas.openxmlformats.org/officeDocument/2006/relationships/image" Target="../media/image370.png"/><Relationship Id="rId20" Type="http://schemas.openxmlformats.org/officeDocument/2006/relationships/customXml" Target="../ink/ink601.xml"/><Relationship Id="rId41" Type="http://schemas.openxmlformats.org/officeDocument/2006/relationships/image" Target="../media/image361.png"/><Relationship Id="rId54" Type="http://schemas.openxmlformats.org/officeDocument/2006/relationships/customXml" Target="../ink/ink618.xml"/><Relationship Id="rId62" Type="http://schemas.openxmlformats.org/officeDocument/2006/relationships/customXml" Target="../ink/ink622.xml"/><Relationship Id="rId1" Type="http://schemas.openxmlformats.org/officeDocument/2006/relationships/slideLayout" Target="../slideLayouts/slideLayout2.xml"/><Relationship Id="rId6" Type="http://schemas.openxmlformats.org/officeDocument/2006/relationships/customXml" Target="../ink/ink594.xml"/><Relationship Id="rId15" Type="http://schemas.openxmlformats.org/officeDocument/2006/relationships/image" Target="../media/image348.png"/><Relationship Id="rId23" Type="http://schemas.openxmlformats.org/officeDocument/2006/relationships/image" Target="../media/image352.png"/><Relationship Id="rId28" Type="http://schemas.openxmlformats.org/officeDocument/2006/relationships/customXml" Target="../ink/ink605.xml"/><Relationship Id="rId36" Type="http://schemas.openxmlformats.org/officeDocument/2006/relationships/customXml" Target="../ink/ink609.xml"/><Relationship Id="rId49" Type="http://schemas.openxmlformats.org/officeDocument/2006/relationships/image" Target="../media/image365.png"/><Relationship Id="rId57" Type="http://schemas.openxmlformats.org/officeDocument/2006/relationships/image" Target="../media/image369.png"/><Relationship Id="rId10" Type="http://schemas.openxmlformats.org/officeDocument/2006/relationships/customXml" Target="../ink/ink596.xml"/><Relationship Id="rId31" Type="http://schemas.openxmlformats.org/officeDocument/2006/relationships/image" Target="../media/image356.png"/><Relationship Id="rId44" Type="http://schemas.openxmlformats.org/officeDocument/2006/relationships/customXml" Target="../ink/ink613.xml"/><Relationship Id="rId52" Type="http://schemas.openxmlformats.org/officeDocument/2006/relationships/customXml" Target="../ink/ink617.xml"/><Relationship Id="rId60" Type="http://schemas.openxmlformats.org/officeDocument/2006/relationships/customXml" Target="../ink/ink621.xml"/><Relationship Id="rId65" Type="http://schemas.openxmlformats.org/officeDocument/2006/relationships/image" Target="../media/image373.png"/><Relationship Id="rId4" Type="http://schemas.openxmlformats.org/officeDocument/2006/relationships/customXml" Target="../ink/ink593.xml"/><Relationship Id="rId9" Type="http://schemas.openxmlformats.org/officeDocument/2006/relationships/image" Target="../media/image345.png"/><Relationship Id="rId13" Type="http://schemas.openxmlformats.org/officeDocument/2006/relationships/image" Target="../media/image347.png"/><Relationship Id="rId18" Type="http://schemas.openxmlformats.org/officeDocument/2006/relationships/customXml" Target="../ink/ink600.xml"/><Relationship Id="rId39" Type="http://schemas.openxmlformats.org/officeDocument/2006/relationships/image" Target="../media/image360.png"/></Relationships>
</file>

<file path=ppt/slides/_rels/slide16.xml.rels><?xml version="1.0" encoding="UTF-8" standalone="yes"?>
<Relationships xmlns="http://schemas.openxmlformats.org/package/2006/relationships"><Relationship Id="rId26" Type="http://schemas.openxmlformats.org/officeDocument/2006/relationships/image" Target="../media/image353.png"/><Relationship Id="rId21" Type="http://schemas.openxmlformats.org/officeDocument/2006/relationships/customXml" Target="../ink/ink633.xml"/><Relationship Id="rId34" Type="http://schemas.openxmlformats.org/officeDocument/2006/relationships/image" Target="../media/image357.png"/><Relationship Id="rId42" Type="http://schemas.openxmlformats.org/officeDocument/2006/relationships/image" Target="../media/image361.png"/><Relationship Id="rId47" Type="http://schemas.openxmlformats.org/officeDocument/2006/relationships/customXml" Target="../ink/ink646.xml"/><Relationship Id="rId50" Type="http://schemas.openxmlformats.org/officeDocument/2006/relationships/image" Target="../media/image365.png"/><Relationship Id="rId55" Type="http://schemas.openxmlformats.org/officeDocument/2006/relationships/customXml" Target="../ink/ink650.xml"/><Relationship Id="rId63" Type="http://schemas.openxmlformats.org/officeDocument/2006/relationships/customXml" Target="../ink/ink654.xml"/><Relationship Id="rId7" Type="http://schemas.openxmlformats.org/officeDocument/2006/relationships/customXml" Target="../ink/ink626.xml"/><Relationship Id="rId2" Type="http://schemas.openxmlformats.org/officeDocument/2006/relationships/image" Target="../media/image374.png"/><Relationship Id="rId16" Type="http://schemas.openxmlformats.org/officeDocument/2006/relationships/image" Target="../media/image348.png"/><Relationship Id="rId29" Type="http://schemas.openxmlformats.org/officeDocument/2006/relationships/customXml" Target="../ink/ink637.xml"/><Relationship Id="rId11" Type="http://schemas.openxmlformats.org/officeDocument/2006/relationships/customXml" Target="../ink/ink628.xml"/><Relationship Id="rId24" Type="http://schemas.openxmlformats.org/officeDocument/2006/relationships/image" Target="../media/image352.png"/><Relationship Id="rId32" Type="http://schemas.openxmlformats.org/officeDocument/2006/relationships/image" Target="../media/image356.png"/><Relationship Id="rId37" Type="http://schemas.openxmlformats.org/officeDocument/2006/relationships/customXml" Target="../ink/ink641.xml"/><Relationship Id="rId40" Type="http://schemas.openxmlformats.org/officeDocument/2006/relationships/image" Target="../media/image360.png"/><Relationship Id="rId45" Type="http://schemas.openxmlformats.org/officeDocument/2006/relationships/customXml" Target="../ink/ink645.xml"/><Relationship Id="rId53" Type="http://schemas.openxmlformats.org/officeDocument/2006/relationships/customXml" Target="../ink/ink649.xml"/><Relationship Id="rId58" Type="http://schemas.openxmlformats.org/officeDocument/2006/relationships/image" Target="../media/image369.png"/><Relationship Id="rId66" Type="http://schemas.openxmlformats.org/officeDocument/2006/relationships/image" Target="../media/image373.png"/><Relationship Id="rId5" Type="http://schemas.openxmlformats.org/officeDocument/2006/relationships/customXml" Target="../ink/ink625.xml"/><Relationship Id="rId61" Type="http://schemas.openxmlformats.org/officeDocument/2006/relationships/customXml" Target="../ink/ink653.xml"/><Relationship Id="rId19" Type="http://schemas.openxmlformats.org/officeDocument/2006/relationships/customXml" Target="../ink/ink632.xml"/><Relationship Id="rId14" Type="http://schemas.openxmlformats.org/officeDocument/2006/relationships/image" Target="../media/image347.png"/><Relationship Id="rId22" Type="http://schemas.openxmlformats.org/officeDocument/2006/relationships/image" Target="../media/image351.png"/><Relationship Id="rId27" Type="http://schemas.openxmlformats.org/officeDocument/2006/relationships/customXml" Target="../ink/ink636.xml"/><Relationship Id="rId30" Type="http://schemas.openxmlformats.org/officeDocument/2006/relationships/image" Target="../media/image355.png"/><Relationship Id="rId35" Type="http://schemas.openxmlformats.org/officeDocument/2006/relationships/customXml" Target="../ink/ink640.xml"/><Relationship Id="rId43" Type="http://schemas.openxmlformats.org/officeDocument/2006/relationships/customXml" Target="../ink/ink644.xml"/><Relationship Id="rId48" Type="http://schemas.openxmlformats.org/officeDocument/2006/relationships/image" Target="../media/image364.png"/><Relationship Id="rId56" Type="http://schemas.openxmlformats.org/officeDocument/2006/relationships/image" Target="../media/image368.png"/><Relationship Id="rId64" Type="http://schemas.openxmlformats.org/officeDocument/2006/relationships/image" Target="../media/image372.png"/><Relationship Id="rId8" Type="http://schemas.openxmlformats.org/officeDocument/2006/relationships/image" Target="../media/image344.png"/><Relationship Id="rId51" Type="http://schemas.openxmlformats.org/officeDocument/2006/relationships/customXml" Target="../ink/ink648.xml"/><Relationship Id="rId3" Type="http://schemas.openxmlformats.org/officeDocument/2006/relationships/customXml" Target="../ink/ink624.xml"/><Relationship Id="rId12" Type="http://schemas.openxmlformats.org/officeDocument/2006/relationships/image" Target="../media/image346.png"/><Relationship Id="rId17" Type="http://schemas.openxmlformats.org/officeDocument/2006/relationships/customXml" Target="../ink/ink631.xml"/><Relationship Id="rId25" Type="http://schemas.openxmlformats.org/officeDocument/2006/relationships/customXml" Target="../ink/ink635.xml"/><Relationship Id="rId33" Type="http://schemas.openxmlformats.org/officeDocument/2006/relationships/customXml" Target="../ink/ink639.xml"/><Relationship Id="rId38" Type="http://schemas.openxmlformats.org/officeDocument/2006/relationships/image" Target="../media/image359.png"/><Relationship Id="rId46" Type="http://schemas.openxmlformats.org/officeDocument/2006/relationships/image" Target="../media/image363.png"/><Relationship Id="rId59" Type="http://schemas.openxmlformats.org/officeDocument/2006/relationships/customXml" Target="../ink/ink652.xml"/><Relationship Id="rId20" Type="http://schemas.openxmlformats.org/officeDocument/2006/relationships/image" Target="../media/image350.png"/><Relationship Id="rId41" Type="http://schemas.openxmlformats.org/officeDocument/2006/relationships/customXml" Target="../ink/ink643.xml"/><Relationship Id="rId54" Type="http://schemas.openxmlformats.org/officeDocument/2006/relationships/image" Target="../media/image367.png"/><Relationship Id="rId62" Type="http://schemas.openxmlformats.org/officeDocument/2006/relationships/image" Target="../media/image371.png"/><Relationship Id="rId1" Type="http://schemas.openxmlformats.org/officeDocument/2006/relationships/slideLayout" Target="../slideLayouts/slideLayout2.xml"/><Relationship Id="rId6" Type="http://schemas.openxmlformats.org/officeDocument/2006/relationships/image" Target="../media/image343.png"/><Relationship Id="rId15" Type="http://schemas.openxmlformats.org/officeDocument/2006/relationships/customXml" Target="../ink/ink630.xml"/><Relationship Id="rId23" Type="http://schemas.openxmlformats.org/officeDocument/2006/relationships/customXml" Target="../ink/ink634.xml"/><Relationship Id="rId28" Type="http://schemas.openxmlformats.org/officeDocument/2006/relationships/image" Target="../media/image354.png"/><Relationship Id="rId36" Type="http://schemas.openxmlformats.org/officeDocument/2006/relationships/image" Target="../media/image358.png"/><Relationship Id="rId49" Type="http://schemas.openxmlformats.org/officeDocument/2006/relationships/customXml" Target="../ink/ink647.xml"/><Relationship Id="rId57" Type="http://schemas.openxmlformats.org/officeDocument/2006/relationships/customXml" Target="../ink/ink651.xml"/><Relationship Id="rId10" Type="http://schemas.openxmlformats.org/officeDocument/2006/relationships/image" Target="../media/image345.png"/><Relationship Id="rId31" Type="http://schemas.openxmlformats.org/officeDocument/2006/relationships/customXml" Target="../ink/ink638.xml"/><Relationship Id="rId44" Type="http://schemas.openxmlformats.org/officeDocument/2006/relationships/image" Target="../media/image362.png"/><Relationship Id="rId52" Type="http://schemas.openxmlformats.org/officeDocument/2006/relationships/image" Target="../media/image366.png"/><Relationship Id="rId60" Type="http://schemas.openxmlformats.org/officeDocument/2006/relationships/image" Target="../media/image370.png"/><Relationship Id="rId65" Type="http://schemas.openxmlformats.org/officeDocument/2006/relationships/customXml" Target="../ink/ink655.xml"/><Relationship Id="rId4" Type="http://schemas.openxmlformats.org/officeDocument/2006/relationships/image" Target="../media/image342.png"/><Relationship Id="rId9" Type="http://schemas.openxmlformats.org/officeDocument/2006/relationships/customXml" Target="../ink/ink627.xml"/><Relationship Id="rId13" Type="http://schemas.openxmlformats.org/officeDocument/2006/relationships/customXml" Target="../ink/ink629.xml"/><Relationship Id="rId18" Type="http://schemas.openxmlformats.org/officeDocument/2006/relationships/image" Target="../media/image349.png"/><Relationship Id="rId39" Type="http://schemas.openxmlformats.org/officeDocument/2006/relationships/customXml" Target="../ink/ink642.xml"/></Relationships>
</file>

<file path=ppt/slides/_rels/slide17.xml.rels><?xml version="1.0" encoding="UTF-8" standalone="yes"?>
<Relationships xmlns="http://schemas.openxmlformats.org/package/2006/relationships"><Relationship Id="rId117" Type="http://schemas.openxmlformats.org/officeDocument/2006/relationships/image" Target="../media/image399.png"/><Relationship Id="rId21" Type="http://schemas.openxmlformats.org/officeDocument/2006/relationships/image" Target="../media/image350.png"/><Relationship Id="rId42" Type="http://schemas.openxmlformats.org/officeDocument/2006/relationships/customXml" Target="../ink/ink675.xml"/><Relationship Id="rId63" Type="http://schemas.openxmlformats.org/officeDocument/2006/relationships/image" Target="../media/image371.png"/><Relationship Id="rId84" Type="http://schemas.openxmlformats.org/officeDocument/2006/relationships/customXml" Target="../ink/ink696.xml"/><Relationship Id="rId138" Type="http://schemas.openxmlformats.org/officeDocument/2006/relationships/customXml" Target="../ink/ink723.xml"/><Relationship Id="rId159" Type="http://schemas.openxmlformats.org/officeDocument/2006/relationships/image" Target="../media/image420.png"/><Relationship Id="rId107" Type="http://schemas.openxmlformats.org/officeDocument/2006/relationships/image" Target="../media/image394.png"/><Relationship Id="rId11" Type="http://schemas.openxmlformats.org/officeDocument/2006/relationships/image" Target="../media/image345.png"/><Relationship Id="rId32" Type="http://schemas.openxmlformats.org/officeDocument/2006/relationships/customXml" Target="../ink/ink670.xml"/><Relationship Id="rId53" Type="http://schemas.openxmlformats.org/officeDocument/2006/relationships/image" Target="../media/image366.png"/><Relationship Id="rId74" Type="http://schemas.openxmlformats.org/officeDocument/2006/relationships/customXml" Target="../ink/ink691.xml"/><Relationship Id="rId128" Type="http://schemas.openxmlformats.org/officeDocument/2006/relationships/customXml" Target="../ink/ink718.xml"/><Relationship Id="rId149" Type="http://schemas.openxmlformats.org/officeDocument/2006/relationships/image" Target="../media/image415.png"/><Relationship Id="rId5" Type="http://schemas.openxmlformats.org/officeDocument/2006/relationships/image" Target="../media/image342.png"/><Relationship Id="rId95" Type="http://schemas.openxmlformats.org/officeDocument/2006/relationships/image" Target="../media/image388.png"/><Relationship Id="rId160" Type="http://schemas.openxmlformats.org/officeDocument/2006/relationships/customXml" Target="../ink/ink734.xml"/><Relationship Id="rId22" Type="http://schemas.openxmlformats.org/officeDocument/2006/relationships/customXml" Target="../ink/ink665.xml"/><Relationship Id="rId43" Type="http://schemas.openxmlformats.org/officeDocument/2006/relationships/image" Target="../media/image361.png"/><Relationship Id="rId64" Type="http://schemas.openxmlformats.org/officeDocument/2006/relationships/customXml" Target="../ink/ink686.xml"/><Relationship Id="rId118" Type="http://schemas.openxmlformats.org/officeDocument/2006/relationships/customXml" Target="../ink/ink713.xml"/><Relationship Id="rId139" Type="http://schemas.openxmlformats.org/officeDocument/2006/relationships/image" Target="../media/image410.png"/><Relationship Id="rId85" Type="http://schemas.openxmlformats.org/officeDocument/2006/relationships/image" Target="../media/image383.png"/><Relationship Id="rId150" Type="http://schemas.openxmlformats.org/officeDocument/2006/relationships/customXml" Target="../ink/ink729.xml"/><Relationship Id="rId12" Type="http://schemas.openxmlformats.org/officeDocument/2006/relationships/customXml" Target="../ink/ink660.xml"/><Relationship Id="rId33" Type="http://schemas.openxmlformats.org/officeDocument/2006/relationships/image" Target="../media/image356.png"/><Relationship Id="rId108" Type="http://schemas.openxmlformats.org/officeDocument/2006/relationships/customXml" Target="../ink/ink708.xml"/><Relationship Id="rId129" Type="http://schemas.openxmlformats.org/officeDocument/2006/relationships/image" Target="../media/image405.png"/><Relationship Id="rId54" Type="http://schemas.openxmlformats.org/officeDocument/2006/relationships/customXml" Target="../ink/ink681.xml"/><Relationship Id="rId70" Type="http://schemas.openxmlformats.org/officeDocument/2006/relationships/customXml" Target="../ink/ink689.xml"/><Relationship Id="rId75" Type="http://schemas.openxmlformats.org/officeDocument/2006/relationships/image" Target="../media/image378.png"/><Relationship Id="rId91" Type="http://schemas.openxmlformats.org/officeDocument/2006/relationships/image" Target="../media/image386.png"/><Relationship Id="rId96" Type="http://schemas.openxmlformats.org/officeDocument/2006/relationships/customXml" Target="../ink/ink702.xml"/><Relationship Id="rId140" Type="http://schemas.openxmlformats.org/officeDocument/2006/relationships/customXml" Target="../ink/ink724.xml"/><Relationship Id="rId145" Type="http://schemas.openxmlformats.org/officeDocument/2006/relationships/image" Target="../media/image413.png"/><Relationship Id="rId161" Type="http://schemas.openxmlformats.org/officeDocument/2006/relationships/image" Target="../media/image421.png"/><Relationship Id="rId166" Type="http://schemas.openxmlformats.org/officeDocument/2006/relationships/customXml" Target="../ink/ink737.xml"/><Relationship Id="rId1" Type="http://schemas.openxmlformats.org/officeDocument/2006/relationships/slideLayout" Target="../slideLayouts/slideLayout2.xml"/><Relationship Id="rId6" Type="http://schemas.openxmlformats.org/officeDocument/2006/relationships/customXml" Target="../ink/ink657.xml"/><Relationship Id="rId23" Type="http://schemas.openxmlformats.org/officeDocument/2006/relationships/image" Target="../media/image351.png"/><Relationship Id="rId28" Type="http://schemas.openxmlformats.org/officeDocument/2006/relationships/customXml" Target="../ink/ink668.xml"/><Relationship Id="rId49" Type="http://schemas.openxmlformats.org/officeDocument/2006/relationships/image" Target="../media/image364.png"/><Relationship Id="rId114" Type="http://schemas.openxmlformats.org/officeDocument/2006/relationships/customXml" Target="../ink/ink711.xml"/><Relationship Id="rId119" Type="http://schemas.openxmlformats.org/officeDocument/2006/relationships/image" Target="../media/image400.png"/><Relationship Id="rId44" Type="http://schemas.openxmlformats.org/officeDocument/2006/relationships/customXml" Target="../ink/ink676.xml"/><Relationship Id="rId60" Type="http://schemas.openxmlformats.org/officeDocument/2006/relationships/customXml" Target="../ink/ink684.xml"/><Relationship Id="rId65" Type="http://schemas.openxmlformats.org/officeDocument/2006/relationships/image" Target="../media/image372.png"/><Relationship Id="rId81" Type="http://schemas.openxmlformats.org/officeDocument/2006/relationships/image" Target="../media/image381.png"/><Relationship Id="rId86" Type="http://schemas.openxmlformats.org/officeDocument/2006/relationships/customXml" Target="../ink/ink697.xml"/><Relationship Id="rId130" Type="http://schemas.openxmlformats.org/officeDocument/2006/relationships/customXml" Target="../ink/ink719.xml"/><Relationship Id="rId135" Type="http://schemas.openxmlformats.org/officeDocument/2006/relationships/image" Target="../media/image408.png"/><Relationship Id="rId151" Type="http://schemas.openxmlformats.org/officeDocument/2006/relationships/image" Target="../media/image416.png"/><Relationship Id="rId156" Type="http://schemas.openxmlformats.org/officeDocument/2006/relationships/customXml" Target="../ink/ink732.xml"/><Relationship Id="rId13" Type="http://schemas.openxmlformats.org/officeDocument/2006/relationships/image" Target="../media/image346.png"/><Relationship Id="rId18" Type="http://schemas.openxmlformats.org/officeDocument/2006/relationships/customXml" Target="../ink/ink663.xml"/><Relationship Id="rId39" Type="http://schemas.openxmlformats.org/officeDocument/2006/relationships/image" Target="../media/image359.png"/><Relationship Id="rId109" Type="http://schemas.openxmlformats.org/officeDocument/2006/relationships/image" Target="../media/image395.png"/><Relationship Id="rId34" Type="http://schemas.openxmlformats.org/officeDocument/2006/relationships/customXml" Target="../ink/ink671.xml"/><Relationship Id="rId50" Type="http://schemas.openxmlformats.org/officeDocument/2006/relationships/customXml" Target="../ink/ink679.xml"/><Relationship Id="rId55" Type="http://schemas.openxmlformats.org/officeDocument/2006/relationships/image" Target="../media/image367.png"/><Relationship Id="rId76" Type="http://schemas.openxmlformats.org/officeDocument/2006/relationships/customXml" Target="../ink/ink692.xml"/><Relationship Id="rId97" Type="http://schemas.openxmlformats.org/officeDocument/2006/relationships/image" Target="../media/image389.png"/><Relationship Id="rId104" Type="http://schemas.openxmlformats.org/officeDocument/2006/relationships/customXml" Target="../ink/ink706.xml"/><Relationship Id="rId120" Type="http://schemas.openxmlformats.org/officeDocument/2006/relationships/customXml" Target="../ink/ink714.xml"/><Relationship Id="rId125" Type="http://schemas.openxmlformats.org/officeDocument/2006/relationships/image" Target="../media/image403.png"/><Relationship Id="rId141" Type="http://schemas.openxmlformats.org/officeDocument/2006/relationships/image" Target="../media/image411.png"/><Relationship Id="rId146" Type="http://schemas.openxmlformats.org/officeDocument/2006/relationships/customXml" Target="../ink/ink727.xml"/><Relationship Id="rId167" Type="http://schemas.openxmlformats.org/officeDocument/2006/relationships/image" Target="../media/image424.png"/><Relationship Id="rId7" Type="http://schemas.openxmlformats.org/officeDocument/2006/relationships/image" Target="../media/image343.png"/><Relationship Id="rId71" Type="http://schemas.openxmlformats.org/officeDocument/2006/relationships/image" Target="../media/image376.png"/><Relationship Id="rId92" Type="http://schemas.openxmlformats.org/officeDocument/2006/relationships/customXml" Target="../ink/ink700.xml"/><Relationship Id="rId162" Type="http://schemas.openxmlformats.org/officeDocument/2006/relationships/customXml" Target="../ink/ink735.xml"/><Relationship Id="rId2" Type="http://schemas.openxmlformats.org/officeDocument/2006/relationships/notesSlide" Target="../notesSlides/notesSlide9.xml"/><Relationship Id="rId29" Type="http://schemas.openxmlformats.org/officeDocument/2006/relationships/image" Target="../media/image354.png"/><Relationship Id="rId24" Type="http://schemas.openxmlformats.org/officeDocument/2006/relationships/customXml" Target="../ink/ink666.xml"/><Relationship Id="rId40" Type="http://schemas.openxmlformats.org/officeDocument/2006/relationships/customXml" Target="../ink/ink674.xml"/><Relationship Id="rId45" Type="http://schemas.openxmlformats.org/officeDocument/2006/relationships/image" Target="../media/image362.png"/><Relationship Id="rId66" Type="http://schemas.openxmlformats.org/officeDocument/2006/relationships/customXml" Target="../ink/ink687.xml"/><Relationship Id="rId87" Type="http://schemas.openxmlformats.org/officeDocument/2006/relationships/image" Target="../media/image384.png"/><Relationship Id="rId110" Type="http://schemas.openxmlformats.org/officeDocument/2006/relationships/customXml" Target="../ink/ink709.xml"/><Relationship Id="rId115" Type="http://schemas.openxmlformats.org/officeDocument/2006/relationships/image" Target="../media/image398.png"/><Relationship Id="rId131" Type="http://schemas.openxmlformats.org/officeDocument/2006/relationships/image" Target="../media/image406.png"/><Relationship Id="rId136" Type="http://schemas.openxmlformats.org/officeDocument/2006/relationships/customXml" Target="../ink/ink722.xml"/><Relationship Id="rId157" Type="http://schemas.openxmlformats.org/officeDocument/2006/relationships/image" Target="../media/image419.png"/><Relationship Id="rId61" Type="http://schemas.openxmlformats.org/officeDocument/2006/relationships/image" Target="../media/image370.png"/><Relationship Id="rId82" Type="http://schemas.openxmlformats.org/officeDocument/2006/relationships/customXml" Target="../ink/ink695.xml"/><Relationship Id="rId152" Type="http://schemas.openxmlformats.org/officeDocument/2006/relationships/customXml" Target="../ink/ink730.xml"/><Relationship Id="rId19" Type="http://schemas.openxmlformats.org/officeDocument/2006/relationships/image" Target="../media/image349.png"/><Relationship Id="rId14" Type="http://schemas.openxmlformats.org/officeDocument/2006/relationships/customXml" Target="../ink/ink661.xml"/><Relationship Id="rId30" Type="http://schemas.openxmlformats.org/officeDocument/2006/relationships/customXml" Target="../ink/ink669.xml"/><Relationship Id="rId35" Type="http://schemas.openxmlformats.org/officeDocument/2006/relationships/image" Target="../media/image357.png"/><Relationship Id="rId56" Type="http://schemas.openxmlformats.org/officeDocument/2006/relationships/customXml" Target="../ink/ink682.xml"/><Relationship Id="rId77" Type="http://schemas.openxmlformats.org/officeDocument/2006/relationships/image" Target="../media/image379.png"/><Relationship Id="rId100" Type="http://schemas.openxmlformats.org/officeDocument/2006/relationships/customXml" Target="../ink/ink704.xml"/><Relationship Id="rId105" Type="http://schemas.openxmlformats.org/officeDocument/2006/relationships/image" Target="../media/image393.png"/><Relationship Id="rId126" Type="http://schemas.openxmlformats.org/officeDocument/2006/relationships/customXml" Target="../ink/ink717.xml"/><Relationship Id="rId147" Type="http://schemas.openxmlformats.org/officeDocument/2006/relationships/image" Target="../media/image414.png"/><Relationship Id="rId168" Type="http://schemas.openxmlformats.org/officeDocument/2006/relationships/customXml" Target="../ink/ink738.xml"/><Relationship Id="rId8" Type="http://schemas.openxmlformats.org/officeDocument/2006/relationships/customXml" Target="../ink/ink658.xml"/><Relationship Id="rId51" Type="http://schemas.openxmlformats.org/officeDocument/2006/relationships/image" Target="../media/image365.png"/><Relationship Id="rId72" Type="http://schemas.openxmlformats.org/officeDocument/2006/relationships/customXml" Target="../ink/ink690.xml"/><Relationship Id="rId93" Type="http://schemas.openxmlformats.org/officeDocument/2006/relationships/image" Target="../media/image387.png"/><Relationship Id="rId98" Type="http://schemas.openxmlformats.org/officeDocument/2006/relationships/customXml" Target="../ink/ink703.xml"/><Relationship Id="rId121" Type="http://schemas.openxmlformats.org/officeDocument/2006/relationships/image" Target="../media/image401.png"/><Relationship Id="rId142" Type="http://schemas.openxmlformats.org/officeDocument/2006/relationships/customXml" Target="../ink/ink725.xml"/><Relationship Id="rId163" Type="http://schemas.openxmlformats.org/officeDocument/2006/relationships/image" Target="../media/image422.png"/><Relationship Id="rId3" Type="http://schemas.openxmlformats.org/officeDocument/2006/relationships/image" Target="../media/image319.png"/><Relationship Id="rId25" Type="http://schemas.openxmlformats.org/officeDocument/2006/relationships/image" Target="../media/image352.png"/><Relationship Id="rId46" Type="http://schemas.openxmlformats.org/officeDocument/2006/relationships/customXml" Target="../ink/ink677.xml"/><Relationship Id="rId67" Type="http://schemas.openxmlformats.org/officeDocument/2006/relationships/image" Target="../media/image373.png"/><Relationship Id="rId116" Type="http://schemas.openxmlformats.org/officeDocument/2006/relationships/customXml" Target="../ink/ink712.xml"/><Relationship Id="rId137" Type="http://schemas.openxmlformats.org/officeDocument/2006/relationships/image" Target="../media/image409.png"/><Relationship Id="rId158" Type="http://schemas.openxmlformats.org/officeDocument/2006/relationships/customXml" Target="../ink/ink733.xml"/><Relationship Id="rId20" Type="http://schemas.openxmlformats.org/officeDocument/2006/relationships/customXml" Target="../ink/ink664.xml"/><Relationship Id="rId41" Type="http://schemas.openxmlformats.org/officeDocument/2006/relationships/image" Target="../media/image360.png"/><Relationship Id="rId62" Type="http://schemas.openxmlformats.org/officeDocument/2006/relationships/customXml" Target="../ink/ink685.xml"/><Relationship Id="rId83" Type="http://schemas.openxmlformats.org/officeDocument/2006/relationships/image" Target="../media/image382.png"/><Relationship Id="rId88" Type="http://schemas.openxmlformats.org/officeDocument/2006/relationships/customXml" Target="../ink/ink698.xml"/><Relationship Id="rId111" Type="http://schemas.openxmlformats.org/officeDocument/2006/relationships/image" Target="../media/image396.png"/><Relationship Id="rId132" Type="http://schemas.openxmlformats.org/officeDocument/2006/relationships/customXml" Target="../ink/ink720.xml"/><Relationship Id="rId153" Type="http://schemas.openxmlformats.org/officeDocument/2006/relationships/image" Target="../media/image417.png"/><Relationship Id="rId15" Type="http://schemas.openxmlformats.org/officeDocument/2006/relationships/image" Target="../media/image347.png"/><Relationship Id="rId36" Type="http://schemas.openxmlformats.org/officeDocument/2006/relationships/customXml" Target="../ink/ink672.xml"/><Relationship Id="rId57" Type="http://schemas.openxmlformats.org/officeDocument/2006/relationships/image" Target="../media/image368.png"/><Relationship Id="rId106" Type="http://schemas.openxmlformats.org/officeDocument/2006/relationships/customXml" Target="../ink/ink707.xml"/><Relationship Id="rId127" Type="http://schemas.openxmlformats.org/officeDocument/2006/relationships/image" Target="../media/image404.png"/><Relationship Id="rId10" Type="http://schemas.openxmlformats.org/officeDocument/2006/relationships/customXml" Target="../ink/ink659.xml"/><Relationship Id="rId31" Type="http://schemas.openxmlformats.org/officeDocument/2006/relationships/image" Target="../media/image355.png"/><Relationship Id="rId52" Type="http://schemas.openxmlformats.org/officeDocument/2006/relationships/customXml" Target="../ink/ink680.xml"/><Relationship Id="rId73" Type="http://schemas.openxmlformats.org/officeDocument/2006/relationships/image" Target="../media/image377.png"/><Relationship Id="rId78" Type="http://schemas.openxmlformats.org/officeDocument/2006/relationships/customXml" Target="../ink/ink693.xml"/><Relationship Id="rId94" Type="http://schemas.openxmlformats.org/officeDocument/2006/relationships/customXml" Target="../ink/ink701.xml"/><Relationship Id="rId99" Type="http://schemas.openxmlformats.org/officeDocument/2006/relationships/image" Target="../media/image390.png"/><Relationship Id="rId101" Type="http://schemas.openxmlformats.org/officeDocument/2006/relationships/image" Target="../media/image391.png"/><Relationship Id="rId122" Type="http://schemas.openxmlformats.org/officeDocument/2006/relationships/customXml" Target="../ink/ink715.xml"/><Relationship Id="rId143" Type="http://schemas.openxmlformats.org/officeDocument/2006/relationships/image" Target="../media/image412.png"/><Relationship Id="rId148" Type="http://schemas.openxmlformats.org/officeDocument/2006/relationships/customXml" Target="../ink/ink728.xml"/><Relationship Id="rId164" Type="http://schemas.openxmlformats.org/officeDocument/2006/relationships/customXml" Target="../ink/ink736.xml"/><Relationship Id="rId169" Type="http://schemas.openxmlformats.org/officeDocument/2006/relationships/image" Target="../media/image425.png"/><Relationship Id="rId4" Type="http://schemas.openxmlformats.org/officeDocument/2006/relationships/customXml" Target="../ink/ink656.xml"/><Relationship Id="rId9" Type="http://schemas.openxmlformats.org/officeDocument/2006/relationships/image" Target="../media/image344.png"/><Relationship Id="rId26" Type="http://schemas.openxmlformats.org/officeDocument/2006/relationships/customXml" Target="../ink/ink667.xml"/><Relationship Id="rId47" Type="http://schemas.openxmlformats.org/officeDocument/2006/relationships/image" Target="../media/image363.png"/><Relationship Id="rId68" Type="http://schemas.openxmlformats.org/officeDocument/2006/relationships/customXml" Target="../ink/ink688.xml"/><Relationship Id="rId89" Type="http://schemas.openxmlformats.org/officeDocument/2006/relationships/image" Target="../media/image385.png"/><Relationship Id="rId112" Type="http://schemas.openxmlformats.org/officeDocument/2006/relationships/customXml" Target="../ink/ink710.xml"/><Relationship Id="rId133" Type="http://schemas.openxmlformats.org/officeDocument/2006/relationships/image" Target="../media/image407.png"/><Relationship Id="rId154" Type="http://schemas.openxmlformats.org/officeDocument/2006/relationships/customXml" Target="../ink/ink731.xml"/><Relationship Id="rId16" Type="http://schemas.openxmlformats.org/officeDocument/2006/relationships/customXml" Target="../ink/ink662.xml"/><Relationship Id="rId37" Type="http://schemas.openxmlformats.org/officeDocument/2006/relationships/image" Target="../media/image358.png"/><Relationship Id="rId58" Type="http://schemas.openxmlformats.org/officeDocument/2006/relationships/customXml" Target="../ink/ink683.xml"/><Relationship Id="rId79" Type="http://schemas.openxmlformats.org/officeDocument/2006/relationships/image" Target="../media/image380.png"/><Relationship Id="rId102" Type="http://schemas.openxmlformats.org/officeDocument/2006/relationships/customXml" Target="../ink/ink705.xml"/><Relationship Id="rId123" Type="http://schemas.openxmlformats.org/officeDocument/2006/relationships/image" Target="../media/image402.png"/><Relationship Id="rId144" Type="http://schemas.openxmlformats.org/officeDocument/2006/relationships/customXml" Target="../ink/ink726.xml"/><Relationship Id="rId90" Type="http://schemas.openxmlformats.org/officeDocument/2006/relationships/customXml" Target="../ink/ink699.xml"/><Relationship Id="rId165" Type="http://schemas.openxmlformats.org/officeDocument/2006/relationships/image" Target="../media/image423.png"/><Relationship Id="rId27" Type="http://schemas.openxmlformats.org/officeDocument/2006/relationships/image" Target="../media/image353.png"/><Relationship Id="rId48" Type="http://schemas.openxmlformats.org/officeDocument/2006/relationships/customXml" Target="../ink/ink678.xml"/><Relationship Id="rId69" Type="http://schemas.openxmlformats.org/officeDocument/2006/relationships/image" Target="../media/image375.png"/><Relationship Id="rId113" Type="http://schemas.openxmlformats.org/officeDocument/2006/relationships/image" Target="../media/image397.png"/><Relationship Id="rId134" Type="http://schemas.openxmlformats.org/officeDocument/2006/relationships/customXml" Target="../ink/ink721.xml"/><Relationship Id="rId80" Type="http://schemas.openxmlformats.org/officeDocument/2006/relationships/customXml" Target="../ink/ink694.xml"/><Relationship Id="rId155" Type="http://schemas.openxmlformats.org/officeDocument/2006/relationships/image" Target="../media/image418.png"/><Relationship Id="rId17" Type="http://schemas.openxmlformats.org/officeDocument/2006/relationships/image" Target="../media/image348.png"/><Relationship Id="rId38" Type="http://schemas.openxmlformats.org/officeDocument/2006/relationships/customXml" Target="../ink/ink673.xml"/><Relationship Id="rId59" Type="http://schemas.openxmlformats.org/officeDocument/2006/relationships/image" Target="../media/image369.png"/><Relationship Id="rId103" Type="http://schemas.openxmlformats.org/officeDocument/2006/relationships/image" Target="../media/image392.png"/><Relationship Id="rId124" Type="http://schemas.openxmlformats.org/officeDocument/2006/relationships/customXml" Target="../ink/ink716.xml"/></Relationships>
</file>

<file path=ppt/slides/_rels/slide18.xml.rels><?xml version="1.0" encoding="UTF-8" standalone="yes"?>
<Relationships xmlns="http://schemas.openxmlformats.org/package/2006/relationships"><Relationship Id="rId117" Type="http://schemas.openxmlformats.org/officeDocument/2006/relationships/image" Target="../media/image399.png"/><Relationship Id="rId21" Type="http://schemas.openxmlformats.org/officeDocument/2006/relationships/image" Target="../media/image350.png"/><Relationship Id="rId42" Type="http://schemas.openxmlformats.org/officeDocument/2006/relationships/customXml" Target="../ink/ink758.xml"/><Relationship Id="rId63" Type="http://schemas.openxmlformats.org/officeDocument/2006/relationships/image" Target="../media/image371.png"/><Relationship Id="rId84" Type="http://schemas.openxmlformats.org/officeDocument/2006/relationships/customXml" Target="../ink/ink779.xml"/><Relationship Id="rId138" Type="http://schemas.openxmlformats.org/officeDocument/2006/relationships/customXml" Target="../ink/ink806.xml"/><Relationship Id="rId159" Type="http://schemas.openxmlformats.org/officeDocument/2006/relationships/image" Target="../media/image420.png"/><Relationship Id="rId107" Type="http://schemas.openxmlformats.org/officeDocument/2006/relationships/image" Target="../media/image394.png"/><Relationship Id="rId11" Type="http://schemas.openxmlformats.org/officeDocument/2006/relationships/image" Target="../media/image345.png"/><Relationship Id="rId32" Type="http://schemas.openxmlformats.org/officeDocument/2006/relationships/customXml" Target="../ink/ink753.xml"/><Relationship Id="rId53" Type="http://schemas.openxmlformats.org/officeDocument/2006/relationships/image" Target="../media/image366.png"/><Relationship Id="rId74" Type="http://schemas.openxmlformats.org/officeDocument/2006/relationships/customXml" Target="../ink/ink774.xml"/><Relationship Id="rId128" Type="http://schemas.openxmlformats.org/officeDocument/2006/relationships/customXml" Target="../ink/ink801.xml"/><Relationship Id="rId149" Type="http://schemas.openxmlformats.org/officeDocument/2006/relationships/image" Target="../media/image415.png"/><Relationship Id="rId5" Type="http://schemas.openxmlformats.org/officeDocument/2006/relationships/image" Target="../media/image342.png"/><Relationship Id="rId95" Type="http://schemas.openxmlformats.org/officeDocument/2006/relationships/image" Target="../media/image388.png"/><Relationship Id="rId160" Type="http://schemas.openxmlformats.org/officeDocument/2006/relationships/customXml" Target="../ink/ink817.xml"/><Relationship Id="rId22" Type="http://schemas.openxmlformats.org/officeDocument/2006/relationships/customXml" Target="../ink/ink748.xml"/><Relationship Id="rId43" Type="http://schemas.openxmlformats.org/officeDocument/2006/relationships/image" Target="../media/image361.png"/><Relationship Id="rId64" Type="http://schemas.openxmlformats.org/officeDocument/2006/relationships/customXml" Target="../ink/ink769.xml"/><Relationship Id="rId118" Type="http://schemas.openxmlformats.org/officeDocument/2006/relationships/customXml" Target="../ink/ink796.xml"/><Relationship Id="rId139" Type="http://schemas.openxmlformats.org/officeDocument/2006/relationships/image" Target="../media/image410.png"/><Relationship Id="rId85" Type="http://schemas.openxmlformats.org/officeDocument/2006/relationships/image" Target="../media/image383.png"/><Relationship Id="rId150" Type="http://schemas.openxmlformats.org/officeDocument/2006/relationships/customXml" Target="../ink/ink812.xml"/><Relationship Id="rId12" Type="http://schemas.openxmlformats.org/officeDocument/2006/relationships/customXml" Target="../ink/ink743.xml"/><Relationship Id="rId33" Type="http://schemas.openxmlformats.org/officeDocument/2006/relationships/image" Target="../media/image356.png"/><Relationship Id="rId108" Type="http://schemas.openxmlformats.org/officeDocument/2006/relationships/customXml" Target="../ink/ink791.xml"/><Relationship Id="rId129" Type="http://schemas.openxmlformats.org/officeDocument/2006/relationships/image" Target="../media/image405.png"/><Relationship Id="rId54" Type="http://schemas.openxmlformats.org/officeDocument/2006/relationships/customXml" Target="../ink/ink764.xml"/><Relationship Id="rId70" Type="http://schemas.openxmlformats.org/officeDocument/2006/relationships/customXml" Target="../ink/ink772.xml"/><Relationship Id="rId75" Type="http://schemas.openxmlformats.org/officeDocument/2006/relationships/image" Target="../media/image378.png"/><Relationship Id="rId91" Type="http://schemas.openxmlformats.org/officeDocument/2006/relationships/image" Target="../media/image386.png"/><Relationship Id="rId96" Type="http://schemas.openxmlformats.org/officeDocument/2006/relationships/customXml" Target="../ink/ink785.xml"/><Relationship Id="rId140" Type="http://schemas.openxmlformats.org/officeDocument/2006/relationships/customXml" Target="../ink/ink807.xml"/><Relationship Id="rId145" Type="http://schemas.openxmlformats.org/officeDocument/2006/relationships/image" Target="../media/image413.png"/><Relationship Id="rId161" Type="http://schemas.openxmlformats.org/officeDocument/2006/relationships/image" Target="../media/image421.png"/><Relationship Id="rId166" Type="http://schemas.openxmlformats.org/officeDocument/2006/relationships/customXml" Target="../ink/ink820.xml"/><Relationship Id="rId1" Type="http://schemas.openxmlformats.org/officeDocument/2006/relationships/slideLayout" Target="../slideLayouts/slideLayout2.xml"/><Relationship Id="rId6" Type="http://schemas.openxmlformats.org/officeDocument/2006/relationships/customXml" Target="../ink/ink740.xml"/><Relationship Id="rId23" Type="http://schemas.openxmlformats.org/officeDocument/2006/relationships/image" Target="../media/image351.png"/><Relationship Id="rId28" Type="http://schemas.openxmlformats.org/officeDocument/2006/relationships/customXml" Target="../ink/ink751.xml"/><Relationship Id="rId49" Type="http://schemas.openxmlformats.org/officeDocument/2006/relationships/image" Target="../media/image364.png"/><Relationship Id="rId114" Type="http://schemas.openxmlformats.org/officeDocument/2006/relationships/customXml" Target="../ink/ink794.xml"/><Relationship Id="rId119" Type="http://schemas.openxmlformats.org/officeDocument/2006/relationships/image" Target="../media/image400.png"/><Relationship Id="rId44" Type="http://schemas.openxmlformats.org/officeDocument/2006/relationships/customXml" Target="../ink/ink759.xml"/><Relationship Id="rId60" Type="http://schemas.openxmlformats.org/officeDocument/2006/relationships/customXml" Target="../ink/ink767.xml"/><Relationship Id="rId65" Type="http://schemas.openxmlformats.org/officeDocument/2006/relationships/image" Target="../media/image372.png"/><Relationship Id="rId81" Type="http://schemas.openxmlformats.org/officeDocument/2006/relationships/image" Target="../media/image381.png"/><Relationship Id="rId86" Type="http://schemas.openxmlformats.org/officeDocument/2006/relationships/customXml" Target="../ink/ink780.xml"/><Relationship Id="rId130" Type="http://schemas.openxmlformats.org/officeDocument/2006/relationships/customXml" Target="../ink/ink802.xml"/><Relationship Id="rId135" Type="http://schemas.openxmlformats.org/officeDocument/2006/relationships/image" Target="../media/image408.png"/><Relationship Id="rId151" Type="http://schemas.openxmlformats.org/officeDocument/2006/relationships/image" Target="../media/image416.png"/><Relationship Id="rId156" Type="http://schemas.openxmlformats.org/officeDocument/2006/relationships/customXml" Target="../ink/ink815.xml"/><Relationship Id="rId13" Type="http://schemas.openxmlformats.org/officeDocument/2006/relationships/image" Target="../media/image346.png"/><Relationship Id="rId18" Type="http://schemas.openxmlformats.org/officeDocument/2006/relationships/customXml" Target="../ink/ink746.xml"/><Relationship Id="rId39" Type="http://schemas.openxmlformats.org/officeDocument/2006/relationships/image" Target="../media/image359.png"/><Relationship Id="rId109" Type="http://schemas.openxmlformats.org/officeDocument/2006/relationships/image" Target="../media/image395.png"/><Relationship Id="rId34" Type="http://schemas.openxmlformats.org/officeDocument/2006/relationships/customXml" Target="../ink/ink754.xml"/><Relationship Id="rId50" Type="http://schemas.openxmlformats.org/officeDocument/2006/relationships/customXml" Target="../ink/ink762.xml"/><Relationship Id="rId55" Type="http://schemas.openxmlformats.org/officeDocument/2006/relationships/image" Target="../media/image367.png"/><Relationship Id="rId76" Type="http://schemas.openxmlformats.org/officeDocument/2006/relationships/customXml" Target="../ink/ink775.xml"/><Relationship Id="rId97" Type="http://schemas.openxmlformats.org/officeDocument/2006/relationships/image" Target="../media/image389.png"/><Relationship Id="rId104" Type="http://schemas.openxmlformats.org/officeDocument/2006/relationships/customXml" Target="../ink/ink789.xml"/><Relationship Id="rId120" Type="http://schemas.openxmlformats.org/officeDocument/2006/relationships/customXml" Target="../ink/ink797.xml"/><Relationship Id="rId125" Type="http://schemas.openxmlformats.org/officeDocument/2006/relationships/image" Target="../media/image403.png"/><Relationship Id="rId141" Type="http://schemas.openxmlformats.org/officeDocument/2006/relationships/image" Target="../media/image411.png"/><Relationship Id="rId146" Type="http://schemas.openxmlformats.org/officeDocument/2006/relationships/customXml" Target="../ink/ink810.xml"/><Relationship Id="rId167" Type="http://schemas.openxmlformats.org/officeDocument/2006/relationships/image" Target="../media/image424.png"/><Relationship Id="rId7" Type="http://schemas.openxmlformats.org/officeDocument/2006/relationships/image" Target="../media/image343.png"/><Relationship Id="rId71" Type="http://schemas.openxmlformats.org/officeDocument/2006/relationships/image" Target="../media/image376.png"/><Relationship Id="rId92" Type="http://schemas.openxmlformats.org/officeDocument/2006/relationships/customXml" Target="../ink/ink783.xml"/><Relationship Id="rId162" Type="http://schemas.openxmlformats.org/officeDocument/2006/relationships/customXml" Target="../ink/ink818.xml"/><Relationship Id="rId2" Type="http://schemas.openxmlformats.org/officeDocument/2006/relationships/notesSlide" Target="../notesSlides/notesSlide10.xml"/><Relationship Id="rId29" Type="http://schemas.openxmlformats.org/officeDocument/2006/relationships/image" Target="../media/image354.png"/><Relationship Id="rId24" Type="http://schemas.openxmlformats.org/officeDocument/2006/relationships/customXml" Target="../ink/ink749.xml"/><Relationship Id="rId40" Type="http://schemas.openxmlformats.org/officeDocument/2006/relationships/customXml" Target="../ink/ink757.xml"/><Relationship Id="rId45" Type="http://schemas.openxmlformats.org/officeDocument/2006/relationships/image" Target="../media/image362.png"/><Relationship Id="rId66" Type="http://schemas.openxmlformats.org/officeDocument/2006/relationships/customXml" Target="../ink/ink770.xml"/><Relationship Id="rId87" Type="http://schemas.openxmlformats.org/officeDocument/2006/relationships/image" Target="../media/image384.png"/><Relationship Id="rId110" Type="http://schemas.openxmlformats.org/officeDocument/2006/relationships/customXml" Target="../ink/ink792.xml"/><Relationship Id="rId115" Type="http://schemas.openxmlformats.org/officeDocument/2006/relationships/image" Target="../media/image398.png"/><Relationship Id="rId131" Type="http://schemas.openxmlformats.org/officeDocument/2006/relationships/image" Target="../media/image406.png"/><Relationship Id="rId136" Type="http://schemas.openxmlformats.org/officeDocument/2006/relationships/customXml" Target="../ink/ink805.xml"/><Relationship Id="rId157" Type="http://schemas.openxmlformats.org/officeDocument/2006/relationships/image" Target="../media/image419.png"/><Relationship Id="rId61" Type="http://schemas.openxmlformats.org/officeDocument/2006/relationships/image" Target="../media/image370.png"/><Relationship Id="rId82" Type="http://schemas.openxmlformats.org/officeDocument/2006/relationships/customXml" Target="../ink/ink778.xml"/><Relationship Id="rId152" Type="http://schemas.openxmlformats.org/officeDocument/2006/relationships/customXml" Target="../ink/ink813.xml"/><Relationship Id="rId19" Type="http://schemas.openxmlformats.org/officeDocument/2006/relationships/image" Target="../media/image349.png"/><Relationship Id="rId14" Type="http://schemas.openxmlformats.org/officeDocument/2006/relationships/customXml" Target="../ink/ink744.xml"/><Relationship Id="rId30" Type="http://schemas.openxmlformats.org/officeDocument/2006/relationships/customXml" Target="../ink/ink752.xml"/><Relationship Id="rId35" Type="http://schemas.openxmlformats.org/officeDocument/2006/relationships/image" Target="../media/image357.png"/><Relationship Id="rId56" Type="http://schemas.openxmlformats.org/officeDocument/2006/relationships/customXml" Target="../ink/ink765.xml"/><Relationship Id="rId77" Type="http://schemas.openxmlformats.org/officeDocument/2006/relationships/image" Target="../media/image379.png"/><Relationship Id="rId100" Type="http://schemas.openxmlformats.org/officeDocument/2006/relationships/customXml" Target="../ink/ink787.xml"/><Relationship Id="rId105" Type="http://schemas.openxmlformats.org/officeDocument/2006/relationships/image" Target="../media/image393.png"/><Relationship Id="rId126" Type="http://schemas.openxmlformats.org/officeDocument/2006/relationships/customXml" Target="../ink/ink800.xml"/><Relationship Id="rId147" Type="http://schemas.openxmlformats.org/officeDocument/2006/relationships/image" Target="../media/image414.png"/><Relationship Id="rId168" Type="http://schemas.openxmlformats.org/officeDocument/2006/relationships/customXml" Target="../ink/ink821.xml"/><Relationship Id="rId8" Type="http://schemas.openxmlformats.org/officeDocument/2006/relationships/customXml" Target="../ink/ink741.xml"/><Relationship Id="rId51" Type="http://schemas.openxmlformats.org/officeDocument/2006/relationships/image" Target="../media/image365.png"/><Relationship Id="rId72" Type="http://schemas.openxmlformats.org/officeDocument/2006/relationships/customXml" Target="../ink/ink773.xml"/><Relationship Id="rId93" Type="http://schemas.openxmlformats.org/officeDocument/2006/relationships/image" Target="../media/image387.png"/><Relationship Id="rId98" Type="http://schemas.openxmlformats.org/officeDocument/2006/relationships/customXml" Target="../ink/ink786.xml"/><Relationship Id="rId121" Type="http://schemas.openxmlformats.org/officeDocument/2006/relationships/image" Target="../media/image401.png"/><Relationship Id="rId142" Type="http://schemas.openxmlformats.org/officeDocument/2006/relationships/customXml" Target="../ink/ink808.xml"/><Relationship Id="rId163" Type="http://schemas.openxmlformats.org/officeDocument/2006/relationships/image" Target="../media/image422.png"/><Relationship Id="rId3" Type="http://schemas.openxmlformats.org/officeDocument/2006/relationships/image" Target="../media/image426.png"/><Relationship Id="rId25" Type="http://schemas.openxmlformats.org/officeDocument/2006/relationships/image" Target="../media/image352.png"/><Relationship Id="rId46" Type="http://schemas.openxmlformats.org/officeDocument/2006/relationships/customXml" Target="../ink/ink760.xml"/><Relationship Id="rId67" Type="http://schemas.openxmlformats.org/officeDocument/2006/relationships/image" Target="../media/image373.png"/><Relationship Id="rId116" Type="http://schemas.openxmlformats.org/officeDocument/2006/relationships/customXml" Target="../ink/ink795.xml"/><Relationship Id="rId137" Type="http://schemas.openxmlformats.org/officeDocument/2006/relationships/image" Target="../media/image409.png"/><Relationship Id="rId158" Type="http://schemas.openxmlformats.org/officeDocument/2006/relationships/customXml" Target="../ink/ink816.xml"/><Relationship Id="rId20" Type="http://schemas.openxmlformats.org/officeDocument/2006/relationships/customXml" Target="../ink/ink747.xml"/><Relationship Id="rId41" Type="http://schemas.openxmlformats.org/officeDocument/2006/relationships/image" Target="../media/image360.png"/><Relationship Id="rId62" Type="http://schemas.openxmlformats.org/officeDocument/2006/relationships/customXml" Target="../ink/ink768.xml"/><Relationship Id="rId83" Type="http://schemas.openxmlformats.org/officeDocument/2006/relationships/image" Target="../media/image382.png"/><Relationship Id="rId88" Type="http://schemas.openxmlformats.org/officeDocument/2006/relationships/customXml" Target="../ink/ink781.xml"/><Relationship Id="rId111" Type="http://schemas.openxmlformats.org/officeDocument/2006/relationships/image" Target="../media/image396.png"/><Relationship Id="rId132" Type="http://schemas.openxmlformats.org/officeDocument/2006/relationships/customXml" Target="../ink/ink803.xml"/><Relationship Id="rId153" Type="http://schemas.openxmlformats.org/officeDocument/2006/relationships/image" Target="../media/image417.png"/><Relationship Id="rId15" Type="http://schemas.openxmlformats.org/officeDocument/2006/relationships/image" Target="../media/image347.png"/><Relationship Id="rId36" Type="http://schemas.openxmlformats.org/officeDocument/2006/relationships/customXml" Target="../ink/ink755.xml"/><Relationship Id="rId57" Type="http://schemas.openxmlformats.org/officeDocument/2006/relationships/image" Target="../media/image368.png"/><Relationship Id="rId106" Type="http://schemas.openxmlformats.org/officeDocument/2006/relationships/customXml" Target="../ink/ink790.xml"/><Relationship Id="rId127" Type="http://schemas.openxmlformats.org/officeDocument/2006/relationships/image" Target="../media/image404.png"/><Relationship Id="rId10" Type="http://schemas.openxmlformats.org/officeDocument/2006/relationships/customXml" Target="../ink/ink742.xml"/><Relationship Id="rId31" Type="http://schemas.openxmlformats.org/officeDocument/2006/relationships/image" Target="../media/image355.png"/><Relationship Id="rId52" Type="http://schemas.openxmlformats.org/officeDocument/2006/relationships/customXml" Target="../ink/ink763.xml"/><Relationship Id="rId73" Type="http://schemas.openxmlformats.org/officeDocument/2006/relationships/image" Target="../media/image377.png"/><Relationship Id="rId78" Type="http://schemas.openxmlformats.org/officeDocument/2006/relationships/customXml" Target="../ink/ink776.xml"/><Relationship Id="rId94" Type="http://schemas.openxmlformats.org/officeDocument/2006/relationships/customXml" Target="../ink/ink784.xml"/><Relationship Id="rId99" Type="http://schemas.openxmlformats.org/officeDocument/2006/relationships/image" Target="../media/image390.png"/><Relationship Id="rId101" Type="http://schemas.openxmlformats.org/officeDocument/2006/relationships/image" Target="../media/image391.png"/><Relationship Id="rId122" Type="http://schemas.openxmlformats.org/officeDocument/2006/relationships/customXml" Target="../ink/ink798.xml"/><Relationship Id="rId143" Type="http://schemas.openxmlformats.org/officeDocument/2006/relationships/image" Target="../media/image412.png"/><Relationship Id="rId148" Type="http://schemas.openxmlformats.org/officeDocument/2006/relationships/customXml" Target="../ink/ink811.xml"/><Relationship Id="rId164" Type="http://schemas.openxmlformats.org/officeDocument/2006/relationships/customXml" Target="../ink/ink819.xml"/><Relationship Id="rId169" Type="http://schemas.openxmlformats.org/officeDocument/2006/relationships/image" Target="../media/image425.png"/><Relationship Id="rId4" Type="http://schemas.openxmlformats.org/officeDocument/2006/relationships/customXml" Target="../ink/ink739.xml"/><Relationship Id="rId9" Type="http://schemas.openxmlformats.org/officeDocument/2006/relationships/image" Target="../media/image344.png"/><Relationship Id="rId26" Type="http://schemas.openxmlformats.org/officeDocument/2006/relationships/customXml" Target="../ink/ink750.xml"/><Relationship Id="rId47" Type="http://schemas.openxmlformats.org/officeDocument/2006/relationships/image" Target="../media/image363.png"/><Relationship Id="rId68" Type="http://schemas.openxmlformats.org/officeDocument/2006/relationships/customXml" Target="../ink/ink771.xml"/><Relationship Id="rId89" Type="http://schemas.openxmlformats.org/officeDocument/2006/relationships/image" Target="../media/image385.png"/><Relationship Id="rId112" Type="http://schemas.openxmlformats.org/officeDocument/2006/relationships/customXml" Target="../ink/ink793.xml"/><Relationship Id="rId133" Type="http://schemas.openxmlformats.org/officeDocument/2006/relationships/image" Target="../media/image407.png"/><Relationship Id="rId154" Type="http://schemas.openxmlformats.org/officeDocument/2006/relationships/customXml" Target="../ink/ink814.xml"/><Relationship Id="rId16" Type="http://schemas.openxmlformats.org/officeDocument/2006/relationships/customXml" Target="../ink/ink745.xml"/><Relationship Id="rId37" Type="http://schemas.openxmlformats.org/officeDocument/2006/relationships/image" Target="../media/image358.png"/><Relationship Id="rId58" Type="http://schemas.openxmlformats.org/officeDocument/2006/relationships/customXml" Target="../ink/ink766.xml"/><Relationship Id="rId79" Type="http://schemas.openxmlformats.org/officeDocument/2006/relationships/image" Target="../media/image380.png"/><Relationship Id="rId102" Type="http://schemas.openxmlformats.org/officeDocument/2006/relationships/customXml" Target="../ink/ink788.xml"/><Relationship Id="rId123" Type="http://schemas.openxmlformats.org/officeDocument/2006/relationships/image" Target="../media/image402.png"/><Relationship Id="rId144" Type="http://schemas.openxmlformats.org/officeDocument/2006/relationships/customXml" Target="../ink/ink809.xml"/><Relationship Id="rId90" Type="http://schemas.openxmlformats.org/officeDocument/2006/relationships/customXml" Target="../ink/ink782.xml"/><Relationship Id="rId165" Type="http://schemas.openxmlformats.org/officeDocument/2006/relationships/image" Target="../media/image423.png"/><Relationship Id="rId27" Type="http://schemas.openxmlformats.org/officeDocument/2006/relationships/image" Target="../media/image353.png"/><Relationship Id="rId48" Type="http://schemas.openxmlformats.org/officeDocument/2006/relationships/customXml" Target="../ink/ink761.xml"/><Relationship Id="rId69" Type="http://schemas.openxmlformats.org/officeDocument/2006/relationships/image" Target="../media/image375.png"/><Relationship Id="rId113" Type="http://schemas.openxmlformats.org/officeDocument/2006/relationships/image" Target="../media/image397.png"/><Relationship Id="rId134" Type="http://schemas.openxmlformats.org/officeDocument/2006/relationships/customXml" Target="../ink/ink804.xml"/><Relationship Id="rId80" Type="http://schemas.openxmlformats.org/officeDocument/2006/relationships/customXml" Target="../ink/ink777.xml"/><Relationship Id="rId155" Type="http://schemas.openxmlformats.org/officeDocument/2006/relationships/image" Target="../media/image418.png"/><Relationship Id="rId17" Type="http://schemas.openxmlformats.org/officeDocument/2006/relationships/image" Target="../media/image348.png"/><Relationship Id="rId38" Type="http://schemas.openxmlformats.org/officeDocument/2006/relationships/customXml" Target="../ink/ink756.xml"/><Relationship Id="rId59" Type="http://schemas.openxmlformats.org/officeDocument/2006/relationships/image" Target="../media/image369.png"/><Relationship Id="rId103" Type="http://schemas.openxmlformats.org/officeDocument/2006/relationships/image" Target="../media/image392.png"/><Relationship Id="rId124" Type="http://schemas.openxmlformats.org/officeDocument/2006/relationships/customXml" Target="../ink/ink79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3" Type="http://schemas.openxmlformats.org/officeDocument/2006/relationships/image" Target="../media/image432.png"/><Relationship Id="rId18" Type="http://schemas.openxmlformats.org/officeDocument/2006/relationships/customXml" Target="../ink/ink830.xml"/><Relationship Id="rId26" Type="http://schemas.openxmlformats.org/officeDocument/2006/relationships/customXml" Target="../ink/ink834.xml"/><Relationship Id="rId39" Type="http://schemas.openxmlformats.org/officeDocument/2006/relationships/image" Target="../media/image445.png"/><Relationship Id="rId21" Type="http://schemas.openxmlformats.org/officeDocument/2006/relationships/image" Target="../media/image436.png"/><Relationship Id="rId34" Type="http://schemas.openxmlformats.org/officeDocument/2006/relationships/customXml" Target="../ink/ink838.xml"/><Relationship Id="rId42" Type="http://schemas.openxmlformats.org/officeDocument/2006/relationships/customXml" Target="../ink/ink842.xml"/><Relationship Id="rId47" Type="http://schemas.openxmlformats.org/officeDocument/2006/relationships/image" Target="../media/image449.png"/><Relationship Id="rId50" Type="http://schemas.openxmlformats.org/officeDocument/2006/relationships/customXml" Target="../ink/ink846.xml"/><Relationship Id="rId55" Type="http://schemas.openxmlformats.org/officeDocument/2006/relationships/image" Target="../media/image453.png"/><Relationship Id="rId7" Type="http://schemas.openxmlformats.org/officeDocument/2006/relationships/image" Target="../media/image429.png"/><Relationship Id="rId2" Type="http://schemas.openxmlformats.org/officeDocument/2006/relationships/customXml" Target="../ink/ink822.xml"/><Relationship Id="rId16" Type="http://schemas.openxmlformats.org/officeDocument/2006/relationships/customXml" Target="../ink/ink829.xml"/><Relationship Id="rId29" Type="http://schemas.openxmlformats.org/officeDocument/2006/relationships/image" Target="../media/image440.png"/><Relationship Id="rId11" Type="http://schemas.openxmlformats.org/officeDocument/2006/relationships/image" Target="../media/image431.png"/><Relationship Id="rId24" Type="http://schemas.openxmlformats.org/officeDocument/2006/relationships/customXml" Target="../ink/ink833.xml"/><Relationship Id="rId32" Type="http://schemas.openxmlformats.org/officeDocument/2006/relationships/customXml" Target="../ink/ink837.xml"/><Relationship Id="rId37" Type="http://schemas.openxmlformats.org/officeDocument/2006/relationships/image" Target="../media/image444.png"/><Relationship Id="rId40" Type="http://schemas.openxmlformats.org/officeDocument/2006/relationships/customXml" Target="../ink/ink841.xml"/><Relationship Id="rId45" Type="http://schemas.openxmlformats.org/officeDocument/2006/relationships/image" Target="../media/image448.png"/><Relationship Id="rId53" Type="http://schemas.openxmlformats.org/officeDocument/2006/relationships/image" Target="../media/image452.png"/><Relationship Id="rId5" Type="http://schemas.openxmlformats.org/officeDocument/2006/relationships/image" Target="../media/image428.png"/><Relationship Id="rId19" Type="http://schemas.openxmlformats.org/officeDocument/2006/relationships/image" Target="../media/image435.png"/><Relationship Id="rId4" Type="http://schemas.openxmlformats.org/officeDocument/2006/relationships/customXml" Target="../ink/ink823.xml"/><Relationship Id="rId9" Type="http://schemas.openxmlformats.org/officeDocument/2006/relationships/image" Target="../media/image430.png"/><Relationship Id="rId14" Type="http://schemas.openxmlformats.org/officeDocument/2006/relationships/customXml" Target="../ink/ink828.xml"/><Relationship Id="rId22" Type="http://schemas.openxmlformats.org/officeDocument/2006/relationships/customXml" Target="../ink/ink832.xml"/><Relationship Id="rId27" Type="http://schemas.openxmlformats.org/officeDocument/2006/relationships/image" Target="../media/image439.png"/><Relationship Id="rId30" Type="http://schemas.openxmlformats.org/officeDocument/2006/relationships/customXml" Target="../ink/ink836.xml"/><Relationship Id="rId35" Type="http://schemas.openxmlformats.org/officeDocument/2006/relationships/image" Target="../media/image443.png"/><Relationship Id="rId43" Type="http://schemas.openxmlformats.org/officeDocument/2006/relationships/image" Target="../media/image447.png"/><Relationship Id="rId48" Type="http://schemas.openxmlformats.org/officeDocument/2006/relationships/customXml" Target="../ink/ink845.xml"/><Relationship Id="rId56" Type="http://schemas.openxmlformats.org/officeDocument/2006/relationships/customXml" Target="../ink/ink849.xml"/><Relationship Id="rId8" Type="http://schemas.openxmlformats.org/officeDocument/2006/relationships/customXml" Target="../ink/ink825.xml"/><Relationship Id="rId51" Type="http://schemas.openxmlformats.org/officeDocument/2006/relationships/image" Target="../media/image451.png"/><Relationship Id="rId3" Type="http://schemas.openxmlformats.org/officeDocument/2006/relationships/image" Target="../media/image427.png"/><Relationship Id="rId12" Type="http://schemas.openxmlformats.org/officeDocument/2006/relationships/customXml" Target="../ink/ink827.xml"/><Relationship Id="rId17" Type="http://schemas.openxmlformats.org/officeDocument/2006/relationships/image" Target="../media/image434.png"/><Relationship Id="rId25" Type="http://schemas.openxmlformats.org/officeDocument/2006/relationships/image" Target="../media/image438.png"/><Relationship Id="rId33" Type="http://schemas.openxmlformats.org/officeDocument/2006/relationships/image" Target="../media/image442.png"/><Relationship Id="rId38" Type="http://schemas.openxmlformats.org/officeDocument/2006/relationships/customXml" Target="../ink/ink840.xml"/><Relationship Id="rId46" Type="http://schemas.openxmlformats.org/officeDocument/2006/relationships/customXml" Target="../ink/ink844.xml"/><Relationship Id="rId20" Type="http://schemas.openxmlformats.org/officeDocument/2006/relationships/customXml" Target="../ink/ink831.xml"/><Relationship Id="rId41" Type="http://schemas.openxmlformats.org/officeDocument/2006/relationships/image" Target="../media/image446.png"/><Relationship Id="rId54" Type="http://schemas.openxmlformats.org/officeDocument/2006/relationships/customXml" Target="../ink/ink848.xml"/><Relationship Id="rId1" Type="http://schemas.openxmlformats.org/officeDocument/2006/relationships/slideLayout" Target="../slideLayouts/slideLayout2.xml"/><Relationship Id="rId6" Type="http://schemas.openxmlformats.org/officeDocument/2006/relationships/customXml" Target="../ink/ink824.xml"/><Relationship Id="rId15" Type="http://schemas.openxmlformats.org/officeDocument/2006/relationships/image" Target="../media/image433.png"/><Relationship Id="rId23" Type="http://schemas.openxmlformats.org/officeDocument/2006/relationships/image" Target="../media/image437.png"/><Relationship Id="rId28" Type="http://schemas.openxmlformats.org/officeDocument/2006/relationships/customXml" Target="../ink/ink835.xml"/><Relationship Id="rId36" Type="http://schemas.openxmlformats.org/officeDocument/2006/relationships/customXml" Target="../ink/ink839.xml"/><Relationship Id="rId49" Type="http://schemas.openxmlformats.org/officeDocument/2006/relationships/image" Target="../media/image450.png"/><Relationship Id="rId57" Type="http://schemas.openxmlformats.org/officeDocument/2006/relationships/image" Target="../media/image454.png"/><Relationship Id="rId10" Type="http://schemas.openxmlformats.org/officeDocument/2006/relationships/customXml" Target="../ink/ink826.xml"/><Relationship Id="rId31" Type="http://schemas.openxmlformats.org/officeDocument/2006/relationships/image" Target="../media/image441.png"/><Relationship Id="rId44" Type="http://schemas.openxmlformats.org/officeDocument/2006/relationships/customXml" Target="../ink/ink843.xml"/><Relationship Id="rId52" Type="http://schemas.openxmlformats.org/officeDocument/2006/relationships/customXml" Target="../ink/ink84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3" Type="http://schemas.openxmlformats.org/officeDocument/2006/relationships/image" Target="../media/image462.png"/><Relationship Id="rId18" Type="http://schemas.openxmlformats.org/officeDocument/2006/relationships/customXml" Target="../ink/ink857.xml"/><Relationship Id="rId26" Type="http://schemas.openxmlformats.org/officeDocument/2006/relationships/customXml" Target="../ink/ink861.xml"/><Relationship Id="rId39" Type="http://schemas.openxmlformats.org/officeDocument/2006/relationships/image" Target="../media/image475.png"/><Relationship Id="rId21" Type="http://schemas.openxmlformats.org/officeDocument/2006/relationships/image" Target="../media/image466.png"/><Relationship Id="rId34" Type="http://schemas.openxmlformats.org/officeDocument/2006/relationships/customXml" Target="../ink/ink865.xml"/><Relationship Id="rId42" Type="http://schemas.openxmlformats.org/officeDocument/2006/relationships/customXml" Target="../ink/ink869.xml"/><Relationship Id="rId47" Type="http://schemas.openxmlformats.org/officeDocument/2006/relationships/image" Target="../media/image479.png"/><Relationship Id="rId50" Type="http://schemas.openxmlformats.org/officeDocument/2006/relationships/customXml" Target="../ink/ink873.xml"/><Relationship Id="rId55" Type="http://schemas.openxmlformats.org/officeDocument/2006/relationships/image" Target="../media/image483.png"/><Relationship Id="rId7" Type="http://schemas.openxmlformats.org/officeDocument/2006/relationships/image" Target="../media/image459.png"/><Relationship Id="rId2" Type="http://schemas.openxmlformats.org/officeDocument/2006/relationships/image" Target="../media/image456.png"/><Relationship Id="rId16" Type="http://schemas.openxmlformats.org/officeDocument/2006/relationships/customXml" Target="../ink/ink856.xml"/><Relationship Id="rId29" Type="http://schemas.openxmlformats.org/officeDocument/2006/relationships/image" Target="../media/image470.png"/><Relationship Id="rId11" Type="http://schemas.openxmlformats.org/officeDocument/2006/relationships/image" Target="../media/image461.png"/><Relationship Id="rId24" Type="http://schemas.openxmlformats.org/officeDocument/2006/relationships/customXml" Target="../ink/ink860.xml"/><Relationship Id="rId32" Type="http://schemas.openxmlformats.org/officeDocument/2006/relationships/customXml" Target="../ink/ink864.xml"/><Relationship Id="rId37" Type="http://schemas.openxmlformats.org/officeDocument/2006/relationships/image" Target="../media/image474.png"/><Relationship Id="rId40" Type="http://schemas.openxmlformats.org/officeDocument/2006/relationships/customXml" Target="../ink/ink868.xml"/><Relationship Id="rId45" Type="http://schemas.openxmlformats.org/officeDocument/2006/relationships/image" Target="../media/image478.png"/><Relationship Id="rId53" Type="http://schemas.openxmlformats.org/officeDocument/2006/relationships/image" Target="../media/image482.png"/><Relationship Id="rId58" Type="http://schemas.openxmlformats.org/officeDocument/2006/relationships/customXml" Target="../ink/ink877.xml"/><Relationship Id="rId5" Type="http://schemas.openxmlformats.org/officeDocument/2006/relationships/image" Target="../media/image458.png"/><Relationship Id="rId61" Type="http://schemas.openxmlformats.org/officeDocument/2006/relationships/image" Target="../media/image486.png"/><Relationship Id="rId19" Type="http://schemas.openxmlformats.org/officeDocument/2006/relationships/image" Target="../media/image465.png"/><Relationship Id="rId14" Type="http://schemas.openxmlformats.org/officeDocument/2006/relationships/customXml" Target="../ink/ink855.xml"/><Relationship Id="rId22" Type="http://schemas.openxmlformats.org/officeDocument/2006/relationships/customXml" Target="../ink/ink859.xml"/><Relationship Id="rId27" Type="http://schemas.openxmlformats.org/officeDocument/2006/relationships/image" Target="../media/image469.png"/><Relationship Id="rId30" Type="http://schemas.openxmlformats.org/officeDocument/2006/relationships/customXml" Target="../ink/ink863.xml"/><Relationship Id="rId35" Type="http://schemas.openxmlformats.org/officeDocument/2006/relationships/image" Target="../media/image473.png"/><Relationship Id="rId43" Type="http://schemas.openxmlformats.org/officeDocument/2006/relationships/image" Target="../media/image477.png"/><Relationship Id="rId48" Type="http://schemas.openxmlformats.org/officeDocument/2006/relationships/customXml" Target="../ink/ink872.xml"/><Relationship Id="rId56" Type="http://schemas.openxmlformats.org/officeDocument/2006/relationships/customXml" Target="../ink/ink876.xml"/><Relationship Id="rId8" Type="http://schemas.openxmlformats.org/officeDocument/2006/relationships/customXml" Target="../ink/ink852.xml"/><Relationship Id="rId51" Type="http://schemas.openxmlformats.org/officeDocument/2006/relationships/image" Target="../media/image481.png"/><Relationship Id="rId3" Type="http://schemas.openxmlformats.org/officeDocument/2006/relationships/image" Target="../media/image457.png"/><Relationship Id="rId12" Type="http://schemas.openxmlformats.org/officeDocument/2006/relationships/customXml" Target="../ink/ink854.xml"/><Relationship Id="rId17" Type="http://schemas.openxmlformats.org/officeDocument/2006/relationships/image" Target="../media/image464.png"/><Relationship Id="rId25" Type="http://schemas.openxmlformats.org/officeDocument/2006/relationships/image" Target="../media/image468.png"/><Relationship Id="rId33" Type="http://schemas.openxmlformats.org/officeDocument/2006/relationships/image" Target="../media/image472.png"/><Relationship Id="rId38" Type="http://schemas.openxmlformats.org/officeDocument/2006/relationships/customXml" Target="../ink/ink867.xml"/><Relationship Id="rId46" Type="http://schemas.openxmlformats.org/officeDocument/2006/relationships/customXml" Target="../ink/ink871.xml"/><Relationship Id="rId59" Type="http://schemas.openxmlformats.org/officeDocument/2006/relationships/image" Target="../media/image485.png"/><Relationship Id="rId20" Type="http://schemas.openxmlformats.org/officeDocument/2006/relationships/customXml" Target="../ink/ink858.xml"/><Relationship Id="rId41" Type="http://schemas.openxmlformats.org/officeDocument/2006/relationships/image" Target="../media/image476.png"/><Relationship Id="rId54" Type="http://schemas.openxmlformats.org/officeDocument/2006/relationships/customXml" Target="../ink/ink875.xml"/><Relationship Id="rId1" Type="http://schemas.openxmlformats.org/officeDocument/2006/relationships/slideLayout" Target="../slideLayouts/slideLayout2.xml"/><Relationship Id="rId6" Type="http://schemas.openxmlformats.org/officeDocument/2006/relationships/customXml" Target="../ink/ink851.xml"/><Relationship Id="rId15" Type="http://schemas.openxmlformats.org/officeDocument/2006/relationships/image" Target="../media/image463.png"/><Relationship Id="rId23" Type="http://schemas.openxmlformats.org/officeDocument/2006/relationships/image" Target="../media/image467.png"/><Relationship Id="rId28" Type="http://schemas.openxmlformats.org/officeDocument/2006/relationships/customXml" Target="../ink/ink862.xml"/><Relationship Id="rId36" Type="http://schemas.openxmlformats.org/officeDocument/2006/relationships/customXml" Target="../ink/ink866.xml"/><Relationship Id="rId49" Type="http://schemas.openxmlformats.org/officeDocument/2006/relationships/image" Target="../media/image480.png"/><Relationship Id="rId57" Type="http://schemas.openxmlformats.org/officeDocument/2006/relationships/image" Target="../media/image484.png"/><Relationship Id="rId10" Type="http://schemas.openxmlformats.org/officeDocument/2006/relationships/customXml" Target="../ink/ink853.xml"/><Relationship Id="rId31" Type="http://schemas.openxmlformats.org/officeDocument/2006/relationships/image" Target="../media/image471.png"/><Relationship Id="rId44" Type="http://schemas.openxmlformats.org/officeDocument/2006/relationships/customXml" Target="../ink/ink870.xml"/><Relationship Id="rId52" Type="http://schemas.openxmlformats.org/officeDocument/2006/relationships/customXml" Target="../ink/ink874.xml"/><Relationship Id="rId60" Type="http://schemas.openxmlformats.org/officeDocument/2006/relationships/customXml" Target="../ink/ink878.xml"/><Relationship Id="rId4" Type="http://schemas.openxmlformats.org/officeDocument/2006/relationships/customXml" Target="../ink/ink850.xml"/><Relationship Id="rId9" Type="http://schemas.openxmlformats.org/officeDocument/2006/relationships/image" Target="../media/image460.png"/></Relationships>
</file>

<file path=ppt/slides/_rels/slide29.xml.rels><?xml version="1.0" encoding="UTF-8" standalone="yes"?>
<Relationships xmlns="http://schemas.openxmlformats.org/package/2006/relationships"><Relationship Id="rId13" Type="http://schemas.openxmlformats.org/officeDocument/2006/relationships/customXml" Target="../ink/ink884.xml"/><Relationship Id="rId18" Type="http://schemas.openxmlformats.org/officeDocument/2006/relationships/image" Target="../media/image472.png"/><Relationship Id="rId26" Type="http://schemas.openxmlformats.org/officeDocument/2006/relationships/image" Target="../media/image476.png"/><Relationship Id="rId39" Type="http://schemas.openxmlformats.org/officeDocument/2006/relationships/customXml" Target="../ink/ink897.xml"/><Relationship Id="rId21" Type="http://schemas.openxmlformats.org/officeDocument/2006/relationships/customXml" Target="../ink/ink888.xml"/><Relationship Id="rId34" Type="http://schemas.openxmlformats.org/officeDocument/2006/relationships/image" Target="../media/image480.png"/><Relationship Id="rId42" Type="http://schemas.openxmlformats.org/officeDocument/2006/relationships/image" Target="../media/image484.png"/><Relationship Id="rId7" Type="http://schemas.openxmlformats.org/officeDocument/2006/relationships/customXml" Target="../ink/ink881.xml"/><Relationship Id="rId2" Type="http://schemas.openxmlformats.org/officeDocument/2006/relationships/image" Target="../media/image456.png"/><Relationship Id="rId16" Type="http://schemas.openxmlformats.org/officeDocument/2006/relationships/image" Target="../media/image471.png"/><Relationship Id="rId29" Type="http://schemas.openxmlformats.org/officeDocument/2006/relationships/customXml" Target="../ink/ink892.xml"/><Relationship Id="rId1" Type="http://schemas.openxmlformats.org/officeDocument/2006/relationships/slideLayout" Target="../slideLayouts/slideLayout2.xml"/><Relationship Id="rId6" Type="http://schemas.openxmlformats.org/officeDocument/2006/relationships/image" Target="../media/image466.png"/><Relationship Id="rId11" Type="http://schemas.openxmlformats.org/officeDocument/2006/relationships/customXml" Target="../ink/ink883.xml"/><Relationship Id="rId24" Type="http://schemas.openxmlformats.org/officeDocument/2006/relationships/image" Target="../media/image475.png"/><Relationship Id="rId32" Type="http://schemas.openxmlformats.org/officeDocument/2006/relationships/image" Target="../media/image479.png"/><Relationship Id="rId37" Type="http://schemas.openxmlformats.org/officeDocument/2006/relationships/customXml" Target="../ink/ink896.xml"/><Relationship Id="rId40" Type="http://schemas.openxmlformats.org/officeDocument/2006/relationships/image" Target="../media/image483.png"/><Relationship Id="rId45" Type="http://schemas.openxmlformats.org/officeDocument/2006/relationships/customXml" Target="../ink/ink900.xml"/><Relationship Id="rId5" Type="http://schemas.openxmlformats.org/officeDocument/2006/relationships/customXml" Target="../ink/ink880.xml"/><Relationship Id="rId15" Type="http://schemas.openxmlformats.org/officeDocument/2006/relationships/customXml" Target="../ink/ink885.xml"/><Relationship Id="rId23" Type="http://schemas.openxmlformats.org/officeDocument/2006/relationships/customXml" Target="../ink/ink889.xml"/><Relationship Id="rId28" Type="http://schemas.openxmlformats.org/officeDocument/2006/relationships/image" Target="../media/image477.png"/><Relationship Id="rId36" Type="http://schemas.openxmlformats.org/officeDocument/2006/relationships/image" Target="../media/image481.png"/><Relationship Id="rId10" Type="http://schemas.openxmlformats.org/officeDocument/2006/relationships/image" Target="../media/image468.png"/><Relationship Id="rId19" Type="http://schemas.openxmlformats.org/officeDocument/2006/relationships/customXml" Target="../ink/ink887.xml"/><Relationship Id="rId31" Type="http://schemas.openxmlformats.org/officeDocument/2006/relationships/customXml" Target="../ink/ink893.xml"/><Relationship Id="rId44" Type="http://schemas.openxmlformats.org/officeDocument/2006/relationships/image" Target="../media/image485.png"/><Relationship Id="rId4" Type="http://schemas.openxmlformats.org/officeDocument/2006/relationships/image" Target="../media/image465.png"/><Relationship Id="rId9" Type="http://schemas.openxmlformats.org/officeDocument/2006/relationships/customXml" Target="../ink/ink882.xml"/><Relationship Id="rId14" Type="http://schemas.openxmlformats.org/officeDocument/2006/relationships/image" Target="../media/image470.png"/><Relationship Id="rId22" Type="http://schemas.openxmlformats.org/officeDocument/2006/relationships/image" Target="../media/image474.png"/><Relationship Id="rId27" Type="http://schemas.openxmlformats.org/officeDocument/2006/relationships/customXml" Target="../ink/ink891.xml"/><Relationship Id="rId30" Type="http://schemas.openxmlformats.org/officeDocument/2006/relationships/image" Target="../media/image478.png"/><Relationship Id="rId35" Type="http://schemas.openxmlformats.org/officeDocument/2006/relationships/customXml" Target="../ink/ink895.xml"/><Relationship Id="rId43" Type="http://schemas.openxmlformats.org/officeDocument/2006/relationships/customXml" Target="../ink/ink899.xml"/><Relationship Id="rId8" Type="http://schemas.openxmlformats.org/officeDocument/2006/relationships/image" Target="../media/image467.png"/><Relationship Id="rId3" Type="http://schemas.openxmlformats.org/officeDocument/2006/relationships/customXml" Target="../ink/ink879.xml"/><Relationship Id="rId12" Type="http://schemas.openxmlformats.org/officeDocument/2006/relationships/image" Target="../media/image469.png"/><Relationship Id="rId17" Type="http://schemas.openxmlformats.org/officeDocument/2006/relationships/customXml" Target="../ink/ink886.xml"/><Relationship Id="rId25" Type="http://schemas.openxmlformats.org/officeDocument/2006/relationships/customXml" Target="../ink/ink890.xml"/><Relationship Id="rId33" Type="http://schemas.openxmlformats.org/officeDocument/2006/relationships/customXml" Target="../ink/ink894.xml"/><Relationship Id="rId38" Type="http://schemas.openxmlformats.org/officeDocument/2006/relationships/image" Target="../media/image482.png"/><Relationship Id="rId46" Type="http://schemas.openxmlformats.org/officeDocument/2006/relationships/image" Target="../media/image486.png"/><Relationship Id="rId20" Type="http://schemas.openxmlformats.org/officeDocument/2006/relationships/image" Target="../media/image473.png"/><Relationship Id="rId41" Type="http://schemas.openxmlformats.org/officeDocument/2006/relationships/customXml" Target="../ink/ink89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customXml" Target="../ink/ink906.xml"/><Relationship Id="rId18" Type="http://schemas.openxmlformats.org/officeDocument/2006/relationships/image" Target="../media/image472.png"/><Relationship Id="rId26" Type="http://schemas.openxmlformats.org/officeDocument/2006/relationships/image" Target="../media/image476.png"/><Relationship Id="rId39" Type="http://schemas.openxmlformats.org/officeDocument/2006/relationships/customXml" Target="../ink/ink919.xml"/><Relationship Id="rId21" Type="http://schemas.openxmlformats.org/officeDocument/2006/relationships/customXml" Target="../ink/ink910.xml"/><Relationship Id="rId34" Type="http://schemas.openxmlformats.org/officeDocument/2006/relationships/image" Target="../media/image480.png"/><Relationship Id="rId42" Type="http://schemas.openxmlformats.org/officeDocument/2006/relationships/image" Target="../media/image484.png"/><Relationship Id="rId7" Type="http://schemas.openxmlformats.org/officeDocument/2006/relationships/customXml" Target="../ink/ink903.xml"/><Relationship Id="rId2" Type="http://schemas.openxmlformats.org/officeDocument/2006/relationships/image" Target="../media/image456.png"/><Relationship Id="rId16" Type="http://schemas.openxmlformats.org/officeDocument/2006/relationships/image" Target="../media/image471.png"/><Relationship Id="rId29" Type="http://schemas.openxmlformats.org/officeDocument/2006/relationships/customXml" Target="../ink/ink914.xml"/><Relationship Id="rId1" Type="http://schemas.openxmlformats.org/officeDocument/2006/relationships/slideLayout" Target="../slideLayouts/slideLayout2.xml"/><Relationship Id="rId6" Type="http://schemas.openxmlformats.org/officeDocument/2006/relationships/image" Target="../media/image466.png"/><Relationship Id="rId11" Type="http://schemas.openxmlformats.org/officeDocument/2006/relationships/customXml" Target="../ink/ink905.xml"/><Relationship Id="rId24" Type="http://schemas.openxmlformats.org/officeDocument/2006/relationships/image" Target="../media/image475.png"/><Relationship Id="rId32" Type="http://schemas.openxmlformats.org/officeDocument/2006/relationships/image" Target="../media/image479.png"/><Relationship Id="rId37" Type="http://schemas.openxmlformats.org/officeDocument/2006/relationships/customXml" Target="../ink/ink918.xml"/><Relationship Id="rId40" Type="http://schemas.openxmlformats.org/officeDocument/2006/relationships/image" Target="../media/image483.png"/><Relationship Id="rId45" Type="http://schemas.openxmlformats.org/officeDocument/2006/relationships/customXml" Target="../ink/ink922.xml"/><Relationship Id="rId5" Type="http://schemas.openxmlformats.org/officeDocument/2006/relationships/customXml" Target="../ink/ink902.xml"/><Relationship Id="rId15" Type="http://schemas.openxmlformats.org/officeDocument/2006/relationships/customXml" Target="../ink/ink907.xml"/><Relationship Id="rId23" Type="http://schemas.openxmlformats.org/officeDocument/2006/relationships/customXml" Target="../ink/ink911.xml"/><Relationship Id="rId28" Type="http://schemas.openxmlformats.org/officeDocument/2006/relationships/image" Target="../media/image477.png"/><Relationship Id="rId36" Type="http://schemas.openxmlformats.org/officeDocument/2006/relationships/image" Target="../media/image481.png"/><Relationship Id="rId10" Type="http://schemas.openxmlformats.org/officeDocument/2006/relationships/image" Target="../media/image468.png"/><Relationship Id="rId19" Type="http://schemas.openxmlformats.org/officeDocument/2006/relationships/customXml" Target="../ink/ink909.xml"/><Relationship Id="rId31" Type="http://schemas.openxmlformats.org/officeDocument/2006/relationships/customXml" Target="../ink/ink915.xml"/><Relationship Id="rId44" Type="http://schemas.openxmlformats.org/officeDocument/2006/relationships/image" Target="../media/image485.png"/><Relationship Id="rId4" Type="http://schemas.openxmlformats.org/officeDocument/2006/relationships/image" Target="../media/image465.png"/><Relationship Id="rId9" Type="http://schemas.openxmlformats.org/officeDocument/2006/relationships/customXml" Target="../ink/ink904.xml"/><Relationship Id="rId14" Type="http://schemas.openxmlformats.org/officeDocument/2006/relationships/image" Target="../media/image470.png"/><Relationship Id="rId22" Type="http://schemas.openxmlformats.org/officeDocument/2006/relationships/image" Target="../media/image474.png"/><Relationship Id="rId27" Type="http://schemas.openxmlformats.org/officeDocument/2006/relationships/customXml" Target="../ink/ink913.xml"/><Relationship Id="rId30" Type="http://schemas.openxmlformats.org/officeDocument/2006/relationships/image" Target="../media/image478.png"/><Relationship Id="rId35" Type="http://schemas.openxmlformats.org/officeDocument/2006/relationships/customXml" Target="../ink/ink917.xml"/><Relationship Id="rId43" Type="http://schemas.openxmlformats.org/officeDocument/2006/relationships/customXml" Target="../ink/ink921.xml"/><Relationship Id="rId8" Type="http://schemas.openxmlformats.org/officeDocument/2006/relationships/image" Target="../media/image467.png"/><Relationship Id="rId3" Type="http://schemas.openxmlformats.org/officeDocument/2006/relationships/customXml" Target="../ink/ink901.xml"/><Relationship Id="rId12" Type="http://schemas.openxmlformats.org/officeDocument/2006/relationships/image" Target="../media/image469.png"/><Relationship Id="rId17" Type="http://schemas.openxmlformats.org/officeDocument/2006/relationships/customXml" Target="../ink/ink908.xml"/><Relationship Id="rId25" Type="http://schemas.openxmlformats.org/officeDocument/2006/relationships/customXml" Target="../ink/ink912.xml"/><Relationship Id="rId33" Type="http://schemas.openxmlformats.org/officeDocument/2006/relationships/customXml" Target="../ink/ink916.xml"/><Relationship Id="rId38" Type="http://schemas.openxmlformats.org/officeDocument/2006/relationships/image" Target="../media/image482.png"/><Relationship Id="rId46" Type="http://schemas.openxmlformats.org/officeDocument/2006/relationships/image" Target="../media/image486.png"/><Relationship Id="rId20" Type="http://schemas.openxmlformats.org/officeDocument/2006/relationships/image" Target="../media/image473.png"/><Relationship Id="rId41" Type="http://schemas.openxmlformats.org/officeDocument/2006/relationships/customXml" Target="../ink/ink920.xml"/></Relationships>
</file>

<file path=ppt/slides/_rels/slide31.xml.rels><?xml version="1.0" encoding="UTF-8" standalone="yes"?>
<Relationships xmlns="http://schemas.openxmlformats.org/package/2006/relationships"><Relationship Id="rId13" Type="http://schemas.openxmlformats.org/officeDocument/2006/relationships/customXml" Target="../ink/ink928.xml"/><Relationship Id="rId18" Type="http://schemas.openxmlformats.org/officeDocument/2006/relationships/image" Target="../media/image472.png"/><Relationship Id="rId26" Type="http://schemas.openxmlformats.org/officeDocument/2006/relationships/image" Target="../media/image476.png"/><Relationship Id="rId39" Type="http://schemas.openxmlformats.org/officeDocument/2006/relationships/customXml" Target="../ink/ink941.xml"/><Relationship Id="rId21" Type="http://schemas.openxmlformats.org/officeDocument/2006/relationships/customXml" Target="../ink/ink932.xml"/><Relationship Id="rId34" Type="http://schemas.openxmlformats.org/officeDocument/2006/relationships/image" Target="../media/image480.png"/><Relationship Id="rId42" Type="http://schemas.openxmlformats.org/officeDocument/2006/relationships/image" Target="../media/image484.png"/><Relationship Id="rId7" Type="http://schemas.openxmlformats.org/officeDocument/2006/relationships/customXml" Target="../ink/ink925.xml"/><Relationship Id="rId2" Type="http://schemas.openxmlformats.org/officeDocument/2006/relationships/image" Target="../media/image456.png"/><Relationship Id="rId16" Type="http://schemas.openxmlformats.org/officeDocument/2006/relationships/image" Target="../media/image471.png"/><Relationship Id="rId29" Type="http://schemas.openxmlformats.org/officeDocument/2006/relationships/customXml" Target="../ink/ink936.xml"/><Relationship Id="rId1" Type="http://schemas.openxmlformats.org/officeDocument/2006/relationships/slideLayout" Target="../slideLayouts/slideLayout2.xml"/><Relationship Id="rId6" Type="http://schemas.openxmlformats.org/officeDocument/2006/relationships/image" Target="../media/image466.png"/><Relationship Id="rId11" Type="http://schemas.openxmlformats.org/officeDocument/2006/relationships/customXml" Target="../ink/ink927.xml"/><Relationship Id="rId24" Type="http://schemas.openxmlformats.org/officeDocument/2006/relationships/image" Target="../media/image475.png"/><Relationship Id="rId32" Type="http://schemas.openxmlformats.org/officeDocument/2006/relationships/image" Target="../media/image479.png"/><Relationship Id="rId37" Type="http://schemas.openxmlformats.org/officeDocument/2006/relationships/customXml" Target="../ink/ink940.xml"/><Relationship Id="rId40" Type="http://schemas.openxmlformats.org/officeDocument/2006/relationships/image" Target="../media/image483.png"/><Relationship Id="rId45" Type="http://schemas.openxmlformats.org/officeDocument/2006/relationships/customXml" Target="../ink/ink944.xml"/><Relationship Id="rId5" Type="http://schemas.openxmlformats.org/officeDocument/2006/relationships/customXml" Target="../ink/ink924.xml"/><Relationship Id="rId15" Type="http://schemas.openxmlformats.org/officeDocument/2006/relationships/customXml" Target="../ink/ink929.xml"/><Relationship Id="rId23" Type="http://schemas.openxmlformats.org/officeDocument/2006/relationships/customXml" Target="../ink/ink933.xml"/><Relationship Id="rId28" Type="http://schemas.openxmlformats.org/officeDocument/2006/relationships/image" Target="../media/image477.png"/><Relationship Id="rId36" Type="http://schemas.openxmlformats.org/officeDocument/2006/relationships/image" Target="../media/image481.png"/><Relationship Id="rId10" Type="http://schemas.openxmlformats.org/officeDocument/2006/relationships/image" Target="../media/image468.png"/><Relationship Id="rId19" Type="http://schemas.openxmlformats.org/officeDocument/2006/relationships/customXml" Target="../ink/ink931.xml"/><Relationship Id="rId31" Type="http://schemas.openxmlformats.org/officeDocument/2006/relationships/customXml" Target="../ink/ink937.xml"/><Relationship Id="rId44" Type="http://schemas.openxmlformats.org/officeDocument/2006/relationships/image" Target="../media/image485.png"/><Relationship Id="rId4" Type="http://schemas.openxmlformats.org/officeDocument/2006/relationships/image" Target="../media/image465.png"/><Relationship Id="rId9" Type="http://schemas.openxmlformats.org/officeDocument/2006/relationships/customXml" Target="../ink/ink926.xml"/><Relationship Id="rId14" Type="http://schemas.openxmlformats.org/officeDocument/2006/relationships/image" Target="../media/image470.png"/><Relationship Id="rId22" Type="http://schemas.openxmlformats.org/officeDocument/2006/relationships/image" Target="../media/image474.png"/><Relationship Id="rId27" Type="http://schemas.openxmlformats.org/officeDocument/2006/relationships/customXml" Target="../ink/ink935.xml"/><Relationship Id="rId30" Type="http://schemas.openxmlformats.org/officeDocument/2006/relationships/image" Target="../media/image478.png"/><Relationship Id="rId35" Type="http://schemas.openxmlformats.org/officeDocument/2006/relationships/customXml" Target="../ink/ink939.xml"/><Relationship Id="rId43" Type="http://schemas.openxmlformats.org/officeDocument/2006/relationships/customXml" Target="../ink/ink943.xml"/><Relationship Id="rId8" Type="http://schemas.openxmlformats.org/officeDocument/2006/relationships/image" Target="../media/image467.png"/><Relationship Id="rId3" Type="http://schemas.openxmlformats.org/officeDocument/2006/relationships/customXml" Target="../ink/ink923.xml"/><Relationship Id="rId12" Type="http://schemas.openxmlformats.org/officeDocument/2006/relationships/image" Target="../media/image469.png"/><Relationship Id="rId17" Type="http://schemas.openxmlformats.org/officeDocument/2006/relationships/customXml" Target="../ink/ink930.xml"/><Relationship Id="rId25" Type="http://schemas.openxmlformats.org/officeDocument/2006/relationships/customXml" Target="../ink/ink934.xml"/><Relationship Id="rId33" Type="http://schemas.openxmlformats.org/officeDocument/2006/relationships/customXml" Target="../ink/ink938.xml"/><Relationship Id="rId38" Type="http://schemas.openxmlformats.org/officeDocument/2006/relationships/image" Target="../media/image482.png"/><Relationship Id="rId46" Type="http://schemas.openxmlformats.org/officeDocument/2006/relationships/image" Target="../media/image486.png"/><Relationship Id="rId20" Type="http://schemas.openxmlformats.org/officeDocument/2006/relationships/image" Target="../media/image473.png"/><Relationship Id="rId41" Type="http://schemas.openxmlformats.org/officeDocument/2006/relationships/customXml" Target="../ink/ink942.xml"/></Relationships>
</file>

<file path=ppt/slides/_rels/slide32.xml.rels><?xml version="1.0" encoding="UTF-8" standalone="yes"?>
<Relationships xmlns="http://schemas.openxmlformats.org/package/2006/relationships"><Relationship Id="rId13" Type="http://schemas.openxmlformats.org/officeDocument/2006/relationships/customXml" Target="../ink/ink950.xml"/><Relationship Id="rId18" Type="http://schemas.openxmlformats.org/officeDocument/2006/relationships/image" Target="../media/image472.png"/><Relationship Id="rId26" Type="http://schemas.openxmlformats.org/officeDocument/2006/relationships/image" Target="../media/image476.png"/><Relationship Id="rId39" Type="http://schemas.openxmlformats.org/officeDocument/2006/relationships/customXml" Target="../ink/ink963.xml"/><Relationship Id="rId21" Type="http://schemas.openxmlformats.org/officeDocument/2006/relationships/customXml" Target="../ink/ink954.xml"/><Relationship Id="rId34" Type="http://schemas.openxmlformats.org/officeDocument/2006/relationships/image" Target="../media/image480.png"/><Relationship Id="rId42" Type="http://schemas.openxmlformats.org/officeDocument/2006/relationships/image" Target="../media/image484.png"/><Relationship Id="rId7" Type="http://schemas.openxmlformats.org/officeDocument/2006/relationships/customXml" Target="../ink/ink947.xml"/><Relationship Id="rId2" Type="http://schemas.openxmlformats.org/officeDocument/2006/relationships/image" Target="../media/image456.png"/><Relationship Id="rId16" Type="http://schemas.openxmlformats.org/officeDocument/2006/relationships/image" Target="../media/image471.png"/><Relationship Id="rId29" Type="http://schemas.openxmlformats.org/officeDocument/2006/relationships/customXml" Target="../ink/ink958.xml"/><Relationship Id="rId1" Type="http://schemas.openxmlformats.org/officeDocument/2006/relationships/slideLayout" Target="../slideLayouts/slideLayout2.xml"/><Relationship Id="rId6" Type="http://schemas.openxmlformats.org/officeDocument/2006/relationships/image" Target="../media/image466.png"/><Relationship Id="rId11" Type="http://schemas.openxmlformats.org/officeDocument/2006/relationships/customXml" Target="../ink/ink949.xml"/><Relationship Id="rId24" Type="http://schemas.openxmlformats.org/officeDocument/2006/relationships/image" Target="../media/image475.png"/><Relationship Id="rId32" Type="http://schemas.openxmlformats.org/officeDocument/2006/relationships/image" Target="../media/image479.png"/><Relationship Id="rId37" Type="http://schemas.openxmlformats.org/officeDocument/2006/relationships/customXml" Target="../ink/ink962.xml"/><Relationship Id="rId40" Type="http://schemas.openxmlformats.org/officeDocument/2006/relationships/image" Target="../media/image483.png"/><Relationship Id="rId45" Type="http://schemas.openxmlformats.org/officeDocument/2006/relationships/customXml" Target="../ink/ink966.xml"/><Relationship Id="rId5" Type="http://schemas.openxmlformats.org/officeDocument/2006/relationships/customXml" Target="../ink/ink946.xml"/><Relationship Id="rId15" Type="http://schemas.openxmlformats.org/officeDocument/2006/relationships/customXml" Target="../ink/ink951.xml"/><Relationship Id="rId23" Type="http://schemas.openxmlformats.org/officeDocument/2006/relationships/customXml" Target="../ink/ink955.xml"/><Relationship Id="rId28" Type="http://schemas.openxmlformats.org/officeDocument/2006/relationships/image" Target="../media/image477.png"/><Relationship Id="rId36" Type="http://schemas.openxmlformats.org/officeDocument/2006/relationships/image" Target="../media/image481.png"/><Relationship Id="rId10" Type="http://schemas.openxmlformats.org/officeDocument/2006/relationships/image" Target="../media/image468.png"/><Relationship Id="rId19" Type="http://schemas.openxmlformats.org/officeDocument/2006/relationships/customXml" Target="../ink/ink953.xml"/><Relationship Id="rId31" Type="http://schemas.openxmlformats.org/officeDocument/2006/relationships/customXml" Target="../ink/ink959.xml"/><Relationship Id="rId44" Type="http://schemas.openxmlformats.org/officeDocument/2006/relationships/image" Target="../media/image485.png"/><Relationship Id="rId4" Type="http://schemas.openxmlformats.org/officeDocument/2006/relationships/image" Target="../media/image465.png"/><Relationship Id="rId9" Type="http://schemas.openxmlformats.org/officeDocument/2006/relationships/customXml" Target="../ink/ink948.xml"/><Relationship Id="rId14" Type="http://schemas.openxmlformats.org/officeDocument/2006/relationships/image" Target="../media/image470.png"/><Relationship Id="rId22" Type="http://schemas.openxmlformats.org/officeDocument/2006/relationships/image" Target="../media/image474.png"/><Relationship Id="rId27" Type="http://schemas.openxmlformats.org/officeDocument/2006/relationships/customXml" Target="../ink/ink957.xml"/><Relationship Id="rId30" Type="http://schemas.openxmlformats.org/officeDocument/2006/relationships/image" Target="../media/image478.png"/><Relationship Id="rId35" Type="http://schemas.openxmlformats.org/officeDocument/2006/relationships/customXml" Target="../ink/ink961.xml"/><Relationship Id="rId43" Type="http://schemas.openxmlformats.org/officeDocument/2006/relationships/customXml" Target="../ink/ink965.xml"/><Relationship Id="rId8" Type="http://schemas.openxmlformats.org/officeDocument/2006/relationships/image" Target="../media/image467.png"/><Relationship Id="rId3" Type="http://schemas.openxmlformats.org/officeDocument/2006/relationships/customXml" Target="../ink/ink945.xml"/><Relationship Id="rId12" Type="http://schemas.openxmlformats.org/officeDocument/2006/relationships/image" Target="../media/image469.png"/><Relationship Id="rId17" Type="http://schemas.openxmlformats.org/officeDocument/2006/relationships/customXml" Target="../ink/ink952.xml"/><Relationship Id="rId25" Type="http://schemas.openxmlformats.org/officeDocument/2006/relationships/customXml" Target="../ink/ink956.xml"/><Relationship Id="rId33" Type="http://schemas.openxmlformats.org/officeDocument/2006/relationships/customXml" Target="../ink/ink960.xml"/><Relationship Id="rId38" Type="http://schemas.openxmlformats.org/officeDocument/2006/relationships/image" Target="../media/image482.png"/><Relationship Id="rId46" Type="http://schemas.openxmlformats.org/officeDocument/2006/relationships/image" Target="../media/image486.png"/><Relationship Id="rId20" Type="http://schemas.openxmlformats.org/officeDocument/2006/relationships/image" Target="../media/image473.png"/><Relationship Id="rId41" Type="http://schemas.openxmlformats.org/officeDocument/2006/relationships/customXml" Target="../ink/ink964.xml"/></Relationships>
</file>

<file path=ppt/slides/_rels/slide33.xml.rels><?xml version="1.0" encoding="UTF-8" standalone="yes"?>
<Relationships xmlns="http://schemas.openxmlformats.org/package/2006/relationships"><Relationship Id="rId13" Type="http://schemas.openxmlformats.org/officeDocument/2006/relationships/customXml" Target="../ink/ink972.xml"/><Relationship Id="rId18" Type="http://schemas.openxmlformats.org/officeDocument/2006/relationships/image" Target="../media/image472.png"/><Relationship Id="rId26" Type="http://schemas.openxmlformats.org/officeDocument/2006/relationships/image" Target="../media/image476.png"/><Relationship Id="rId39" Type="http://schemas.openxmlformats.org/officeDocument/2006/relationships/customXml" Target="../ink/ink985.xml"/><Relationship Id="rId21" Type="http://schemas.openxmlformats.org/officeDocument/2006/relationships/customXml" Target="../ink/ink976.xml"/><Relationship Id="rId34" Type="http://schemas.openxmlformats.org/officeDocument/2006/relationships/image" Target="../media/image480.png"/><Relationship Id="rId42" Type="http://schemas.openxmlformats.org/officeDocument/2006/relationships/image" Target="../media/image484.png"/><Relationship Id="rId7" Type="http://schemas.openxmlformats.org/officeDocument/2006/relationships/customXml" Target="../ink/ink969.xml"/><Relationship Id="rId2" Type="http://schemas.openxmlformats.org/officeDocument/2006/relationships/image" Target="../media/image456.png"/><Relationship Id="rId16" Type="http://schemas.openxmlformats.org/officeDocument/2006/relationships/image" Target="../media/image471.png"/><Relationship Id="rId29" Type="http://schemas.openxmlformats.org/officeDocument/2006/relationships/customXml" Target="../ink/ink980.xml"/><Relationship Id="rId1" Type="http://schemas.openxmlformats.org/officeDocument/2006/relationships/slideLayout" Target="../slideLayouts/slideLayout2.xml"/><Relationship Id="rId6" Type="http://schemas.openxmlformats.org/officeDocument/2006/relationships/image" Target="../media/image466.png"/><Relationship Id="rId11" Type="http://schemas.openxmlformats.org/officeDocument/2006/relationships/customXml" Target="../ink/ink971.xml"/><Relationship Id="rId24" Type="http://schemas.openxmlformats.org/officeDocument/2006/relationships/image" Target="../media/image475.png"/><Relationship Id="rId32" Type="http://schemas.openxmlformats.org/officeDocument/2006/relationships/image" Target="../media/image479.png"/><Relationship Id="rId37" Type="http://schemas.openxmlformats.org/officeDocument/2006/relationships/customXml" Target="../ink/ink984.xml"/><Relationship Id="rId40" Type="http://schemas.openxmlformats.org/officeDocument/2006/relationships/image" Target="../media/image483.png"/><Relationship Id="rId45" Type="http://schemas.openxmlformats.org/officeDocument/2006/relationships/customXml" Target="../ink/ink988.xml"/><Relationship Id="rId5" Type="http://schemas.openxmlformats.org/officeDocument/2006/relationships/customXml" Target="../ink/ink968.xml"/><Relationship Id="rId15" Type="http://schemas.openxmlformats.org/officeDocument/2006/relationships/customXml" Target="../ink/ink973.xml"/><Relationship Id="rId23" Type="http://schemas.openxmlformats.org/officeDocument/2006/relationships/customXml" Target="../ink/ink977.xml"/><Relationship Id="rId28" Type="http://schemas.openxmlformats.org/officeDocument/2006/relationships/image" Target="../media/image477.png"/><Relationship Id="rId36" Type="http://schemas.openxmlformats.org/officeDocument/2006/relationships/image" Target="../media/image481.png"/><Relationship Id="rId10" Type="http://schemas.openxmlformats.org/officeDocument/2006/relationships/image" Target="../media/image468.png"/><Relationship Id="rId19" Type="http://schemas.openxmlformats.org/officeDocument/2006/relationships/customXml" Target="../ink/ink975.xml"/><Relationship Id="rId31" Type="http://schemas.openxmlformats.org/officeDocument/2006/relationships/customXml" Target="../ink/ink981.xml"/><Relationship Id="rId44" Type="http://schemas.openxmlformats.org/officeDocument/2006/relationships/image" Target="../media/image485.png"/><Relationship Id="rId4" Type="http://schemas.openxmlformats.org/officeDocument/2006/relationships/image" Target="../media/image465.png"/><Relationship Id="rId9" Type="http://schemas.openxmlformats.org/officeDocument/2006/relationships/customXml" Target="../ink/ink970.xml"/><Relationship Id="rId14" Type="http://schemas.openxmlformats.org/officeDocument/2006/relationships/image" Target="../media/image470.png"/><Relationship Id="rId22" Type="http://schemas.openxmlformats.org/officeDocument/2006/relationships/image" Target="../media/image474.png"/><Relationship Id="rId27" Type="http://schemas.openxmlformats.org/officeDocument/2006/relationships/customXml" Target="../ink/ink979.xml"/><Relationship Id="rId30" Type="http://schemas.openxmlformats.org/officeDocument/2006/relationships/image" Target="../media/image478.png"/><Relationship Id="rId35" Type="http://schemas.openxmlformats.org/officeDocument/2006/relationships/customXml" Target="../ink/ink983.xml"/><Relationship Id="rId43" Type="http://schemas.openxmlformats.org/officeDocument/2006/relationships/customXml" Target="../ink/ink987.xml"/><Relationship Id="rId8" Type="http://schemas.openxmlformats.org/officeDocument/2006/relationships/image" Target="../media/image467.png"/><Relationship Id="rId3" Type="http://schemas.openxmlformats.org/officeDocument/2006/relationships/customXml" Target="../ink/ink967.xml"/><Relationship Id="rId12" Type="http://schemas.openxmlformats.org/officeDocument/2006/relationships/image" Target="../media/image469.png"/><Relationship Id="rId17" Type="http://schemas.openxmlformats.org/officeDocument/2006/relationships/customXml" Target="../ink/ink974.xml"/><Relationship Id="rId25" Type="http://schemas.openxmlformats.org/officeDocument/2006/relationships/customXml" Target="../ink/ink978.xml"/><Relationship Id="rId33" Type="http://schemas.openxmlformats.org/officeDocument/2006/relationships/customXml" Target="../ink/ink982.xml"/><Relationship Id="rId38" Type="http://schemas.openxmlformats.org/officeDocument/2006/relationships/image" Target="../media/image482.png"/><Relationship Id="rId46" Type="http://schemas.openxmlformats.org/officeDocument/2006/relationships/image" Target="../media/image486.png"/><Relationship Id="rId20" Type="http://schemas.openxmlformats.org/officeDocument/2006/relationships/image" Target="../media/image473.png"/><Relationship Id="rId41" Type="http://schemas.openxmlformats.org/officeDocument/2006/relationships/customXml" Target="../ink/ink986.xml"/></Relationships>
</file>

<file path=ppt/slides/_rels/slide34.xml.rels><?xml version="1.0" encoding="UTF-8" standalone="yes"?>
<Relationships xmlns="http://schemas.openxmlformats.org/package/2006/relationships"><Relationship Id="rId13" Type="http://schemas.openxmlformats.org/officeDocument/2006/relationships/customXml" Target="../ink/ink994.xml"/><Relationship Id="rId18" Type="http://schemas.openxmlformats.org/officeDocument/2006/relationships/image" Target="../media/image472.png"/><Relationship Id="rId26" Type="http://schemas.openxmlformats.org/officeDocument/2006/relationships/image" Target="../media/image476.png"/><Relationship Id="rId39" Type="http://schemas.openxmlformats.org/officeDocument/2006/relationships/customXml" Target="../ink/ink1007.xml"/><Relationship Id="rId21" Type="http://schemas.openxmlformats.org/officeDocument/2006/relationships/customXml" Target="../ink/ink998.xml"/><Relationship Id="rId34" Type="http://schemas.openxmlformats.org/officeDocument/2006/relationships/image" Target="../media/image480.png"/><Relationship Id="rId42" Type="http://schemas.openxmlformats.org/officeDocument/2006/relationships/image" Target="../media/image484.png"/><Relationship Id="rId7" Type="http://schemas.openxmlformats.org/officeDocument/2006/relationships/customXml" Target="../ink/ink991.xml"/><Relationship Id="rId2" Type="http://schemas.openxmlformats.org/officeDocument/2006/relationships/image" Target="../media/image456.png"/><Relationship Id="rId16" Type="http://schemas.openxmlformats.org/officeDocument/2006/relationships/image" Target="../media/image471.png"/><Relationship Id="rId29" Type="http://schemas.openxmlformats.org/officeDocument/2006/relationships/customXml" Target="../ink/ink1002.xml"/><Relationship Id="rId1" Type="http://schemas.openxmlformats.org/officeDocument/2006/relationships/slideLayout" Target="../slideLayouts/slideLayout2.xml"/><Relationship Id="rId6" Type="http://schemas.openxmlformats.org/officeDocument/2006/relationships/image" Target="../media/image466.png"/><Relationship Id="rId11" Type="http://schemas.openxmlformats.org/officeDocument/2006/relationships/customXml" Target="../ink/ink993.xml"/><Relationship Id="rId24" Type="http://schemas.openxmlformats.org/officeDocument/2006/relationships/image" Target="../media/image475.png"/><Relationship Id="rId32" Type="http://schemas.openxmlformats.org/officeDocument/2006/relationships/image" Target="../media/image479.png"/><Relationship Id="rId37" Type="http://schemas.openxmlformats.org/officeDocument/2006/relationships/customXml" Target="../ink/ink1006.xml"/><Relationship Id="rId40" Type="http://schemas.openxmlformats.org/officeDocument/2006/relationships/image" Target="../media/image483.png"/><Relationship Id="rId45" Type="http://schemas.openxmlformats.org/officeDocument/2006/relationships/customXml" Target="../ink/ink1010.xml"/><Relationship Id="rId5" Type="http://schemas.openxmlformats.org/officeDocument/2006/relationships/customXml" Target="../ink/ink990.xml"/><Relationship Id="rId15" Type="http://schemas.openxmlformats.org/officeDocument/2006/relationships/customXml" Target="../ink/ink995.xml"/><Relationship Id="rId23" Type="http://schemas.openxmlformats.org/officeDocument/2006/relationships/customXml" Target="../ink/ink999.xml"/><Relationship Id="rId28" Type="http://schemas.openxmlformats.org/officeDocument/2006/relationships/image" Target="../media/image477.png"/><Relationship Id="rId36" Type="http://schemas.openxmlformats.org/officeDocument/2006/relationships/image" Target="../media/image481.png"/><Relationship Id="rId10" Type="http://schemas.openxmlformats.org/officeDocument/2006/relationships/image" Target="../media/image468.png"/><Relationship Id="rId19" Type="http://schemas.openxmlformats.org/officeDocument/2006/relationships/customXml" Target="../ink/ink997.xml"/><Relationship Id="rId31" Type="http://schemas.openxmlformats.org/officeDocument/2006/relationships/customXml" Target="../ink/ink1003.xml"/><Relationship Id="rId44" Type="http://schemas.openxmlformats.org/officeDocument/2006/relationships/image" Target="../media/image485.png"/><Relationship Id="rId4" Type="http://schemas.openxmlformats.org/officeDocument/2006/relationships/image" Target="../media/image465.png"/><Relationship Id="rId9" Type="http://schemas.openxmlformats.org/officeDocument/2006/relationships/customXml" Target="../ink/ink992.xml"/><Relationship Id="rId14" Type="http://schemas.openxmlformats.org/officeDocument/2006/relationships/image" Target="../media/image470.png"/><Relationship Id="rId22" Type="http://schemas.openxmlformats.org/officeDocument/2006/relationships/image" Target="../media/image474.png"/><Relationship Id="rId27" Type="http://schemas.openxmlformats.org/officeDocument/2006/relationships/customXml" Target="../ink/ink1001.xml"/><Relationship Id="rId30" Type="http://schemas.openxmlformats.org/officeDocument/2006/relationships/image" Target="../media/image478.png"/><Relationship Id="rId35" Type="http://schemas.openxmlformats.org/officeDocument/2006/relationships/customXml" Target="../ink/ink1005.xml"/><Relationship Id="rId43" Type="http://schemas.openxmlformats.org/officeDocument/2006/relationships/customXml" Target="../ink/ink1009.xml"/><Relationship Id="rId8" Type="http://schemas.openxmlformats.org/officeDocument/2006/relationships/image" Target="../media/image467.png"/><Relationship Id="rId3" Type="http://schemas.openxmlformats.org/officeDocument/2006/relationships/customXml" Target="../ink/ink989.xml"/><Relationship Id="rId12" Type="http://schemas.openxmlformats.org/officeDocument/2006/relationships/image" Target="../media/image469.png"/><Relationship Id="rId17" Type="http://schemas.openxmlformats.org/officeDocument/2006/relationships/customXml" Target="../ink/ink996.xml"/><Relationship Id="rId25" Type="http://schemas.openxmlformats.org/officeDocument/2006/relationships/customXml" Target="../ink/ink1000.xml"/><Relationship Id="rId33" Type="http://schemas.openxmlformats.org/officeDocument/2006/relationships/customXml" Target="../ink/ink1004.xml"/><Relationship Id="rId38" Type="http://schemas.openxmlformats.org/officeDocument/2006/relationships/image" Target="../media/image482.png"/><Relationship Id="rId46" Type="http://schemas.openxmlformats.org/officeDocument/2006/relationships/image" Target="../media/image486.png"/><Relationship Id="rId20" Type="http://schemas.openxmlformats.org/officeDocument/2006/relationships/image" Target="../media/image473.png"/><Relationship Id="rId41" Type="http://schemas.openxmlformats.org/officeDocument/2006/relationships/customXml" Target="../ink/ink100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8.png"/><Relationship Id="rId2" Type="http://schemas.openxmlformats.org/officeDocument/2006/relationships/image" Target="../media/image48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9.png"/><Relationship Id="rId2" Type="http://schemas.openxmlformats.org/officeDocument/2006/relationships/image" Target="../media/image48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10.png"/><Relationship Id="rId42" Type="http://schemas.openxmlformats.org/officeDocument/2006/relationships/customXml" Target="../ink/ink20.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3.xml"/><Relationship Id="rId84" Type="http://schemas.openxmlformats.org/officeDocument/2006/relationships/customXml" Target="../ink/ink41.xml"/><Relationship Id="rId89" Type="http://schemas.openxmlformats.org/officeDocument/2006/relationships/image" Target="../media/image44.png"/><Relationship Id="rId112" Type="http://schemas.openxmlformats.org/officeDocument/2006/relationships/customXml" Target="../ink/ink55.xml"/><Relationship Id="rId16" Type="http://schemas.openxmlformats.org/officeDocument/2006/relationships/customXml" Target="../ink/ink7.xml"/><Relationship Id="rId107" Type="http://schemas.openxmlformats.org/officeDocument/2006/relationships/image" Target="../media/image53.png"/><Relationship Id="rId11" Type="http://schemas.openxmlformats.org/officeDocument/2006/relationships/image" Target="../media/image5.png"/><Relationship Id="rId32" Type="http://schemas.openxmlformats.org/officeDocument/2006/relationships/customXml" Target="../ink/ink15.xml"/><Relationship Id="rId37" Type="http://schemas.openxmlformats.org/officeDocument/2006/relationships/image" Target="../media/image18.png"/><Relationship Id="rId53" Type="http://schemas.openxmlformats.org/officeDocument/2006/relationships/image" Target="../media/image26.png"/><Relationship Id="rId58" Type="http://schemas.openxmlformats.org/officeDocument/2006/relationships/customXml" Target="../ink/ink28.xml"/><Relationship Id="rId74" Type="http://schemas.openxmlformats.org/officeDocument/2006/relationships/customXml" Target="../ink/ink36.xml"/><Relationship Id="rId79" Type="http://schemas.openxmlformats.org/officeDocument/2006/relationships/image" Target="../media/image39.png"/><Relationship Id="rId102" Type="http://schemas.openxmlformats.org/officeDocument/2006/relationships/customXml" Target="../ink/ink50.xml"/><Relationship Id="rId5" Type="http://schemas.openxmlformats.org/officeDocument/2006/relationships/image" Target="../media/image2.png"/><Relationship Id="rId90" Type="http://schemas.openxmlformats.org/officeDocument/2006/relationships/customXml" Target="../ink/ink44.xml"/><Relationship Id="rId95" Type="http://schemas.openxmlformats.org/officeDocument/2006/relationships/image" Target="../media/image47.png"/><Relationship Id="rId22" Type="http://schemas.openxmlformats.org/officeDocument/2006/relationships/customXml" Target="../ink/ink10.xml"/><Relationship Id="rId27" Type="http://schemas.openxmlformats.org/officeDocument/2006/relationships/image" Target="../media/image13.png"/><Relationship Id="rId43" Type="http://schemas.openxmlformats.org/officeDocument/2006/relationships/image" Target="../media/image21.png"/><Relationship Id="rId48" Type="http://schemas.openxmlformats.org/officeDocument/2006/relationships/customXml" Target="../ink/ink23.xml"/><Relationship Id="rId64" Type="http://schemas.openxmlformats.org/officeDocument/2006/relationships/customXml" Target="../ink/ink31.xml"/><Relationship Id="rId69" Type="http://schemas.openxmlformats.org/officeDocument/2006/relationships/image" Target="../media/image34.png"/><Relationship Id="rId113" Type="http://schemas.openxmlformats.org/officeDocument/2006/relationships/image" Target="../media/image56.png"/><Relationship Id="rId80" Type="http://schemas.openxmlformats.org/officeDocument/2006/relationships/customXml" Target="../ink/ink39.xml"/><Relationship Id="rId85" Type="http://schemas.openxmlformats.org/officeDocument/2006/relationships/image" Target="../media/image42.png"/><Relationship Id="rId12" Type="http://schemas.openxmlformats.org/officeDocument/2006/relationships/customXml" Target="../ink/ink5.xml"/><Relationship Id="rId17" Type="http://schemas.openxmlformats.org/officeDocument/2006/relationships/image" Target="../media/image8.png"/><Relationship Id="rId33" Type="http://schemas.openxmlformats.org/officeDocument/2006/relationships/image" Target="../media/image16.png"/><Relationship Id="rId38" Type="http://schemas.openxmlformats.org/officeDocument/2006/relationships/customXml" Target="../ink/ink18.xml"/><Relationship Id="rId59" Type="http://schemas.openxmlformats.org/officeDocument/2006/relationships/image" Target="../media/image29.png"/><Relationship Id="rId103" Type="http://schemas.openxmlformats.org/officeDocument/2006/relationships/image" Target="../media/image51.png"/><Relationship Id="rId108" Type="http://schemas.openxmlformats.org/officeDocument/2006/relationships/customXml" Target="../ink/ink53.xml"/><Relationship Id="rId54" Type="http://schemas.openxmlformats.org/officeDocument/2006/relationships/customXml" Target="../ink/ink26.xml"/><Relationship Id="rId70" Type="http://schemas.openxmlformats.org/officeDocument/2006/relationships/customXml" Target="../ink/ink34.xml"/><Relationship Id="rId75" Type="http://schemas.openxmlformats.org/officeDocument/2006/relationships/image" Target="../media/image37.png"/><Relationship Id="rId91" Type="http://schemas.openxmlformats.org/officeDocument/2006/relationships/image" Target="../media/image45.png"/><Relationship Id="rId96"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2.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4.png"/><Relationship Id="rId57" Type="http://schemas.openxmlformats.org/officeDocument/2006/relationships/image" Target="../media/image28.png"/><Relationship Id="rId106" Type="http://schemas.openxmlformats.org/officeDocument/2006/relationships/customXml" Target="../ink/ink52.xml"/><Relationship Id="rId114" Type="http://schemas.openxmlformats.org/officeDocument/2006/relationships/customXml" Target="../ink/ink56.xml"/><Relationship Id="rId10" Type="http://schemas.openxmlformats.org/officeDocument/2006/relationships/customXml" Target="../ink/ink4.xml"/><Relationship Id="rId31" Type="http://schemas.openxmlformats.org/officeDocument/2006/relationships/image" Target="../media/image15.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32.png"/><Relationship Id="rId73" Type="http://schemas.openxmlformats.org/officeDocument/2006/relationships/image" Target="../media/image36.png"/><Relationship Id="rId78" Type="http://schemas.openxmlformats.org/officeDocument/2006/relationships/customXml" Target="../ink/ink38.xml"/><Relationship Id="rId81" Type="http://schemas.openxmlformats.org/officeDocument/2006/relationships/image" Target="../media/image40.png"/><Relationship Id="rId86" Type="http://schemas.openxmlformats.org/officeDocument/2006/relationships/customXml" Target="../ink/ink42.xml"/><Relationship Id="rId94" Type="http://schemas.openxmlformats.org/officeDocument/2006/relationships/customXml" Target="../ink/ink46.xml"/><Relationship Id="rId99" Type="http://schemas.openxmlformats.org/officeDocument/2006/relationships/image" Target="../media/image49.png"/><Relationship Id="rId101" Type="http://schemas.openxmlformats.org/officeDocument/2006/relationships/image" Target="../media/image50.png"/><Relationship Id="rId4" Type="http://schemas.openxmlformats.org/officeDocument/2006/relationships/customXml" Target="../ink/ink1.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8.xml"/><Relationship Id="rId39" Type="http://schemas.openxmlformats.org/officeDocument/2006/relationships/image" Target="../media/image19.png"/><Relationship Id="rId109" Type="http://schemas.openxmlformats.org/officeDocument/2006/relationships/image" Target="../media/image54.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27.png"/><Relationship Id="rId76" Type="http://schemas.openxmlformats.org/officeDocument/2006/relationships/customXml" Target="../ink/ink37.xml"/><Relationship Id="rId97" Type="http://schemas.openxmlformats.org/officeDocument/2006/relationships/image" Target="../media/image48.png"/><Relationship Id="rId104" Type="http://schemas.openxmlformats.org/officeDocument/2006/relationships/customXml" Target="../ink/ink51.xml"/><Relationship Id="rId7" Type="http://schemas.openxmlformats.org/officeDocument/2006/relationships/image" Target="../media/image3.png"/><Relationship Id="rId71" Type="http://schemas.openxmlformats.org/officeDocument/2006/relationships/image" Target="../media/image35.png"/><Relationship Id="rId92" Type="http://schemas.openxmlformats.org/officeDocument/2006/relationships/customXml" Target="../ink/ink45.xml"/><Relationship Id="rId2" Type="http://schemas.openxmlformats.org/officeDocument/2006/relationships/notesSlide" Target="../notesSlides/notesSlide3.xml"/><Relationship Id="rId29" Type="http://schemas.openxmlformats.org/officeDocument/2006/relationships/image" Target="../media/image14.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22.png"/><Relationship Id="rId66" Type="http://schemas.openxmlformats.org/officeDocument/2006/relationships/customXml" Target="../ink/ink32.xml"/><Relationship Id="rId87" Type="http://schemas.openxmlformats.org/officeDocument/2006/relationships/image" Target="../media/image43.png"/><Relationship Id="rId110" Type="http://schemas.openxmlformats.org/officeDocument/2006/relationships/customXml" Target="../ink/ink54.xml"/><Relationship Id="rId115" Type="http://schemas.openxmlformats.org/officeDocument/2006/relationships/image" Target="../media/image57.png"/><Relationship Id="rId61" Type="http://schemas.openxmlformats.org/officeDocument/2006/relationships/image" Target="../media/image30.png"/><Relationship Id="rId82" Type="http://schemas.openxmlformats.org/officeDocument/2006/relationships/customXml" Target="../ink/ink40.xml"/><Relationship Id="rId19" Type="http://schemas.openxmlformats.org/officeDocument/2006/relationships/image" Target="../media/image9.png"/><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media/image17.png"/><Relationship Id="rId56" Type="http://schemas.openxmlformats.org/officeDocument/2006/relationships/customXml" Target="../ink/ink27.xml"/><Relationship Id="rId77" Type="http://schemas.openxmlformats.org/officeDocument/2006/relationships/image" Target="../media/image38.png"/><Relationship Id="rId100" Type="http://schemas.openxmlformats.org/officeDocument/2006/relationships/customXml" Target="../ink/ink49.xml"/><Relationship Id="rId105" Type="http://schemas.openxmlformats.org/officeDocument/2006/relationships/image" Target="../media/image52.png"/><Relationship Id="rId8" Type="http://schemas.openxmlformats.org/officeDocument/2006/relationships/customXml" Target="../ink/ink3.xml"/><Relationship Id="rId51" Type="http://schemas.openxmlformats.org/officeDocument/2006/relationships/image" Target="../media/image25.png"/><Relationship Id="rId72" Type="http://schemas.openxmlformats.org/officeDocument/2006/relationships/customXml" Target="../ink/ink35.xml"/><Relationship Id="rId93" Type="http://schemas.openxmlformats.org/officeDocument/2006/relationships/image" Target="../media/image46.png"/><Relationship Id="rId98" Type="http://schemas.openxmlformats.org/officeDocument/2006/relationships/customXml" Target="../ink/ink48.xml"/><Relationship Id="rId3" Type="http://schemas.openxmlformats.org/officeDocument/2006/relationships/image" Target="../media/image1.png"/><Relationship Id="rId25" Type="http://schemas.openxmlformats.org/officeDocument/2006/relationships/image" Target="../media/image12.png"/><Relationship Id="rId46" Type="http://schemas.openxmlformats.org/officeDocument/2006/relationships/customXml" Target="../ink/ink22.xml"/><Relationship Id="rId67" Type="http://schemas.openxmlformats.org/officeDocument/2006/relationships/image" Target="../media/image33.png"/><Relationship Id="rId20" Type="http://schemas.openxmlformats.org/officeDocument/2006/relationships/customXml" Target="../ink/ink9.xml"/><Relationship Id="rId41" Type="http://schemas.openxmlformats.org/officeDocument/2006/relationships/image" Target="../media/image20.png"/><Relationship Id="rId62" Type="http://schemas.openxmlformats.org/officeDocument/2006/relationships/customXml" Target="../ink/ink30.xml"/><Relationship Id="rId83" Type="http://schemas.openxmlformats.org/officeDocument/2006/relationships/image" Target="../media/image41.png"/><Relationship Id="rId88" Type="http://schemas.openxmlformats.org/officeDocument/2006/relationships/customXml" Target="../ink/ink43.xml"/><Relationship Id="rId111" Type="http://schemas.openxmlformats.org/officeDocument/2006/relationships/image" Target="../media/image55.png"/></Relationships>
</file>

<file path=ppt/slides/_rels/slide50.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6" Type="http://schemas.openxmlformats.org/officeDocument/2006/relationships/image" Target="../media/image69.png"/><Relationship Id="rId21" Type="http://schemas.openxmlformats.org/officeDocument/2006/relationships/customXml" Target="../ink/ink65.xml"/><Relationship Id="rId42" Type="http://schemas.openxmlformats.org/officeDocument/2006/relationships/image" Target="../media/image77.png"/><Relationship Id="rId47" Type="http://schemas.openxmlformats.org/officeDocument/2006/relationships/customXml" Target="../ink/ink78.xml"/><Relationship Id="rId63" Type="http://schemas.openxmlformats.org/officeDocument/2006/relationships/customXml" Target="../ink/ink86.xml"/><Relationship Id="rId68" Type="http://schemas.openxmlformats.org/officeDocument/2006/relationships/image" Target="../media/image90.png"/><Relationship Id="rId7" Type="http://schemas.openxmlformats.org/officeDocument/2006/relationships/customXml" Target="../ink/ink58.xml"/><Relationship Id="rId2" Type="http://schemas.openxmlformats.org/officeDocument/2006/relationships/notesSlide" Target="../notesSlides/notesSlide4.xml"/><Relationship Id="rId16" Type="http://schemas.openxmlformats.org/officeDocument/2006/relationships/image" Target="../media/image64.png"/><Relationship Id="rId29" Type="http://schemas.openxmlformats.org/officeDocument/2006/relationships/customXml" Target="../ink/ink69.xml"/><Relationship Id="rId11" Type="http://schemas.openxmlformats.org/officeDocument/2006/relationships/customXml" Target="../ink/ink60.xml"/><Relationship Id="rId24" Type="http://schemas.openxmlformats.org/officeDocument/2006/relationships/image" Target="../media/image68.png"/><Relationship Id="rId32" Type="http://schemas.openxmlformats.org/officeDocument/2006/relationships/image" Target="../media/image72.png"/><Relationship Id="rId37" Type="http://schemas.openxmlformats.org/officeDocument/2006/relationships/customXml" Target="../ink/ink73.xml"/><Relationship Id="rId40" Type="http://schemas.openxmlformats.org/officeDocument/2006/relationships/image" Target="../media/image76.png"/><Relationship Id="rId45" Type="http://schemas.openxmlformats.org/officeDocument/2006/relationships/customXml" Target="../ink/ink77.xml"/><Relationship Id="rId53" Type="http://schemas.openxmlformats.org/officeDocument/2006/relationships/customXml" Target="../ink/ink81.xml"/><Relationship Id="rId58" Type="http://schemas.openxmlformats.org/officeDocument/2006/relationships/image" Target="../media/image85.png"/><Relationship Id="rId66" Type="http://schemas.openxmlformats.org/officeDocument/2006/relationships/image" Target="../media/image89.png"/><Relationship Id="rId5" Type="http://schemas.openxmlformats.org/officeDocument/2006/relationships/customXml" Target="../ink/ink57.xml"/><Relationship Id="rId61" Type="http://schemas.openxmlformats.org/officeDocument/2006/relationships/customXml" Target="../ink/ink85.xml"/><Relationship Id="rId19" Type="http://schemas.openxmlformats.org/officeDocument/2006/relationships/customXml" Target="../ink/ink64.xml"/><Relationship Id="rId14" Type="http://schemas.openxmlformats.org/officeDocument/2006/relationships/image" Target="../media/image63.png"/><Relationship Id="rId22" Type="http://schemas.openxmlformats.org/officeDocument/2006/relationships/image" Target="../media/image67.png"/><Relationship Id="rId27" Type="http://schemas.openxmlformats.org/officeDocument/2006/relationships/customXml" Target="../ink/ink68.xml"/><Relationship Id="rId30" Type="http://schemas.openxmlformats.org/officeDocument/2006/relationships/image" Target="../media/image71.png"/><Relationship Id="rId35" Type="http://schemas.openxmlformats.org/officeDocument/2006/relationships/customXml" Target="../ink/ink72.xml"/><Relationship Id="rId43" Type="http://schemas.openxmlformats.org/officeDocument/2006/relationships/customXml" Target="../ink/ink76.xml"/><Relationship Id="rId48" Type="http://schemas.openxmlformats.org/officeDocument/2006/relationships/image" Target="../media/image80.png"/><Relationship Id="rId56" Type="http://schemas.openxmlformats.org/officeDocument/2006/relationships/image" Target="../media/image84.png"/><Relationship Id="rId64" Type="http://schemas.openxmlformats.org/officeDocument/2006/relationships/image" Target="../media/image88.png"/><Relationship Id="rId69" Type="http://schemas.openxmlformats.org/officeDocument/2006/relationships/customXml" Target="../ink/ink89.xml"/><Relationship Id="rId8" Type="http://schemas.openxmlformats.org/officeDocument/2006/relationships/image" Target="../media/image60.png"/><Relationship Id="rId51" Type="http://schemas.openxmlformats.org/officeDocument/2006/relationships/customXml" Target="../ink/ink80.xml"/><Relationship Id="rId3" Type="http://schemas.openxmlformats.org/officeDocument/2006/relationships/image" Target="../media/image1.png"/><Relationship Id="rId12" Type="http://schemas.openxmlformats.org/officeDocument/2006/relationships/image" Target="../media/image62.png"/><Relationship Id="rId17" Type="http://schemas.openxmlformats.org/officeDocument/2006/relationships/customXml" Target="../ink/ink63.xml"/><Relationship Id="rId25" Type="http://schemas.openxmlformats.org/officeDocument/2006/relationships/customXml" Target="../ink/ink67.xml"/><Relationship Id="rId33" Type="http://schemas.openxmlformats.org/officeDocument/2006/relationships/customXml" Target="../ink/ink71.xml"/><Relationship Id="rId38" Type="http://schemas.openxmlformats.org/officeDocument/2006/relationships/image" Target="../media/image75.png"/><Relationship Id="rId46" Type="http://schemas.openxmlformats.org/officeDocument/2006/relationships/image" Target="../media/image79.png"/><Relationship Id="rId59" Type="http://schemas.openxmlformats.org/officeDocument/2006/relationships/customXml" Target="../ink/ink84.xml"/><Relationship Id="rId67" Type="http://schemas.openxmlformats.org/officeDocument/2006/relationships/customXml" Target="../ink/ink88.xml"/><Relationship Id="rId20" Type="http://schemas.openxmlformats.org/officeDocument/2006/relationships/image" Target="../media/image66.png"/><Relationship Id="rId41" Type="http://schemas.openxmlformats.org/officeDocument/2006/relationships/customXml" Target="../ink/ink75.xml"/><Relationship Id="rId54" Type="http://schemas.openxmlformats.org/officeDocument/2006/relationships/image" Target="../media/image83.png"/><Relationship Id="rId62" Type="http://schemas.openxmlformats.org/officeDocument/2006/relationships/image" Target="../media/image87.png"/><Relationship Id="rId70"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59.png"/><Relationship Id="rId15" Type="http://schemas.openxmlformats.org/officeDocument/2006/relationships/customXml" Target="../ink/ink62.xml"/><Relationship Id="rId23" Type="http://schemas.openxmlformats.org/officeDocument/2006/relationships/customXml" Target="../ink/ink66.xml"/><Relationship Id="rId28" Type="http://schemas.openxmlformats.org/officeDocument/2006/relationships/image" Target="../media/image70.png"/><Relationship Id="rId36" Type="http://schemas.openxmlformats.org/officeDocument/2006/relationships/image" Target="../media/image74.png"/><Relationship Id="rId49" Type="http://schemas.openxmlformats.org/officeDocument/2006/relationships/customXml" Target="../ink/ink79.xml"/><Relationship Id="rId57" Type="http://schemas.openxmlformats.org/officeDocument/2006/relationships/customXml" Target="../ink/ink83.xml"/><Relationship Id="rId10" Type="http://schemas.openxmlformats.org/officeDocument/2006/relationships/image" Target="../media/image61.png"/><Relationship Id="rId31" Type="http://schemas.openxmlformats.org/officeDocument/2006/relationships/customXml" Target="../ink/ink70.xml"/><Relationship Id="rId44" Type="http://schemas.openxmlformats.org/officeDocument/2006/relationships/image" Target="../media/image78.png"/><Relationship Id="rId52" Type="http://schemas.openxmlformats.org/officeDocument/2006/relationships/image" Target="../media/image82.png"/><Relationship Id="rId60" Type="http://schemas.openxmlformats.org/officeDocument/2006/relationships/image" Target="../media/image86.png"/><Relationship Id="rId65" Type="http://schemas.openxmlformats.org/officeDocument/2006/relationships/customXml" Target="../ink/ink87.xml"/><Relationship Id="rId4" Type="http://schemas.openxmlformats.org/officeDocument/2006/relationships/image" Target="../media/image58.png"/><Relationship Id="rId9" Type="http://schemas.openxmlformats.org/officeDocument/2006/relationships/customXml" Target="../ink/ink59.xml"/><Relationship Id="rId13" Type="http://schemas.openxmlformats.org/officeDocument/2006/relationships/customXml" Target="../ink/ink61.xml"/><Relationship Id="rId18" Type="http://schemas.openxmlformats.org/officeDocument/2006/relationships/image" Target="../media/image65.png"/><Relationship Id="rId39" Type="http://schemas.openxmlformats.org/officeDocument/2006/relationships/customXml" Target="../ink/ink74.xml"/><Relationship Id="rId34" Type="http://schemas.openxmlformats.org/officeDocument/2006/relationships/image" Target="../media/image73.png"/><Relationship Id="rId50" Type="http://schemas.openxmlformats.org/officeDocument/2006/relationships/image" Target="../media/image81.png"/><Relationship Id="rId55" Type="http://schemas.openxmlformats.org/officeDocument/2006/relationships/customXml" Target="../ink/ink82.xml"/></Relationships>
</file>

<file path=ppt/slides/_rels/slide7.xml.rels><?xml version="1.0" encoding="UTF-8" standalone="yes"?>
<Relationships xmlns="http://schemas.openxmlformats.org/package/2006/relationships"><Relationship Id="rId117" Type="http://schemas.openxmlformats.org/officeDocument/2006/relationships/customXml" Target="../ink/ink147.xml"/><Relationship Id="rId21" Type="http://schemas.openxmlformats.org/officeDocument/2006/relationships/customXml" Target="../ink/ink99.xml"/><Relationship Id="rId42" Type="http://schemas.openxmlformats.org/officeDocument/2006/relationships/image" Target="../media/image111.png"/><Relationship Id="rId63" Type="http://schemas.openxmlformats.org/officeDocument/2006/relationships/customXml" Target="../ink/ink120.xml"/><Relationship Id="rId84" Type="http://schemas.openxmlformats.org/officeDocument/2006/relationships/image" Target="../media/image132.png"/><Relationship Id="rId138" Type="http://schemas.openxmlformats.org/officeDocument/2006/relationships/image" Target="../media/image159.png"/><Relationship Id="rId159" Type="http://schemas.openxmlformats.org/officeDocument/2006/relationships/customXml" Target="../ink/ink168.xml"/><Relationship Id="rId107" Type="http://schemas.openxmlformats.org/officeDocument/2006/relationships/customXml" Target="../ink/ink142.xml"/><Relationship Id="rId11" Type="http://schemas.openxmlformats.org/officeDocument/2006/relationships/customXml" Target="../ink/ink94.xml"/><Relationship Id="rId32" Type="http://schemas.openxmlformats.org/officeDocument/2006/relationships/image" Target="../media/image106.png"/><Relationship Id="rId53" Type="http://schemas.openxmlformats.org/officeDocument/2006/relationships/customXml" Target="../ink/ink115.xml"/><Relationship Id="rId74" Type="http://schemas.openxmlformats.org/officeDocument/2006/relationships/image" Target="../media/image127.png"/><Relationship Id="rId128" Type="http://schemas.openxmlformats.org/officeDocument/2006/relationships/image" Target="../media/image154.png"/><Relationship Id="rId149" Type="http://schemas.openxmlformats.org/officeDocument/2006/relationships/customXml" Target="../ink/ink163.xml"/><Relationship Id="rId5" Type="http://schemas.openxmlformats.org/officeDocument/2006/relationships/customXml" Target="../ink/ink91.xml"/><Relationship Id="rId95" Type="http://schemas.openxmlformats.org/officeDocument/2006/relationships/customXml" Target="../ink/ink136.xml"/><Relationship Id="rId160" Type="http://schemas.openxmlformats.org/officeDocument/2006/relationships/image" Target="../media/image170.png"/><Relationship Id="rId22" Type="http://schemas.openxmlformats.org/officeDocument/2006/relationships/image" Target="../media/image101.png"/><Relationship Id="rId43" Type="http://schemas.openxmlformats.org/officeDocument/2006/relationships/customXml" Target="../ink/ink110.xml"/><Relationship Id="rId64" Type="http://schemas.openxmlformats.org/officeDocument/2006/relationships/image" Target="../media/image122.png"/><Relationship Id="rId118" Type="http://schemas.openxmlformats.org/officeDocument/2006/relationships/image" Target="../media/image149.png"/><Relationship Id="rId139" Type="http://schemas.openxmlformats.org/officeDocument/2006/relationships/customXml" Target="../ink/ink158.xml"/><Relationship Id="rId85" Type="http://schemas.openxmlformats.org/officeDocument/2006/relationships/customXml" Target="../ink/ink131.xml"/><Relationship Id="rId150" Type="http://schemas.openxmlformats.org/officeDocument/2006/relationships/image" Target="../media/image165.png"/><Relationship Id="rId12" Type="http://schemas.openxmlformats.org/officeDocument/2006/relationships/image" Target="../media/image96.png"/><Relationship Id="rId17" Type="http://schemas.openxmlformats.org/officeDocument/2006/relationships/customXml" Target="../ink/ink97.xml"/><Relationship Id="rId33" Type="http://schemas.openxmlformats.org/officeDocument/2006/relationships/customXml" Target="../ink/ink105.xml"/><Relationship Id="rId38" Type="http://schemas.openxmlformats.org/officeDocument/2006/relationships/image" Target="../media/image109.png"/><Relationship Id="rId59" Type="http://schemas.openxmlformats.org/officeDocument/2006/relationships/customXml" Target="../ink/ink118.xml"/><Relationship Id="rId103" Type="http://schemas.openxmlformats.org/officeDocument/2006/relationships/customXml" Target="../ink/ink140.xml"/><Relationship Id="rId108" Type="http://schemas.openxmlformats.org/officeDocument/2006/relationships/image" Target="../media/image144.png"/><Relationship Id="rId124" Type="http://schemas.openxmlformats.org/officeDocument/2006/relationships/image" Target="../media/image152.png"/><Relationship Id="rId129" Type="http://schemas.openxmlformats.org/officeDocument/2006/relationships/customXml" Target="../ink/ink153.xml"/><Relationship Id="rId54" Type="http://schemas.openxmlformats.org/officeDocument/2006/relationships/image" Target="../media/image117.png"/><Relationship Id="rId70" Type="http://schemas.openxmlformats.org/officeDocument/2006/relationships/image" Target="../media/image125.png"/><Relationship Id="rId75" Type="http://schemas.openxmlformats.org/officeDocument/2006/relationships/customXml" Target="../ink/ink126.xml"/><Relationship Id="rId91" Type="http://schemas.openxmlformats.org/officeDocument/2006/relationships/customXml" Target="../ink/ink134.xml"/><Relationship Id="rId96" Type="http://schemas.openxmlformats.org/officeDocument/2006/relationships/image" Target="../media/image138.png"/><Relationship Id="rId140" Type="http://schemas.openxmlformats.org/officeDocument/2006/relationships/image" Target="../media/image160.png"/><Relationship Id="rId145" Type="http://schemas.openxmlformats.org/officeDocument/2006/relationships/customXml" Target="../ink/ink161.xml"/><Relationship Id="rId161" Type="http://schemas.openxmlformats.org/officeDocument/2006/relationships/customXml" Target="../ink/ink169.xml"/><Relationship Id="rId1" Type="http://schemas.openxmlformats.org/officeDocument/2006/relationships/slideLayout" Target="../slideLayouts/slideLayout2.xml"/><Relationship Id="rId6" Type="http://schemas.openxmlformats.org/officeDocument/2006/relationships/image" Target="../media/image93.png"/><Relationship Id="rId23" Type="http://schemas.openxmlformats.org/officeDocument/2006/relationships/customXml" Target="../ink/ink100.xml"/><Relationship Id="rId28" Type="http://schemas.openxmlformats.org/officeDocument/2006/relationships/image" Target="../media/image104.png"/><Relationship Id="rId49" Type="http://schemas.openxmlformats.org/officeDocument/2006/relationships/customXml" Target="../ink/ink113.xml"/><Relationship Id="rId114" Type="http://schemas.openxmlformats.org/officeDocument/2006/relationships/image" Target="../media/image147.png"/><Relationship Id="rId119" Type="http://schemas.openxmlformats.org/officeDocument/2006/relationships/customXml" Target="../ink/ink148.xml"/><Relationship Id="rId44" Type="http://schemas.openxmlformats.org/officeDocument/2006/relationships/image" Target="../media/image112.png"/><Relationship Id="rId60" Type="http://schemas.openxmlformats.org/officeDocument/2006/relationships/image" Target="../media/image120.png"/><Relationship Id="rId65" Type="http://schemas.openxmlformats.org/officeDocument/2006/relationships/customXml" Target="../ink/ink121.xml"/><Relationship Id="rId81" Type="http://schemas.openxmlformats.org/officeDocument/2006/relationships/customXml" Target="../ink/ink129.xml"/><Relationship Id="rId86" Type="http://schemas.openxmlformats.org/officeDocument/2006/relationships/image" Target="../media/image133.png"/><Relationship Id="rId130" Type="http://schemas.openxmlformats.org/officeDocument/2006/relationships/image" Target="../media/image155.png"/><Relationship Id="rId135" Type="http://schemas.openxmlformats.org/officeDocument/2006/relationships/customXml" Target="../ink/ink156.xml"/><Relationship Id="rId151" Type="http://schemas.openxmlformats.org/officeDocument/2006/relationships/customXml" Target="../ink/ink164.xml"/><Relationship Id="rId156" Type="http://schemas.openxmlformats.org/officeDocument/2006/relationships/image" Target="../media/image168.png"/><Relationship Id="rId13" Type="http://schemas.openxmlformats.org/officeDocument/2006/relationships/customXml" Target="../ink/ink95.xml"/><Relationship Id="rId18" Type="http://schemas.openxmlformats.org/officeDocument/2006/relationships/image" Target="../media/image99.png"/><Relationship Id="rId39" Type="http://schemas.openxmlformats.org/officeDocument/2006/relationships/customXml" Target="../ink/ink108.xml"/><Relationship Id="rId109" Type="http://schemas.openxmlformats.org/officeDocument/2006/relationships/customXml" Target="../ink/ink143.xml"/><Relationship Id="rId34" Type="http://schemas.openxmlformats.org/officeDocument/2006/relationships/image" Target="../media/image107.png"/><Relationship Id="rId50" Type="http://schemas.openxmlformats.org/officeDocument/2006/relationships/image" Target="../media/image115.png"/><Relationship Id="rId55" Type="http://schemas.openxmlformats.org/officeDocument/2006/relationships/customXml" Target="../ink/ink116.xml"/><Relationship Id="rId76" Type="http://schemas.openxmlformats.org/officeDocument/2006/relationships/image" Target="../media/image128.png"/><Relationship Id="rId97" Type="http://schemas.openxmlformats.org/officeDocument/2006/relationships/customXml" Target="../ink/ink137.xml"/><Relationship Id="rId104" Type="http://schemas.openxmlformats.org/officeDocument/2006/relationships/image" Target="../media/image142.png"/><Relationship Id="rId120" Type="http://schemas.openxmlformats.org/officeDocument/2006/relationships/image" Target="../media/image150.png"/><Relationship Id="rId125" Type="http://schemas.openxmlformats.org/officeDocument/2006/relationships/customXml" Target="../ink/ink151.xml"/><Relationship Id="rId141" Type="http://schemas.openxmlformats.org/officeDocument/2006/relationships/customXml" Target="../ink/ink159.xml"/><Relationship Id="rId146" Type="http://schemas.openxmlformats.org/officeDocument/2006/relationships/image" Target="../media/image163.png"/><Relationship Id="rId7" Type="http://schemas.openxmlformats.org/officeDocument/2006/relationships/customXml" Target="../ink/ink92.xml"/><Relationship Id="rId71" Type="http://schemas.openxmlformats.org/officeDocument/2006/relationships/customXml" Target="../ink/ink124.xml"/><Relationship Id="rId92" Type="http://schemas.openxmlformats.org/officeDocument/2006/relationships/image" Target="../media/image136.png"/><Relationship Id="rId162" Type="http://schemas.openxmlformats.org/officeDocument/2006/relationships/image" Target="../media/image171.png"/><Relationship Id="rId2" Type="http://schemas.openxmlformats.org/officeDocument/2006/relationships/notesSlide" Target="../notesSlides/notesSlide5.xml"/><Relationship Id="rId29" Type="http://schemas.openxmlformats.org/officeDocument/2006/relationships/customXml" Target="../ink/ink103.xml"/><Relationship Id="rId24" Type="http://schemas.openxmlformats.org/officeDocument/2006/relationships/image" Target="../media/image102.png"/><Relationship Id="rId40" Type="http://schemas.openxmlformats.org/officeDocument/2006/relationships/image" Target="../media/image110.png"/><Relationship Id="rId45" Type="http://schemas.openxmlformats.org/officeDocument/2006/relationships/customXml" Target="../ink/ink111.xml"/><Relationship Id="rId66" Type="http://schemas.openxmlformats.org/officeDocument/2006/relationships/image" Target="../media/image123.png"/><Relationship Id="rId87" Type="http://schemas.openxmlformats.org/officeDocument/2006/relationships/customXml" Target="../ink/ink132.xml"/><Relationship Id="rId110" Type="http://schemas.openxmlformats.org/officeDocument/2006/relationships/image" Target="../media/image145.png"/><Relationship Id="rId115" Type="http://schemas.openxmlformats.org/officeDocument/2006/relationships/customXml" Target="../ink/ink146.xml"/><Relationship Id="rId131" Type="http://schemas.openxmlformats.org/officeDocument/2006/relationships/customXml" Target="../ink/ink154.xml"/><Relationship Id="rId136" Type="http://schemas.openxmlformats.org/officeDocument/2006/relationships/image" Target="../media/image158.png"/><Relationship Id="rId157" Type="http://schemas.openxmlformats.org/officeDocument/2006/relationships/customXml" Target="../ink/ink167.xml"/><Relationship Id="rId61" Type="http://schemas.openxmlformats.org/officeDocument/2006/relationships/customXml" Target="../ink/ink119.xml"/><Relationship Id="rId82" Type="http://schemas.openxmlformats.org/officeDocument/2006/relationships/image" Target="../media/image131.png"/><Relationship Id="rId152" Type="http://schemas.openxmlformats.org/officeDocument/2006/relationships/image" Target="../media/image166.png"/><Relationship Id="rId19" Type="http://schemas.openxmlformats.org/officeDocument/2006/relationships/customXml" Target="../ink/ink98.xml"/><Relationship Id="rId14" Type="http://schemas.openxmlformats.org/officeDocument/2006/relationships/image" Target="../media/image97.png"/><Relationship Id="rId30" Type="http://schemas.openxmlformats.org/officeDocument/2006/relationships/image" Target="../media/image105.png"/><Relationship Id="rId35" Type="http://schemas.openxmlformats.org/officeDocument/2006/relationships/customXml" Target="../ink/ink106.xml"/><Relationship Id="rId56" Type="http://schemas.openxmlformats.org/officeDocument/2006/relationships/image" Target="../media/image118.png"/><Relationship Id="rId77" Type="http://schemas.openxmlformats.org/officeDocument/2006/relationships/customXml" Target="../ink/ink127.xml"/><Relationship Id="rId100" Type="http://schemas.openxmlformats.org/officeDocument/2006/relationships/image" Target="../media/image140.png"/><Relationship Id="rId105" Type="http://schemas.openxmlformats.org/officeDocument/2006/relationships/customXml" Target="../ink/ink141.xml"/><Relationship Id="rId126" Type="http://schemas.openxmlformats.org/officeDocument/2006/relationships/image" Target="../media/image153.png"/><Relationship Id="rId147" Type="http://schemas.openxmlformats.org/officeDocument/2006/relationships/customXml" Target="../ink/ink162.xml"/><Relationship Id="rId8" Type="http://schemas.openxmlformats.org/officeDocument/2006/relationships/image" Target="../media/image94.png"/><Relationship Id="rId51" Type="http://schemas.openxmlformats.org/officeDocument/2006/relationships/customXml" Target="../ink/ink114.xml"/><Relationship Id="rId72" Type="http://schemas.openxmlformats.org/officeDocument/2006/relationships/image" Target="../media/image126.png"/><Relationship Id="rId93" Type="http://schemas.openxmlformats.org/officeDocument/2006/relationships/customXml" Target="../ink/ink135.xml"/><Relationship Id="rId98" Type="http://schemas.openxmlformats.org/officeDocument/2006/relationships/image" Target="../media/image139.png"/><Relationship Id="rId121" Type="http://schemas.openxmlformats.org/officeDocument/2006/relationships/customXml" Target="../ink/ink149.xml"/><Relationship Id="rId142" Type="http://schemas.openxmlformats.org/officeDocument/2006/relationships/image" Target="../media/image161.png"/><Relationship Id="rId163" Type="http://schemas.openxmlformats.org/officeDocument/2006/relationships/image" Target="../media/image58.png"/><Relationship Id="rId3" Type="http://schemas.openxmlformats.org/officeDocument/2006/relationships/customXml" Target="../ink/ink90.xml"/><Relationship Id="rId25" Type="http://schemas.openxmlformats.org/officeDocument/2006/relationships/customXml" Target="../ink/ink101.xml"/><Relationship Id="rId46" Type="http://schemas.openxmlformats.org/officeDocument/2006/relationships/image" Target="../media/image113.png"/><Relationship Id="rId67" Type="http://schemas.openxmlformats.org/officeDocument/2006/relationships/customXml" Target="../ink/ink122.xml"/><Relationship Id="rId116" Type="http://schemas.openxmlformats.org/officeDocument/2006/relationships/image" Target="../media/image148.png"/><Relationship Id="rId137" Type="http://schemas.openxmlformats.org/officeDocument/2006/relationships/customXml" Target="../ink/ink157.xml"/><Relationship Id="rId158" Type="http://schemas.openxmlformats.org/officeDocument/2006/relationships/image" Target="../media/image169.png"/><Relationship Id="rId20" Type="http://schemas.openxmlformats.org/officeDocument/2006/relationships/image" Target="../media/image100.png"/><Relationship Id="rId41" Type="http://schemas.openxmlformats.org/officeDocument/2006/relationships/customXml" Target="../ink/ink109.xml"/><Relationship Id="rId62" Type="http://schemas.openxmlformats.org/officeDocument/2006/relationships/image" Target="../media/image121.png"/><Relationship Id="rId83" Type="http://schemas.openxmlformats.org/officeDocument/2006/relationships/customXml" Target="../ink/ink130.xml"/><Relationship Id="rId88" Type="http://schemas.openxmlformats.org/officeDocument/2006/relationships/image" Target="../media/image134.png"/><Relationship Id="rId111" Type="http://schemas.openxmlformats.org/officeDocument/2006/relationships/customXml" Target="../ink/ink144.xml"/><Relationship Id="rId132" Type="http://schemas.openxmlformats.org/officeDocument/2006/relationships/image" Target="../media/image156.png"/><Relationship Id="rId153" Type="http://schemas.openxmlformats.org/officeDocument/2006/relationships/customXml" Target="../ink/ink165.xml"/><Relationship Id="rId15" Type="http://schemas.openxmlformats.org/officeDocument/2006/relationships/customXml" Target="../ink/ink96.xml"/><Relationship Id="rId36" Type="http://schemas.openxmlformats.org/officeDocument/2006/relationships/image" Target="../media/image108.png"/><Relationship Id="rId57" Type="http://schemas.openxmlformats.org/officeDocument/2006/relationships/customXml" Target="../ink/ink117.xml"/><Relationship Id="rId106" Type="http://schemas.openxmlformats.org/officeDocument/2006/relationships/image" Target="../media/image143.png"/><Relationship Id="rId127" Type="http://schemas.openxmlformats.org/officeDocument/2006/relationships/customXml" Target="../ink/ink152.xml"/><Relationship Id="rId10" Type="http://schemas.openxmlformats.org/officeDocument/2006/relationships/image" Target="../media/image95.png"/><Relationship Id="rId31" Type="http://schemas.openxmlformats.org/officeDocument/2006/relationships/customXml" Target="../ink/ink104.xml"/><Relationship Id="rId52" Type="http://schemas.openxmlformats.org/officeDocument/2006/relationships/image" Target="../media/image116.png"/><Relationship Id="rId73" Type="http://schemas.openxmlformats.org/officeDocument/2006/relationships/customXml" Target="../ink/ink125.xml"/><Relationship Id="rId78" Type="http://schemas.openxmlformats.org/officeDocument/2006/relationships/image" Target="../media/image129.png"/><Relationship Id="rId94" Type="http://schemas.openxmlformats.org/officeDocument/2006/relationships/image" Target="../media/image137.png"/><Relationship Id="rId99" Type="http://schemas.openxmlformats.org/officeDocument/2006/relationships/customXml" Target="../ink/ink138.xml"/><Relationship Id="rId101" Type="http://schemas.openxmlformats.org/officeDocument/2006/relationships/customXml" Target="../ink/ink139.xml"/><Relationship Id="rId122" Type="http://schemas.openxmlformats.org/officeDocument/2006/relationships/image" Target="../media/image151.png"/><Relationship Id="rId143" Type="http://schemas.openxmlformats.org/officeDocument/2006/relationships/customXml" Target="../ink/ink160.xml"/><Relationship Id="rId148" Type="http://schemas.openxmlformats.org/officeDocument/2006/relationships/image" Target="../media/image164.png"/><Relationship Id="rId4" Type="http://schemas.openxmlformats.org/officeDocument/2006/relationships/image" Target="../media/image92.png"/><Relationship Id="rId9" Type="http://schemas.openxmlformats.org/officeDocument/2006/relationships/customXml" Target="../ink/ink93.xml"/><Relationship Id="rId26" Type="http://schemas.openxmlformats.org/officeDocument/2006/relationships/image" Target="../media/image103.png"/><Relationship Id="rId47" Type="http://schemas.openxmlformats.org/officeDocument/2006/relationships/customXml" Target="../ink/ink112.xml"/><Relationship Id="rId68" Type="http://schemas.openxmlformats.org/officeDocument/2006/relationships/image" Target="../media/image124.png"/><Relationship Id="rId89" Type="http://schemas.openxmlformats.org/officeDocument/2006/relationships/customXml" Target="../ink/ink133.xml"/><Relationship Id="rId112" Type="http://schemas.openxmlformats.org/officeDocument/2006/relationships/image" Target="../media/image146.png"/><Relationship Id="rId133" Type="http://schemas.openxmlformats.org/officeDocument/2006/relationships/customXml" Target="../ink/ink155.xml"/><Relationship Id="rId154" Type="http://schemas.openxmlformats.org/officeDocument/2006/relationships/image" Target="../media/image167.png"/><Relationship Id="rId16" Type="http://schemas.openxmlformats.org/officeDocument/2006/relationships/image" Target="../media/image98.png"/><Relationship Id="rId37" Type="http://schemas.openxmlformats.org/officeDocument/2006/relationships/customXml" Target="../ink/ink107.xml"/><Relationship Id="rId58" Type="http://schemas.openxmlformats.org/officeDocument/2006/relationships/image" Target="../media/image119.png"/><Relationship Id="rId79" Type="http://schemas.openxmlformats.org/officeDocument/2006/relationships/customXml" Target="../ink/ink128.xml"/><Relationship Id="rId102" Type="http://schemas.openxmlformats.org/officeDocument/2006/relationships/image" Target="../media/image141.png"/><Relationship Id="rId123" Type="http://schemas.openxmlformats.org/officeDocument/2006/relationships/customXml" Target="../ink/ink150.xml"/><Relationship Id="rId144" Type="http://schemas.openxmlformats.org/officeDocument/2006/relationships/image" Target="../media/image162.png"/><Relationship Id="rId90" Type="http://schemas.openxmlformats.org/officeDocument/2006/relationships/image" Target="../media/image135.png"/><Relationship Id="rId27" Type="http://schemas.openxmlformats.org/officeDocument/2006/relationships/customXml" Target="../ink/ink102.xml"/><Relationship Id="rId48" Type="http://schemas.openxmlformats.org/officeDocument/2006/relationships/image" Target="../media/image114.png"/><Relationship Id="rId69" Type="http://schemas.openxmlformats.org/officeDocument/2006/relationships/customXml" Target="../ink/ink123.xml"/><Relationship Id="rId113" Type="http://schemas.openxmlformats.org/officeDocument/2006/relationships/customXml" Target="../ink/ink145.xml"/><Relationship Id="rId134" Type="http://schemas.openxmlformats.org/officeDocument/2006/relationships/image" Target="../media/image157.png"/><Relationship Id="rId80" Type="http://schemas.openxmlformats.org/officeDocument/2006/relationships/image" Target="../media/image130.png"/><Relationship Id="rId155" Type="http://schemas.openxmlformats.org/officeDocument/2006/relationships/customXml" Target="../ink/ink166.xml"/></Relationships>
</file>

<file path=ppt/slides/_rels/slide8.xml.rels><?xml version="1.0" encoding="UTF-8" standalone="yes"?>
<Relationships xmlns="http://schemas.openxmlformats.org/package/2006/relationships"><Relationship Id="rId117" Type="http://schemas.openxmlformats.org/officeDocument/2006/relationships/customXml" Target="../ink/ink226.xml"/><Relationship Id="rId21" Type="http://schemas.openxmlformats.org/officeDocument/2006/relationships/customXml" Target="../ink/ink178.xml"/><Relationship Id="rId42" Type="http://schemas.openxmlformats.org/officeDocument/2006/relationships/image" Target="../media/image110.png"/><Relationship Id="rId63" Type="http://schemas.openxmlformats.org/officeDocument/2006/relationships/customXml" Target="../ink/ink199.xml"/><Relationship Id="rId84" Type="http://schemas.openxmlformats.org/officeDocument/2006/relationships/image" Target="../media/image131.png"/><Relationship Id="rId138" Type="http://schemas.openxmlformats.org/officeDocument/2006/relationships/image" Target="../media/image158.png"/><Relationship Id="rId159" Type="http://schemas.openxmlformats.org/officeDocument/2006/relationships/customXml" Target="../ink/ink247.xml"/><Relationship Id="rId170" Type="http://schemas.openxmlformats.org/officeDocument/2006/relationships/image" Target="../media/image175.png"/><Relationship Id="rId191" Type="http://schemas.openxmlformats.org/officeDocument/2006/relationships/customXml" Target="../ink/ink263.xml"/><Relationship Id="rId107" Type="http://schemas.openxmlformats.org/officeDocument/2006/relationships/customXml" Target="../ink/ink221.xml"/><Relationship Id="rId11" Type="http://schemas.openxmlformats.org/officeDocument/2006/relationships/customXml" Target="../ink/ink173.xml"/><Relationship Id="rId32" Type="http://schemas.openxmlformats.org/officeDocument/2006/relationships/image" Target="../media/image105.png"/><Relationship Id="rId53" Type="http://schemas.openxmlformats.org/officeDocument/2006/relationships/customXml" Target="../ink/ink194.xml"/><Relationship Id="rId74" Type="http://schemas.openxmlformats.org/officeDocument/2006/relationships/image" Target="../media/image126.png"/><Relationship Id="rId128" Type="http://schemas.openxmlformats.org/officeDocument/2006/relationships/image" Target="../media/image153.png"/><Relationship Id="rId149" Type="http://schemas.openxmlformats.org/officeDocument/2006/relationships/customXml" Target="../ink/ink242.xml"/><Relationship Id="rId5" Type="http://schemas.openxmlformats.org/officeDocument/2006/relationships/customXml" Target="../ink/ink170.xml"/><Relationship Id="rId95" Type="http://schemas.openxmlformats.org/officeDocument/2006/relationships/customXml" Target="../ink/ink215.xml"/><Relationship Id="rId160" Type="http://schemas.openxmlformats.org/officeDocument/2006/relationships/image" Target="../media/image169.png"/><Relationship Id="rId181" Type="http://schemas.openxmlformats.org/officeDocument/2006/relationships/customXml" Target="../ink/ink258.xml"/><Relationship Id="rId22" Type="http://schemas.openxmlformats.org/officeDocument/2006/relationships/image" Target="../media/image100.png"/><Relationship Id="rId43" Type="http://schemas.openxmlformats.org/officeDocument/2006/relationships/customXml" Target="../ink/ink189.xml"/><Relationship Id="rId64" Type="http://schemas.openxmlformats.org/officeDocument/2006/relationships/image" Target="../media/image121.png"/><Relationship Id="rId118" Type="http://schemas.openxmlformats.org/officeDocument/2006/relationships/image" Target="../media/image148.png"/><Relationship Id="rId139" Type="http://schemas.openxmlformats.org/officeDocument/2006/relationships/customXml" Target="../ink/ink237.xml"/><Relationship Id="rId85" Type="http://schemas.openxmlformats.org/officeDocument/2006/relationships/customXml" Target="../ink/ink210.xml"/><Relationship Id="rId150" Type="http://schemas.openxmlformats.org/officeDocument/2006/relationships/image" Target="../media/image164.png"/><Relationship Id="rId171" Type="http://schemas.openxmlformats.org/officeDocument/2006/relationships/customXml" Target="../ink/ink253.xml"/><Relationship Id="rId192" Type="http://schemas.openxmlformats.org/officeDocument/2006/relationships/image" Target="../media/image186.png"/><Relationship Id="rId12" Type="http://schemas.openxmlformats.org/officeDocument/2006/relationships/image" Target="../media/image95.png"/><Relationship Id="rId33" Type="http://schemas.openxmlformats.org/officeDocument/2006/relationships/customXml" Target="../ink/ink184.xml"/><Relationship Id="rId108" Type="http://schemas.openxmlformats.org/officeDocument/2006/relationships/image" Target="../media/image143.png"/><Relationship Id="rId129" Type="http://schemas.openxmlformats.org/officeDocument/2006/relationships/customXml" Target="../ink/ink232.xml"/><Relationship Id="rId54" Type="http://schemas.openxmlformats.org/officeDocument/2006/relationships/image" Target="../media/image116.png"/><Relationship Id="rId75" Type="http://schemas.openxmlformats.org/officeDocument/2006/relationships/customXml" Target="../ink/ink205.xml"/><Relationship Id="rId96" Type="http://schemas.openxmlformats.org/officeDocument/2006/relationships/image" Target="../media/image137.png"/><Relationship Id="rId140" Type="http://schemas.openxmlformats.org/officeDocument/2006/relationships/image" Target="../media/image159.png"/><Relationship Id="rId161" Type="http://schemas.openxmlformats.org/officeDocument/2006/relationships/customXml" Target="../ink/ink248.xml"/><Relationship Id="rId182" Type="http://schemas.openxmlformats.org/officeDocument/2006/relationships/image" Target="../media/image181.png"/><Relationship Id="rId6" Type="http://schemas.openxmlformats.org/officeDocument/2006/relationships/image" Target="../media/image92.png"/><Relationship Id="rId23" Type="http://schemas.openxmlformats.org/officeDocument/2006/relationships/customXml" Target="../ink/ink179.xml"/><Relationship Id="rId119" Type="http://schemas.openxmlformats.org/officeDocument/2006/relationships/customXml" Target="../ink/ink227.xml"/><Relationship Id="rId44" Type="http://schemas.openxmlformats.org/officeDocument/2006/relationships/image" Target="../media/image111.png"/><Relationship Id="rId65" Type="http://schemas.openxmlformats.org/officeDocument/2006/relationships/customXml" Target="../ink/ink200.xml"/><Relationship Id="rId86" Type="http://schemas.openxmlformats.org/officeDocument/2006/relationships/image" Target="../media/image132.png"/><Relationship Id="rId130" Type="http://schemas.openxmlformats.org/officeDocument/2006/relationships/image" Target="../media/image154.png"/><Relationship Id="rId151" Type="http://schemas.openxmlformats.org/officeDocument/2006/relationships/customXml" Target="../ink/ink243.xml"/><Relationship Id="rId172" Type="http://schemas.openxmlformats.org/officeDocument/2006/relationships/image" Target="../media/image176.png"/><Relationship Id="rId193" Type="http://schemas.openxmlformats.org/officeDocument/2006/relationships/customXml" Target="../ink/ink264.xml"/><Relationship Id="rId13" Type="http://schemas.openxmlformats.org/officeDocument/2006/relationships/customXml" Target="../ink/ink174.xml"/><Relationship Id="rId109" Type="http://schemas.openxmlformats.org/officeDocument/2006/relationships/customXml" Target="../ink/ink222.xml"/><Relationship Id="rId34" Type="http://schemas.openxmlformats.org/officeDocument/2006/relationships/image" Target="../media/image106.png"/><Relationship Id="rId55" Type="http://schemas.openxmlformats.org/officeDocument/2006/relationships/customXml" Target="../ink/ink195.xml"/><Relationship Id="rId76" Type="http://schemas.openxmlformats.org/officeDocument/2006/relationships/image" Target="../media/image127.png"/><Relationship Id="rId97" Type="http://schemas.openxmlformats.org/officeDocument/2006/relationships/customXml" Target="../ink/ink216.xml"/><Relationship Id="rId120" Type="http://schemas.openxmlformats.org/officeDocument/2006/relationships/image" Target="../media/image149.png"/><Relationship Id="rId141" Type="http://schemas.openxmlformats.org/officeDocument/2006/relationships/customXml" Target="../ink/ink238.xml"/><Relationship Id="rId7" Type="http://schemas.openxmlformats.org/officeDocument/2006/relationships/customXml" Target="../ink/ink171.xml"/><Relationship Id="rId71" Type="http://schemas.openxmlformats.org/officeDocument/2006/relationships/customXml" Target="../ink/ink203.xml"/><Relationship Id="rId92" Type="http://schemas.openxmlformats.org/officeDocument/2006/relationships/image" Target="../media/image135.png"/><Relationship Id="rId162" Type="http://schemas.openxmlformats.org/officeDocument/2006/relationships/image" Target="../media/image170.png"/><Relationship Id="rId183" Type="http://schemas.openxmlformats.org/officeDocument/2006/relationships/customXml" Target="../ink/ink259.xml"/><Relationship Id="rId2" Type="http://schemas.openxmlformats.org/officeDocument/2006/relationships/notesSlide" Target="../notesSlides/notesSlide6.xml"/><Relationship Id="rId29" Type="http://schemas.openxmlformats.org/officeDocument/2006/relationships/customXml" Target="../ink/ink182.xml"/><Relationship Id="rId24" Type="http://schemas.openxmlformats.org/officeDocument/2006/relationships/image" Target="../media/image101.png"/><Relationship Id="rId40" Type="http://schemas.openxmlformats.org/officeDocument/2006/relationships/image" Target="../media/image109.png"/><Relationship Id="rId45" Type="http://schemas.openxmlformats.org/officeDocument/2006/relationships/customXml" Target="../ink/ink190.xml"/><Relationship Id="rId66" Type="http://schemas.openxmlformats.org/officeDocument/2006/relationships/image" Target="../media/image122.png"/><Relationship Id="rId87" Type="http://schemas.openxmlformats.org/officeDocument/2006/relationships/customXml" Target="../ink/ink211.xml"/><Relationship Id="rId110" Type="http://schemas.openxmlformats.org/officeDocument/2006/relationships/image" Target="../media/image144.png"/><Relationship Id="rId115" Type="http://schemas.openxmlformats.org/officeDocument/2006/relationships/customXml" Target="../ink/ink225.xml"/><Relationship Id="rId131" Type="http://schemas.openxmlformats.org/officeDocument/2006/relationships/customXml" Target="../ink/ink233.xml"/><Relationship Id="rId136" Type="http://schemas.openxmlformats.org/officeDocument/2006/relationships/image" Target="../media/image157.png"/><Relationship Id="rId157" Type="http://schemas.openxmlformats.org/officeDocument/2006/relationships/customXml" Target="../ink/ink246.xml"/><Relationship Id="rId178" Type="http://schemas.openxmlformats.org/officeDocument/2006/relationships/image" Target="../media/image179.png"/><Relationship Id="rId61" Type="http://schemas.openxmlformats.org/officeDocument/2006/relationships/customXml" Target="../ink/ink198.xml"/><Relationship Id="rId82" Type="http://schemas.openxmlformats.org/officeDocument/2006/relationships/image" Target="../media/image130.png"/><Relationship Id="rId152" Type="http://schemas.openxmlformats.org/officeDocument/2006/relationships/image" Target="../media/image165.png"/><Relationship Id="rId173" Type="http://schemas.openxmlformats.org/officeDocument/2006/relationships/customXml" Target="../ink/ink254.xml"/><Relationship Id="rId194" Type="http://schemas.openxmlformats.org/officeDocument/2006/relationships/image" Target="../media/image187.png"/><Relationship Id="rId199" Type="http://schemas.openxmlformats.org/officeDocument/2006/relationships/customXml" Target="../ink/ink267.xml"/><Relationship Id="rId19" Type="http://schemas.openxmlformats.org/officeDocument/2006/relationships/customXml" Target="../ink/ink177.xml"/><Relationship Id="rId14" Type="http://schemas.openxmlformats.org/officeDocument/2006/relationships/image" Target="../media/image96.png"/><Relationship Id="rId30" Type="http://schemas.openxmlformats.org/officeDocument/2006/relationships/image" Target="../media/image104.png"/><Relationship Id="rId35" Type="http://schemas.openxmlformats.org/officeDocument/2006/relationships/customXml" Target="../ink/ink185.xml"/><Relationship Id="rId56" Type="http://schemas.openxmlformats.org/officeDocument/2006/relationships/image" Target="../media/image117.png"/><Relationship Id="rId77" Type="http://schemas.openxmlformats.org/officeDocument/2006/relationships/customXml" Target="../ink/ink206.xml"/><Relationship Id="rId100" Type="http://schemas.openxmlformats.org/officeDocument/2006/relationships/image" Target="../media/image139.png"/><Relationship Id="rId105" Type="http://schemas.openxmlformats.org/officeDocument/2006/relationships/customXml" Target="../ink/ink220.xml"/><Relationship Id="rId126" Type="http://schemas.openxmlformats.org/officeDocument/2006/relationships/image" Target="../media/image152.png"/><Relationship Id="rId147" Type="http://schemas.openxmlformats.org/officeDocument/2006/relationships/customXml" Target="../ink/ink241.xml"/><Relationship Id="rId168" Type="http://schemas.openxmlformats.org/officeDocument/2006/relationships/image" Target="../media/image174.png"/><Relationship Id="rId8" Type="http://schemas.openxmlformats.org/officeDocument/2006/relationships/image" Target="../media/image93.png"/><Relationship Id="rId51" Type="http://schemas.openxmlformats.org/officeDocument/2006/relationships/customXml" Target="../ink/ink193.xml"/><Relationship Id="rId72" Type="http://schemas.openxmlformats.org/officeDocument/2006/relationships/image" Target="../media/image125.png"/><Relationship Id="rId93" Type="http://schemas.openxmlformats.org/officeDocument/2006/relationships/customXml" Target="../ink/ink214.xml"/><Relationship Id="rId98" Type="http://schemas.openxmlformats.org/officeDocument/2006/relationships/image" Target="../media/image138.png"/><Relationship Id="rId121" Type="http://schemas.openxmlformats.org/officeDocument/2006/relationships/customXml" Target="../ink/ink228.xml"/><Relationship Id="rId142" Type="http://schemas.openxmlformats.org/officeDocument/2006/relationships/image" Target="../media/image160.png"/><Relationship Id="rId163" Type="http://schemas.openxmlformats.org/officeDocument/2006/relationships/customXml" Target="../ink/ink249.xml"/><Relationship Id="rId184" Type="http://schemas.openxmlformats.org/officeDocument/2006/relationships/image" Target="../media/image182.png"/><Relationship Id="rId189" Type="http://schemas.openxmlformats.org/officeDocument/2006/relationships/customXml" Target="../ink/ink262.xml"/><Relationship Id="rId3" Type="http://schemas.openxmlformats.org/officeDocument/2006/relationships/image" Target="../media/image58.png"/><Relationship Id="rId25" Type="http://schemas.openxmlformats.org/officeDocument/2006/relationships/customXml" Target="../ink/ink180.xml"/><Relationship Id="rId46" Type="http://schemas.openxmlformats.org/officeDocument/2006/relationships/image" Target="../media/image112.png"/><Relationship Id="rId67" Type="http://schemas.openxmlformats.org/officeDocument/2006/relationships/customXml" Target="../ink/ink201.xml"/><Relationship Id="rId116" Type="http://schemas.openxmlformats.org/officeDocument/2006/relationships/image" Target="../media/image147.png"/><Relationship Id="rId137" Type="http://schemas.openxmlformats.org/officeDocument/2006/relationships/customXml" Target="../ink/ink236.xml"/><Relationship Id="rId158" Type="http://schemas.openxmlformats.org/officeDocument/2006/relationships/image" Target="../media/image168.png"/><Relationship Id="rId20" Type="http://schemas.openxmlformats.org/officeDocument/2006/relationships/image" Target="../media/image99.png"/><Relationship Id="rId41" Type="http://schemas.openxmlformats.org/officeDocument/2006/relationships/customXml" Target="../ink/ink188.xml"/><Relationship Id="rId62" Type="http://schemas.openxmlformats.org/officeDocument/2006/relationships/image" Target="../media/image120.png"/><Relationship Id="rId83" Type="http://schemas.openxmlformats.org/officeDocument/2006/relationships/customXml" Target="../ink/ink209.xml"/><Relationship Id="rId88" Type="http://schemas.openxmlformats.org/officeDocument/2006/relationships/image" Target="../media/image133.png"/><Relationship Id="rId111" Type="http://schemas.openxmlformats.org/officeDocument/2006/relationships/customXml" Target="../ink/ink223.xml"/><Relationship Id="rId132" Type="http://schemas.openxmlformats.org/officeDocument/2006/relationships/image" Target="../media/image155.png"/><Relationship Id="rId153" Type="http://schemas.openxmlformats.org/officeDocument/2006/relationships/customXml" Target="../ink/ink244.xml"/><Relationship Id="rId174" Type="http://schemas.openxmlformats.org/officeDocument/2006/relationships/image" Target="../media/image177.png"/><Relationship Id="rId179" Type="http://schemas.openxmlformats.org/officeDocument/2006/relationships/customXml" Target="../ink/ink257.xml"/><Relationship Id="rId195" Type="http://schemas.openxmlformats.org/officeDocument/2006/relationships/customXml" Target="../ink/ink265.xml"/><Relationship Id="rId190" Type="http://schemas.openxmlformats.org/officeDocument/2006/relationships/image" Target="../media/image185.png"/><Relationship Id="rId15" Type="http://schemas.openxmlformats.org/officeDocument/2006/relationships/customXml" Target="../ink/ink175.xml"/><Relationship Id="rId36" Type="http://schemas.openxmlformats.org/officeDocument/2006/relationships/image" Target="../media/image107.png"/><Relationship Id="rId57" Type="http://schemas.openxmlformats.org/officeDocument/2006/relationships/customXml" Target="../ink/ink196.xml"/><Relationship Id="rId106" Type="http://schemas.openxmlformats.org/officeDocument/2006/relationships/image" Target="../media/image142.png"/><Relationship Id="rId127" Type="http://schemas.openxmlformats.org/officeDocument/2006/relationships/customXml" Target="../ink/ink231.xml"/><Relationship Id="rId10" Type="http://schemas.openxmlformats.org/officeDocument/2006/relationships/image" Target="../media/image94.png"/><Relationship Id="rId31" Type="http://schemas.openxmlformats.org/officeDocument/2006/relationships/customXml" Target="../ink/ink183.xml"/><Relationship Id="rId52" Type="http://schemas.openxmlformats.org/officeDocument/2006/relationships/image" Target="../media/image115.png"/><Relationship Id="rId73" Type="http://schemas.openxmlformats.org/officeDocument/2006/relationships/customXml" Target="../ink/ink204.xml"/><Relationship Id="rId78" Type="http://schemas.openxmlformats.org/officeDocument/2006/relationships/image" Target="../media/image128.png"/><Relationship Id="rId94" Type="http://schemas.openxmlformats.org/officeDocument/2006/relationships/image" Target="../media/image136.png"/><Relationship Id="rId99" Type="http://schemas.openxmlformats.org/officeDocument/2006/relationships/customXml" Target="../ink/ink217.xml"/><Relationship Id="rId101" Type="http://schemas.openxmlformats.org/officeDocument/2006/relationships/customXml" Target="../ink/ink218.xml"/><Relationship Id="rId122" Type="http://schemas.openxmlformats.org/officeDocument/2006/relationships/image" Target="../media/image150.png"/><Relationship Id="rId143" Type="http://schemas.openxmlformats.org/officeDocument/2006/relationships/customXml" Target="../ink/ink239.xml"/><Relationship Id="rId148" Type="http://schemas.openxmlformats.org/officeDocument/2006/relationships/image" Target="../media/image163.png"/><Relationship Id="rId164" Type="http://schemas.openxmlformats.org/officeDocument/2006/relationships/image" Target="../media/image171.png"/><Relationship Id="rId169" Type="http://schemas.openxmlformats.org/officeDocument/2006/relationships/customXml" Target="../ink/ink252.xml"/><Relationship Id="rId185" Type="http://schemas.openxmlformats.org/officeDocument/2006/relationships/customXml" Target="../ink/ink260.xml"/><Relationship Id="rId4" Type="http://schemas.openxmlformats.org/officeDocument/2006/relationships/image" Target="../media/image172.png"/><Relationship Id="rId9" Type="http://schemas.openxmlformats.org/officeDocument/2006/relationships/customXml" Target="../ink/ink172.xml"/><Relationship Id="rId180" Type="http://schemas.openxmlformats.org/officeDocument/2006/relationships/image" Target="../media/image180.png"/><Relationship Id="rId26" Type="http://schemas.openxmlformats.org/officeDocument/2006/relationships/image" Target="../media/image102.png"/><Relationship Id="rId47" Type="http://schemas.openxmlformats.org/officeDocument/2006/relationships/customXml" Target="../ink/ink191.xml"/><Relationship Id="rId68" Type="http://schemas.openxmlformats.org/officeDocument/2006/relationships/image" Target="../media/image123.png"/><Relationship Id="rId89" Type="http://schemas.openxmlformats.org/officeDocument/2006/relationships/customXml" Target="../ink/ink212.xml"/><Relationship Id="rId112" Type="http://schemas.openxmlformats.org/officeDocument/2006/relationships/image" Target="../media/image145.png"/><Relationship Id="rId133" Type="http://schemas.openxmlformats.org/officeDocument/2006/relationships/customXml" Target="../ink/ink234.xml"/><Relationship Id="rId154" Type="http://schemas.openxmlformats.org/officeDocument/2006/relationships/image" Target="../media/image166.png"/><Relationship Id="rId175" Type="http://schemas.openxmlformats.org/officeDocument/2006/relationships/customXml" Target="../ink/ink255.xml"/><Relationship Id="rId196" Type="http://schemas.openxmlformats.org/officeDocument/2006/relationships/image" Target="../media/image188.png"/><Relationship Id="rId200" Type="http://schemas.openxmlformats.org/officeDocument/2006/relationships/image" Target="../media/image190.png"/><Relationship Id="rId16" Type="http://schemas.openxmlformats.org/officeDocument/2006/relationships/image" Target="../media/image97.png"/><Relationship Id="rId37" Type="http://schemas.openxmlformats.org/officeDocument/2006/relationships/customXml" Target="../ink/ink186.xml"/><Relationship Id="rId58" Type="http://schemas.openxmlformats.org/officeDocument/2006/relationships/image" Target="../media/image118.png"/><Relationship Id="rId79" Type="http://schemas.openxmlformats.org/officeDocument/2006/relationships/customXml" Target="../ink/ink207.xml"/><Relationship Id="rId102" Type="http://schemas.openxmlformats.org/officeDocument/2006/relationships/image" Target="../media/image140.png"/><Relationship Id="rId123" Type="http://schemas.openxmlformats.org/officeDocument/2006/relationships/customXml" Target="../ink/ink229.xml"/><Relationship Id="rId144" Type="http://schemas.openxmlformats.org/officeDocument/2006/relationships/image" Target="../media/image161.png"/><Relationship Id="rId90" Type="http://schemas.openxmlformats.org/officeDocument/2006/relationships/image" Target="../media/image134.png"/><Relationship Id="rId165" Type="http://schemas.openxmlformats.org/officeDocument/2006/relationships/customXml" Target="../ink/ink250.xml"/><Relationship Id="rId186" Type="http://schemas.openxmlformats.org/officeDocument/2006/relationships/image" Target="../media/image183.png"/><Relationship Id="rId27" Type="http://schemas.openxmlformats.org/officeDocument/2006/relationships/customXml" Target="../ink/ink181.xml"/><Relationship Id="rId48" Type="http://schemas.openxmlformats.org/officeDocument/2006/relationships/image" Target="../media/image113.png"/><Relationship Id="rId69" Type="http://schemas.openxmlformats.org/officeDocument/2006/relationships/customXml" Target="../ink/ink202.xml"/><Relationship Id="rId113" Type="http://schemas.openxmlformats.org/officeDocument/2006/relationships/customXml" Target="../ink/ink224.xml"/><Relationship Id="rId134" Type="http://schemas.openxmlformats.org/officeDocument/2006/relationships/image" Target="../media/image156.png"/><Relationship Id="rId80" Type="http://schemas.openxmlformats.org/officeDocument/2006/relationships/image" Target="../media/image129.png"/><Relationship Id="rId155" Type="http://schemas.openxmlformats.org/officeDocument/2006/relationships/customXml" Target="../ink/ink245.xml"/><Relationship Id="rId176" Type="http://schemas.openxmlformats.org/officeDocument/2006/relationships/image" Target="../media/image178.png"/><Relationship Id="rId197" Type="http://schemas.openxmlformats.org/officeDocument/2006/relationships/customXml" Target="../ink/ink266.xml"/><Relationship Id="rId17" Type="http://schemas.openxmlformats.org/officeDocument/2006/relationships/customXml" Target="../ink/ink176.xml"/><Relationship Id="rId38" Type="http://schemas.openxmlformats.org/officeDocument/2006/relationships/image" Target="../media/image108.png"/><Relationship Id="rId59" Type="http://schemas.openxmlformats.org/officeDocument/2006/relationships/customXml" Target="../ink/ink197.xml"/><Relationship Id="rId103" Type="http://schemas.openxmlformats.org/officeDocument/2006/relationships/customXml" Target="../ink/ink219.xml"/><Relationship Id="rId124" Type="http://schemas.openxmlformats.org/officeDocument/2006/relationships/image" Target="../media/image151.png"/><Relationship Id="rId70" Type="http://schemas.openxmlformats.org/officeDocument/2006/relationships/image" Target="../media/image124.png"/><Relationship Id="rId91" Type="http://schemas.openxmlformats.org/officeDocument/2006/relationships/customXml" Target="../ink/ink213.xml"/><Relationship Id="rId145" Type="http://schemas.openxmlformats.org/officeDocument/2006/relationships/customXml" Target="../ink/ink240.xml"/><Relationship Id="rId166" Type="http://schemas.openxmlformats.org/officeDocument/2006/relationships/image" Target="../media/image173.png"/><Relationship Id="rId187" Type="http://schemas.openxmlformats.org/officeDocument/2006/relationships/customXml" Target="../ink/ink261.xml"/><Relationship Id="rId1" Type="http://schemas.openxmlformats.org/officeDocument/2006/relationships/slideLayout" Target="../slideLayouts/slideLayout2.xml"/><Relationship Id="rId28" Type="http://schemas.openxmlformats.org/officeDocument/2006/relationships/image" Target="../media/image103.png"/><Relationship Id="rId49" Type="http://schemas.openxmlformats.org/officeDocument/2006/relationships/customXml" Target="../ink/ink192.xml"/><Relationship Id="rId114" Type="http://schemas.openxmlformats.org/officeDocument/2006/relationships/image" Target="../media/image146.png"/><Relationship Id="rId60" Type="http://schemas.openxmlformats.org/officeDocument/2006/relationships/image" Target="../media/image119.png"/><Relationship Id="rId81" Type="http://schemas.openxmlformats.org/officeDocument/2006/relationships/customXml" Target="../ink/ink208.xml"/><Relationship Id="rId135" Type="http://schemas.openxmlformats.org/officeDocument/2006/relationships/customXml" Target="../ink/ink235.xml"/><Relationship Id="rId156" Type="http://schemas.openxmlformats.org/officeDocument/2006/relationships/image" Target="../media/image167.png"/><Relationship Id="rId177" Type="http://schemas.openxmlformats.org/officeDocument/2006/relationships/customXml" Target="../ink/ink256.xml"/><Relationship Id="rId198" Type="http://schemas.openxmlformats.org/officeDocument/2006/relationships/image" Target="../media/image189.png"/><Relationship Id="rId18" Type="http://schemas.openxmlformats.org/officeDocument/2006/relationships/image" Target="../media/image98.png"/><Relationship Id="rId39" Type="http://schemas.openxmlformats.org/officeDocument/2006/relationships/customXml" Target="../ink/ink187.xml"/><Relationship Id="rId50" Type="http://schemas.openxmlformats.org/officeDocument/2006/relationships/image" Target="../media/image114.png"/><Relationship Id="rId104" Type="http://schemas.openxmlformats.org/officeDocument/2006/relationships/image" Target="../media/image141.png"/><Relationship Id="rId125" Type="http://schemas.openxmlformats.org/officeDocument/2006/relationships/customXml" Target="../ink/ink230.xml"/><Relationship Id="rId146" Type="http://schemas.openxmlformats.org/officeDocument/2006/relationships/image" Target="../media/image162.png"/><Relationship Id="rId167" Type="http://schemas.openxmlformats.org/officeDocument/2006/relationships/customXml" Target="../ink/ink251.xml"/><Relationship Id="rId188" Type="http://schemas.openxmlformats.org/officeDocument/2006/relationships/image" Target="../media/image184.png"/></Relationships>
</file>

<file path=ppt/slides/_rels/slide9.xml.rels><?xml version="1.0" encoding="UTF-8" standalone="yes"?>
<Relationships xmlns="http://schemas.openxmlformats.org/package/2006/relationships"><Relationship Id="rId117" Type="http://schemas.openxmlformats.org/officeDocument/2006/relationships/customXml" Target="../ink/ink324.xml"/><Relationship Id="rId21" Type="http://schemas.openxmlformats.org/officeDocument/2006/relationships/customXml" Target="../ink/ink276.xml"/><Relationship Id="rId63" Type="http://schemas.openxmlformats.org/officeDocument/2006/relationships/customXml" Target="../ink/ink297.xml"/><Relationship Id="rId159" Type="http://schemas.openxmlformats.org/officeDocument/2006/relationships/customXml" Target="../ink/ink345.xml"/><Relationship Id="rId170" Type="http://schemas.openxmlformats.org/officeDocument/2006/relationships/image" Target="../media/image175.png"/><Relationship Id="rId226" Type="http://schemas.openxmlformats.org/officeDocument/2006/relationships/image" Target="../media/image203.png"/><Relationship Id="rId268" Type="http://schemas.openxmlformats.org/officeDocument/2006/relationships/image" Target="../media/image224.png"/><Relationship Id="rId32" Type="http://schemas.openxmlformats.org/officeDocument/2006/relationships/image" Target="../media/image105.png"/><Relationship Id="rId74" Type="http://schemas.openxmlformats.org/officeDocument/2006/relationships/image" Target="../media/image126.png"/><Relationship Id="rId128" Type="http://schemas.openxmlformats.org/officeDocument/2006/relationships/image" Target="../media/image153.png"/><Relationship Id="rId5" Type="http://schemas.openxmlformats.org/officeDocument/2006/relationships/customXml" Target="../ink/ink268.xml"/><Relationship Id="rId181" Type="http://schemas.openxmlformats.org/officeDocument/2006/relationships/customXml" Target="../ink/ink356.xml"/><Relationship Id="rId237" Type="http://schemas.openxmlformats.org/officeDocument/2006/relationships/customXml" Target="../ink/ink384.xml"/><Relationship Id="rId279" Type="http://schemas.openxmlformats.org/officeDocument/2006/relationships/customXml" Target="../ink/ink405.xml"/><Relationship Id="rId43" Type="http://schemas.openxmlformats.org/officeDocument/2006/relationships/customXml" Target="../ink/ink287.xml"/><Relationship Id="rId139" Type="http://schemas.openxmlformats.org/officeDocument/2006/relationships/customXml" Target="../ink/ink335.xml"/><Relationship Id="rId290" Type="http://schemas.openxmlformats.org/officeDocument/2006/relationships/image" Target="../media/image235.png"/><Relationship Id="rId85" Type="http://schemas.openxmlformats.org/officeDocument/2006/relationships/customXml" Target="../ink/ink308.xml"/><Relationship Id="rId150" Type="http://schemas.openxmlformats.org/officeDocument/2006/relationships/image" Target="../media/image164.png"/><Relationship Id="rId192" Type="http://schemas.openxmlformats.org/officeDocument/2006/relationships/image" Target="../media/image186.png"/><Relationship Id="rId206" Type="http://schemas.openxmlformats.org/officeDocument/2006/relationships/image" Target="../media/image193.png"/><Relationship Id="rId248" Type="http://schemas.openxmlformats.org/officeDocument/2006/relationships/image" Target="../media/image214.png"/><Relationship Id="rId12" Type="http://schemas.openxmlformats.org/officeDocument/2006/relationships/image" Target="../media/image95.png"/><Relationship Id="rId108" Type="http://schemas.openxmlformats.org/officeDocument/2006/relationships/image" Target="../media/image143.png"/><Relationship Id="rId54" Type="http://schemas.openxmlformats.org/officeDocument/2006/relationships/image" Target="../media/image116.png"/><Relationship Id="rId75" Type="http://schemas.openxmlformats.org/officeDocument/2006/relationships/customXml" Target="../ink/ink303.xml"/><Relationship Id="rId96" Type="http://schemas.openxmlformats.org/officeDocument/2006/relationships/image" Target="../media/image137.png"/><Relationship Id="rId140" Type="http://schemas.openxmlformats.org/officeDocument/2006/relationships/image" Target="../media/image159.png"/><Relationship Id="rId161" Type="http://schemas.openxmlformats.org/officeDocument/2006/relationships/customXml" Target="../ink/ink346.xml"/><Relationship Id="rId182" Type="http://schemas.openxmlformats.org/officeDocument/2006/relationships/image" Target="../media/image181.png"/><Relationship Id="rId217" Type="http://schemas.openxmlformats.org/officeDocument/2006/relationships/customXml" Target="../ink/ink374.xml"/><Relationship Id="rId6" Type="http://schemas.openxmlformats.org/officeDocument/2006/relationships/image" Target="../media/image92.png"/><Relationship Id="rId238" Type="http://schemas.openxmlformats.org/officeDocument/2006/relationships/image" Target="../media/image209.png"/><Relationship Id="rId259" Type="http://schemas.openxmlformats.org/officeDocument/2006/relationships/customXml" Target="../ink/ink395.xml"/><Relationship Id="rId23" Type="http://schemas.openxmlformats.org/officeDocument/2006/relationships/customXml" Target="../ink/ink277.xml"/><Relationship Id="rId119" Type="http://schemas.openxmlformats.org/officeDocument/2006/relationships/customXml" Target="../ink/ink325.xml"/><Relationship Id="rId270" Type="http://schemas.openxmlformats.org/officeDocument/2006/relationships/image" Target="../media/image225.png"/><Relationship Id="rId291" Type="http://schemas.openxmlformats.org/officeDocument/2006/relationships/customXml" Target="../ink/ink411.xml"/><Relationship Id="rId44" Type="http://schemas.openxmlformats.org/officeDocument/2006/relationships/image" Target="../media/image111.png"/><Relationship Id="rId65" Type="http://schemas.openxmlformats.org/officeDocument/2006/relationships/customXml" Target="../ink/ink298.xml"/><Relationship Id="rId86" Type="http://schemas.openxmlformats.org/officeDocument/2006/relationships/image" Target="../media/image132.png"/><Relationship Id="rId130" Type="http://schemas.openxmlformats.org/officeDocument/2006/relationships/image" Target="../media/image154.png"/><Relationship Id="rId151" Type="http://schemas.openxmlformats.org/officeDocument/2006/relationships/customXml" Target="../ink/ink341.xml"/><Relationship Id="rId172" Type="http://schemas.openxmlformats.org/officeDocument/2006/relationships/image" Target="../media/image176.png"/><Relationship Id="rId193" Type="http://schemas.openxmlformats.org/officeDocument/2006/relationships/customXml" Target="../ink/ink362.xml"/><Relationship Id="rId207" Type="http://schemas.openxmlformats.org/officeDocument/2006/relationships/customXml" Target="../ink/ink369.xml"/><Relationship Id="rId228" Type="http://schemas.openxmlformats.org/officeDocument/2006/relationships/image" Target="../media/image204.png"/><Relationship Id="rId249" Type="http://schemas.openxmlformats.org/officeDocument/2006/relationships/customXml" Target="../ink/ink390.xml"/><Relationship Id="rId13" Type="http://schemas.openxmlformats.org/officeDocument/2006/relationships/customXml" Target="../ink/ink272.xml"/><Relationship Id="rId109" Type="http://schemas.openxmlformats.org/officeDocument/2006/relationships/customXml" Target="../ink/ink320.xml"/><Relationship Id="rId260" Type="http://schemas.openxmlformats.org/officeDocument/2006/relationships/image" Target="../media/image220.png"/><Relationship Id="rId281" Type="http://schemas.openxmlformats.org/officeDocument/2006/relationships/customXml" Target="../ink/ink406.xml"/><Relationship Id="rId34" Type="http://schemas.openxmlformats.org/officeDocument/2006/relationships/image" Target="../media/image106.png"/><Relationship Id="rId55" Type="http://schemas.openxmlformats.org/officeDocument/2006/relationships/customXml" Target="../ink/ink293.xml"/><Relationship Id="rId76" Type="http://schemas.openxmlformats.org/officeDocument/2006/relationships/image" Target="../media/image127.png"/><Relationship Id="rId97" Type="http://schemas.openxmlformats.org/officeDocument/2006/relationships/customXml" Target="../ink/ink314.xml"/><Relationship Id="rId120" Type="http://schemas.openxmlformats.org/officeDocument/2006/relationships/image" Target="../media/image149.png"/><Relationship Id="rId141" Type="http://schemas.openxmlformats.org/officeDocument/2006/relationships/customXml" Target="../ink/ink336.xml"/><Relationship Id="rId7" Type="http://schemas.openxmlformats.org/officeDocument/2006/relationships/customXml" Target="../ink/ink269.xml"/><Relationship Id="rId162" Type="http://schemas.openxmlformats.org/officeDocument/2006/relationships/image" Target="../media/image170.png"/><Relationship Id="rId183" Type="http://schemas.openxmlformats.org/officeDocument/2006/relationships/customXml" Target="../ink/ink357.xml"/><Relationship Id="rId218" Type="http://schemas.openxmlformats.org/officeDocument/2006/relationships/image" Target="../media/image199.png"/><Relationship Id="rId239" Type="http://schemas.openxmlformats.org/officeDocument/2006/relationships/customXml" Target="../ink/ink385.xml"/><Relationship Id="rId250" Type="http://schemas.openxmlformats.org/officeDocument/2006/relationships/image" Target="../media/image215.png"/><Relationship Id="rId271" Type="http://schemas.openxmlformats.org/officeDocument/2006/relationships/customXml" Target="../ink/ink401.xml"/><Relationship Id="rId292" Type="http://schemas.openxmlformats.org/officeDocument/2006/relationships/image" Target="../media/image236.png"/><Relationship Id="rId24" Type="http://schemas.openxmlformats.org/officeDocument/2006/relationships/image" Target="../media/image101.png"/><Relationship Id="rId45" Type="http://schemas.openxmlformats.org/officeDocument/2006/relationships/customXml" Target="../ink/ink288.xml"/><Relationship Id="rId66" Type="http://schemas.openxmlformats.org/officeDocument/2006/relationships/image" Target="../media/image122.png"/><Relationship Id="rId87" Type="http://schemas.openxmlformats.org/officeDocument/2006/relationships/customXml" Target="../ink/ink309.xml"/><Relationship Id="rId110" Type="http://schemas.openxmlformats.org/officeDocument/2006/relationships/image" Target="../media/image144.png"/><Relationship Id="rId131" Type="http://schemas.openxmlformats.org/officeDocument/2006/relationships/customXml" Target="../ink/ink331.xml"/><Relationship Id="rId152" Type="http://schemas.openxmlformats.org/officeDocument/2006/relationships/image" Target="../media/image165.png"/><Relationship Id="rId173" Type="http://schemas.openxmlformats.org/officeDocument/2006/relationships/customXml" Target="../ink/ink352.xml"/><Relationship Id="rId194" Type="http://schemas.openxmlformats.org/officeDocument/2006/relationships/image" Target="../media/image187.png"/><Relationship Id="rId208" Type="http://schemas.openxmlformats.org/officeDocument/2006/relationships/image" Target="../media/image194.png"/><Relationship Id="rId229" Type="http://schemas.openxmlformats.org/officeDocument/2006/relationships/customXml" Target="../ink/ink380.xml"/><Relationship Id="rId240" Type="http://schemas.openxmlformats.org/officeDocument/2006/relationships/image" Target="../media/image210.png"/><Relationship Id="rId261" Type="http://schemas.openxmlformats.org/officeDocument/2006/relationships/customXml" Target="../ink/ink396.xml"/><Relationship Id="rId14" Type="http://schemas.openxmlformats.org/officeDocument/2006/relationships/image" Target="../media/image96.png"/><Relationship Id="rId35" Type="http://schemas.openxmlformats.org/officeDocument/2006/relationships/customXml" Target="../ink/ink283.xml"/><Relationship Id="rId56" Type="http://schemas.openxmlformats.org/officeDocument/2006/relationships/image" Target="../media/image117.png"/><Relationship Id="rId77" Type="http://schemas.openxmlformats.org/officeDocument/2006/relationships/customXml" Target="../ink/ink304.xml"/><Relationship Id="rId100" Type="http://schemas.openxmlformats.org/officeDocument/2006/relationships/image" Target="../media/image139.png"/><Relationship Id="rId282" Type="http://schemas.openxmlformats.org/officeDocument/2006/relationships/image" Target="../media/image231.png"/><Relationship Id="rId8" Type="http://schemas.openxmlformats.org/officeDocument/2006/relationships/image" Target="../media/image93.png"/><Relationship Id="rId98" Type="http://schemas.openxmlformats.org/officeDocument/2006/relationships/image" Target="../media/image138.png"/><Relationship Id="rId121" Type="http://schemas.openxmlformats.org/officeDocument/2006/relationships/customXml" Target="../ink/ink326.xml"/><Relationship Id="rId142" Type="http://schemas.openxmlformats.org/officeDocument/2006/relationships/image" Target="../media/image160.png"/><Relationship Id="rId163" Type="http://schemas.openxmlformats.org/officeDocument/2006/relationships/customXml" Target="../ink/ink347.xml"/><Relationship Id="rId184" Type="http://schemas.openxmlformats.org/officeDocument/2006/relationships/image" Target="../media/image182.png"/><Relationship Id="rId219" Type="http://schemas.openxmlformats.org/officeDocument/2006/relationships/customXml" Target="../ink/ink375.xml"/><Relationship Id="rId230" Type="http://schemas.openxmlformats.org/officeDocument/2006/relationships/image" Target="../media/image205.png"/><Relationship Id="rId251" Type="http://schemas.openxmlformats.org/officeDocument/2006/relationships/customXml" Target="../ink/ink391.xml"/><Relationship Id="rId25" Type="http://schemas.openxmlformats.org/officeDocument/2006/relationships/customXml" Target="../ink/ink278.xml"/><Relationship Id="rId46" Type="http://schemas.openxmlformats.org/officeDocument/2006/relationships/image" Target="../media/image112.png"/><Relationship Id="rId67" Type="http://schemas.openxmlformats.org/officeDocument/2006/relationships/customXml" Target="../ink/ink299.xml"/><Relationship Id="rId272" Type="http://schemas.openxmlformats.org/officeDocument/2006/relationships/image" Target="../media/image226.png"/><Relationship Id="rId293" Type="http://schemas.openxmlformats.org/officeDocument/2006/relationships/customXml" Target="../ink/ink412.xml"/><Relationship Id="rId88" Type="http://schemas.openxmlformats.org/officeDocument/2006/relationships/image" Target="../media/image133.png"/><Relationship Id="rId111" Type="http://schemas.openxmlformats.org/officeDocument/2006/relationships/customXml" Target="../ink/ink321.xml"/><Relationship Id="rId132" Type="http://schemas.openxmlformats.org/officeDocument/2006/relationships/image" Target="../media/image155.png"/><Relationship Id="rId153" Type="http://schemas.openxmlformats.org/officeDocument/2006/relationships/customXml" Target="../ink/ink342.xml"/><Relationship Id="rId174" Type="http://schemas.openxmlformats.org/officeDocument/2006/relationships/image" Target="../media/image177.png"/><Relationship Id="rId195" Type="http://schemas.openxmlformats.org/officeDocument/2006/relationships/customXml" Target="../ink/ink363.xml"/><Relationship Id="rId209" Type="http://schemas.openxmlformats.org/officeDocument/2006/relationships/customXml" Target="../ink/ink370.xml"/><Relationship Id="rId220" Type="http://schemas.openxmlformats.org/officeDocument/2006/relationships/image" Target="../media/image200.png"/><Relationship Id="rId241" Type="http://schemas.openxmlformats.org/officeDocument/2006/relationships/customXml" Target="../ink/ink386.xml"/><Relationship Id="rId15" Type="http://schemas.openxmlformats.org/officeDocument/2006/relationships/customXml" Target="../ink/ink273.xml"/><Relationship Id="rId36" Type="http://schemas.openxmlformats.org/officeDocument/2006/relationships/image" Target="../media/image107.png"/><Relationship Id="rId57" Type="http://schemas.openxmlformats.org/officeDocument/2006/relationships/customXml" Target="../ink/ink294.xml"/><Relationship Id="rId262" Type="http://schemas.openxmlformats.org/officeDocument/2006/relationships/image" Target="../media/image221.png"/><Relationship Id="rId283" Type="http://schemas.openxmlformats.org/officeDocument/2006/relationships/customXml" Target="../ink/ink407.xml"/><Relationship Id="rId78" Type="http://schemas.openxmlformats.org/officeDocument/2006/relationships/image" Target="../media/image128.png"/><Relationship Id="rId99" Type="http://schemas.openxmlformats.org/officeDocument/2006/relationships/customXml" Target="../ink/ink315.xml"/><Relationship Id="rId101" Type="http://schemas.openxmlformats.org/officeDocument/2006/relationships/customXml" Target="../ink/ink316.xml"/><Relationship Id="rId122" Type="http://schemas.openxmlformats.org/officeDocument/2006/relationships/image" Target="../media/image150.png"/><Relationship Id="rId143" Type="http://schemas.openxmlformats.org/officeDocument/2006/relationships/customXml" Target="../ink/ink337.xml"/><Relationship Id="rId164" Type="http://schemas.openxmlformats.org/officeDocument/2006/relationships/image" Target="../media/image171.png"/><Relationship Id="rId185" Type="http://schemas.openxmlformats.org/officeDocument/2006/relationships/customXml" Target="../ink/ink358.xml"/><Relationship Id="rId9" Type="http://schemas.openxmlformats.org/officeDocument/2006/relationships/customXml" Target="../ink/ink270.xml"/><Relationship Id="rId210" Type="http://schemas.openxmlformats.org/officeDocument/2006/relationships/image" Target="../media/image195.png"/><Relationship Id="rId26" Type="http://schemas.openxmlformats.org/officeDocument/2006/relationships/image" Target="../media/image102.png"/><Relationship Id="rId231" Type="http://schemas.openxmlformats.org/officeDocument/2006/relationships/customXml" Target="../ink/ink381.xml"/><Relationship Id="rId252" Type="http://schemas.openxmlformats.org/officeDocument/2006/relationships/image" Target="../media/image216.png"/><Relationship Id="rId273" Type="http://schemas.openxmlformats.org/officeDocument/2006/relationships/customXml" Target="../ink/ink402.xml"/><Relationship Id="rId294" Type="http://schemas.openxmlformats.org/officeDocument/2006/relationships/image" Target="../media/image237.png"/><Relationship Id="rId47" Type="http://schemas.openxmlformats.org/officeDocument/2006/relationships/customXml" Target="../ink/ink289.xml"/><Relationship Id="rId68" Type="http://schemas.openxmlformats.org/officeDocument/2006/relationships/image" Target="../media/image123.png"/><Relationship Id="rId89" Type="http://schemas.openxmlformats.org/officeDocument/2006/relationships/customXml" Target="../ink/ink310.xml"/><Relationship Id="rId112" Type="http://schemas.openxmlformats.org/officeDocument/2006/relationships/image" Target="../media/image145.png"/><Relationship Id="rId133" Type="http://schemas.openxmlformats.org/officeDocument/2006/relationships/customXml" Target="../ink/ink332.xml"/><Relationship Id="rId154" Type="http://schemas.openxmlformats.org/officeDocument/2006/relationships/image" Target="../media/image166.png"/><Relationship Id="rId175" Type="http://schemas.openxmlformats.org/officeDocument/2006/relationships/customXml" Target="../ink/ink353.xml"/><Relationship Id="rId196" Type="http://schemas.openxmlformats.org/officeDocument/2006/relationships/image" Target="../media/image188.png"/><Relationship Id="rId200" Type="http://schemas.openxmlformats.org/officeDocument/2006/relationships/image" Target="../media/image190.png"/><Relationship Id="rId16" Type="http://schemas.openxmlformats.org/officeDocument/2006/relationships/image" Target="../media/image97.png"/><Relationship Id="rId221" Type="http://schemas.openxmlformats.org/officeDocument/2006/relationships/customXml" Target="../ink/ink376.xml"/><Relationship Id="rId242" Type="http://schemas.openxmlformats.org/officeDocument/2006/relationships/image" Target="../media/image211.png"/><Relationship Id="rId263" Type="http://schemas.openxmlformats.org/officeDocument/2006/relationships/customXml" Target="../ink/ink397.xml"/><Relationship Id="rId284" Type="http://schemas.openxmlformats.org/officeDocument/2006/relationships/image" Target="../media/image232.png"/><Relationship Id="rId37" Type="http://schemas.openxmlformats.org/officeDocument/2006/relationships/customXml" Target="../ink/ink284.xml"/><Relationship Id="rId58" Type="http://schemas.openxmlformats.org/officeDocument/2006/relationships/image" Target="../media/image118.png"/><Relationship Id="rId79" Type="http://schemas.openxmlformats.org/officeDocument/2006/relationships/customXml" Target="../ink/ink305.xml"/><Relationship Id="rId102" Type="http://schemas.openxmlformats.org/officeDocument/2006/relationships/image" Target="../media/image140.png"/><Relationship Id="rId123" Type="http://schemas.openxmlformats.org/officeDocument/2006/relationships/customXml" Target="../ink/ink327.xml"/><Relationship Id="rId144" Type="http://schemas.openxmlformats.org/officeDocument/2006/relationships/image" Target="../media/image161.png"/><Relationship Id="rId90" Type="http://schemas.openxmlformats.org/officeDocument/2006/relationships/image" Target="../media/image134.png"/><Relationship Id="rId165" Type="http://schemas.openxmlformats.org/officeDocument/2006/relationships/customXml" Target="../ink/ink348.xml"/><Relationship Id="rId186" Type="http://schemas.openxmlformats.org/officeDocument/2006/relationships/image" Target="../media/image183.png"/><Relationship Id="rId211" Type="http://schemas.openxmlformats.org/officeDocument/2006/relationships/customXml" Target="../ink/ink371.xml"/><Relationship Id="rId232" Type="http://schemas.openxmlformats.org/officeDocument/2006/relationships/image" Target="../media/image206.png"/><Relationship Id="rId253" Type="http://schemas.openxmlformats.org/officeDocument/2006/relationships/customXml" Target="../ink/ink392.xml"/><Relationship Id="rId274" Type="http://schemas.openxmlformats.org/officeDocument/2006/relationships/image" Target="../media/image227.png"/><Relationship Id="rId295" Type="http://schemas.openxmlformats.org/officeDocument/2006/relationships/customXml" Target="../ink/ink413.xml"/><Relationship Id="rId27" Type="http://schemas.openxmlformats.org/officeDocument/2006/relationships/customXml" Target="../ink/ink279.xml"/><Relationship Id="rId48" Type="http://schemas.openxmlformats.org/officeDocument/2006/relationships/image" Target="../media/image113.png"/><Relationship Id="rId69" Type="http://schemas.openxmlformats.org/officeDocument/2006/relationships/customXml" Target="../ink/ink300.xml"/><Relationship Id="rId113" Type="http://schemas.openxmlformats.org/officeDocument/2006/relationships/customXml" Target="../ink/ink322.xml"/><Relationship Id="rId134" Type="http://schemas.openxmlformats.org/officeDocument/2006/relationships/image" Target="../media/image156.png"/><Relationship Id="rId80" Type="http://schemas.openxmlformats.org/officeDocument/2006/relationships/image" Target="../media/image129.png"/><Relationship Id="rId155" Type="http://schemas.openxmlformats.org/officeDocument/2006/relationships/customXml" Target="../ink/ink343.xml"/><Relationship Id="rId176" Type="http://schemas.openxmlformats.org/officeDocument/2006/relationships/image" Target="../media/image178.png"/><Relationship Id="rId197" Type="http://schemas.openxmlformats.org/officeDocument/2006/relationships/customXml" Target="../ink/ink364.xml"/><Relationship Id="rId201" Type="http://schemas.openxmlformats.org/officeDocument/2006/relationships/customXml" Target="../ink/ink366.xml"/><Relationship Id="rId222" Type="http://schemas.openxmlformats.org/officeDocument/2006/relationships/image" Target="../media/image201.png"/><Relationship Id="rId243" Type="http://schemas.openxmlformats.org/officeDocument/2006/relationships/customXml" Target="../ink/ink387.xml"/><Relationship Id="rId264" Type="http://schemas.openxmlformats.org/officeDocument/2006/relationships/image" Target="../media/image222.png"/><Relationship Id="rId285" Type="http://schemas.openxmlformats.org/officeDocument/2006/relationships/customXml" Target="../ink/ink408.xml"/><Relationship Id="rId17" Type="http://schemas.openxmlformats.org/officeDocument/2006/relationships/customXml" Target="../ink/ink274.xml"/><Relationship Id="rId38" Type="http://schemas.openxmlformats.org/officeDocument/2006/relationships/image" Target="../media/image108.png"/><Relationship Id="rId59" Type="http://schemas.openxmlformats.org/officeDocument/2006/relationships/customXml" Target="../ink/ink295.xml"/><Relationship Id="rId103" Type="http://schemas.openxmlformats.org/officeDocument/2006/relationships/customXml" Target="../ink/ink317.xml"/><Relationship Id="rId124" Type="http://schemas.openxmlformats.org/officeDocument/2006/relationships/image" Target="../media/image151.png"/><Relationship Id="rId70" Type="http://schemas.openxmlformats.org/officeDocument/2006/relationships/image" Target="../media/image124.png"/><Relationship Id="rId91" Type="http://schemas.openxmlformats.org/officeDocument/2006/relationships/customXml" Target="../ink/ink311.xml"/><Relationship Id="rId145" Type="http://schemas.openxmlformats.org/officeDocument/2006/relationships/customXml" Target="../ink/ink338.xml"/><Relationship Id="rId166" Type="http://schemas.openxmlformats.org/officeDocument/2006/relationships/image" Target="../media/image173.png"/><Relationship Id="rId187" Type="http://schemas.openxmlformats.org/officeDocument/2006/relationships/customXml" Target="../ink/ink359.xml"/><Relationship Id="rId1" Type="http://schemas.openxmlformats.org/officeDocument/2006/relationships/slideLayout" Target="../slideLayouts/slideLayout2.xml"/><Relationship Id="rId212" Type="http://schemas.openxmlformats.org/officeDocument/2006/relationships/image" Target="../media/image196.png"/><Relationship Id="rId233" Type="http://schemas.openxmlformats.org/officeDocument/2006/relationships/customXml" Target="../ink/ink382.xml"/><Relationship Id="rId254" Type="http://schemas.openxmlformats.org/officeDocument/2006/relationships/image" Target="../media/image217.png"/><Relationship Id="rId28" Type="http://schemas.openxmlformats.org/officeDocument/2006/relationships/image" Target="../media/image103.png"/><Relationship Id="rId49" Type="http://schemas.openxmlformats.org/officeDocument/2006/relationships/customXml" Target="../ink/ink290.xml"/><Relationship Id="rId114" Type="http://schemas.openxmlformats.org/officeDocument/2006/relationships/image" Target="../media/image146.png"/><Relationship Id="rId275" Type="http://schemas.openxmlformats.org/officeDocument/2006/relationships/customXml" Target="../ink/ink403.xml"/><Relationship Id="rId296" Type="http://schemas.openxmlformats.org/officeDocument/2006/relationships/image" Target="../media/image238.png"/><Relationship Id="rId60" Type="http://schemas.openxmlformats.org/officeDocument/2006/relationships/image" Target="../media/image119.png"/><Relationship Id="rId81" Type="http://schemas.openxmlformats.org/officeDocument/2006/relationships/customXml" Target="../ink/ink306.xml"/><Relationship Id="rId135" Type="http://schemas.openxmlformats.org/officeDocument/2006/relationships/customXml" Target="../ink/ink333.xml"/><Relationship Id="rId156" Type="http://schemas.openxmlformats.org/officeDocument/2006/relationships/image" Target="../media/image167.png"/><Relationship Id="rId177" Type="http://schemas.openxmlformats.org/officeDocument/2006/relationships/customXml" Target="../ink/ink354.xml"/><Relationship Id="rId198" Type="http://schemas.openxmlformats.org/officeDocument/2006/relationships/image" Target="../media/image189.png"/><Relationship Id="rId202" Type="http://schemas.openxmlformats.org/officeDocument/2006/relationships/image" Target="../media/image191.png"/><Relationship Id="rId223" Type="http://schemas.openxmlformats.org/officeDocument/2006/relationships/customXml" Target="../ink/ink377.xml"/><Relationship Id="rId244" Type="http://schemas.openxmlformats.org/officeDocument/2006/relationships/image" Target="../media/image212.png"/><Relationship Id="rId18" Type="http://schemas.openxmlformats.org/officeDocument/2006/relationships/image" Target="../media/image98.png"/><Relationship Id="rId39" Type="http://schemas.openxmlformats.org/officeDocument/2006/relationships/customXml" Target="../ink/ink285.xml"/><Relationship Id="rId265" Type="http://schemas.openxmlformats.org/officeDocument/2006/relationships/customXml" Target="../ink/ink398.xml"/><Relationship Id="rId286" Type="http://schemas.openxmlformats.org/officeDocument/2006/relationships/image" Target="../media/image233.png"/><Relationship Id="rId50" Type="http://schemas.openxmlformats.org/officeDocument/2006/relationships/image" Target="../media/image114.png"/><Relationship Id="rId104" Type="http://schemas.openxmlformats.org/officeDocument/2006/relationships/image" Target="../media/image141.png"/><Relationship Id="rId125" Type="http://schemas.openxmlformats.org/officeDocument/2006/relationships/customXml" Target="../ink/ink328.xml"/><Relationship Id="rId146" Type="http://schemas.openxmlformats.org/officeDocument/2006/relationships/image" Target="../media/image162.png"/><Relationship Id="rId167" Type="http://schemas.openxmlformats.org/officeDocument/2006/relationships/customXml" Target="../ink/ink349.xml"/><Relationship Id="rId188" Type="http://schemas.openxmlformats.org/officeDocument/2006/relationships/image" Target="../media/image184.png"/><Relationship Id="rId71" Type="http://schemas.openxmlformats.org/officeDocument/2006/relationships/customXml" Target="../ink/ink301.xml"/><Relationship Id="rId92" Type="http://schemas.openxmlformats.org/officeDocument/2006/relationships/image" Target="../media/image135.png"/><Relationship Id="rId213" Type="http://schemas.openxmlformats.org/officeDocument/2006/relationships/customXml" Target="../ink/ink372.xml"/><Relationship Id="rId234" Type="http://schemas.openxmlformats.org/officeDocument/2006/relationships/image" Target="../media/image207.png"/><Relationship Id="rId2" Type="http://schemas.openxmlformats.org/officeDocument/2006/relationships/notesSlide" Target="../notesSlides/notesSlide7.xml"/><Relationship Id="rId29" Type="http://schemas.openxmlformats.org/officeDocument/2006/relationships/customXml" Target="../ink/ink280.xml"/><Relationship Id="rId255" Type="http://schemas.openxmlformats.org/officeDocument/2006/relationships/customXml" Target="../ink/ink393.xml"/><Relationship Id="rId276" Type="http://schemas.openxmlformats.org/officeDocument/2006/relationships/image" Target="../media/image228.png"/><Relationship Id="rId297" Type="http://schemas.openxmlformats.org/officeDocument/2006/relationships/customXml" Target="../ink/ink414.xml"/><Relationship Id="rId40" Type="http://schemas.openxmlformats.org/officeDocument/2006/relationships/image" Target="../media/image109.png"/><Relationship Id="rId115" Type="http://schemas.openxmlformats.org/officeDocument/2006/relationships/customXml" Target="../ink/ink323.xml"/><Relationship Id="rId136" Type="http://schemas.openxmlformats.org/officeDocument/2006/relationships/image" Target="../media/image157.png"/><Relationship Id="rId157" Type="http://schemas.openxmlformats.org/officeDocument/2006/relationships/customXml" Target="../ink/ink344.xml"/><Relationship Id="rId178" Type="http://schemas.openxmlformats.org/officeDocument/2006/relationships/image" Target="../media/image179.png"/><Relationship Id="rId61" Type="http://schemas.openxmlformats.org/officeDocument/2006/relationships/customXml" Target="../ink/ink296.xml"/><Relationship Id="rId82" Type="http://schemas.openxmlformats.org/officeDocument/2006/relationships/image" Target="../media/image130.png"/><Relationship Id="rId199" Type="http://schemas.openxmlformats.org/officeDocument/2006/relationships/customXml" Target="../ink/ink365.xml"/><Relationship Id="rId203" Type="http://schemas.openxmlformats.org/officeDocument/2006/relationships/customXml" Target="../ink/ink367.xml"/><Relationship Id="rId19" Type="http://schemas.openxmlformats.org/officeDocument/2006/relationships/customXml" Target="../ink/ink275.xml"/><Relationship Id="rId224" Type="http://schemas.openxmlformats.org/officeDocument/2006/relationships/image" Target="../media/image202.png"/><Relationship Id="rId245" Type="http://schemas.openxmlformats.org/officeDocument/2006/relationships/customXml" Target="../ink/ink388.xml"/><Relationship Id="rId266" Type="http://schemas.openxmlformats.org/officeDocument/2006/relationships/image" Target="../media/image223.png"/><Relationship Id="rId287" Type="http://schemas.openxmlformats.org/officeDocument/2006/relationships/customXml" Target="../ink/ink409.xml"/><Relationship Id="rId30" Type="http://schemas.openxmlformats.org/officeDocument/2006/relationships/image" Target="../media/image104.png"/><Relationship Id="rId105" Type="http://schemas.openxmlformats.org/officeDocument/2006/relationships/customXml" Target="../ink/ink318.xml"/><Relationship Id="rId126" Type="http://schemas.openxmlformats.org/officeDocument/2006/relationships/image" Target="../media/image152.png"/><Relationship Id="rId147" Type="http://schemas.openxmlformats.org/officeDocument/2006/relationships/customXml" Target="../ink/ink339.xml"/><Relationship Id="rId168" Type="http://schemas.openxmlformats.org/officeDocument/2006/relationships/image" Target="../media/image174.png"/><Relationship Id="rId51" Type="http://schemas.openxmlformats.org/officeDocument/2006/relationships/customXml" Target="../ink/ink291.xml"/><Relationship Id="rId72" Type="http://schemas.openxmlformats.org/officeDocument/2006/relationships/image" Target="../media/image125.png"/><Relationship Id="rId93" Type="http://schemas.openxmlformats.org/officeDocument/2006/relationships/customXml" Target="../ink/ink312.xml"/><Relationship Id="rId189" Type="http://schemas.openxmlformats.org/officeDocument/2006/relationships/customXml" Target="../ink/ink360.xml"/><Relationship Id="rId3" Type="http://schemas.openxmlformats.org/officeDocument/2006/relationships/image" Target="../media/image58.png"/><Relationship Id="rId214" Type="http://schemas.openxmlformats.org/officeDocument/2006/relationships/image" Target="../media/image197.png"/><Relationship Id="rId235" Type="http://schemas.openxmlformats.org/officeDocument/2006/relationships/customXml" Target="../ink/ink383.xml"/><Relationship Id="rId256" Type="http://schemas.openxmlformats.org/officeDocument/2006/relationships/image" Target="../media/image218.png"/><Relationship Id="rId277" Type="http://schemas.openxmlformats.org/officeDocument/2006/relationships/customXml" Target="../ink/ink404.xml"/><Relationship Id="rId298" Type="http://schemas.openxmlformats.org/officeDocument/2006/relationships/image" Target="../media/image239.png"/><Relationship Id="rId116" Type="http://schemas.openxmlformats.org/officeDocument/2006/relationships/image" Target="../media/image147.png"/><Relationship Id="rId137" Type="http://schemas.openxmlformats.org/officeDocument/2006/relationships/customXml" Target="../ink/ink334.xml"/><Relationship Id="rId158" Type="http://schemas.openxmlformats.org/officeDocument/2006/relationships/image" Target="../media/image168.png"/><Relationship Id="rId20" Type="http://schemas.openxmlformats.org/officeDocument/2006/relationships/image" Target="../media/image99.png"/><Relationship Id="rId41" Type="http://schemas.openxmlformats.org/officeDocument/2006/relationships/customXml" Target="../ink/ink286.xml"/><Relationship Id="rId62" Type="http://schemas.openxmlformats.org/officeDocument/2006/relationships/image" Target="../media/image120.png"/><Relationship Id="rId83" Type="http://schemas.openxmlformats.org/officeDocument/2006/relationships/customXml" Target="../ink/ink307.xml"/><Relationship Id="rId179" Type="http://schemas.openxmlformats.org/officeDocument/2006/relationships/customXml" Target="../ink/ink355.xml"/><Relationship Id="rId190" Type="http://schemas.openxmlformats.org/officeDocument/2006/relationships/image" Target="../media/image185.png"/><Relationship Id="rId204" Type="http://schemas.openxmlformats.org/officeDocument/2006/relationships/image" Target="../media/image192.png"/><Relationship Id="rId225" Type="http://schemas.openxmlformats.org/officeDocument/2006/relationships/customXml" Target="../ink/ink378.xml"/><Relationship Id="rId246" Type="http://schemas.openxmlformats.org/officeDocument/2006/relationships/image" Target="../media/image213.png"/><Relationship Id="rId267" Type="http://schemas.openxmlformats.org/officeDocument/2006/relationships/customXml" Target="../ink/ink399.xml"/><Relationship Id="rId288" Type="http://schemas.openxmlformats.org/officeDocument/2006/relationships/image" Target="../media/image234.png"/><Relationship Id="rId106" Type="http://schemas.openxmlformats.org/officeDocument/2006/relationships/image" Target="../media/image142.png"/><Relationship Id="rId127" Type="http://schemas.openxmlformats.org/officeDocument/2006/relationships/customXml" Target="../ink/ink329.xml"/><Relationship Id="rId10" Type="http://schemas.openxmlformats.org/officeDocument/2006/relationships/image" Target="../media/image94.png"/><Relationship Id="rId31" Type="http://schemas.openxmlformats.org/officeDocument/2006/relationships/customXml" Target="../ink/ink281.xml"/><Relationship Id="rId52" Type="http://schemas.openxmlformats.org/officeDocument/2006/relationships/image" Target="../media/image115.png"/><Relationship Id="rId73" Type="http://schemas.openxmlformats.org/officeDocument/2006/relationships/customXml" Target="../ink/ink302.xml"/><Relationship Id="rId94" Type="http://schemas.openxmlformats.org/officeDocument/2006/relationships/image" Target="../media/image136.png"/><Relationship Id="rId148" Type="http://schemas.openxmlformats.org/officeDocument/2006/relationships/image" Target="../media/image163.png"/><Relationship Id="rId169" Type="http://schemas.openxmlformats.org/officeDocument/2006/relationships/customXml" Target="../ink/ink350.xml"/><Relationship Id="rId4" Type="http://schemas.openxmlformats.org/officeDocument/2006/relationships/image" Target="../media/image172.png"/><Relationship Id="rId180" Type="http://schemas.openxmlformats.org/officeDocument/2006/relationships/image" Target="../media/image180.png"/><Relationship Id="rId215" Type="http://schemas.openxmlformats.org/officeDocument/2006/relationships/customXml" Target="../ink/ink373.xml"/><Relationship Id="rId236" Type="http://schemas.openxmlformats.org/officeDocument/2006/relationships/image" Target="../media/image208.png"/><Relationship Id="rId257" Type="http://schemas.openxmlformats.org/officeDocument/2006/relationships/customXml" Target="../ink/ink394.xml"/><Relationship Id="rId278" Type="http://schemas.openxmlformats.org/officeDocument/2006/relationships/image" Target="../media/image229.png"/><Relationship Id="rId42" Type="http://schemas.openxmlformats.org/officeDocument/2006/relationships/image" Target="../media/image110.png"/><Relationship Id="rId84" Type="http://schemas.openxmlformats.org/officeDocument/2006/relationships/image" Target="../media/image131.png"/><Relationship Id="rId138" Type="http://schemas.openxmlformats.org/officeDocument/2006/relationships/image" Target="../media/image158.png"/><Relationship Id="rId191" Type="http://schemas.openxmlformats.org/officeDocument/2006/relationships/customXml" Target="../ink/ink361.xml"/><Relationship Id="rId205" Type="http://schemas.openxmlformats.org/officeDocument/2006/relationships/customXml" Target="../ink/ink368.xml"/><Relationship Id="rId247" Type="http://schemas.openxmlformats.org/officeDocument/2006/relationships/customXml" Target="../ink/ink389.xml"/><Relationship Id="rId107" Type="http://schemas.openxmlformats.org/officeDocument/2006/relationships/customXml" Target="../ink/ink319.xml"/><Relationship Id="rId289" Type="http://schemas.openxmlformats.org/officeDocument/2006/relationships/customXml" Target="../ink/ink410.xml"/><Relationship Id="rId11" Type="http://schemas.openxmlformats.org/officeDocument/2006/relationships/customXml" Target="../ink/ink271.xml"/><Relationship Id="rId53" Type="http://schemas.openxmlformats.org/officeDocument/2006/relationships/customXml" Target="../ink/ink292.xml"/><Relationship Id="rId149" Type="http://schemas.openxmlformats.org/officeDocument/2006/relationships/customXml" Target="../ink/ink340.xml"/><Relationship Id="rId95" Type="http://schemas.openxmlformats.org/officeDocument/2006/relationships/customXml" Target="../ink/ink313.xml"/><Relationship Id="rId160" Type="http://schemas.openxmlformats.org/officeDocument/2006/relationships/image" Target="../media/image169.png"/><Relationship Id="rId216" Type="http://schemas.openxmlformats.org/officeDocument/2006/relationships/image" Target="../media/image198.png"/><Relationship Id="rId258" Type="http://schemas.openxmlformats.org/officeDocument/2006/relationships/image" Target="../media/image219.png"/><Relationship Id="rId22" Type="http://schemas.openxmlformats.org/officeDocument/2006/relationships/image" Target="../media/image100.png"/><Relationship Id="rId64" Type="http://schemas.openxmlformats.org/officeDocument/2006/relationships/image" Target="../media/image121.png"/><Relationship Id="rId118" Type="http://schemas.openxmlformats.org/officeDocument/2006/relationships/image" Target="../media/image148.png"/><Relationship Id="rId171" Type="http://schemas.openxmlformats.org/officeDocument/2006/relationships/customXml" Target="../ink/ink351.xml"/><Relationship Id="rId227" Type="http://schemas.openxmlformats.org/officeDocument/2006/relationships/customXml" Target="../ink/ink379.xml"/><Relationship Id="rId269" Type="http://schemas.openxmlformats.org/officeDocument/2006/relationships/customXml" Target="../ink/ink400.xml"/><Relationship Id="rId33" Type="http://schemas.openxmlformats.org/officeDocument/2006/relationships/customXml" Target="../ink/ink282.xml"/><Relationship Id="rId129" Type="http://schemas.openxmlformats.org/officeDocument/2006/relationships/customXml" Target="../ink/ink330.xml"/><Relationship Id="rId280" Type="http://schemas.openxmlformats.org/officeDocument/2006/relationships/image" Target="../media/image2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CS2106 Tutorial 8</a:t>
            </a:r>
            <a:endParaRPr/>
          </a:p>
        </p:txBody>
      </p:sp>
      <p:sp>
        <p:nvSpPr>
          <p:cNvPr id="101" name="Google Shape;101;p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r>
              <a:rPr lang="en-SG"/>
              <a:t>Disjoint Memory Allocation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0830-757C-B74A-9678-038DDA6AF2B8}"/>
              </a:ext>
            </a:extLst>
          </p:cNvPr>
          <p:cNvSpPr>
            <a:spLocks noGrp="1"/>
          </p:cNvSpPr>
          <p:nvPr>
            <p:ph type="title"/>
          </p:nvPr>
        </p:nvSpPr>
        <p:spPr/>
        <p:txBody>
          <a:bodyPr>
            <a:normAutofit fontScale="90000"/>
          </a:bodyPr>
          <a:lstStyle/>
          <a:p>
            <a:r>
              <a:rPr lang="en-US"/>
              <a:t>Q1a: pure paging</a:t>
            </a:r>
          </a:p>
        </p:txBody>
      </p:sp>
      <p:sp>
        <p:nvSpPr>
          <p:cNvPr id="3" name="Text Placeholder 2">
            <a:extLst>
              <a:ext uri="{FF2B5EF4-FFF2-40B4-BE49-F238E27FC236}">
                <a16:creationId xmlns:a16="http://schemas.microsoft.com/office/drawing/2014/main" id="{9FDC6403-E42E-A04A-BF06-B0CD3E13B036}"/>
              </a:ext>
            </a:extLst>
          </p:cNvPr>
          <p:cNvSpPr>
            <a:spLocks noGrp="1"/>
          </p:cNvSpPr>
          <p:nvPr>
            <p:ph type="body" idx="1"/>
          </p:nvPr>
        </p:nvSpPr>
        <p:spPr>
          <a:xfrm>
            <a:off x="380114" y="1460025"/>
            <a:ext cx="3352334" cy="2880000"/>
          </a:xfrm>
        </p:spPr>
        <p:txBody>
          <a:bodyPr>
            <a:normAutofit fontScale="92500" lnSpcReduction="10000"/>
          </a:bodyPr>
          <a:lstStyle/>
          <a:p>
            <a:pPr marL="146050" indent="0">
              <a:buNone/>
            </a:pPr>
            <a:r>
              <a:rPr lang="en-SG"/>
              <a:t>Note 1: </a:t>
            </a:r>
          </a:p>
          <a:p>
            <a:pPr marL="146050" indent="0">
              <a:buNone/>
            </a:pPr>
            <a:endParaRPr lang="en-SG"/>
          </a:p>
          <a:p>
            <a:pPr marL="146050" indent="0">
              <a:buNone/>
            </a:pPr>
            <a:r>
              <a:rPr lang="en-SG"/>
              <a:t>Observe that the consecutive logical addresses may not be consecutive in physical memory (e.g. 2nd and 3rd Data word). </a:t>
            </a:r>
          </a:p>
          <a:p>
            <a:pPr marL="146050" indent="0">
              <a:buNone/>
            </a:pPr>
            <a:endParaRPr lang="en-SG"/>
          </a:p>
          <a:p>
            <a:pPr marL="146050" indent="0">
              <a:buNone/>
            </a:pPr>
            <a:r>
              <a:rPr lang="en-SG"/>
              <a:t>Note 2: </a:t>
            </a:r>
          </a:p>
          <a:p>
            <a:pPr marL="146050" indent="0">
              <a:buNone/>
            </a:pPr>
            <a:endParaRPr lang="en-SG"/>
          </a:p>
          <a:p>
            <a:pPr marL="146050" indent="0">
              <a:buNone/>
            </a:pPr>
            <a:r>
              <a:rPr lang="en-SG"/>
              <a:t>Incorrect memory access is not catchable if it is still within valid page boundary. </a:t>
            </a:r>
          </a:p>
          <a:p>
            <a:pPr marL="146050" indent="0">
              <a:buNone/>
            </a:pPr>
            <a:endParaRPr lang="en-SG"/>
          </a:p>
          <a:p>
            <a:pPr marL="146050" indent="0">
              <a:buNone/>
            </a:pPr>
            <a:r>
              <a:rPr lang="en-SG"/>
              <a:t> </a:t>
            </a:r>
          </a:p>
          <a:p>
            <a:endParaRPr lang="en-SG"/>
          </a:p>
        </p:txBody>
      </p:sp>
      <p:pic>
        <p:nvPicPr>
          <p:cNvPr id="18" name="Picture 17">
            <a:extLst>
              <a:ext uri="{FF2B5EF4-FFF2-40B4-BE49-F238E27FC236}">
                <a16:creationId xmlns:a16="http://schemas.microsoft.com/office/drawing/2014/main" id="{B3EFCB64-7CA9-8B4B-90FE-6F35762A9688}"/>
              </a:ext>
            </a:extLst>
          </p:cNvPr>
          <p:cNvPicPr>
            <a:picLocks noChangeAspect="1"/>
          </p:cNvPicPr>
          <p:nvPr/>
        </p:nvPicPr>
        <p:blipFill>
          <a:blip r:embed="rId3"/>
          <a:stretch>
            <a:fillRect/>
          </a:stretch>
        </p:blipFill>
        <p:spPr>
          <a:xfrm>
            <a:off x="4358989" y="4297639"/>
            <a:ext cx="1864740" cy="815824"/>
          </a:xfrm>
          <a:prstGeom prst="rect">
            <a:avLst/>
          </a:prstGeom>
        </p:spPr>
      </p:pic>
      <p:sp>
        <p:nvSpPr>
          <p:cNvPr id="36" name="Rectangle 35">
            <a:extLst>
              <a:ext uri="{FF2B5EF4-FFF2-40B4-BE49-F238E27FC236}">
                <a16:creationId xmlns:a16="http://schemas.microsoft.com/office/drawing/2014/main" id="{F523937C-DC8A-1044-8329-E178EFA31DD6}"/>
              </a:ext>
            </a:extLst>
          </p:cNvPr>
          <p:cNvSpPr/>
          <p:nvPr/>
        </p:nvSpPr>
        <p:spPr>
          <a:xfrm>
            <a:off x="5217825" y="860719"/>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37" name="Rectangle 36">
            <a:extLst>
              <a:ext uri="{FF2B5EF4-FFF2-40B4-BE49-F238E27FC236}">
                <a16:creationId xmlns:a16="http://schemas.microsoft.com/office/drawing/2014/main" id="{536B275B-F52B-1647-8D4E-CF3E726DEA15}"/>
              </a:ext>
            </a:extLst>
          </p:cNvPr>
          <p:cNvSpPr/>
          <p:nvPr/>
        </p:nvSpPr>
        <p:spPr>
          <a:xfrm>
            <a:off x="5217825" y="2574474"/>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38" name="Rectangle 37">
            <a:extLst>
              <a:ext uri="{FF2B5EF4-FFF2-40B4-BE49-F238E27FC236}">
                <a16:creationId xmlns:a16="http://schemas.microsoft.com/office/drawing/2014/main" id="{5BA3700E-9134-9346-AED6-440359DF664C}"/>
              </a:ext>
            </a:extLst>
          </p:cNvPr>
          <p:cNvSpPr/>
          <p:nvPr/>
        </p:nvSpPr>
        <p:spPr>
          <a:xfrm>
            <a:off x="5217825" y="1143506"/>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39" name="Rectangle 38">
            <a:extLst>
              <a:ext uri="{FF2B5EF4-FFF2-40B4-BE49-F238E27FC236}">
                <a16:creationId xmlns:a16="http://schemas.microsoft.com/office/drawing/2014/main" id="{75F45071-DAF7-9342-BDDB-FDFC1939B842}"/>
              </a:ext>
            </a:extLst>
          </p:cNvPr>
          <p:cNvSpPr/>
          <p:nvPr/>
        </p:nvSpPr>
        <p:spPr>
          <a:xfrm>
            <a:off x="5217825" y="1432477"/>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40" name="Rectangle 39">
            <a:extLst>
              <a:ext uri="{FF2B5EF4-FFF2-40B4-BE49-F238E27FC236}">
                <a16:creationId xmlns:a16="http://schemas.microsoft.com/office/drawing/2014/main" id="{99932630-B834-6C45-BC56-E07B5A26D100}"/>
              </a:ext>
            </a:extLst>
          </p:cNvPr>
          <p:cNvSpPr/>
          <p:nvPr/>
        </p:nvSpPr>
        <p:spPr>
          <a:xfrm>
            <a:off x="5217825" y="1721448"/>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41" name="Rectangle 40">
            <a:extLst>
              <a:ext uri="{FF2B5EF4-FFF2-40B4-BE49-F238E27FC236}">
                <a16:creationId xmlns:a16="http://schemas.microsoft.com/office/drawing/2014/main" id="{41BC38BB-2BD8-6140-9A76-A075649A0910}"/>
              </a:ext>
            </a:extLst>
          </p:cNvPr>
          <p:cNvSpPr/>
          <p:nvPr/>
        </p:nvSpPr>
        <p:spPr>
          <a:xfrm>
            <a:off x="5217825" y="200423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42" name="Rectangle 41">
            <a:extLst>
              <a:ext uri="{FF2B5EF4-FFF2-40B4-BE49-F238E27FC236}">
                <a16:creationId xmlns:a16="http://schemas.microsoft.com/office/drawing/2014/main" id="{47BCA948-60BA-A246-860A-59E30A4A467D}"/>
              </a:ext>
            </a:extLst>
          </p:cNvPr>
          <p:cNvSpPr/>
          <p:nvPr/>
        </p:nvSpPr>
        <p:spPr>
          <a:xfrm>
            <a:off x="5217825" y="2283993"/>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43" name="Rectangle 42">
            <a:extLst>
              <a:ext uri="{FF2B5EF4-FFF2-40B4-BE49-F238E27FC236}">
                <a16:creationId xmlns:a16="http://schemas.microsoft.com/office/drawing/2014/main" id="{9BEB308E-630D-4046-9F2D-51523B794A9B}"/>
              </a:ext>
            </a:extLst>
          </p:cNvPr>
          <p:cNvSpPr/>
          <p:nvPr/>
        </p:nvSpPr>
        <p:spPr>
          <a:xfrm>
            <a:off x="5217825" y="2864955"/>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44" name="Rectangle 43">
            <a:extLst>
              <a:ext uri="{FF2B5EF4-FFF2-40B4-BE49-F238E27FC236}">
                <a16:creationId xmlns:a16="http://schemas.microsoft.com/office/drawing/2014/main" id="{5A2B27A3-637E-5849-AFE5-93166B0E4EC1}"/>
              </a:ext>
            </a:extLst>
          </p:cNvPr>
          <p:cNvSpPr/>
          <p:nvPr/>
        </p:nvSpPr>
        <p:spPr>
          <a:xfrm>
            <a:off x="5217825" y="315205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45" name="Rectangle 44">
            <a:extLst>
              <a:ext uri="{FF2B5EF4-FFF2-40B4-BE49-F238E27FC236}">
                <a16:creationId xmlns:a16="http://schemas.microsoft.com/office/drawing/2014/main" id="{9A3C7ED9-8601-734D-B3DA-7FFFE7A21947}"/>
              </a:ext>
            </a:extLst>
          </p:cNvPr>
          <p:cNvSpPr/>
          <p:nvPr/>
        </p:nvSpPr>
        <p:spPr>
          <a:xfrm>
            <a:off x="5217825" y="3431075"/>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46" name="Rectangle 45">
            <a:extLst>
              <a:ext uri="{FF2B5EF4-FFF2-40B4-BE49-F238E27FC236}">
                <a16:creationId xmlns:a16="http://schemas.microsoft.com/office/drawing/2014/main" id="{6685C146-B6B3-7B4E-9994-9D7A8A9FAA7D}"/>
              </a:ext>
            </a:extLst>
          </p:cNvPr>
          <p:cNvSpPr/>
          <p:nvPr/>
        </p:nvSpPr>
        <p:spPr>
          <a:xfrm>
            <a:off x="5217825" y="3716669"/>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sp>
        <p:nvSpPr>
          <p:cNvPr id="47" name="Rectangle 46">
            <a:extLst>
              <a:ext uri="{FF2B5EF4-FFF2-40B4-BE49-F238E27FC236}">
                <a16:creationId xmlns:a16="http://schemas.microsoft.com/office/drawing/2014/main" id="{38F22D93-CB48-A942-B8AB-EF19246F4254}"/>
              </a:ext>
            </a:extLst>
          </p:cNvPr>
          <p:cNvSpPr/>
          <p:nvPr/>
        </p:nvSpPr>
        <p:spPr>
          <a:xfrm>
            <a:off x="5227159" y="857195"/>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6F944576-F63C-F747-A69D-BF7FE7F3E005}"/>
              </a:ext>
            </a:extLst>
          </p:cNvPr>
          <p:cNvSpPr/>
          <p:nvPr/>
        </p:nvSpPr>
        <p:spPr>
          <a:xfrm>
            <a:off x="5217825" y="1999992"/>
            <a:ext cx="1463040" cy="114351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3BBCD6D9-B434-D64F-A81E-F3A60AAFE4EC}"/>
              </a:ext>
            </a:extLst>
          </p:cNvPr>
          <p:cNvSpPr/>
          <p:nvPr/>
        </p:nvSpPr>
        <p:spPr>
          <a:xfrm>
            <a:off x="5217825" y="3151202"/>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50" name="Rectangle 49">
            <a:extLst>
              <a:ext uri="{FF2B5EF4-FFF2-40B4-BE49-F238E27FC236}">
                <a16:creationId xmlns:a16="http://schemas.microsoft.com/office/drawing/2014/main" id="{DE86F16D-BC18-7D4D-818C-669790DF5009}"/>
              </a:ext>
            </a:extLst>
          </p:cNvPr>
          <p:cNvSpPr/>
          <p:nvPr/>
        </p:nvSpPr>
        <p:spPr>
          <a:xfrm>
            <a:off x="7300846" y="146304"/>
            <a:ext cx="1463040" cy="4997196"/>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0CCD1205-FCCE-B04D-B128-B64818AFE6D9}"/>
              </a:ext>
            </a:extLst>
          </p:cNvPr>
          <p:cNvSpPr/>
          <p:nvPr/>
        </p:nvSpPr>
        <p:spPr>
          <a:xfrm>
            <a:off x="7300846" y="1256212"/>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52" name="Rectangle 51">
            <a:extLst>
              <a:ext uri="{FF2B5EF4-FFF2-40B4-BE49-F238E27FC236}">
                <a16:creationId xmlns:a16="http://schemas.microsoft.com/office/drawing/2014/main" id="{02454841-F6AB-1749-BE5A-3D9EB0B562C3}"/>
              </a:ext>
            </a:extLst>
          </p:cNvPr>
          <p:cNvSpPr/>
          <p:nvPr/>
        </p:nvSpPr>
        <p:spPr>
          <a:xfrm>
            <a:off x="7300846" y="685973"/>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53" name="Rectangle 52">
            <a:extLst>
              <a:ext uri="{FF2B5EF4-FFF2-40B4-BE49-F238E27FC236}">
                <a16:creationId xmlns:a16="http://schemas.microsoft.com/office/drawing/2014/main" id="{9C08F87F-79DF-6341-8D80-CDBBFCFDB663}"/>
              </a:ext>
            </a:extLst>
          </p:cNvPr>
          <p:cNvSpPr/>
          <p:nvPr/>
        </p:nvSpPr>
        <p:spPr>
          <a:xfrm>
            <a:off x="7300846" y="965731"/>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54" name="Rectangle 53">
            <a:extLst>
              <a:ext uri="{FF2B5EF4-FFF2-40B4-BE49-F238E27FC236}">
                <a16:creationId xmlns:a16="http://schemas.microsoft.com/office/drawing/2014/main" id="{25C373E0-E0FC-0F47-B9D5-3C96BC364A04}"/>
              </a:ext>
            </a:extLst>
          </p:cNvPr>
          <p:cNvSpPr/>
          <p:nvPr/>
        </p:nvSpPr>
        <p:spPr>
          <a:xfrm>
            <a:off x="7300846" y="1546693"/>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55" name="Rectangle 54">
            <a:extLst>
              <a:ext uri="{FF2B5EF4-FFF2-40B4-BE49-F238E27FC236}">
                <a16:creationId xmlns:a16="http://schemas.microsoft.com/office/drawing/2014/main" id="{7511C9CD-6CCA-E149-A17F-CF77FA18ADD7}"/>
              </a:ext>
            </a:extLst>
          </p:cNvPr>
          <p:cNvSpPr/>
          <p:nvPr/>
        </p:nvSpPr>
        <p:spPr>
          <a:xfrm>
            <a:off x="7300846" y="681730"/>
            <a:ext cx="1463040" cy="114351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A8732BBF-077A-EF4A-BD15-EE307A016081}"/>
              </a:ext>
            </a:extLst>
          </p:cNvPr>
          <p:cNvSpPr/>
          <p:nvPr/>
        </p:nvSpPr>
        <p:spPr>
          <a:xfrm>
            <a:off x="7300846" y="2212486"/>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57" name="Rectangle 56">
            <a:extLst>
              <a:ext uri="{FF2B5EF4-FFF2-40B4-BE49-F238E27FC236}">
                <a16:creationId xmlns:a16="http://schemas.microsoft.com/office/drawing/2014/main" id="{11BFC017-E2EB-AF45-9EEE-B4C10A3ED8C5}"/>
              </a:ext>
            </a:extLst>
          </p:cNvPr>
          <p:cNvSpPr/>
          <p:nvPr/>
        </p:nvSpPr>
        <p:spPr>
          <a:xfrm>
            <a:off x="7300846" y="2495273"/>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58" name="Rectangle 57">
            <a:extLst>
              <a:ext uri="{FF2B5EF4-FFF2-40B4-BE49-F238E27FC236}">
                <a16:creationId xmlns:a16="http://schemas.microsoft.com/office/drawing/2014/main" id="{E4FC1ADC-63E9-EF4C-9566-6114C858B94C}"/>
              </a:ext>
            </a:extLst>
          </p:cNvPr>
          <p:cNvSpPr/>
          <p:nvPr/>
        </p:nvSpPr>
        <p:spPr>
          <a:xfrm>
            <a:off x="7300846" y="2784244"/>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59" name="Rectangle 58">
            <a:extLst>
              <a:ext uri="{FF2B5EF4-FFF2-40B4-BE49-F238E27FC236}">
                <a16:creationId xmlns:a16="http://schemas.microsoft.com/office/drawing/2014/main" id="{11CED982-DD5F-4747-B782-ABCCAB11AC07}"/>
              </a:ext>
            </a:extLst>
          </p:cNvPr>
          <p:cNvSpPr/>
          <p:nvPr/>
        </p:nvSpPr>
        <p:spPr>
          <a:xfrm>
            <a:off x="7300846" y="307321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60" name="Rectangle 59">
            <a:extLst>
              <a:ext uri="{FF2B5EF4-FFF2-40B4-BE49-F238E27FC236}">
                <a16:creationId xmlns:a16="http://schemas.microsoft.com/office/drawing/2014/main" id="{6C17D9AC-EE34-AA48-92FC-0596A002D82C}"/>
              </a:ext>
            </a:extLst>
          </p:cNvPr>
          <p:cNvSpPr/>
          <p:nvPr/>
        </p:nvSpPr>
        <p:spPr>
          <a:xfrm>
            <a:off x="7310180" y="2208962"/>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61" name="Rectangle 60">
            <a:extLst>
              <a:ext uri="{FF2B5EF4-FFF2-40B4-BE49-F238E27FC236}">
                <a16:creationId xmlns:a16="http://schemas.microsoft.com/office/drawing/2014/main" id="{181A15EB-7111-E44F-BBD0-46EC9B05C804}"/>
              </a:ext>
            </a:extLst>
          </p:cNvPr>
          <p:cNvSpPr/>
          <p:nvPr/>
        </p:nvSpPr>
        <p:spPr>
          <a:xfrm>
            <a:off x="7300846" y="3769115"/>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62" name="Rectangle 61">
            <a:extLst>
              <a:ext uri="{FF2B5EF4-FFF2-40B4-BE49-F238E27FC236}">
                <a16:creationId xmlns:a16="http://schemas.microsoft.com/office/drawing/2014/main" id="{D0E51B48-6C68-4C41-BCCA-A943754DD658}"/>
              </a:ext>
            </a:extLst>
          </p:cNvPr>
          <p:cNvSpPr/>
          <p:nvPr/>
        </p:nvSpPr>
        <p:spPr>
          <a:xfrm>
            <a:off x="7300846" y="404814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63" name="Rectangle 62">
            <a:extLst>
              <a:ext uri="{FF2B5EF4-FFF2-40B4-BE49-F238E27FC236}">
                <a16:creationId xmlns:a16="http://schemas.microsoft.com/office/drawing/2014/main" id="{8E432619-0075-8744-B28F-9D63823E988E}"/>
              </a:ext>
            </a:extLst>
          </p:cNvPr>
          <p:cNvSpPr/>
          <p:nvPr/>
        </p:nvSpPr>
        <p:spPr>
          <a:xfrm>
            <a:off x="7300846" y="4333734"/>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sp>
        <p:nvSpPr>
          <p:cNvPr id="64" name="Rectangle 63">
            <a:extLst>
              <a:ext uri="{FF2B5EF4-FFF2-40B4-BE49-F238E27FC236}">
                <a16:creationId xmlns:a16="http://schemas.microsoft.com/office/drawing/2014/main" id="{A9B1EB13-DEE7-E74F-B010-88A3F94B13B9}"/>
              </a:ext>
            </a:extLst>
          </p:cNvPr>
          <p:cNvSpPr/>
          <p:nvPr/>
        </p:nvSpPr>
        <p:spPr>
          <a:xfrm>
            <a:off x="7300846" y="3768267"/>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grpSp>
        <p:nvGrpSpPr>
          <p:cNvPr id="65" name="Group 64">
            <a:extLst>
              <a:ext uri="{FF2B5EF4-FFF2-40B4-BE49-F238E27FC236}">
                <a16:creationId xmlns:a16="http://schemas.microsoft.com/office/drawing/2014/main" id="{4EC1FA7F-82BF-2B4B-91D8-AA44DF501195}"/>
              </a:ext>
            </a:extLst>
          </p:cNvPr>
          <p:cNvGrpSpPr/>
          <p:nvPr/>
        </p:nvGrpSpPr>
        <p:grpSpPr>
          <a:xfrm>
            <a:off x="4321549" y="1387786"/>
            <a:ext cx="448920" cy="186840"/>
            <a:chOff x="4321549" y="1387786"/>
            <a:chExt cx="448920" cy="186840"/>
          </a:xfrm>
        </p:grpSpPr>
        <mc:AlternateContent xmlns:mc="http://schemas.openxmlformats.org/markup-compatibility/2006" xmlns:p14="http://schemas.microsoft.com/office/powerpoint/2010/main">
          <mc:Choice Requires="p14">
            <p:contentPart p14:bwMode="auto" r:id="rId4">
              <p14:nvContentPartPr>
                <p14:cNvPr id="66" name="Ink 65">
                  <a:extLst>
                    <a:ext uri="{FF2B5EF4-FFF2-40B4-BE49-F238E27FC236}">
                      <a16:creationId xmlns:a16="http://schemas.microsoft.com/office/drawing/2014/main" id="{EA53B847-1955-7F49-8288-3680175BB30A}"/>
                    </a:ext>
                  </a:extLst>
                </p14:cNvPr>
                <p14:cNvContentPartPr/>
                <p14:nvPr/>
              </p14:nvContentPartPr>
              <p14:xfrm>
                <a:off x="4321549" y="1398946"/>
                <a:ext cx="24480" cy="175680"/>
              </p14:xfrm>
            </p:contentPart>
          </mc:Choice>
          <mc:Fallback xmlns="">
            <p:pic>
              <p:nvPicPr>
                <p:cNvPr id="66" name="Ink 65">
                  <a:extLst>
                    <a:ext uri="{FF2B5EF4-FFF2-40B4-BE49-F238E27FC236}">
                      <a16:creationId xmlns:a16="http://schemas.microsoft.com/office/drawing/2014/main" id="{EA53B847-1955-7F49-8288-3680175BB30A}"/>
                    </a:ext>
                  </a:extLst>
                </p:cNvPr>
                <p:cNvPicPr/>
                <p:nvPr/>
              </p:nvPicPr>
              <p:blipFill>
                <a:blip r:embed="rId5"/>
                <a:stretch>
                  <a:fillRect/>
                </a:stretch>
              </p:blipFill>
              <p:spPr>
                <a:xfrm>
                  <a:off x="4306069" y="1383466"/>
                  <a:ext cx="550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7" name="Ink 66">
                  <a:extLst>
                    <a:ext uri="{FF2B5EF4-FFF2-40B4-BE49-F238E27FC236}">
                      <a16:creationId xmlns:a16="http://schemas.microsoft.com/office/drawing/2014/main" id="{C280AAE8-3368-5A42-93BF-EF480360EE85}"/>
                    </a:ext>
                  </a:extLst>
                </p14:cNvPr>
                <p14:cNvContentPartPr/>
                <p14:nvPr/>
              </p14:nvContentPartPr>
              <p14:xfrm>
                <a:off x="4323709" y="1416226"/>
                <a:ext cx="72720" cy="72360"/>
              </p14:xfrm>
            </p:contentPart>
          </mc:Choice>
          <mc:Fallback xmlns="">
            <p:pic>
              <p:nvPicPr>
                <p:cNvPr id="67" name="Ink 66">
                  <a:extLst>
                    <a:ext uri="{FF2B5EF4-FFF2-40B4-BE49-F238E27FC236}">
                      <a16:creationId xmlns:a16="http://schemas.microsoft.com/office/drawing/2014/main" id="{C280AAE8-3368-5A42-93BF-EF480360EE85}"/>
                    </a:ext>
                  </a:extLst>
                </p:cNvPr>
                <p:cNvPicPr/>
                <p:nvPr/>
              </p:nvPicPr>
              <p:blipFill>
                <a:blip r:embed="rId7"/>
                <a:stretch>
                  <a:fillRect/>
                </a:stretch>
              </p:blipFill>
              <p:spPr>
                <a:xfrm>
                  <a:off x="4308152" y="1400746"/>
                  <a:ext cx="103472"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8" name="Ink 67">
                  <a:extLst>
                    <a:ext uri="{FF2B5EF4-FFF2-40B4-BE49-F238E27FC236}">
                      <a16:creationId xmlns:a16="http://schemas.microsoft.com/office/drawing/2014/main" id="{9396884D-01EE-6848-BA4D-1AA1E7E87944}"/>
                    </a:ext>
                  </a:extLst>
                </p14:cNvPr>
                <p14:cNvContentPartPr/>
                <p14:nvPr/>
              </p14:nvContentPartPr>
              <p14:xfrm>
                <a:off x="4450789" y="1398946"/>
                <a:ext cx="85680" cy="90000"/>
              </p14:xfrm>
            </p:contentPart>
          </mc:Choice>
          <mc:Fallback xmlns="">
            <p:pic>
              <p:nvPicPr>
                <p:cNvPr id="68" name="Ink 67">
                  <a:extLst>
                    <a:ext uri="{FF2B5EF4-FFF2-40B4-BE49-F238E27FC236}">
                      <a16:creationId xmlns:a16="http://schemas.microsoft.com/office/drawing/2014/main" id="{9396884D-01EE-6848-BA4D-1AA1E7E87944}"/>
                    </a:ext>
                  </a:extLst>
                </p:cNvPr>
                <p:cNvPicPr/>
                <p:nvPr/>
              </p:nvPicPr>
              <p:blipFill>
                <a:blip r:embed="rId9"/>
                <a:stretch>
                  <a:fillRect/>
                </a:stretch>
              </p:blipFill>
              <p:spPr>
                <a:xfrm>
                  <a:off x="4435374" y="1383404"/>
                  <a:ext cx="116152" cy="12072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9" name="Ink 68">
                  <a:extLst>
                    <a:ext uri="{FF2B5EF4-FFF2-40B4-BE49-F238E27FC236}">
                      <a16:creationId xmlns:a16="http://schemas.microsoft.com/office/drawing/2014/main" id="{8E9A37FA-B4BD-B942-88B3-701A86111A90}"/>
                    </a:ext>
                  </a:extLst>
                </p14:cNvPr>
                <p14:cNvContentPartPr/>
                <p14:nvPr/>
              </p14:nvContentPartPr>
              <p14:xfrm>
                <a:off x="4564549" y="1405426"/>
                <a:ext cx="81360" cy="138240"/>
              </p14:xfrm>
            </p:contentPart>
          </mc:Choice>
          <mc:Fallback xmlns="">
            <p:pic>
              <p:nvPicPr>
                <p:cNvPr id="69" name="Ink 68">
                  <a:extLst>
                    <a:ext uri="{FF2B5EF4-FFF2-40B4-BE49-F238E27FC236}">
                      <a16:creationId xmlns:a16="http://schemas.microsoft.com/office/drawing/2014/main" id="{8E9A37FA-B4BD-B942-88B3-701A86111A90}"/>
                    </a:ext>
                  </a:extLst>
                </p:cNvPr>
                <p:cNvPicPr/>
                <p:nvPr/>
              </p:nvPicPr>
              <p:blipFill>
                <a:blip r:embed="rId11"/>
                <a:stretch>
                  <a:fillRect/>
                </a:stretch>
              </p:blipFill>
              <p:spPr>
                <a:xfrm>
                  <a:off x="4549069" y="1389986"/>
                  <a:ext cx="111960" cy="16876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0" name="Ink 69">
                  <a:extLst>
                    <a:ext uri="{FF2B5EF4-FFF2-40B4-BE49-F238E27FC236}">
                      <a16:creationId xmlns:a16="http://schemas.microsoft.com/office/drawing/2014/main" id="{42F73462-9B17-994C-9728-B62C463B38E8}"/>
                    </a:ext>
                  </a:extLst>
                </p14:cNvPr>
                <p14:cNvContentPartPr/>
                <p14:nvPr/>
              </p14:nvContentPartPr>
              <p14:xfrm>
                <a:off x="4678309" y="1387786"/>
                <a:ext cx="92160" cy="87840"/>
              </p14:xfrm>
            </p:contentPart>
          </mc:Choice>
          <mc:Fallback xmlns="">
            <p:pic>
              <p:nvPicPr>
                <p:cNvPr id="70" name="Ink 69">
                  <a:extLst>
                    <a:ext uri="{FF2B5EF4-FFF2-40B4-BE49-F238E27FC236}">
                      <a16:creationId xmlns:a16="http://schemas.microsoft.com/office/drawing/2014/main" id="{42F73462-9B17-994C-9728-B62C463B38E8}"/>
                    </a:ext>
                  </a:extLst>
                </p:cNvPr>
                <p:cNvPicPr/>
                <p:nvPr/>
              </p:nvPicPr>
              <p:blipFill>
                <a:blip r:embed="rId13"/>
                <a:stretch>
                  <a:fillRect/>
                </a:stretch>
              </p:blipFill>
              <p:spPr>
                <a:xfrm>
                  <a:off x="4662829" y="1372306"/>
                  <a:ext cx="122760" cy="118440"/>
                </a:xfrm>
                <a:prstGeom prst="rect">
                  <a:avLst/>
                </a:prstGeom>
              </p:spPr>
            </p:pic>
          </mc:Fallback>
        </mc:AlternateContent>
      </p:grpSp>
      <p:grpSp>
        <p:nvGrpSpPr>
          <p:cNvPr id="71" name="Group 70">
            <a:extLst>
              <a:ext uri="{FF2B5EF4-FFF2-40B4-BE49-F238E27FC236}">
                <a16:creationId xmlns:a16="http://schemas.microsoft.com/office/drawing/2014/main" id="{44E532E7-0E2C-F245-8AFE-440B066F0165}"/>
              </a:ext>
            </a:extLst>
          </p:cNvPr>
          <p:cNvGrpSpPr/>
          <p:nvPr/>
        </p:nvGrpSpPr>
        <p:grpSpPr>
          <a:xfrm>
            <a:off x="4358989" y="2463826"/>
            <a:ext cx="429120" cy="242280"/>
            <a:chOff x="4358989" y="2463826"/>
            <a:chExt cx="429120" cy="242280"/>
          </a:xfrm>
        </p:grpSpPr>
        <mc:AlternateContent xmlns:mc="http://schemas.openxmlformats.org/markup-compatibility/2006" xmlns:p14="http://schemas.microsoft.com/office/powerpoint/2010/main">
          <mc:Choice Requires="p14">
            <p:contentPart p14:bwMode="auto" r:id="rId14">
              <p14:nvContentPartPr>
                <p14:cNvPr id="72" name="Ink 71">
                  <a:extLst>
                    <a:ext uri="{FF2B5EF4-FFF2-40B4-BE49-F238E27FC236}">
                      <a16:creationId xmlns:a16="http://schemas.microsoft.com/office/drawing/2014/main" id="{5C9A09DF-4658-5F41-A6D9-CC74E379539A}"/>
                    </a:ext>
                  </a:extLst>
                </p14:cNvPr>
                <p14:cNvContentPartPr/>
                <p14:nvPr/>
              </p14:nvContentPartPr>
              <p14:xfrm>
                <a:off x="4358989" y="2484706"/>
                <a:ext cx="52920" cy="221400"/>
              </p14:xfrm>
            </p:contentPart>
          </mc:Choice>
          <mc:Fallback xmlns="">
            <p:pic>
              <p:nvPicPr>
                <p:cNvPr id="72" name="Ink 71">
                  <a:extLst>
                    <a:ext uri="{FF2B5EF4-FFF2-40B4-BE49-F238E27FC236}">
                      <a16:creationId xmlns:a16="http://schemas.microsoft.com/office/drawing/2014/main" id="{5C9A09DF-4658-5F41-A6D9-CC74E379539A}"/>
                    </a:ext>
                  </a:extLst>
                </p:cNvPr>
                <p:cNvPicPr/>
                <p:nvPr/>
              </p:nvPicPr>
              <p:blipFill>
                <a:blip r:embed="rId15"/>
                <a:stretch>
                  <a:fillRect/>
                </a:stretch>
              </p:blipFill>
              <p:spPr>
                <a:xfrm>
                  <a:off x="4343509" y="2469226"/>
                  <a:ext cx="8352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3" name="Ink 72">
                  <a:extLst>
                    <a:ext uri="{FF2B5EF4-FFF2-40B4-BE49-F238E27FC236}">
                      <a16:creationId xmlns:a16="http://schemas.microsoft.com/office/drawing/2014/main" id="{FD6ADCD8-F1B7-FB4C-B0D4-28D4F6DC211F}"/>
                    </a:ext>
                  </a:extLst>
                </p14:cNvPr>
                <p14:cNvContentPartPr/>
                <p14:nvPr/>
              </p14:nvContentPartPr>
              <p14:xfrm>
                <a:off x="4371949" y="2502706"/>
                <a:ext cx="63720" cy="93960"/>
              </p14:xfrm>
            </p:contentPart>
          </mc:Choice>
          <mc:Fallback xmlns="">
            <p:pic>
              <p:nvPicPr>
                <p:cNvPr id="73" name="Ink 72">
                  <a:extLst>
                    <a:ext uri="{FF2B5EF4-FFF2-40B4-BE49-F238E27FC236}">
                      <a16:creationId xmlns:a16="http://schemas.microsoft.com/office/drawing/2014/main" id="{FD6ADCD8-F1B7-FB4C-B0D4-28D4F6DC211F}"/>
                    </a:ext>
                  </a:extLst>
                </p:cNvPr>
                <p:cNvPicPr/>
                <p:nvPr/>
              </p:nvPicPr>
              <p:blipFill>
                <a:blip r:embed="rId17"/>
                <a:stretch>
                  <a:fillRect/>
                </a:stretch>
              </p:blipFill>
              <p:spPr>
                <a:xfrm>
                  <a:off x="4356469" y="2487226"/>
                  <a:ext cx="9432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4" name="Ink 73">
                  <a:extLst>
                    <a:ext uri="{FF2B5EF4-FFF2-40B4-BE49-F238E27FC236}">
                      <a16:creationId xmlns:a16="http://schemas.microsoft.com/office/drawing/2014/main" id="{31735964-F706-374B-9000-9AD4335FD5C2}"/>
                    </a:ext>
                  </a:extLst>
                </p14:cNvPr>
                <p14:cNvContentPartPr/>
                <p14:nvPr/>
              </p14:nvContentPartPr>
              <p14:xfrm>
                <a:off x="4479229" y="2486866"/>
                <a:ext cx="94680" cy="79200"/>
              </p14:xfrm>
            </p:contentPart>
          </mc:Choice>
          <mc:Fallback xmlns="">
            <p:pic>
              <p:nvPicPr>
                <p:cNvPr id="74" name="Ink 73">
                  <a:extLst>
                    <a:ext uri="{FF2B5EF4-FFF2-40B4-BE49-F238E27FC236}">
                      <a16:creationId xmlns:a16="http://schemas.microsoft.com/office/drawing/2014/main" id="{31735964-F706-374B-9000-9AD4335FD5C2}"/>
                    </a:ext>
                  </a:extLst>
                </p:cNvPr>
                <p:cNvPicPr/>
                <p:nvPr/>
              </p:nvPicPr>
              <p:blipFill>
                <a:blip r:embed="rId19"/>
                <a:stretch>
                  <a:fillRect/>
                </a:stretch>
              </p:blipFill>
              <p:spPr>
                <a:xfrm>
                  <a:off x="4463690" y="2471386"/>
                  <a:ext cx="125397"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5" name="Ink 74">
                  <a:extLst>
                    <a:ext uri="{FF2B5EF4-FFF2-40B4-BE49-F238E27FC236}">
                      <a16:creationId xmlns:a16="http://schemas.microsoft.com/office/drawing/2014/main" id="{85447485-342D-1E4F-9F50-82FAA6191E0F}"/>
                    </a:ext>
                  </a:extLst>
                </p14:cNvPr>
                <p14:cNvContentPartPr/>
                <p14:nvPr/>
              </p14:nvContentPartPr>
              <p14:xfrm>
                <a:off x="4592989" y="2478226"/>
                <a:ext cx="87840" cy="153360"/>
              </p14:xfrm>
            </p:contentPart>
          </mc:Choice>
          <mc:Fallback xmlns="">
            <p:pic>
              <p:nvPicPr>
                <p:cNvPr id="75" name="Ink 74">
                  <a:extLst>
                    <a:ext uri="{FF2B5EF4-FFF2-40B4-BE49-F238E27FC236}">
                      <a16:creationId xmlns:a16="http://schemas.microsoft.com/office/drawing/2014/main" id="{85447485-342D-1E4F-9F50-82FAA6191E0F}"/>
                    </a:ext>
                  </a:extLst>
                </p:cNvPr>
                <p:cNvPicPr/>
                <p:nvPr/>
              </p:nvPicPr>
              <p:blipFill>
                <a:blip r:embed="rId21"/>
                <a:stretch>
                  <a:fillRect/>
                </a:stretch>
              </p:blipFill>
              <p:spPr>
                <a:xfrm>
                  <a:off x="4577509" y="2462746"/>
                  <a:ext cx="11844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6" name="Ink 75">
                  <a:extLst>
                    <a:ext uri="{FF2B5EF4-FFF2-40B4-BE49-F238E27FC236}">
                      <a16:creationId xmlns:a16="http://schemas.microsoft.com/office/drawing/2014/main" id="{F241F1E1-491E-6E48-9AC8-DB24FB4BA9AA}"/>
                    </a:ext>
                  </a:extLst>
                </p14:cNvPr>
                <p14:cNvContentPartPr/>
                <p14:nvPr/>
              </p14:nvContentPartPr>
              <p14:xfrm>
                <a:off x="4704589" y="2463826"/>
                <a:ext cx="83520" cy="106560"/>
              </p14:xfrm>
            </p:contentPart>
          </mc:Choice>
          <mc:Fallback xmlns="">
            <p:pic>
              <p:nvPicPr>
                <p:cNvPr id="76" name="Ink 75">
                  <a:extLst>
                    <a:ext uri="{FF2B5EF4-FFF2-40B4-BE49-F238E27FC236}">
                      <a16:creationId xmlns:a16="http://schemas.microsoft.com/office/drawing/2014/main" id="{F241F1E1-491E-6E48-9AC8-DB24FB4BA9AA}"/>
                    </a:ext>
                  </a:extLst>
                </p:cNvPr>
                <p:cNvPicPr/>
                <p:nvPr/>
              </p:nvPicPr>
              <p:blipFill>
                <a:blip r:embed="rId23"/>
                <a:stretch>
                  <a:fillRect/>
                </a:stretch>
              </p:blipFill>
              <p:spPr>
                <a:xfrm>
                  <a:off x="4689109" y="2448398"/>
                  <a:ext cx="114120" cy="13705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77" name="Ink 76">
                <a:extLst>
                  <a:ext uri="{FF2B5EF4-FFF2-40B4-BE49-F238E27FC236}">
                    <a16:creationId xmlns:a16="http://schemas.microsoft.com/office/drawing/2014/main" id="{045E8D40-706D-F44A-A4CB-04060B8CFE60}"/>
                  </a:ext>
                </a:extLst>
              </p14:cNvPr>
              <p14:cNvContentPartPr/>
              <p14:nvPr/>
            </p14:nvContentPartPr>
            <p14:xfrm>
              <a:off x="4862080" y="1356160"/>
              <a:ext cx="81000" cy="71640"/>
            </p14:xfrm>
          </p:contentPart>
        </mc:Choice>
        <mc:Fallback xmlns="">
          <p:pic>
            <p:nvPicPr>
              <p:cNvPr id="77" name="Ink 76">
                <a:extLst>
                  <a:ext uri="{FF2B5EF4-FFF2-40B4-BE49-F238E27FC236}">
                    <a16:creationId xmlns:a16="http://schemas.microsoft.com/office/drawing/2014/main" id="{045E8D40-706D-F44A-A4CB-04060B8CFE60}"/>
                  </a:ext>
                </a:extLst>
              </p:cNvPr>
              <p:cNvPicPr/>
              <p:nvPr/>
            </p:nvPicPr>
            <p:blipFill>
              <a:blip r:embed="rId25"/>
              <a:stretch>
                <a:fillRect/>
              </a:stretch>
            </p:blipFill>
            <p:spPr>
              <a:xfrm>
                <a:off x="4846600" y="1340602"/>
                <a:ext cx="111600" cy="102395"/>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8" name="Ink 77">
                <a:extLst>
                  <a:ext uri="{FF2B5EF4-FFF2-40B4-BE49-F238E27FC236}">
                    <a16:creationId xmlns:a16="http://schemas.microsoft.com/office/drawing/2014/main" id="{B797E1AF-AB59-DE4C-AC72-FF265402BA5B}"/>
                  </a:ext>
                </a:extLst>
              </p14:cNvPr>
              <p14:cNvContentPartPr/>
              <p14:nvPr/>
            </p14:nvContentPartPr>
            <p14:xfrm>
              <a:off x="4881880" y="2453440"/>
              <a:ext cx="36000" cy="127440"/>
            </p14:xfrm>
          </p:contentPart>
        </mc:Choice>
        <mc:Fallback xmlns="">
          <p:pic>
            <p:nvPicPr>
              <p:cNvPr id="78" name="Ink 77">
                <a:extLst>
                  <a:ext uri="{FF2B5EF4-FFF2-40B4-BE49-F238E27FC236}">
                    <a16:creationId xmlns:a16="http://schemas.microsoft.com/office/drawing/2014/main" id="{B797E1AF-AB59-DE4C-AC72-FF265402BA5B}"/>
                  </a:ext>
                </a:extLst>
              </p:cNvPr>
              <p:cNvPicPr/>
              <p:nvPr/>
            </p:nvPicPr>
            <p:blipFill>
              <a:blip r:embed="rId27"/>
              <a:stretch>
                <a:fillRect/>
              </a:stretch>
            </p:blipFill>
            <p:spPr>
              <a:xfrm>
                <a:off x="4866400" y="2437916"/>
                <a:ext cx="66600" cy="158127"/>
              </a:xfrm>
              <a:prstGeom prst="rect">
                <a:avLst/>
              </a:prstGeom>
            </p:spPr>
          </p:pic>
        </mc:Fallback>
      </mc:AlternateContent>
      <p:grpSp>
        <p:nvGrpSpPr>
          <p:cNvPr id="79" name="Group 78">
            <a:extLst>
              <a:ext uri="{FF2B5EF4-FFF2-40B4-BE49-F238E27FC236}">
                <a16:creationId xmlns:a16="http://schemas.microsoft.com/office/drawing/2014/main" id="{2957BA52-7DBD-E248-B88C-2B4E63E49D92}"/>
              </a:ext>
            </a:extLst>
          </p:cNvPr>
          <p:cNvGrpSpPr/>
          <p:nvPr/>
        </p:nvGrpSpPr>
        <p:grpSpPr>
          <a:xfrm>
            <a:off x="4496410" y="3454240"/>
            <a:ext cx="629550" cy="259249"/>
            <a:chOff x="4496410" y="3454240"/>
            <a:chExt cx="629550" cy="259249"/>
          </a:xfrm>
        </p:grpSpPr>
        <mc:AlternateContent xmlns:mc="http://schemas.openxmlformats.org/markup-compatibility/2006" xmlns:p14="http://schemas.microsoft.com/office/powerpoint/2010/main">
          <mc:Choice Requires="p14">
            <p:contentPart p14:bwMode="auto" r:id="rId28">
              <p14:nvContentPartPr>
                <p14:cNvPr id="80" name="Ink 79">
                  <a:extLst>
                    <a:ext uri="{FF2B5EF4-FFF2-40B4-BE49-F238E27FC236}">
                      <a16:creationId xmlns:a16="http://schemas.microsoft.com/office/drawing/2014/main" id="{F10EDC46-546C-0A47-A9C6-2831D742A0C1}"/>
                    </a:ext>
                  </a:extLst>
                </p14:cNvPr>
                <p14:cNvContentPartPr/>
                <p14:nvPr/>
              </p14:nvContentPartPr>
              <p14:xfrm>
                <a:off x="4496410" y="3538889"/>
                <a:ext cx="39240" cy="174600"/>
              </p14:xfrm>
            </p:contentPart>
          </mc:Choice>
          <mc:Fallback xmlns="">
            <p:pic>
              <p:nvPicPr>
                <p:cNvPr id="80" name="Ink 79">
                  <a:extLst>
                    <a:ext uri="{FF2B5EF4-FFF2-40B4-BE49-F238E27FC236}">
                      <a16:creationId xmlns:a16="http://schemas.microsoft.com/office/drawing/2014/main" id="{F10EDC46-546C-0A47-A9C6-2831D742A0C1}"/>
                    </a:ext>
                  </a:extLst>
                </p:cNvPr>
                <p:cNvPicPr/>
                <p:nvPr/>
              </p:nvPicPr>
              <p:blipFill>
                <a:blip r:embed="rId29"/>
                <a:stretch>
                  <a:fillRect/>
                </a:stretch>
              </p:blipFill>
              <p:spPr>
                <a:xfrm>
                  <a:off x="4481071" y="3523409"/>
                  <a:ext cx="69562"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1" name="Ink 80">
                  <a:extLst>
                    <a:ext uri="{FF2B5EF4-FFF2-40B4-BE49-F238E27FC236}">
                      <a16:creationId xmlns:a16="http://schemas.microsoft.com/office/drawing/2014/main" id="{74C86D1E-35B7-954B-B550-75EBEAB87995}"/>
                    </a:ext>
                  </a:extLst>
                </p14:cNvPr>
                <p14:cNvContentPartPr/>
                <p14:nvPr/>
              </p14:nvContentPartPr>
              <p14:xfrm>
                <a:off x="4512250" y="3541049"/>
                <a:ext cx="52920" cy="78120"/>
              </p14:xfrm>
            </p:contentPart>
          </mc:Choice>
          <mc:Fallback xmlns="">
            <p:pic>
              <p:nvPicPr>
                <p:cNvPr id="81" name="Ink 80">
                  <a:extLst>
                    <a:ext uri="{FF2B5EF4-FFF2-40B4-BE49-F238E27FC236}">
                      <a16:creationId xmlns:a16="http://schemas.microsoft.com/office/drawing/2014/main" id="{74C86D1E-35B7-954B-B550-75EBEAB87995}"/>
                    </a:ext>
                  </a:extLst>
                </p:cNvPr>
                <p:cNvPicPr/>
                <p:nvPr/>
              </p:nvPicPr>
              <p:blipFill>
                <a:blip r:embed="rId31"/>
                <a:stretch>
                  <a:fillRect/>
                </a:stretch>
              </p:blipFill>
              <p:spPr>
                <a:xfrm>
                  <a:off x="4496770" y="3525569"/>
                  <a:ext cx="835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2" name="Ink 81">
                  <a:extLst>
                    <a:ext uri="{FF2B5EF4-FFF2-40B4-BE49-F238E27FC236}">
                      <a16:creationId xmlns:a16="http://schemas.microsoft.com/office/drawing/2014/main" id="{0674249F-FD9C-FB45-B915-07B1C0C2C259}"/>
                    </a:ext>
                  </a:extLst>
                </p14:cNvPr>
                <p14:cNvContentPartPr/>
                <p14:nvPr/>
              </p14:nvContentPartPr>
              <p14:xfrm>
                <a:off x="4622410" y="3527369"/>
                <a:ext cx="94320" cy="82800"/>
              </p14:xfrm>
            </p:contentPart>
          </mc:Choice>
          <mc:Fallback xmlns="">
            <p:pic>
              <p:nvPicPr>
                <p:cNvPr id="82" name="Ink 81">
                  <a:extLst>
                    <a:ext uri="{FF2B5EF4-FFF2-40B4-BE49-F238E27FC236}">
                      <a16:creationId xmlns:a16="http://schemas.microsoft.com/office/drawing/2014/main" id="{0674249F-FD9C-FB45-B915-07B1C0C2C259}"/>
                    </a:ext>
                  </a:extLst>
                </p:cNvPr>
                <p:cNvPicPr/>
                <p:nvPr/>
              </p:nvPicPr>
              <p:blipFill>
                <a:blip r:embed="rId33"/>
                <a:stretch>
                  <a:fillRect/>
                </a:stretch>
              </p:blipFill>
              <p:spPr>
                <a:xfrm>
                  <a:off x="4606930" y="3511889"/>
                  <a:ext cx="12492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3" name="Ink 82">
                  <a:extLst>
                    <a:ext uri="{FF2B5EF4-FFF2-40B4-BE49-F238E27FC236}">
                      <a16:creationId xmlns:a16="http://schemas.microsoft.com/office/drawing/2014/main" id="{8F4A7F3E-F175-2440-97A9-1405EC211576}"/>
                    </a:ext>
                  </a:extLst>
                </p14:cNvPr>
                <p14:cNvContentPartPr/>
                <p14:nvPr/>
              </p14:nvContentPartPr>
              <p14:xfrm>
                <a:off x="4736890" y="3511529"/>
                <a:ext cx="94320" cy="165240"/>
              </p14:xfrm>
            </p:contentPart>
          </mc:Choice>
          <mc:Fallback xmlns="">
            <p:pic>
              <p:nvPicPr>
                <p:cNvPr id="83" name="Ink 82">
                  <a:extLst>
                    <a:ext uri="{FF2B5EF4-FFF2-40B4-BE49-F238E27FC236}">
                      <a16:creationId xmlns:a16="http://schemas.microsoft.com/office/drawing/2014/main" id="{8F4A7F3E-F175-2440-97A9-1405EC211576}"/>
                    </a:ext>
                  </a:extLst>
                </p:cNvPr>
                <p:cNvPicPr/>
                <p:nvPr/>
              </p:nvPicPr>
              <p:blipFill>
                <a:blip r:embed="rId35"/>
                <a:stretch>
                  <a:fillRect/>
                </a:stretch>
              </p:blipFill>
              <p:spPr>
                <a:xfrm>
                  <a:off x="4721351" y="3496049"/>
                  <a:ext cx="125037"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4" name="Ink 83">
                  <a:extLst>
                    <a:ext uri="{FF2B5EF4-FFF2-40B4-BE49-F238E27FC236}">
                      <a16:creationId xmlns:a16="http://schemas.microsoft.com/office/drawing/2014/main" id="{8A27A6CE-6ED6-BD4E-8921-6AF080B4660B}"/>
                    </a:ext>
                  </a:extLst>
                </p14:cNvPr>
                <p14:cNvContentPartPr/>
                <p14:nvPr/>
              </p14:nvContentPartPr>
              <p14:xfrm>
                <a:off x="4856050" y="3509009"/>
                <a:ext cx="75960" cy="107280"/>
              </p14:xfrm>
            </p:contentPart>
          </mc:Choice>
          <mc:Fallback xmlns="">
            <p:pic>
              <p:nvPicPr>
                <p:cNvPr id="84" name="Ink 83">
                  <a:extLst>
                    <a:ext uri="{FF2B5EF4-FFF2-40B4-BE49-F238E27FC236}">
                      <a16:creationId xmlns:a16="http://schemas.microsoft.com/office/drawing/2014/main" id="{8A27A6CE-6ED6-BD4E-8921-6AF080B4660B}"/>
                    </a:ext>
                  </a:extLst>
                </p:cNvPr>
                <p:cNvPicPr/>
                <p:nvPr/>
              </p:nvPicPr>
              <p:blipFill>
                <a:blip r:embed="rId37"/>
                <a:stretch>
                  <a:fillRect/>
                </a:stretch>
              </p:blipFill>
              <p:spPr>
                <a:xfrm>
                  <a:off x="4840570" y="3493529"/>
                  <a:ext cx="10656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5" name="Ink 84">
                  <a:extLst>
                    <a:ext uri="{FF2B5EF4-FFF2-40B4-BE49-F238E27FC236}">
                      <a16:creationId xmlns:a16="http://schemas.microsoft.com/office/drawing/2014/main" id="{F8893552-D227-0E4F-B2E8-0187266AD117}"/>
                    </a:ext>
                  </a:extLst>
                </p14:cNvPr>
                <p14:cNvContentPartPr/>
                <p14:nvPr/>
              </p14:nvContentPartPr>
              <p14:xfrm>
                <a:off x="4962880" y="3454240"/>
                <a:ext cx="163080" cy="127440"/>
              </p14:xfrm>
            </p:contentPart>
          </mc:Choice>
          <mc:Fallback xmlns="">
            <p:pic>
              <p:nvPicPr>
                <p:cNvPr id="85" name="Ink 84">
                  <a:extLst>
                    <a:ext uri="{FF2B5EF4-FFF2-40B4-BE49-F238E27FC236}">
                      <a16:creationId xmlns:a16="http://schemas.microsoft.com/office/drawing/2014/main" id="{F8893552-D227-0E4F-B2E8-0187266AD117}"/>
                    </a:ext>
                  </a:extLst>
                </p:cNvPr>
                <p:cNvPicPr/>
                <p:nvPr/>
              </p:nvPicPr>
              <p:blipFill>
                <a:blip r:embed="rId39"/>
                <a:stretch>
                  <a:fillRect/>
                </a:stretch>
              </p:blipFill>
              <p:spPr>
                <a:xfrm>
                  <a:off x="4947366" y="3438760"/>
                  <a:ext cx="193748" cy="158040"/>
                </a:xfrm>
                <a:prstGeom prst="rect">
                  <a:avLst/>
                </a:prstGeom>
              </p:spPr>
            </p:pic>
          </mc:Fallback>
        </mc:AlternateContent>
      </p:grpSp>
      <p:grpSp>
        <p:nvGrpSpPr>
          <p:cNvPr id="86" name="Group 85">
            <a:extLst>
              <a:ext uri="{FF2B5EF4-FFF2-40B4-BE49-F238E27FC236}">
                <a16:creationId xmlns:a16="http://schemas.microsoft.com/office/drawing/2014/main" id="{551C22FD-25EF-C14F-9900-30C757D4EB7C}"/>
              </a:ext>
            </a:extLst>
          </p:cNvPr>
          <p:cNvGrpSpPr/>
          <p:nvPr/>
        </p:nvGrpSpPr>
        <p:grpSpPr>
          <a:xfrm>
            <a:off x="5220935" y="283680"/>
            <a:ext cx="1138680" cy="400320"/>
            <a:chOff x="5220935" y="283680"/>
            <a:chExt cx="1138680" cy="400320"/>
          </a:xfrm>
        </p:grpSpPr>
        <mc:AlternateContent xmlns:mc="http://schemas.openxmlformats.org/markup-compatibility/2006" xmlns:p14="http://schemas.microsoft.com/office/powerpoint/2010/main">
          <mc:Choice Requires="p14">
            <p:contentPart p14:bwMode="auto" r:id="rId40">
              <p14:nvContentPartPr>
                <p14:cNvPr id="87" name="Ink 86">
                  <a:extLst>
                    <a:ext uri="{FF2B5EF4-FFF2-40B4-BE49-F238E27FC236}">
                      <a16:creationId xmlns:a16="http://schemas.microsoft.com/office/drawing/2014/main" id="{FB8DC5FC-2D23-5340-B869-B21E1B05E808}"/>
                    </a:ext>
                  </a:extLst>
                </p14:cNvPr>
                <p14:cNvContentPartPr/>
                <p14:nvPr/>
              </p14:nvContentPartPr>
              <p14:xfrm>
                <a:off x="5220935" y="325080"/>
                <a:ext cx="27000" cy="95040"/>
              </p14:xfrm>
            </p:contentPart>
          </mc:Choice>
          <mc:Fallback xmlns="">
            <p:pic>
              <p:nvPicPr>
                <p:cNvPr id="87" name="Ink 86">
                  <a:extLst>
                    <a:ext uri="{FF2B5EF4-FFF2-40B4-BE49-F238E27FC236}">
                      <a16:creationId xmlns:a16="http://schemas.microsoft.com/office/drawing/2014/main" id="{FB8DC5FC-2D23-5340-B869-B21E1B05E808}"/>
                    </a:ext>
                  </a:extLst>
                </p:cNvPr>
                <p:cNvPicPr/>
                <p:nvPr/>
              </p:nvPicPr>
              <p:blipFill>
                <a:blip r:embed="rId41"/>
                <a:stretch>
                  <a:fillRect/>
                </a:stretch>
              </p:blipFill>
              <p:spPr>
                <a:xfrm>
                  <a:off x="5205455" y="309600"/>
                  <a:ext cx="5760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8" name="Ink 87">
                  <a:extLst>
                    <a:ext uri="{FF2B5EF4-FFF2-40B4-BE49-F238E27FC236}">
                      <a16:creationId xmlns:a16="http://schemas.microsoft.com/office/drawing/2014/main" id="{41A20DED-EFAC-6342-A6C6-DC089B2D4047}"/>
                    </a:ext>
                  </a:extLst>
                </p14:cNvPr>
                <p14:cNvContentPartPr/>
                <p14:nvPr/>
              </p14:nvContentPartPr>
              <p14:xfrm>
                <a:off x="5306615" y="342720"/>
                <a:ext cx="65520" cy="62280"/>
              </p14:xfrm>
            </p:contentPart>
          </mc:Choice>
          <mc:Fallback xmlns="">
            <p:pic>
              <p:nvPicPr>
                <p:cNvPr id="88" name="Ink 87">
                  <a:extLst>
                    <a:ext uri="{FF2B5EF4-FFF2-40B4-BE49-F238E27FC236}">
                      <a16:creationId xmlns:a16="http://schemas.microsoft.com/office/drawing/2014/main" id="{41A20DED-EFAC-6342-A6C6-DC089B2D4047}"/>
                    </a:ext>
                  </a:extLst>
                </p:cNvPr>
                <p:cNvPicPr/>
                <p:nvPr/>
              </p:nvPicPr>
              <p:blipFill>
                <a:blip r:embed="rId43"/>
                <a:stretch>
                  <a:fillRect/>
                </a:stretch>
              </p:blipFill>
              <p:spPr>
                <a:xfrm>
                  <a:off x="5291135" y="327240"/>
                  <a:ext cx="961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id="{394695D3-710D-3044-9C22-01F5ECA8C87E}"/>
                    </a:ext>
                  </a:extLst>
                </p14:cNvPr>
                <p14:cNvContentPartPr/>
                <p14:nvPr/>
              </p14:nvContentPartPr>
              <p14:xfrm>
                <a:off x="5407415" y="328320"/>
                <a:ext cx="71280" cy="183240"/>
              </p14:xfrm>
            </p:contentPart>
          </mc:Choice>
          <mc:Fallback xmlns="">
            <p:pic>
              <p:nvPicPr>
                <p:cNvPr id="89" name="Ink 88">
                  <a:extLst>
                    <a:ext uri="{FF2B5EF4-FFF2-40B4-BE49-F238E27FC236}">
                      <a16:creationId xmlns:a16="http://schemas.microsoft.com/office/drawing/2014/main" id="{394695D3-710D-3044-9C22-01F5ECA8C87E}"/>
                    </a:ext>
                  </a:extLst>
                </p:cNvPr>
                <p:cNvPicPr/>
                <p:nvPr/>
              </p:nvPicPr>
              <p:blipFill>
                <a:blip r:embed="rId45"/>
                <a:stretch>
                  <a:fillRect/>
                </a:stretch>
              </p:blipFill>
              <p:spPr>
                <a:xfrm>
                  <a:off x="5391935" y="312840"/>
                  <a:ext cx="1018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0" name="Ink 89">
                  <a:extLst>
                    <a:ext uri="{FF2B5EF4-FFF2-40B4-BE49-F238E27FC236}">
                      <a16:creationId xmlns:a16="http://schemas.microsoft.com/office/drawing/2014/main" id="{F01ED60F-B828-D448-8BEA-1AB291783064}"/>
                    </a:ext>
                  </a:extLst>
                </p14:cNvPr>
                <p14:cNvContentPartPr/>
                <p14:nvPr/>
              </p14:nvContentPartPr>
              <p14:xfrm>
                <a:off x="5513615" y="357480"/>
                <a:ext cx="12240" cy="68400"/>
              </p14:xfrm>
            </p:contentPart>
          </mc:Choice>
          <mc:Fallback xmlns="">
            <p:pic>
              <p:nvPicPr>
                <p:cNvPr id="90" name="Ink 89">
                  <a:extLst>
                    <a:ext uri="{FF2B5EF4-FFF2-40B4-BE49-F238E27FC236}">
                      <a16:creationId xmlns:a16="http://schemas.microsoft.com/office/drawing/2014/main" id="{F01ED60F-B828-D448-8BEA-1AB291783064}"/>
                    </a:ext>
                  </a:extLst>
                </p:cNvPr>
                <p:cNvPicPr/>
                <p:nvPr/>
              </p:nvPicPr>
              <p:blipFill>
                <a:blip r:embed="rId47"/>
                <a:stretch>
                  <a:fillRect/>
                </a:stretch>
              </p:blipFill>
              <p:spPr>
                <a:xfrm>
                  <a:off x="5498135" y="342000"/>
                  <a:ext cx="428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1" name="Ink 90">
                  <a:extLst>
                    <a:ext uri="{FF2B5EF4-FFF2-40B4-BE49-F238E27FC236}">
                      <a16:creationId xmlns:a16="http://schemas.microsoft.com/office/drawing/2014/main" id="{708A0C20-B0B3-344D-9BB8-10CE0A02B137}"/>
                    </a:ext>
                  </a:extLst>
                </p14:cNvPr>
                <p14:cNvContentPartPr/>
                <p14:nvPr/>
              </p14:nvContentPartPr>
              <p14:xfrm>
                <a:off x="5520095" y="313200"/>
                <a:ext cx="26640" cy="32760"/>
              </p14:xfrm>
            </p:contentPart>
          </mc:Choice>
          <mc:Fallback xmlns="">
            <p:pic>
              <p:nvPicPr>
                <p:cNvPr id="91" name="Ink 90">
                  <a:extLst>
                    <a:ext uri="{FF2B5EF4-FFF2-40B4-BE49-F238E27FC236}">
                      <a16:creationId xmlns:a16="http://schemas.microsoft.com/office/drawing/2014/main" id="{708A0C20-B0B3-344D-9BB8-10CE0A02B137}"/>
                    </a:ext>
                  </a:extLst>
                </p:cNvPr>
                <p:cNvPicPr/>
                <p:nvPr/>
              </p:nvPicPr>
              <p:blipFill>
                <a:blip r:embed="rId49"/>
                <a:stretch>
                  <a:fillRect/>
                </a:stretch>
              </p:blipFill>
              <p:spPr>
                <a:xfrm>
                  <a:off x="5504615" y="297720"/>
                  <a:ext cx="572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2" name="Ink 91">
                  <a:extLst>
                    <a:ext uri="{FF2B5EF4-FFF2-40B4-BE49-F238E27FC236}">
                      <a16:creationId xmlns:a16="http://schemas.microsoft.com/office/drawing/2014/main" id="{B7004646-3BA4-044A-80F6-67ACE938AAF5}"/>
                    </a:ext>
                  </a:extLst>
                </p14:cNvPr>
                <p14:cNvContentPartPr/>
                <p14:nvPr/>
              </p14:nvContentPartPr>
              <p14:xfrm>
                <a:off x="5575895" y="327960"/>
                <a:ext cx="50760" cy="103680"/>
              </p14:xfrm>
            </p:contentPart>
          </mc:Choice>
          <mc:Fallback xmlns="">
            <p:pic>
              <p:nvPicPr>
                <p:cNvPr id="92" name="Ink 91">
                  <a:extLst>
                    <a:ext uri="{FF2B5EF4-FFF2-40B4-BE49-F238E27FC236}">
                      <a16:creationId xmlns:a16="http://schemas.microsoft.com/office/drawing/2014/main" id="{B7004646-3BA4-044A-80F6-67ACE938AAF5}"/>
                    </a:ext>
                  </a:extLst>
                </p:cNvPr>
                <p:cNvPicPr/>
                <p:nvPr/>
              </p:nvPicPr>
              <p:blipFill>
                <a:blip r:embed="rId51"/>
                <a:stretch>
                  <a:fillRect/>
                </a:stretch>
              </p:blipFill>
              <p:spPr>
                <a:xfrm>
                  <a:off x="5560415" y="312480"/>
                  <a:ext cx="81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3" name="Ink 92">
                  <a:extLst>
                    <a:ext uri="{FF2B5EF4-FFF2-40B4-BE49-F238E27FC236}">
                      <a16:creationId xmlns:a16="http://schemas.microsoft.com/office/drawing/2014/main" id="{10A1B02D-B08F-E348-8AD9-52C9F1F23C34}"/>
                    </a:ext>
                  </a:extLst>
                </p14:cNvPr>
                <p14:cNvContentPartPr/>
                <p14:nvPr/>
              </p14:nvContentPartPr>
              <p14:xfrm>
                <a:off x="5649695" y="334080"/>
                <a:ext cx="95040" cy="79920"/>
              </p14:xfrm>
            </p:contentPart>
          </mc:Choice>
          <mc:Fallback xmlns="">
            <p:pic>
              <p:nvPicPr>
                <p:cNvPr id="93" name="Ink 92">
                  <a:extLst>
                    <a:ext uri="{FF2B5EF4-FFF2-40B4-BE49-F238E27FC236}">
                      <a16:creationId xmlns:a16="http://schemas.microsoft.com/office/drawing/2014/main" id="{10A1B02D-B08F-E348-8AD9-52C9F1F23C34}"/>
                    </a:ext>
                  </a:extLst>
                </p:cNvPr>
                <p:cNvPicPr/>
                <p:nvPr/>
              </p:nvPicPr>
              <p:blipFill>
                <a:blip r:embed="rId53"/>
                <a:stretch>
                  <a:fillRect/>
                </a:stretch>
              </p:blipFill>
              <p:spPr>
                <a:xfrm>
                  <a:off x="5634156" y="318600"/>
                  <a:ext cx="125756"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4" name="Ink 93">
                  <a:extLst>
                    <a:ext uri="{FF2B5EF4-FFF2-40B4-BE49-F238E27FC236}">
                      <a16:creationId xmlns:a16="http://schemas.microsoft.com/office/drawing/2014/main" id="{8439E626-4378-1F44-8BB7-209D9C0A8059}"/>
                    </a:ext>
                  </a:extLst>
                </p14:cNvPr>
                <p14:cNvContentPartPr/>
                <p14:nvPr/>
              </p14:nvContentPartPr>
              <p14:xfrm>
                <a:off x="5768135" y="289800"/>
                <a:ext cx="27000" cy="156600"/>
              </p14:xfrm>
            </p:contentPart>
          </mc:Choice>
          <mc:Fallback xmlns="">
            <p:pic>
              <p:nvPicPr>
                <p:cNvPr id="94" name="Ink 93">
                  <a:extLst>
                    <a:ext uri="{FF2B5EF4-FFF2-40B4-BE49-F238E27FC236}">
                      <a16:creationId xmlns:a16="http://schemas.microsoft.com/office/drawing/2014/main" id="{8439E626-4378-1F44-8BB7-209D9C0A8059}"/>
                    </a:ext>
                  </a:extLst>
                </p:cNvPr>
                <p:cNvPicPr/>
                <p:nvPr/>
              </p:nvPicPr>
              <p:blipFill>
                <a:blip r:embed="rId55"/>
                <a:stretch>
                  <a:fillRect/>
                </a:stretch>
              </p:blipFill>
              <p:spPr>
                <a:xfrm>
                  <a:off x="5752655" y="274320"/>
                  <a:ext cx="576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5" name="Ink 94">
                  <a:extLst>
                    <a:ext uri="{FF2B5EF4-FFF2-40B4-BE49-F238E27FC236}">
                      <a16:creationId xmlns:a16="http://schemas.microsoft.com/office/drawing/2014/main" id="{0358F81F-2071-8849-A9F3-42A6676AD5DC}"/>
                    </a:ext>
                  </a:extLst>
                </p14:cNvPr>
                <p14:cNvContentPartPr/>
                <p14:nvPr/>
              </p14:nvContentPartPr>
              <p14:xfrm>
                <a:off x="5875055" y="319320"/>
                <a:ext cx="171360" cy="94680"/>
              </p14:xfrm>
            </p:contentPart>
          </mc:Choice>
          <mc:Fallback xmlns="">
            <p:pic>
              <p:nvPicPr>
                <p:cNvPr id="95" name="Ink 94">
                  <a:extLst>
                    <a:ext uri="{FF2B5EF4-FFF2-40B4-BE49-F238E27FC236}">
                      <a16:creationId xmlns:a16="http://schemas.microsoft.com/office/drawing/2014/main" id="{0358F81F-2071-8849-A9F3-42A6676AD5DC}"/>
                    </a:ext>
                  </a:extLst>
                </p:cNvPr>
                <p:cNvPicPr/>
                <p:nvPr/>
              </p:nvPicPr>
              <p:blipFill>
                <a:blip r:embed="rId57"/>
                <a:stretch>
                  <a:fillRect/>
                </a:stretch>
              </p:blipFill>
              <p:spPr>
                <a:xfrm>
                  <a:off x="5859575" y="303840"/>
                  <a:ext cx="2019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6" name="Ink 95">
                  <a:extLst>
                    <a:ext uri="{FF2B5EF4-FFF2-40B4-BE49-F238E27FC236}">
                      <a16:creationId xmlns:a16="http://schemas.microsoft.com/office/drawing/2014/main" id="{03A7CFE5-CD77-9E4B-AA21-ED09F6738793}"/>
                    </a:ext>
                  </a:extLst>
                </p14:cNvPr>
                <p14:cNvContentPartPr/>
                <p14:nvPr/>
              </p14:nvContentPartPr>
              <p14:xfrm>
                <a:off x="6057575" y="283680"/>
                <a:ext cx="302040" cy="109800"/>
              </p14:xfrm>
            </p:contentPart>
          </mc:Choice>
          <mc:Fallback xmlns="">
            <p:pic>
              <p:nvPicPr>
                <p:cNvPr id="96" name="Ink 95">
                  <a:extLst>
                    <a:ext uri="{FF2B5EF4-FFF2-40B4-BE49-F238E27FC236}">
                      <a16:creationId xmlns:a16="http://schemas.microsoft.com/office/drawing/2014/main" id="{03A7CFE5-CD77-9E4B-AA21-ED09F6738793}"/>
                    </a:ext>
                  </a:extLst>
                </p:cNvPr>
                <p:cNvPicPr/>
                <p:nvPr/>
              </p:nvPicPr>
              <p:blipFill>
                <a:blip r:embed="rId59"/>
                <a:stretch>
                  <a:fillRect/>
                </a:stretch>
              </p:blipFill>
              <p:spPr>
                <a:xfrm>
                  <a:off x="6042095" y="268200"/>
                  <a:ext cx="3326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7" name="Ink 96">
                  <a:extLst>
                    <a:ext uri="{FF2B5EF4-FFF2-40B4-BE49-F238E27FC236}">
                      <a16:creationId xmlns:a16="http://schemas.microsoft.com/office/drawing/2014/main" id="{40014DEC-ACDF-0344-B972-7B282F40B914}"/>
                    </a:ext>
                  </a:extLst>
                </p14:cNvPr>
                <p14:cNvContentPartPr/>
                <p14:nvPr/>
              </p14:nvContentPartPr>
              <p14:xfrm>
                <a:off x="5664455" y="499320"/>
                <a:ext cx="68040" cy="95040"/>
              </p14:xfrm>
            </p:contentPart>
          </mc:Choice>
          <mc:Fallback xmlns="">
            <p:pic>
              <p:nvPicPr>
                <p:cNvPr id="97" name="Ink 96">
                  <a:extLst>
                    <a:ext uri="{FF2B5EF4-FFF2-40B4-BE49-F238E27FC236}">
                      <a16:creationId xmlns:a16="http://schemas.microsoft.com/office/drawing/2014/main" id="{40014DEC-ACDF-0344-B972-7B282F40B914}"/>
                    </a:ext>
                  </a:extLst>
                </p:cNvPr>
                <p:cNvPicPr/>
                <p:nvPr/>
              </p:nvPicPr>
              <p:blipFill>
                <a:blip r:embed="rId61"/>
                <a:stretch>
                  <a:fillRect/>
                </a:stretch>
              </p:blipFill>
              <p:spPr>
                <a:xfrm>
                  <a:off x="5648975" y="483840"/>
                  <a:ext cx="9864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8" name="Ink 97">
                  <a:extLst>
                    <a:ext uri="{FF2B5EF4-FFF2-40B4-BE49-F238E27FC236}">
                      <a16:creationId xmlns:a16="http://schemas.microsoft.com/office/drawing/2014/main" id="{0C1E2C10-8BE6-BF40-9737-248B8606BD36}"/>
                    </a:ext>
                  </a:extLst>
                </p14:cNvPr>
                <p14:cNvContentPartPr/>
                <p14:nvPr/>
              </p14:nvContentPartPr>
              <p14:xfrm>
                <a:off x="5762015" y="511200"/>
                <a:ext cx="74160" cy="172800"/>
              </p14:xfrm>
            </p:contentPart>
          </mc:Choice>
          <mc:Fallback xmlns="">
            <p:pic>
              <p:nvPicPr>
                <p:cNvPr id="98" name="Ink 97">
                  <a:extLst>
                    <a:ext uri="{FF2B5EF4-FFF2-40B4-BE49-F238E27FC236}">
                      <a16:creationId xmlns:a16="http://schemas.microsoft.com/office/drawing/2014/main" id="{0C1E2C10-8BE6-BF40-9737-248B8606BD36}"/>
                    </a:ext>
                  </a:extLst>
                </p:cNvPr>
                <p:cNvPicPr/>
                <p:nvPr/>
              </p:nvPicPr>
              <p:blipFill>
                <a:blip r:embed="rId63"/>
                <a:stretch>
                  <a:fillRect/>
                </a:stretch>
              </p:blipFill>
              <p:spPr>
                <a:xfrm>
                  <a:off x="5746535" y="495720"/>
                  <a:ext cx="10476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9" name="Ink 98">
                  <a:extLst>
                    <a:ext uri="{FF2B5EF4-FFF2-40B4-BE49-F238E27FC236}">
                      <a16:creationId xmlns:a16="http://schemas.microsoft.com/office/drawing/2014/main" id="{896CEDF2-D6CB-0B49-95CD-7EABD142FE0C}"/>
                    </a:ext>
                  </a:extLst>
                </p14:cNvPr>
                <p14:cNvContentPartPr/>
                <p14:nvPr/>
              </p14:nvContentPartPr>
              <p14:xfrm>
                <a:off x="5871455" y="484560"/>
                <a:ext cx="115560" cy="109800"/>
              </p14:xfrm>
            </p:contentPart>
          </mc:Choice>
          <mc:Fallback xmlns="">
            <p:pic>
              <p:nvPicPr>
                <p:cNvPr id="99" name="Ink 98">
                  <a:extLst>
                    <a:ext uri="{FF2B5EF4-FFF2-40B4-BE49-F238E27FC236}">
                      <a16:creationId xmlns:a16="http://schemas.microsoft.com/office/drawing/2014/main" id="{896CEDF2-D6CB-0B49-95CD-7EABD142FE0C}"/>
                    </a:ext>
                  </a:extLst>
                </p:cNvPr>
                <p:cNvPicPr/>
                <p:nvPr/>
              </p:nvPicPr>
              <p:blipFill>
                <a:blip r:embed="rId65"/>
                <a:stretch>
                  <a:fillRect/>
                </a:stretch>
              </p:blipFill>
              <p:spPr>
                <a:xfrm>
                  <a:off x="5856023" y="469080"/>
                  <a:ext cx="146065"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0" name="Ink 99">
                  <a:extLst>
                    <a:ext uri="{FF2B5EF4-FFF2-40B4-BE49-F238E27FC236}">
                      <a16:creationId xmlns:a16="http://schemas.microsoft.com/office/drawing/2014/main" id="{C8DA345F-D26E-5240-B85D-D16A3786C84F}"/>
                    </a:ext>
                  </a:extLst>
                </p14:cNvPr>
                <p14:cNvContentPartPr/>
                <p14:nvPr/>
              </p14:nvContentPartPr>
              <p14:xfrm>
                <a:off x="6016175" y="461160"/>
                <a:ext cx="201240" cy="106920"/>
              </p14:xfrm>
            </p:contentPart>
          </mc:Choice>
          <mc:Fallback xmlns="">
            <p:pic>
              <p:nvPicPr>
                <p:cNvPr id="100" name="Ink 99">
                  <a:extLst>
                    <a:ext uri="{FF2B5EF4-FFF2-40B4-BE49-F238E27FC236}">
                      <a16:creationId xmlns:a16="http://schemas.microsoft.com/office/drawing/2014/main" id="{C8DA345F-D26E-5240-B85D-D16A3786C84F}"/>
                    </a:ext>
                  </a:extLst>
                </p:cNvPr>
                <p:cNvPicPr/>
                <p:nvPr/>
              </p:nvPicPr>
              <p:blipFill>
                <a:blip r:embed="rId67"/>
                <a:stretch>
                  <a:fillRect/>
                </a:stretch>
              </p:blipFill>
              <p:spPr>
                <a:xfrm>
                  <a:off x="6000695" y="445680"/>
                  <a:ext cx="231840" cy="137520"/>
                </a:xfrm>
                <a:prstGeom prst="rect">
                  <a:avLst/>
                </a:prstGeom>
              </p:spPr>
            </p:pic>
          </mc:Fallback>
        </mc:AlternateContent>
      </p:grpSp>
      <p:grpSp>
        <p:nvGrpSpPr>
          <p:cNvPr id="101" name="Group 100">
            <a:extLst>
              <a:ext uri="{FF2B5EF4-FFF2-40B4-BE49-F238E27FC236}">
                <a16:creationId xmlns:a16="http://schemas.microsoft.com/office/drawing/2014/main" id="{0BCACB64-DE07-6249-9691-926F4944DB2E}"/>
              </a:ext>
            </a:extLst>
          </p:cNvPr>
          <p:cNvGrpSpPr/>
          <p:nvPr/>
        </p:nvGrpSpPr>
        <p:grpSpPr>
          <a:xfrm>
            <a:off x="7360496" y="73080"/>
            <a:ext cx="1180440" cy="365760"/>
            <a:chOff x="7360496" y="73080"/>
            <a:chExt cx="1180440" cy="365760"/>
          </a:xfrm>
        </p:grpSpPr>
        <mc:AlternateContent xmlns:mc="http://schemas.openxmlformats.org/markup-compatibility/2006" xmlns:p14="http://schemas.microsoft.com/office/powerpoint/2010/main">
          <mc:Choice Requires="p14">
            <p:contentPart p14:bwMode="auto" r:id="rId68">
              <p14:nvContentPartPr>
                <p14:cNvPr id="102" name="Ink 101">
                  <a:extLst>
                    <a:ext uri="{FF2B5EF4-FFF2-40B4-BE49-F238E27FC236}">
                      <a16:creationId xmlns:a16="http://schemas.microsoft.com/office/drawing/2014/main" id="{CB04494A-1507-7143-B038-C7053F58F105}"/>
                    </a:ext>
                  </a:extLst>
                </p14:cNvPr>
                <p14:cNvContentPartPr/>
                <p14:nvPr/>
              </p14:nvContentPartPr>
              <p14:xfrm>
                <a:off x="7360496" y="119160"/>
                <a:ext cx="90720" cy="223920"/>
              </p14:xfrm>
            </p:contentPart>
          </mc:Choice>
          <mc:Fallback xmlns="">
            <p:pic>
              <p:nvPicPr>
                <p:cNvPr id="102" name="Ink 101">
                  <a:extLst>
                    <a:ext uri="{FF2B5EF4-FFF2-40B4-BE49-F238E27FC236}">
                      <a16:creationId xmlns:a16="http://schemas.microsoft.com/office/drawing/2014/main" id="{CB04494A-1507-7143-B038-C7053F58F105}"/>
                    </a:ext>
                  </a:extLst>
                </p:cNvPr>
                <p:cNvPicPr/>
                <p:nvPr/>
              </p:nvPicPr>
              <p:blipFill>
                <a:blip r:embed="rId69"/>
                <a:stretch>
                  <a:fillRect/>
                </a:stretch>
              </p:blipFill>
              <p:spPr>
                <a:xfrm>
                  <a:off x="7345016" y="103680"/>
                  <a:ext cx="1213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3" name="Ink 102">
                  <a:extLst>
                    <a:ext uri="{FF2B5EF4-FFF2-40B4-BE49-F238E27FC236}">
                      <a16:creationId xmlns:a16="http://schemas.microsoft.com/office/drawing/2014/main" id="{33F7D41C-440D-E741-B2CA-869455820689}"/>
                    </a:ext>
                  </a:extLst>
                </p14:cNvPr>
                <p14:cNvContentPartPr/>
                <p14:nvPr/>
              </p14:nvContentPartPr>
              <p14:xfrm>
                <a:off x="7488656" y="78480"/>
                <a:ext cx="169200" cy="210240"/>
              </p14:xfrm>
            </p:contentPart>
          </mc:Choice>
          <mc:Fallback xmlns="">
            <p:pic>
              <p:nvPicPr>
                <p:cNvPr id="103" name="Ink 102">
                  <a:extLst>
                    <a:ext uri="{FF2B5EF4-FFF2-40B4-BE49-F238E27FC236}">
                      <a16:creationId xmlns:a16="http://schemas.microsoft.com/office/drawing/2014/main" id="{33F7D41C-440D-E741-B2CA-869455820689}"/>
                    </a:ext>
                  </a:extLst>
                </p:cNvPr>
                <p:cNvPicPr/>
                <p:nvPr/>
              </p:nvPicPr>
              <p:blipFill>
                <a:blip r:embed="rId71"/>
                <a:stretch>
                  <a:fillRect/>
                </a:stretch>
              </p:blipFill>
              <p:spPr>
                <a:xfrm>
                  <a:off x="7473209" y="62973"/>
                  <a:ext cx="199735" cy="240892"/>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4" name="Ink 103">
                  <a:extLst>
                    <a:ext uri="{FF2B5EF4-FFF2-40B4-BE49-F238E27FC236}">
                      <a16:creationId xmlns:a16="http://schemas.microsoft.com/office/drawing/2014/main" id="{57FDF952-084B-BA49-A4CE-0B81C97218FF}"/>
                    </a:ext>
                  </a:extLst>
                </p14:cNvPr>
                <p14:cNvContentPartPr/>
                <p14:nvPr/>
              </p14:nvContentPartPr>
              <p14:xfrm>
                <a:off x="7683776" y="123480"/>
                <a:ext cx="41040" cy="89280"/>
              </p14:xfrm>
            </p:contentPart>
          </mc:Choice>
          <mc:Fallback xmlns="">
            <p:pic>
              <p:nvPicPr>
                <p:cNvPr id="104" name="Ink 103">
                  <a:extLst>
                    <a:ext uri="{FF2B5EF4-FFF2-40B4-BE49-F238E27FC236}">
                      <a16:creationId xmlns:a16="http://schemas.microsoft.com/office/drawing/2014/main" id="{57FDF952-084B-BA49-A4CE-0B81C97218FF}"/>
                    </a:ext>
                  </a:extLst>
                </p:cNvPr>
                <p:cNvPicPr/>
                <p:nvPr/>
              </p:nvPicPr>
              <p:blipFill>
                <a:blip r:embed="rId73"/>
                <a:stretch>
                  <a:fillRect/>
                </a:stretch>
              </p:blipFill>
              <p:spPr>
                <a:xfrm>
                  <a:off x="7668296" y="108000"/>
                  <a:ext cx="716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5" name="Ink 104">
                  <a:extLst>
                    <a:ext uri="{FF2B5EF4-FFF2-40B4-BE49-F238E27FC236}">
                      <a16:creationId xmlns:a16="http://schemas.microsoft.com/office/drawing/2014/main" id="{7D9FE748-CC61-5547-9F10-0909B5BFC065}"/>
                    </a:ext>
                  </a:extLst>
                </p14:cNvPr>
                <p14:cNvContentPartPr/>
                <p14:nvPr/>
              </p14:nvContentPartPr>
              <p14:xfrm>
                <a:off x="7765496" y="148320"/>
                <a:ext cx="18000" cy="43920"/>
              </p14:xfrm>
            </p:contentPart>
          </mc:Choice>
          <mc:Fallback xmlns="">
            <p:pic>
              <p:nvPicPr>
                <p:cNvPr id="105" name="Ink 104">
                  <a:extLst>
                    <a:ext uri="{FF2B5EF4-FFF2-40B4-BE49-F238E27FC236}">
                      <a16:creationId xmlns:a16="http://schemas.microsoft.com/office/drawing/2014/main" id="{7D9FE748-CC61-5547-9F10-0909B5BFC065}"/>
                    </a:ext>
                  </a:extLst>
                </p:cNvPr>
                <p:cNvPicPr/>
                <p:nvPr/>
              </p:nvPicPr>
              <p:blipFill>
                <a:blip r:embed="rId75"/>
                <a:stretch>
                  <a:fillRect/>
                </a:stretch>
              </p:blipFill>
              <p:spPr>
                <a:xfrm>
                  <a:off x="7750016" y="132840"/>
                  <a:ext cx="4860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6" name="Ink 105">
                  <a:extLst>
                    <a:ext uri="{FF2B5EF4-FFF2-40B4-BE49-F238E27FC236}">
                      <a16:creationId xmlns:a16="http://schemas.microsoft.com/office/drawing/2014/main" id="{5344B3E5-A342-CD40-8724-CBF0794185BD}"/>
                    </a:ext>
                  </a:extLst>
                </p14:cNvPr>
                <p14:cNvContentPartPr/>
                <p14:nvPr/>
              </p14:nvContentPartPr>
              <p14:xfrm>
                <a:off x="7774496" y="118080"/>
                <a:ext cx="11520" cy="19080"/>
              </p14:xfrm>
            </p:contentPart>
          </mc:Choice>
          <mc:Fallback xmlns="">
            <p:pic>
              <p:nvPicPr>
                <p:cNvPr id="106" name="Ink 105">
                  <a:extLst>
                    <a:ext uri="{FF2B5EF4-FFF2-40B4-BE49-F238E27FC236}">
                      <a16:creationId xmlns:a16="http://schemas.microsoft.com/office/drawing/2014/main" id="{5344B3E5-A342-CD40-8724-CBF0794185BD}"/>
                    </a:ext>
                  </a:extLst>
                </p:cNvPr>
                <p:cNvPicPr/>
                <p:nvPr/>
              </p:nvPicPr>
              <p:blipFill>
                <a:blip r:embed="rId77"/>
                <a:stretch>
                  <a:fillRect/>
                </a:stretch>
              </p:blipFill>
              <p:spPr>
                <a:xfrm>
                  <a:off x="7759016" y="102600"/>
                  <a:ext cx="421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7" name="Ink 106">
                  <a:extLst>
                    <a:ext uri="{FF2B5EF4-FFF2-40B4-BE49-F238E27FC236}">
                      <a16:creationId xmlns:a16="http://schemas.microsoft.com/office/drawing/2014/main" id="{19C75460-21D7-4B41-8511-AC408963233A}"/>
                    </a:ext>
                  </a:extLst>
                </p14:cNvPr>
                <p14:cNvContentPartPr/>
                <p14:nvPr/>
              </p14:nvContentPartPr>
              <p14:xfrm>
                <a:off x="7820936" y="131400"/>
                <a:ext cx="55800" cy="61200"/>
              </p14:xfrm>
            </p:contentPart>
          </mc:Choice>
          <mc:Fallback xmlns="">
            <p:pic>
              <p:nvPicPr>
                <p:cNvPr id="107" name="Ink 106">
                  <a:extLst>
                    <a:ext uri="{FF2B5EF4-FFF2-40B4-BE49-F238E27FC236}">
                      <a16:creationId xmlns:a16="http://schemas.microsoft.com/office/drawing/2014/main" id="{19C75460-21D7-4B41-8511-AC408963233A}"/>
                    </a:ext>
                  </a:extLst>
                </p:cNvPr>
                <p:cNvPicPr/>
                <p:nvPr/>
              </p:nvPicPr>
              <p:blipFill>
                <a:blip r:embed="rId79"/>
                <a:stretch>
                  <a:fillRect/>
                </a:stretch>
              </p:blipFill>
              <p:spPr>
                <a:xfrm>
                  <a:off x="7805456" y="115920"/>
                  <a:ext cx="8640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8" name="Ink 107">
                  <a:extLst>
                    <a:ext uri="{FF2B5EF4-FFF2-40B4-BE49-F238E27FC236}">
                      <a16:creationId xmlns:a16="http://schemas.microsoft.com/office/drawing/2014/main" id="{CE937AC4-7EF8-2342-9AB6-2E11AF892A57}"/>
                    </a:ext>
                  </a:extLst>
                </p14:cNvPr>
                <p14:cNvContentPartPr/>
                <p14:nvPr/>
              </p14:nvContentPartPr>
              <p14:xfrm>
                <a:off x="7899416" y="125280"/>
                <a:ext cx="96480" cy="73080"/>
              </p14:xfrm>
            </p:contentPart>
          </mc:Choice>
          <mc:Fallback xmlns="">
            <p:pic>
              <p:nvPicPr>
                <p:cNvPr id="108" name="Ink 107">
                  <a:extLst>
                    <a:ext uri="{FF2B5EF4-FFF2-40B4-BE49-F238E27FC236}">
                      <a16:creationId xmlns:a16="http://schemas.microsoft.com/office/drawing/2014/main" id="{CE937AC4-7EF8-2342-9AB6-2E11AF892A57}"/>
                    </a:ext>
                  </a:extLst>
                </p:cNvPr>
                <p:cNvPicPr/>
                <p:nvPr/>
              </p:nvPicPr>
              <p:blipFill>
                <a:blip r:embed="rId81"/>
                <a:stretch>
                  <a:fillRect/>
                </a:stretch>
              </p:blipFill>
              <p:spPr>
                <a:xfrm>
                  <a:off x="7883936" y="109800"/>
                  <a:ext cx="1270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9" name="Ink 108">
                  <a:extLst>
                    <a:ext uri="{FF2B5EF4-FFF2-40B4-BE49-F238E27FC236}">
                      <a16:creationId xmlns:a16="http://schemas.microsoft.com/office/drawing/2014/main" id="{58D679BA-9C37-9D40-B939-C02D1B4B6153}"/>
                    </a:ext>
                  </a:extLst>
                </p14:cNvPr>
                <p14:cNvContentPartPr/>
                <p14:nvPr/>
              </p14:nvContentPartPr>
              <p14:xfrm>
                <a:off x="8027576" y="73080"/>
                <a:ext cx="20880" cy="151560"/>
              </p14:xfrm>
            </p:contentPart>
          </mc:Choice>
          <mc:Fallback xmlns="">
            <p:pic>
              <p:nvPicPr>
                <p:cNvPr id="109" name="Ink 108">
                  <a:extLst>
                    <a:ext uri="{FF2B5EF4-FFF2-40B4-BE49-F238E27FC236}">
                      <a16:creationId xmlns:a16="http://schemas.microsoft.com/office/drawing/2014/main" id="{58D679BA-9C37-9D40-B939-C02D1B4B6153}"/>
                    </a:ext>
                  </a:extLst>
                </p:cNvPr>
                <p:cNvPicPr/>
                <p:nvPr/>
              </p:nvPicPr>
              <p:blipFill>
                <a:blip r:embed="rId83"/>
                <a:stretch>
                  <a:fillRect/>
                </a:stretch>
              </p:blipFill>
              <p:spPr>
                <a:xfrm>
                  <a:off x="8012096" y="57600"/>
                  <a:ext cx="5148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10" name="Ink 109">
                  <a:extLst>
                    <a:ext uri="{FF2B5EF4-FFF2-40B4-BE49-F238E27FC236}">
                      <a16:creationId xmlns:a16="http://schemas.microsoft.com/office/drawing/2014/main" id="{430FEB0C-3008-1747-8A70-CF7489E236B2}"/>
                    </a:ext>
                  </a:extLst>
                </p14:cNvPr>
                <p14:cNvContentPartPr/>
                <p14:nvPr/>
              </p14:nvContentPartPr>
              <p14:xfrm>
                <a:off x="8147096" y="107640"/>
                <a:ext cx="393840" cy="96120"/>
              </p14:xfrm>
            </p:contentPart>
          </mc:Choice>
          <mc:Fallback xmlns="">
            <p:pic>
              <p:nvPicPr>
                <p:cNvPr id="110" name="Ink 109">
                  <a:extLst>
                    <a:ext uri="{FF2B5EF4-FFF2-40B4-BE49-F238E27FC236}">
                      <a16:creationId xmlns:a16="http://schemas.microsoft.com/office/drawing/2014/main" id="{430FEB0C-3008-1747-8A70-CF7489E236B2}"/>
                    </a:ext>
                  </a:extLst>
                </p:cNvPr>
                <p:cNvPicPr/>
                <p:nvPr/>
              </p:nvPicPr>
              <p:blipFill>
                <a:blip r:embed="rId85"/>
                <a:stretch>
                  <a:fillRect/>
                </a:stretch>
              </p:blipFill>
              <p:spPr>
                <a:xfrm>
                  <a:off x="8131602" y="92218"/>
                  <a:ext cx="424468" cy="126606"/>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1" name="Ink 110">
                  <a:extLst>
                    <a:ext uri="{FF2B5EF4-FFF2-40B4-BE49-F238E27FC236}">
                      <a16:creationId xmlns:a16="http://schemas.microsoft.com/office/drawing/2014/main" id="{B6C0B089-2400-214B-AC00-B271EA62CE59}"/>
                    </a:ext>
                  </a:extLst>
                </p14:cNvPr>
                <p14:cNvContentPartPr/>
                <p14:nvPr/>
              </p14:nvContentPartPr>
              <p14:xfrm>
                <a:off x="7774496" y="279720"/>
                <a:ext cx="69480" cy="113400"/>
              </p14:xfrm>
            </p:contentPart>
          </mc:Choice>
          <mc:Fallback xmlns="">
            <p:pic>
              <p:nvPicPr>
                <p:cNvPr id="111" name="Ink 110">
                  <a:extLst>
                    <a:ext uri="{FF2B5EF4-FFF2-40B4-BE49-F238E27FC236}">
                      <a16:creationId xmlns:a16="http://schemas.microsoft.com/office/drawing/2014/main" id="{B6C0B089-2400-214B-AC00-B271EA62CE59}"/>
                    </a:ext>
                  </a:extLst>
                </p:cNvPr>
                <p:cNvPicPr/>
                <p:nvPr/>
              </p:nvPicPr>
              <p:blipFill>
                <a:blip r:embed="rId87"/>
                <a:stretch>
                  <a:fillRect/>
                </a:stretch>
              </p:blipFill>
              <p:spPr>
                <a:xfrm>
                  <a:off x="7758935" y="264240"/>
                  <a:ext cx="100239"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2" name="Ink 111">
                  <a:extLst>
                    <a:ext uri="{FF2B5EF4-FFF2-40B4-BE49-F238E27FC236}">
                      <a16:creationId xmlns:a16="http://schemas.microsoft.com/office/drawing/2014/main" id="{A7E9801E-E062-3A43-884E-794943457563}"/>
                    </a:ext>
                  </a:extLst>
                </p14:cNvPr>
                <p14:cNvContentPartPr/>
                <p14:nvPr/>
              </p14:nvContentPartPr>
              <p14:xfrm>
                <a:off x="7870616" y="297360"/>
                <a:ext cx="66960" cy="141480"/>
              </p14:xfrm>
            </p:contentPart>
          </mc:Choice>
          <mc:Fallback xmlns="">
            <p:pic>
              <p:nvPicPr>
                <p:cNvPr id="112" name="Ink 111">
                  <a:extLst>
                    <a:ext uri="{FF2B5EF4-FFF2-40B4-BE49-F238E27FC236}">
                      <a16:creationId xmlns:a16="http://schemas.microsoft.com/office/drawing/2014/main" id="{A7E9801E-E062-3A43-884E-794943457563}"/>
                    </a:ext>
                  </a:extLst>
                </p:cNvPr>
                <p:cNvPicPr/>
                <p:nvPr/>
              </p:nvPicPr>
              <p:blipFill>
                <a:blip r:embed="rId89"/>
                <a:stretch>
                  <a:fillRect/>
                </a:stretch>
              </p:blipFill>
              <p:spPr>
                <a:xfrm>
                  <a:off x="7855136" y="281880"/>
                  <a:ext cx="9756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13" name="Ink 112">
                  <a:extLst>
                    <a:ext uri="{FF2B5EF4-FFF2-40B4-BE49-F238E27FC236}">
                      <a16:creationId xmlns:a16="http://schemas.microsoft.com/office/drawing/2014/main" id="{B2FE46AB-9488-9247-B83D-CF5872841228}"/>
                    </a:ext>
                  </a:extLst>
                </p14:cNvPr>
                <p14:cNvContentPartPr/>
                <p14:nvPr/>
              </p14:nvContentPartPr>
              <p14:xfrm>
                <a:off x="7963496" y="302760"/>
                <a:ext cx="90720" cy="73080"/>
              </p14:xfrm>
            </p:contentPart>
          </mc:Choice>
          <mc:Fallback xmlns="">
            <p:pic>
              <p:nvPicPr>
                <p:cNvPr id="113" name="Ink 112">
                  <a:extLst>
                    <a:ext uri="{FF2B5EF4-FFF2-40B4-BE49-F238E27FC236}">
                      <a16:creationId xmlns:a16="http://schemas.microsoft.com/office/drawing/2014/main" id="{B2FE46AB-9488-9247-B83D-CF5872841228}"/>
                    </a:ext>
                  </a:extLst>
                </p:cNvPr>
                <p:cNvPicPr/>
                <p:nvPr/>
              </p:nvPicPr>
              <p:blipFill>
                <a:blip r:embed="rId91"/>
                <a:stretch>
                  <a:fillRect/>
                </a:stretch>
              </p:blipFill>
              <p:spPr>
                <a:xfrm>
                  <a:off x="7948016" y="287280"/>
                  <a:ext cx="1213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14" name="Ink 113">
                  <a:extLst>
                    <a:ext uri="{FF2B5EF4-FFF2-40B4-BE49-F238E27FC236}">
                      <a16:creationId xmlns:a16="http://schemas.microsoft.com/office/drawing/2014/main" id="{51EE9E3D-B25C-9940-8FB0-DBDA8ECCD12B}"/>
                    </a:ext>
                  </a:extLst>
                </p14:cNvPr>
                <p14:cNvContentPartPr/>
                <p14:nvPr/>
              </p14:nvContentPartPr>
              <p14:xfrm>
                <a:off x="8106416" y="259200"/>
                <a:ext cx="181080" cy="102240"/>
              </p14:xfrm>
            </p:contentPart>
          </mc:Choice>
          <mc:Fallback xmlns="">
            <p:pic>
              <p:nvPicPr>
                <p:cNvPr id="114" name="Ink 113">
                  <a:extLst>
                    <a:ext uri="{FF2B5EF4-FFF2-40B4-BE49-F238E27FC236}">
                      <a16:creationId xmlns:a16="http://schemas.microsoft.com/office/drawing/2014/main" id="{51EE9E3D-B25C-9940-8FB0-DBDA8ECCD12B}"/>
                    </a:ext>
                  </a:extLst>
                </p:cNvPr>
                <p:cNvPicPr/>
                <p:nvPr/>
              </p:nvPicPr>
              <p:blipFill>
                <a:blip r:embed="rId93"/>
                <a:stretch>
                  <a:fillRect/>
                </a:stretch>
              </p:blipFill>
              <p:spPr>
                <a:xfrm>
                  <a:off x="8090936" y="243774"/>
                  <a:ext cx="211680" cy="132733"/>
                </a:xfrm>
                <a:prstGeom prst="rect">
                  <a:avLst/>
                </a:prstGeom>
              </p:spPr>
            </p:pic>
          </mc:Fallback>
        </mc:AlternateContent>
      </p:grpSp>
      <p:grpSp>
        <p:nvGrpSpPr>
          <p:cNvPr id="115" name="Group 114">
            <a:extLst>
              <a:ext uri="{FF2B5EF4-FFF2-40B4-BE49-F238E27FC236}">
                <a16:creationId xmlns:a16="http://schemas.microsoft.com/office/drawing/2014/main" id="{11ECF2D4-9682-1D48-8303-FB4FA6773F45}"/>
              </a:ext>
            </a:extLst>
          </p:cNvPr>
          <p:cNvGrpSpPr/>
          <p:nvPr/>
        </p:nvGrpSpPr>
        <p:grpSpPr>
          <a:xfrm>
            <a:off x="8838850" y="1109320"/>
            <a:ext cx="140400" cy="654480"/>
            <a:chOff x="8838850" y="1109320"/>
            <a:chExt cx="140400" cy="654480"/>
          </a:xfrm>
        </p:grpSpPr>
        <mc:AlternateContent xmlns:mc="http://schemas.openxmlformats.org/markup-compatibility/2006" xmlns:p14="http://schemas.microsoft.com/office/powerpoint/2010/main">
          <mc:Choice Requires="p14">
            <p:contentPart p14:bwMode="auto" r:id="rId94">
              <p14:nvContentPartPr>
                <p14:cNvPr id="116" name="Ink 115">
                  <a:extLst>
                    <a:ext uri="{FF2B5EF4-FFF2-40B4-BE49-F238E27FC236}">
                      <a16:creationId xmlns:a16="http://schemas.microsoft.com/office/drawing/2014/main" id="{C0DC1A31-B9A4-A346-AC65-E5FC0F76B5EB}"/>
                    </a:ext>
                  </a:extLst>
                </p14:cNvPr>
                <p14:cNvContentPartPr/>
                <p14:nvPr/>
              </p14:nvContentPartPr>
              <p14:xfrm>
                <a:off x="8864770" y="1715920"/>
                <a:ext cx="114480" cy="30600"/>
              </p14:xfrm>
            </p:contentPart>
          </mc:Choice>
          <mc:Fallback xmlns="">
            <p:pic>
              <p:nvPicPr>
                <p:cNvPr id="116" name="Ink 115">
                  <a:extLst>
                    <a:ext uri="{FF2B5EF4-FFF2-40B4-BE49-F238E27FC236}">
                      <a16:creationId xmlns:a16="http://schemas.microsoft.com/office/drawing/2014/main" id="{C0DC1A31-B9A4-A346-AC65-E5FC0F76B5EB}"/>
                    </a:ext>
                  </a:extLst>
                </p:cNvPr>
                <p:cNvPicPr/>
                <p:nvPr/>
              </p:nvPicPr>
              <p:blipFill>
                <a:blip r:embed="rId95"/>
                <a:stretch>
                  <a:fillRect/>
                </a:stretch>
              </p:blipFill>
              <p:spPr>
                <a:xfrm>
                  <a:off x="8849290" y="1700440"/>
                  <a:ext cx="14508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17" name="Ink 116">
                  <a:extLst>
                    <a:ext uri="{FF2B5EF4-FFF2-40B4-BE49-F238E27FC236}">
                      <a16:creationId xmlns:a16="http://schemas.microsoft.com/office/drawing/2014/main" id="{319A5F40-5539-8D4B-8F10-D916C2031BA5}"/>
                    </a:ext>
                  </a:extLst>
                </p14:cNvPr>
                <p14:cNvContentPartPr/>
                <p14:nvPr/>
              </p14:nvContentPartPr>
              <p14:xfrm>
                <a:off x="8920210" y="1701520"/>
                <a:ext cx="4680" cy="62280"/>
              </p14:xfrm>
            </p:contentPart>
          </mc:Choice>
          <mc:Fallback xmlns="">
            <p:pic>
              <p:nvPicPr>
                <p:cNvPr id="117" name="Ink 116">
                  <a:extLst>
                    <a:ext uri="{FF2B5EF4-FFF2-40B4-BE49-F238E27FC236}">
                      <a16:creationId xmlns:a16="http://schemas.microsoft.com/office/drawing/2014/main" id="{319A5F40-5539-8D4B-8F10-D916C2031BA5}"/>
                    </a:ext>
                  </a:extLst>
                </p:cNvPr>
                <p:cNvPicPr/>
                <p:nvPr/>
              </p:nvPicPr>
              <p:blipFill>
                <a:blip r:embed="rId97"/>
                <a:stretch>
                  <a:fillRect/>
                </a:stretch>
              </p:blipFill>
              <p:spPr>
                <a:xfrm>
                  <a:off x="8904730" y="1686040"/>
                  <a:ext cx="3528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18" name="Ink 117">
                  <a:extLst>
                    <a:ext uri="{FF2B5EF4-FFF2-40B4-BE49-F238E27FC236}">
                      <a16:creationId xmlns:a16="http://schemas.microsoft.com/office/drawing/2014/main" id="{13F5C447-0AD1-8244-9328-A1E0E0A1BFEA}"/>
                    </a:ext>
                  </a:extLst>
                </p14:cNvPr>
                <p14:cNvContentPartPr/>
                <p14:nvPr/>
              </p14:nvContentPartPr>
              <p14:xfrm>
                <a:off x="8888170" y="1623760"/>
                <a:ext cx="67320" cy="35280"/>
              </p14:xfrm>
            </p:contentPart>
          </mc:Choice>
          <mc:Fallback xmlns="">
            <p:pic>
              <p:nvPicPr>
                <p:cNvPr id="118" name="Ink 117">
                  <a:extLst>
                    <a:ext uri="{FF2B5EF4-FFF2-40B4-BE49-F238E27FC236}">
                      <a16:creationId xmlns:a16="http://schemas.microsoft.com/office/drawing/2014/main" id="{13F5C447-0AD1-8244-9328-A1E0E0A1BFEA}"/>
                    </a:ext>
                  </a:extLst>
                </p:cNvPr>
                <p:cNvPicPr/>
                <p:nvPr/>
              </p:nvPicPr>
              <p:blipFill>
                <a:blip r:embed="rId99"/>
                <a:stretch>
                  <a:fillRect/>
                </a:stretch>
              </p:blipFill>
              <p:spPr>
                <a:xfrm>
                  <a:off x="8872607" y="1608280"/>
                  <a:ext cx="98085"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19" name="Ink 118">
                  <a:extLst>
                    <a:ext uri="{FF2B5EF4-FFF2-40B4-BE49-F238E27FC236}">
                      <a16:creationId xmlns:a16="http://schemas.microsoft.com/office/drawing/2014/main" id="{C8EE4F69-20FB-3440-A72A-00791A4FACF8}"/>
                    </a:ext>
                  </a:extLst>
                </p14:cNvPr>
                <p14:cNvContentPartPr/>
                <p14:nvPr/>
              </p14:nvContentPartPr>
              <p14:xfrm>
                <a:off x="8882770" y="1509640"/>
                <a:ext cx="59760" cy="70200"/>
              </p14:xfrm>
            </p:contentPart>
          </mc:Choice>
          <mc:Fallback xmlns="">
            <p:pic>
              <p:nvPicPr>
                <p:cNvPr id="119" name="Ink 118">
                  <a:extLst>
                    <a:ext uri="{FF2B5EF4-FFF2-40B4-BE49-F238E27FC236}">
                      <a16:creationId xmlns:a16="http://schemas.microsoft.com/office/drawing/2014/main" id="{C8EE4F69-20FB-3440-A72A-00791A4FACF8}"/>
                    </a:ext>
                  </a:extLst>
                </p:cNvPr>
                <p:cNvPicPr/>
                <p:nvPr/>
              </p:nvPicPr>
              <p:blipFill>
                <a:blip r:embed="rId101"/>
                <a:stretch>
                  <a:fillRect/>
                </a:stretch>
              </p:blipFill>
              <p:spPr>
                <a:xfrm>
                  <a:off x="8867383" y="1494160"/>
                  <a:ext cx="90177"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20" name="Ink 119">
                  <a:extLst>
                    <a:ext uri="{FF2B5EF4-FFF2-40B4-BE49-F238E27FC236}">
                      <a16:creationId xmlns:a16="http://schemas.microsoft.com/office/drawing/2014/main" id="{B19D8F25-0383-FC45-A009-3B11672E3AE6}"/>
                    </a:ext>
                  </a:extLst>
                </p14:cNvPr>
                <p14:cNvContentPartPr/>
                <p14:nvPr/>
              </p14:nvContentPartPr>
              <p14:xfrm>
                <a:off x="8886010" y="1376080"/>
                <a:ext cx="48600" cy="108360"/>
              </p14:xfrm>
            </p:contentPart>
          </mc:Choice>
          <mc:Fallback xmlns="">
            <p:pic>
              <p:nvPicPr>
                <p:cNvPr id="120" name="Ink 119">
                  <a:extLst>
                    <a:ext uri="{FF2B5EF4-FFF2-40B4-BE49-F238E27FC236}">
                      <a16:creationId xmlns:a16="http://schemas.microsoft.com/office/drawing/2014/main" id="{B19D8F25-0383-FC45-A009-3B11672E3AE6}"/>
                    </a:ext>
                  </a:extLst>
                </p:cNvPr>
                <p:cNvPicPr/>
                <p:nvPr/>
              </p:nvPicPr>
              <p:blipFill>
                <a:blip r:embed="rId103"/>
                <a:stretch>
                  <a:fillRect/>
                </a:stretch>
              </p:blipFill>
              <p:spPr>
                <a:xfrm>
                  <a:off x="8870644" y="1360600"/>
                  <a:ext cx="78975"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21" name="Ink 120">
                  <a:extLst>
                    <a:ext uri="{FF2B5EF4-FFF2-40B4-BE49-F238E27FC236}">
                      <a16:creationId xmlns:a16="http://schemas.microsoft.com/office/drawing/2014/main" id="{67E38C59-8933-4644-AE6C-B07E483C58CA}"/>
                    </a:ext>
                  </a:extLst>
                </p14:cNvPr>
                <p14:cNvContentPartPr/>
                <p14:nvPr/>
              </p14:nvContentPartPr>
              <p14:xfrm>
                <a:off x="8870890" y="1287160"/>
                <a:ext cx="70200" cy="68760"/>
              </p14:xfrm>
            </p:contentPart>
          </mc:Choice>
          <mc:Fallback xmlns="">
            <p:pic>
              <p:nvPicPr>
                <p:cNvPr id="121" name="Ink 120">
                  <a:extLst>
                    <a:ext uri="{FF2B5EF4-FFF2-40B4-BE49-F238E27FC236}">
                      <a16:creationId xmlns:a16="http://schemas.microsoft.com/office/drawing/2014/main" id="{67E38C59-8933-4644-AE6C-B07E483C58CA}"/>
                    </a:ext>
                  </a:extLst>
                </p:cNvPr>
                <p:cNvPicPr/>
                <p:nvPr/>
              </p:nvPicPr>
              <p:blipFill>
                <a:blip r:embed="rId105"/>
                <a:stretch>
                  <a:fillRect/>
                </a:stretch>
              </p:blipFill>
              <p:spPr>
                <a:xfrm>
                  <a:off x="8855410" y="1271599"/>
                  <a:ext cx="100800" cy="99521"/>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22" name="Ink 121">
                  <a:extLst>
                    <a:ext uri="{FF2B5EF4-FFF2-40B4-BE49-F238E27FC236}">
                      <a16:creationId xmlns:a16="http://schemas.microsoft.com/office/drawing/2014/main" id="{B1E6B96B-8865-FB4C-A23D-6C633AAA0781}"/>
                    </a:ext>
                  </a:extLst>
                </p14:cNvPr>
                <p14:cNvContentPartPr/>
                <p14:nvPr/>
              </p14:nvContentPartPr>
              <p14:xfrm>
                <a:off x="8838850" y="1109320"/>
                <a:ext cx="109800" cy="109800"/>
              </p14:xfrm>
            </p:contentPart>
          </mc:Choice>
          <mc:Fallback xmlns="">
            <p:pic>
              <p:nvPicPr>
                <p:cNvPr id="122" name="Ink 121">
                  <a:extLst>
                    <a:ext uri="{FF2B5EF4-FFF2-40B4-BE49-F238E27FC236}">
                      <a16:creationId xmlns:a16="http://schemas.microsoft.com/office/drawing/2014/main" id="{B1E6B96B-8865-FB4C-A23D-6C633AAA0781}"/>
                    </a:ext>
                  </a:extLst>
                </p:cNvPr>
                <p:cNvPicPr/>
                <p:nvPr/>
              </p:nvPicPr>
              <p:blipFill>
                <a:blip r:embed="rId107"/>
                <a:stretch>
                  <a:fillRect/>
                </a:stretch>
              </p:blipFill>
              <p:spPr>
                <a:xfrm>
                  <a:off x="8823370" y="1093840"/>
                  <a:ext cx="140400" cy="140400"/>
                </a:xfrm>
                <a:prstGeom prst="rect">
                  <a:avLst/>
                </a:prstGeom>
              </p:spPr>
            </p:pic>
          </mc:Fallback>
        </mc:AlternateContent>
      </p:grpSp>
      <p:grpSp>
        <p:nvGrpSpPr>
          <p:cNvPr id="123" name="Group 122">
            <a:extLst>
              <a:ext uri="{FF2B5EF4-FFF2-40B4-BE49-F238E27FC236}">
                <a16:creationId xmlns:a16="http://schemas.microsoft.com/office/drawing/2014/main" id="{5A328AC6-9C71-1E40-A3CC-1B96A1E6D2BD}"/>
              </a:ext>
            </a:extLst>
          </p:cNvPr>
          <p:cNvGrpSpPr/>
          <p:nvPr/>
        </p:nvGrpSpPr>
        <p:grpSpPr>
          <a:xfrm>
            <a:off x="8859575" y="2557529"/>
            <a:ext cx="188640" cy="725400"/>
            <a:chOff x="8859575" y="2557529"/>
            <a:chExt cx="188640" cy="725400"/>
          </a:xfrm>
        </p:grpSpPr>
        <mc:AlternateContent xmlns:mc="http://schemas.openxmlformats.org/markup-compatibility/2006" xmlns:p14="http://schemas.microsoft.com/office/powerpoint/2010/main">
          <mc:Choice Requires="p14">
            <p:contentPart p14:bwMode="auto" r:id="rId108">
              <p14:nvContentPartPr>
                <p14:cNvPr id="124" name="Ink 123">
                  <a:extLst>
                    <a:ext uri="{FF2B5EF4-FFF2-40B4-BE49-F238E27FC236}">
                      <a16:creationId xmlns:a16="http://schemas.microsoft.com/office/drawing/2014/main" id="{52DE6929-9DDB-C04F-A13E-437885C77346}"/>
                    </a:ext>
                  </a:extLst>
                </p14:cNvPr>
                <p14:cNvContentPartPr/>
                <p14:nvPr/>
              </p14:nvContentPartPr>
              <p14:xfrm>
                <a:off x="8868935" y="3214529"/>
                <a:ext cx="179280" cy="26280"/>
              </p14:xfrm>
            </p:contentPart>
          </mc:Choice>
          <mc:Fallback xmlns="">
            <p:pic>
              <p:nvPicPr>
                <p:cNvPr id="124" name="Ink 123">
                  <a:extLst>
                    <a:ext uri="{FF2B5EF4-FFF2-40B4-BE49-F238E27FC236}">
                      <a16:creationId xmlns:a16="http://schemas.microsoft.com/office/drawing/2014/main" id="{52DE6929-9DDB-C04F-A13E-437885C77346}"/>
                    </a:ext>
                  </a:extLst>
                </p:cNvPr>
                <p:cNvPicPr/>
                <p:nvPr/>
              </p:nvPicPr>
              <p:blipFill>
                <a:blip r:embed="rId109"/>
                <a:stretch>
                  <a:fillRect/>
                </a:stretch>
              </p:blipFill>
              <p:spPr>
                <a:xfrm>
                  <a:off x="8853424" y="3199049"/>
                  <a:ext cx="209942"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25" name="Ink 124">
                  <a:extLst>
                    <a:ext uri="{FF2B5EF4-FFF2-40B4-BE49-F238E27FC236}">
                      <a16:creationId xmlns:a16="http://schemas.microsoft.com/office/drawing/2014/main" id="{63A9C21D-A97B-0B4C-98C3-B5D80336686B}"/>
                    </a:ext>
                  </a:extLst>
                </p14:cNvPr>
                <p14:cNvContentPartPr/>
                <p14:nvPr/>
              </p14:nvContentPartPr>
              <p14:xfrm>
                <a:off x="8934455" y="3178889"/>
                <a:ext cx="19440" cy="104040"/>
              </p14:xfrm>
            </p:contentPart>
          </mc:Choice>
          <mc:Fallback xmlns="">
            <p:pic>
              <p:nvPicPr>
                <p:cNvPr id="125" name="Ink 124">
                  <a:extLst>
                    <a:ext uri="{FF2B5EF4-FFF2-40B4-BE49-F238E27FC236}">
                      <a16:creationId xmlns:a16="http://schemas.microsoft.com/office/drawing/2014/main" id="{63A9C21D-A97B-0B4C-98C3-B5D80336686B}"/>
                    </a:ext>
                  </a:extLst>
                </p:cNvPr>
                <p:cNvPicPr/>
                <p:nvPr/>
              </p:nvPicPr>
              <p:blipFill>
                <a:blip r:embed="rId111"/>
                <a:stretch>
                  <a:fillRect/>
                </a:stretch>
              </p:blipFill>
              <p:spPr>
                <a:xfrm>
                  <a:off x="8918975" y="3163409"/>
                  <a:ext cx="5004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26" name="Ink 125">
                  <a:extLst>
                    <a:ext uri="{FF2B5EF4-FFF2-40B4-BE49-F238E27FC236}">
                      <a16:creationId xmlns:a16="http://schemas.microsoft.com/office/drawing/2014/main" id="{92CFB19D-69A9-1C4D-AA17-ED6754EA80F7}"/>
                    </a:ext>
                  </a:extLst>
                </p14:cNvPr>
                <p14:cNvContentPartPr/>
                <p14:nvPr/>
              </p14:nvContentPartPr>
              <p14:xfrm>
                <a:off x="8905655" y="3080609"/>
                <a:ext cx="64800" cy="42840"/>
              </p14:xfrm>
            </p:contentPart>
          </mc:Choice>
          <mc:Fallback xmlns="">
            <p:pic>
              <p:nvPicPr>
                <p:cNvPr id="126" name="Ink 125">
                  <a:extLst>
                    <a:ext uri="{FF2B5EF4-FFF2-40B4-BE49-F238E27FC236}">
                      <a16:creationId xmlns:a16="http://schemas.microsoft.com/office/drawing/2014/main" id="{92CFB19D-69A9-1C4D-AA17-ED6754EA80F7}"/>
                    </a:ext>
                  </a:extLst>
                </p:cNvPr>
                <p:cNvPicPr/>
                <p:nvPr/>
              </p:nvPicPr>
              <p:blipFill>
                <a:blip r:embed="rId113"/>
                <a:stretch>
                  <a:fillRect/>
                </a:stretch>
              </p:blipFill>
              <p:spPr>
                <a:xfrm>
                  <a:off x="8890175" y="3064998"/>
                  <a:ext cx="95400" cy="73699"/>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7" name="Ink 126">
                  <a:extLst>
                    <a:ext uri="{FF2B5EF4-FFF2-40B4-BE49-F238E27FC236}">
                      <a16:creationId xmlns:a16="http://schemas.microsoft.com/office/drawing/2014/main" id="{322BA517-D1E6-DC46-9C74-522118376EC8}"/>
                    </a:ext>
                  </a:extLst>
                </p14:cNvPr>
                <p14:cNvContentPartPr/>
                <p14:nvPr/>
              </p14:nvContentPartPr>
              <p14:xfrm>
                <a:off x="8899895" y="2969009"/>
                <a:ext cx="86400" cy="71640"/>
              </p14:xfrm>
            </p:contentPart>
          </mc:Choice>
          <mc:Fallback xmlns="">
            <p:pic>
              <p:nvPicPr>
                <p:cNvPr id="127" name="Ink 126">
                  <a:extLst>
                    <a:ext uri="{FF2B5EF4-FFF2-40B4-BE49-F238E27FC236}">
                      <a16:creationId xmlns:a16="http://schemas.microsoft.com/office/drawing/2014/main" id="{322BA517-D1E6-DC46-9C74-522118376EC8}"/>
                    </a:ext>
                  </a:extLst>
                </p:cNvPr>
                <p:cNvPicPr/>
                <p:nvPr/>
              </p:nvPicPr>
              <p:blipFill>
                <a:blip r:embed="rId115"/>
                <a:stretch>
                  <a:fillRect/>
                </a:stretch>
              </p:blipFill>
              <p:spPr>
                <a:xfrm>
                  <a:off x="8884415" y="2953451"/>
                  <a:ext cx="117000" cy="102395"/>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8" name="Ink 127">
                  <a:extLst>
                    <a:ext uri="{FF2B5EF4-FFF2-40B4-BE49-F238E27FC236}">
                      <a16:creationId xmlns:a16="http://schemas.microsoft.com/office/drawing/2014/main" id="{377CBB8C-C9AF-3444-9B5D-F64159C6E338}"/>
                    </a:ext>
                  </a:extLst>
                </p14:cNvPr>
                <p14:cNvContentPartPr/>
                <p14:nvPr/>
              </p14:nvContentPartPr>
              <p14:xfrm>
                <a:off x="8898095" y="2813489"/>
                <a:ext cx="71640" cy="123480"/>
              </p14:xfrm>
            </p:contentPart>
          </mc:Choice>
          <mc:Fallback xmlns="">
            <p:pic>
              <p:nvPicPr>
                <p:cNvPr id="128" name="Ink 127">
                  <a:extLst>
                    <a:ext uri="{FF2B5EF4-FFF2-40B4-BE49-F238E27FC236}">
                      <a16:creationId xmlns:a16="http://schemas.microsoft.com/office/drawing/2014/main" id="{377CBB8C-C9AF-3444-9B5D-F64159C6E338}"/>
                    </a:ext>
                  </a:extLst>
                </p:cNvPr>
                <p:cNvPicPr/>
                <p:nvPr/>
              </p:nvPicPr>
              <p:blipFill>
                <a:blip r:embed="rId117"/>
                <a:stretch>
                  <a:fillRect/>
                </a:stretch>
              </p:blipFill>
              <p:spPr>
                <a:xfrm>
                  <a:off x="8882615" y="2798009"/>
                  <a:ext cx="1022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9" name="Ink 128">
                  <a:extLst>
                    <a:ext uri="{FF2B5EF4-FFF2-40B4-BE49-F238E27FC236}">
                      <a16:creationId xmlns:a16="http://schemas.microsoft.com/office/drawing/2014/main" id="{59485B50-8666-EF42-B6C4-A1B07175C8F0}"/>
                    </a:ext>
                  </a:extLst>
                </p14:cNvPr>
                <p14:cNvContentPartPr/>
                <p14:nvPr/>
              </p14:nvContentPartPr>
              <p14:xfrm>
                <a:off x="8880815" y="2720969"/>
                <a:ext cx="86760" cy="71640"/>
              </p14:xfrm>
            </p:contentPart>
          </mc:Choice>
          <mc:Fallback xmlns="">
            <p:pic>
              <p:nvPicPr>
                <p:cNvPr id="129" name="Ink 128">
                  <a:extLst>
                    <a:ext uri="{FF2B5EF4-FFF2-40B4-BE49-F238E27FC236}">
                      <a16:creationId xmlns:a16="http://schemas.microsoft.com/office/drawing/2014/main" id="{59485B50-8666-EF42-B6C4-A1B07175C8F0}"/>
                    </a:ext>
                  </a:extLst>
                </p:cNvPr>
                <p:cNvPicPr/>
                <p:nvPr/>
              </p:nvPicPr>
              <p:blipFill>
                <a:blip r:embed="rId119"/>
                <a:stretch>
                  <a:fillRect/>
                </a:stretch>
              </p:blipFill>
              <p:spPr>
                <a:xfrm>
                  <a:off x="8865335" y="2705411"/>
                  <a:ext cx="117360" cy="102395"/>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30" name="Ink 129">
                  <a:extLst>
                    <a:ext uri="{FF2B5EF4-FFF2-40B4-BE49-F238E27FC236}">
                      <a16:creationId xmlns:a16="http://schemas.microsoft.com/office/drawing/2014/main" id="{5B666DE9-6ACA-5A46-9E31-48E5CD0733E6}"/>
                    </a:ext>
                  </a:extLst>
                </p14:cNvPr>
                <p14:cNvContentPartPr/>
                <p14:nvPr/>
              </p14:nvContentPartPr>
              <p14:xfrm>
                <a:off x="8859575" y="2563289"/>
                <a:ext cx="148320" cy="86760"/>
              </p14:xfrm>
            </p:contentPart>
          </mc:Choice>
          <mc:Fallback xmlns="">
            <p:pic>
              <p:nvPicPr>
                <p:cNvPr id="130" name="Ink 129">
                  <a:extLst>
                    <a:ext uri="{FF2B5EF4-FFF2-40B4-BE49-F238E27FC236}">
                      <a16:creationId xmlns:a16="http://schemas.microsoft.com/office/drawing/2014/main" id="{5B666DE9-6ACA-5A46-9E31-48E5CD0733E6}"/>
                    </a:ext>
                  </a:extLst>
                </p:cNvPr>
                <p:cNvPicPr/>
                <p:nvPr/>
              </p:nvPicPr>
              <p:blipFill>
                <a:blip r:embed="rId121"/>
                <a:stretch>
                  <a:fillRect/>
                </a:stretch>
              </p:blipFill>
              <p:spPr>
                <a:xfrm>
                  <a:off x="8844132" y="2547809"/>
                  <a:ext cx="178846"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1" name="Ink 130">
                  <a:extLst>
                    <a:ext uri="{FF2B5EF4-FFF2-40B4-BE49-F238E27FC236}">
                      <a16:creationId xmlns:a16="http://schemas.microsoft.com/office/drawing/2014/main" id="{D69082C4-71F9-AD4F-B486-958BCED49220}"/>
                    </a:ext>
                  </a:extLst>
                </p14:cNvPr>
                <p14:cNvContentPartPr/>
                <p14:nvPr/>
              </p14:nvContentPartPr>
              <p14:xfrm>
                <a:off x="8890175" y="2557529"/>
                <a:ext cx="10080" cy="101880"/>
              </p14:xfrm>
            </p:contentPart>
          </mc:Choice>
          <mc:Fallback xmlns="">
            <p:pic>
              <p:nvPicPr>
                <p:cNvPr id="131" name="Ink 130">
                  <a:extLst>
                    <a:ext uri="{FF2B5EF4-FFF2-40B4-BE49-F238E27FC236}">
                      <a16:creationId xmlns:a16="http://schemas.microsoft.com/office/drawing/2014/main" id="{D69082C4-71F9-AD4F-B486-958BCED49220}"/>
                    </a:ext>
                  </a:extLst>
                </p:cNvPr>
                <p:cNvPicPr/>
                <p:nvPr/>
              </p:nvPicPr>
              <p:blipFill>
                <a:blip r:embed="rId123"/>
                <a:stretch>
                  <a:fillRect/>
                </a:stretch>
              </p:blipFill>
              <p:spPr>
                <a:xfrm>
                  <a:off x="8874695" y="2541994"/>
                  <a:ext cx="40680" cy="132589"/>
                </a:xfrm>
                <a:prstGeom prst="rect">
                  <a:avLst/>
                </a:prstGeom>
              </p:spPr>
            </p:pic>
          </mc:Fallback>
        </mc:AlternateContent>
      </p:grpSp>
      <p:grpSp>
        <p:nvGrpSpPr>
          <p:cNvPr id="132" name="Group 131">
            <a:extLst>
              <a:ext uri="{FF2B5EF4-FFF2-40B4-BE49-F238E27FC236}">
                <a16:creationId xmlns:a16="http://schemas.microsoft.com/office/drawing/2014/main" id="{FD7F5D25-B53B-0C49-8BE7-AFB0650D4E24}"/>
              </a:ext>
            </a:extLst>
          </p:cNvPr>
          <p:cNvGrpSpPr/>
          <p:nvPr/>
        </p:nvGrpSpPr>
        <p:grpSpPr>
          <a:xfrm>
            <a:off x="8865695" y="4299831"/>
            <a:ext cx="127080" cy="596520"/>
            <a:chOff x="8865695" y="4299831"/>
            <a:chExt cx="127080" cy="596520"/>
          </a:xfrm>
        </p:grpSpPr>
        <mc:AlternateContent xmlns:mc="http://schemas.openxmlformats.org/markup-compatibility/2006" xmlns:p14="http://schemas.microsoft.com/office/powerpoint/2010/main">
          <mc:Choice Requires="p14">
            <p:contentPart p14:bwMode="auto" r:id="rId124">
              <p14:nvContentPartPr>
                <p14:cNvPr id="133" name="Ink 132">
                  <a:extLst>
                    <a:ext uri="{FF2B5EF4-FFF2-40B4-BE49-F238E27FC236}">
                      <a16:creationId xmlns:a16="http://schemas.microsoft.com/office/drawing/2014/main" id="{6EB32400-7B98-7B41-B9E4-5C7AB371C6D8}"/>
                    </a:ext>
                  </a:extLst>
                </p14:cNvPr>
                <p14:cNvContentPartPr/>
                <p14:nvPr/>
              </p14:nvContentPartPr>
              <p14:xfrm>
                <a:off x="8865695" y="4821111"/>
                <a:ext cx="127080" cy="33120"/>
              </p14:xfrm>
            </p:contentPart>
          </mc:Choice>
          <mc:Fallback xmlns="">
            <p:pic>
              <p:nvPicPr>
                <p:cNvPr id="133" name="Ink 132">
                  <a:extLst>
                    <a:ext uri="{FF2B5EF4-FFF2-40B4-BE49-F238E27FC236}">
                      <a16:creationId xmlns:a16="http://schemas.microsoft.com/office/drawing/2014/main" id="{6EB32400-7B98-7B41-B9E4-5C7AB371C6D8}"/>
                    </a:ext>
                  </a:extLst>
                </p:cNvPr>
                <p:cNvPicPr/>
                <p:nvPr/>
              </p:nvPicPr>
              <p:blipFill>
                <a:blip r:embed="rId125"/>
                <a:stretch>
                  <a:fillRect/>
                </a:stretch>
              </p:blipFill>
              <p:spPr>
                <a:xfrm>
                  <a:off x="8850215" y="4805631"/>
                  <a:ext cx="1576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34" name="Ink 133">
                  <a:extLst>
                    <a:ext uri="{FF2B5EF4-FFF2-40B4-BE49-F238E27FC236}">
                      <a16:creationId xmlns:a16="http://schemas.microsoft.com/office/drawing/2014/main" id="{61B069B0-E393-BF44-9675-5931909A7295}"/>
                    </a:ext>
                  </a:extLst>
                </p14:cNvPr>
                <p14:cNvContentPartPr/>
                <p14:nvPr/>
              </p14:nvContentPartPr>
              <p14:xfrm>
                <a:off x="8917175" y="4786551"/>
                <a:ext cx="12600" cy="109800"/>
              </p14:xfrm>
            </p:contentPart>
          </mc:Choice>
          <mc:Fallback xmlns="">
            <p:pic>
              <p:nvPicPr>
                <p:cNvPr id="134" name="Ink 133">
                  <a:extLst>
                    <a:ext uri="{FF2B5EF4-FFF2-40B4-BE49-F238E27FC236}">
                      <a16:creationId xmlns:a16="http://schemas.microsoft.com/office/drawing/2014/main" id="{61B069B0-E393-BF44-9675-5931909A7295}"/>
                    </a:ext>
                  </a:extLst>
                </p:cNvPr>
                <p:cNvPicPr/>
                <p:nvPr/>
              </p:nvPicPr>
              <p:blipFill>
                <a:blip r:embed="rId127"/>
                <a:stretch>
                  <a:fillRect/>
                </a:stretch>
              </p:blipFill>
              <p:spPr>
                <a:xfrm>
                  <a:off x="8901695" y="4771122"/>
                  <a:ext cx="43200" cy="1403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35" name="Ink 134">
                  <a:extLst>
                    <a:ext uri="{FF2B5EF4-FFF2-40B4-BE49-F238E27FC236}">
                      <a16:creationId xmlns:a16="http://schemas.microsoft.com/office/drawing/2014/main" id="{0162D446-F823-5F42-91E7-8A034295F920}"/>
                    </a:ext>
                  </a:extLst>
                </p14:cNvPr>
                <p14:cNvContentPartPr/>
                <p14:nvPr/>
              </p14:nvContentPartPr>
              <p14:xfrm>
                <a:off x="8888375" y="4705551"/>
                <a:ext cx="60120" cy="48240"/>
              </p14:xfrm>
            </p:contentPart>
          </mc:Choice>
          <mc:Fallback xmlns="">
            <p:pic>
              <p:nvPicPr>
                <p:cNvPr id="135" name="Ink 134">
                  <a:extLst>
                    <a:ext uri="{FF2B5EF4-FFF2-40B4-BE49-F238E27FC236}">
                      <a16:creationId xmlns:a16="http://schemas.microsoft.com/office/drawing/2014/main" id="{0162D446-F823-5F42-91E7-8A034295F920}"/>
                    </a:ext>
                  </a:extLst>
                </p:cNvPr>
                <p:cNvPicPr/>
                <p:nvPr/>
              </p:nvPicPr>
              <p:blipFill>
                <a:blip r:embed="rId129"/>
                <a:stretch>
                  <a:fillRect/>
                </a:stretch>
              </p:blipFill>
              <p:spPr>
                <a:xfrm>
                  <a:off x="8872802" y="4690071"/>
                  <a:ext cx="90904"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36" name="Ink 135">
                  <a:extLst>
                    <a:ext uri="{FF2B5EF4-FFF2-40B4-BE49-F238E27FC236}">
                      <a16:creationId xmlns:a16="http://schemas.microsoft.com/office/drawing/2014/main" id="{D6B712A0-CD87-0344-9566-8FB222555BC2}"/>
                    </a:ext>
                  </a:extLst>
                </p14:cNvPr>
                <p14:cNvContentPartPr/>
                <p14:nvPr/>
              </p14:nvContentPartPr>
              <p14:xfrm>
                <a:off x="8885495" y="4580631"/>
                <a:ext cx="63000" cy="83160"/>
              </p14:xfrm>
            </p:contentPart>
          </mc:Choice>
          <mc:Fallback xmlns="">
            <p:pic>
              <p:nvPicPr>
                <p:cNvPr id="136" name="Ink 135">
                  <a:extLst>
                    <a:ext uri="{FF2B5EF4-FFF2-40B4-BE49-F238E27FC236}">
                      <a16:creationId xmlns:a16="http://schemas.microsoft.com/office/drawing/2014/main" id="{D6B712A0-CD87-0344-9566-8FB222555BC2}"/>
                    </a:ext>
                  </a:extLst>
                </p:cNvPr>
                <p:cNvPicPr/>
                <p:nvPr/>
              </p:nvPicPr>
              <p:blipFill>
                <a:blip r:embed="rId131"/>
                <a:stretch>
                  <a:fillRect/>
                </a:stretch>
              </p:blipFill>
              <p:spPr>
                <a:xfrm>
                  <a:off x="8870015" y="4565084"/>
                  <a:ext cx="93600" cy="113893"/>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37" name="Ink 136">
                  <a:extLst>
                    <a:ext uri="{FF2B5EF4-FFF2-40B4-BE49-F238E27FC236}">
                      <a16:creationId xmlns:a16="http://schemas.microsoft.com/office/drawing/2014/main" id="{90A291DB-5291-1949-AE60-5F9C87FB50CF}"/>
                    </a:ext>
                  </a:extLst>
                </p14:cNvPr>
                <p14:cNvContentPartPr/>
                <p14:nvPr/>
              </p14:nvContentPartPr>
              <p14:xfrm>
                <a:off x="8872535" y="4411431"/>
                <a:ext cx="75960" cy="142560"/>
              </p14:xfrm>
            </p:contentPart>
          </mc:Choice>
          <mc:Fallback xmlns="">
            <p:pic>
              <p:nvPicPr>
                <p:cNvPr id="137" name="Ink 136">
                  <a:extLst>
                    <a:ext uri="{FF2B5EF4-FFF2-40B4-BE49-F238E27FC236}">
                      <a16:creationId xmlns:a16="http://schemas.microsoft.com/office/drawing/2014/main" id="{90A291DB-5291-1949-AE60-5F9C87FB50CF}"/>
                    </a:ext>
                  </a:extLst>
                </p:cNvPr>
                <p:cNvPicPr/>
                <p:nvPr/>
              </p:nvPicPr>
              <p:blipFill>
                <a:blip r:embed="rId133"/>
                <a:stretch>
                  <a:fillRect/>
                </a:stretch>
              </p:blipFill>
              <p:spPr>
                <a:xfrm>
                  <a:off x="8856981" y="4395990"/>
                  <a:ext cx="106706" cy="173083"/>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38" name="Ink 137">
                  <a:extLst>
                    <a:ext uri="{FF2B5EF4-FFF2-40B4-BE49-F238E27FC236}">
                      <a16:creationId xmlns:a16="http://schemas.microsoft.com/office/drawing/2014/main" id="{A183FBCD-AD69-6A48-8103-04E30EA0F187}"/>
                    </a:ext>
                  </a:extLst>
                </p14:cNvPr>
                <p14:cNvContentPartPr/>
                <p14:nvPr/>
              </p14:nvContentPartPr>
              <p14:xfrm>
                <a:off x="8869295" y="4299831"/>
                <a:ext cx="76680" cy="83160"/>
              </p14:xfrm>
            </p:contentPart>
          </mc:Choice>
          <mc:Fallback xmlns="">
            <p:pic>
              <p:nvPicPr>
                <p:cNvPr id="138" name="Ink 137">
                  <a:extLst>
                    <a:ext uri="{FF2B5EF4-FFF2-40B4-BE49-F238E27FC236}">
                      <a16:creationId xmlns:a16="http://schemas.microsoft.com/office/drawing/2014/main" id="{A183FBCD-AD69-6A48-8103-04E30EA0F187}"/>
                    </a:ext>
                  </a:extLst>
                </p:cNvPr>
                <p:cNvPicPr/>
                <p:nvPr/>
              </p:nvPicPr>
              <p:blipFill>
                <a:blip r:embed="rId135"/>
                <a:stretch>
                  <a:fillRect/>
                </a:stretch>
              </p:blipFill>
              <p:spPr>
                <a:xfrm>
                  <a:off x="8853815" y="4284284"/>
                  <a:ext cx="107280" cy="113893"/>
                </a:xfrm>
                <a:prstGeom prst="rect">
                  <a:avLst/>
                </a:prstGeom>
              </p:spPr>
            </p:pic>
          </mc:Fallback>
        </mc:AlternateContent>
      </p:grpSp>
      <p:grpSp>
        <p:nvGrpSpPr>
          <p:cNvPr id="139" name="Group 138">
            <a:extLst>
              <a:ext uri="{FF2B5EF4-FFF2-40B4-BE49-F238E27FC236}">
                <a16:creationId xmlns:a16="http://schemas.microsoft.com/office/drawing/2014/main" id="{69DB3DEF-FA5C-2441-B10F-547D0E26C4EB}"/>
              </a:ext>
            </a:extLst>
          </p:cNvPr>
          <p:cNvGrpSpPr/>
          <p:nvPr/>
        </p:nvGrpSpPr>
        <p:grpSpPr>
          <a:xfrm>
            <a:off x="8834735" y="4017231"/>
            <a:ext cx="111600" cy="171360"/>
            <a:chOff x="8834735" y="4017231"/>
            <a:chExt cx="111600" cy="171360"/>
          </a:xfrm>
        </p:grpSpPr>
        <mc:AlternateContent xmlns:mc="http://schemas.openxmlformats.org/markup-compatibility/2006" xmlns:p14="http://schemas.microsoft.com/office/powerpoint/2010/main">
          <mc:Choice Requires="p14">
            <p:contentPart p14:bwMode="auto" r:id="rId136">
              <p14:nvContentPartPr>
                <p14:cNvPr id="140" name="Ink 139">
                  <a:extLst>
                    <a:ext uri="{FF2B5EF4-FFF2-40B4-BE49-F238E27FC236}">
                      <a16:creationId xmlns:a16="http://schemas.microsoft.com/office/drawing/2014/main" id="{EF4AA2A2-6239-BA46-8F3B-EC24A8AE4B2D}"/>
                    </a:ext>
                  </a:extLst>
                </p14:cNvPr>
                <p14:cNvContentPartPr/>
                <p14:nvPr/>
              </p14:nvContentPartPr>
              <p14:xfrm>
                <a:off x="8834735" y="4157631"/>
                <a:ext cx="96480" cy="30960"/>
              </p14:xfrm>
            </p:contentPart>
          </mc:Choice>
          <mc:Fallback xmlns="">
            <p:pic>
              <p:nvPicPr>
                <p:cNvPr id="140" name="Ink 139">
                  <a:extLst>
                    <a:ext uri="{FF2B5EF4-FFF2-40B4-BE49-F238E27FC236}">
                      <a16:creationId xmlns:a16="http://schemas.microsoft.com/office/drawing/2014/main" id="{EF4AA2A2-6239-BA46-8F3B-EC24A8AE4B2D}"/>
                    </a:ext>
                  </a:extLst>
                </p:cNvPr>
                <p:cNvPicPr/>
                <p:nvPr/>
              </p:nvPicPr>
              <p:blipFill>
                <a:blip r:embed="rId137"/>
                <a:stretch>
                  <a:fillRect/>
                </a:stretch>
              </p:blipFill>
              <p:spPr>
                <a:xfrm>
                  <a:off x="8819255" y="4142329"/>
                  <a:ext cx="127080" cy="61208"/>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41" name="Ink 140">
                  <a:extLst>
                    <a:ext uri="{FF2B5EF4-FFF2-40B4-BE49-F238E27FC236}">
                      <a16:creationId xmlns:a16="http://schemas.microsoft.com/office/drawing/2014/main" id="{4DF9A696-AEC6-034F-8C90-191265A56FDA}"/>
                    </a:ext>
                  </a:extLst>
                </p14:cNvPr>
                <p14:cNvContentPartPr/>
                <p14:nvPr/>
              </p14:nvContentPartPr>
              <p14:xfrm>
                <a:off x="8859215" y="4017231"/>
                <a:ext cx="87120" cy="84960"/>
              </p14:xfrm>
            </p:contentPart>
          </mc:Choice>
          <mc:Fallback xmlns="">
            <p:pic>
              <p:nvPicPr>
                <p:cNvPr id="141" name="Ink 140">
                  <a:extLst>
                    <a:ext uri="{FF2B5EF4-FFF2-40B4-BE49-F238E27FC236}">
                      <a16:creationId xmlns:a16="http://schemas.microsoft.com/office/drawing/2014/main" id="{4DF9A696-AEC6-034F-8C90-191265A56FDA}"/>
                    </a:ext>
                  </a:extLst>
                </p:cNvPr>
                <p:cNvPicPr/>
                <p:nvPr/>
              </p:nvPicPr>
              <p:blipFill>
                <a:blip r:embed="rId139"/>
                <a:stretch>
                  <a:fillRect/>
                </a:stretch>
              </p:blipFill>
              <p:spPr>
                <a:xfrm>
                  <a:off x="8843735" y="4001751"/>
                  <a:ext cx="117720" cy="115560"/>
                </a:xfrm>
                <a:prstGeom prst="rect">
                  <a:avLst/>
                </a:prstGeom>
              </p:spPr>
            </p:pic>
          </mc:Fallback>
        </mc:AlternateContent>
      </p:grpSp>
      <p:grpSp>
        <p:nvGrpSpPr>
          <p:cNvPr id="142" name="Group 141">
            <a:extLst>
              <a:ext uri="{FF2B5EF4-FFF2-40B4-BE49-F238E27FC236}">
                <a16:creationId xmlns:a16="http://schemas.microsoft.com/office/drawing/2014/main" id="{5FA24639-A80D-2E40-A978-F2E91C703FF9}"/>
              </a:ext>
            </a:extLst>
          </p:cNvPr>
          <p:cNvGrpSpPr/>
          <p:nvPr/>
        </p:nvGrpSpPr>
        <p:grpSpPr>
          <a:xfrm>
            <a:off x="8011415" y="3463191"/>
            <a:ext cx="13680" cy="214200"/>
            <a:chOff x="8011415" y="3463191"/>
            <a:chExt cx="13680" cy="214200"/>
          </a:xfrm>
        </p:grpSpPr>
        <mc:AlternateContent xmlns:mc="http://schemas.openxmlformats.org/markup-compatibility/2006" xmlns:p14="http://schemas.microsoft.com/office/powerpoint/2010/main">
          <mc:Choice Requires="p14">
            <p:contentPart p14:bwMode="auto" r:id="rId140">
              <p14:nvContentPartPr>
                <p14:cNvPr id="143" name="Ink 142">
                  <a:extLst>
                    <a:ext uri="{FF2B5EF4-FFF2-40B4-BE49-F238E27FC236}">
                      <a16:creationId xmlns:a16="http://schemas.microsoft.com/office/drawing/2014/main" id="{E8A35252-5AAF-EC46-8788-30389F3B6D51}"/>
                    </a:ext>
                  </a:extLst>
                </p14:cNvPr>
                <p14:cNvContentPartPr/>
                <p14:nvPr/>
              </p14:nvContentPartPr>
              <p14:xfrm>
                <a:off x="8013575" y="3463191"/>
                <a:ext cx="6120" cy="4320"/>
              </p14:xfrm>
            </p:contentPart>
          </mc:Choice>
          <mc:Fallback xmlns="">
            <p:pic>
              <p:nvPicPr>
                <p:cNvPr id="143" name="Ink 142">
                  <a:extLst>
                    <a:ext uri="{FF2B5EF4-FFF2-40B4-BE49-F238E27FC236}">
                      <a16:creationId xmlns:a16="http://schemas.microsoft.com/office/drawing/2014/main" id="{E8A35252-5AAF-EC46-8788-30389F3B6D51}"/>
                    </a:ext>
                  </a:extLst>
                </p:cNvPr>
                <p:cNvPicPr/>
                <p:nvPr/>
              </p:nvPicPr>
              <p:blipFill>
                <a:blip r:embed="rId141"/>
                <a:stretch>
                  <a:fillRect/>
                </a:stretch>
              </p:blipFill>
              <p:spPr>
                <a:xfrm>
                  <a:off x="7998095" y="3447711"/>
                  <a:ext cx="367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44" name="Ink 143">
                  <a:extLst>
                    <a:ext uri="{FF2B5EF4-FFF2-40B4-BE49-F238E27FC236}">
                      <a16:creationId xmlns:a16="http://schemas.microsoft.com/office/drawing/2014/main" id="{84DF3C03-AB04-904C-9EE5-010EA2DB0680}"/>
                    </a:ext>
                  </a:extLst>
                </p14:cNvPr>
                <p14:cNvContentPartPr/>
                <p14:nvPr/>
              </p14:nvContentPartPr>
              <p14:xfrm>
                <a:off x="8011415" y="3536271"/>
                <a:ext cx="2160" cy="13680"/>
              </p14:xfrm>
            </p:contentPart>
          </mc:Choice>
          <mc:Fallback xmlns="">
            <p:pic>
              <p:nvPicPr>
                <p:cNvPr id="144" name="Ink 143">
                  <a:extLst>
                    <a:ext uri="{FF2B5EF4-FFF2-40B4-BE49-F238E27FC236}">
                      <a16:creationId xmlns:a16="http://schemas.microsoft.com/office/drawing/2014/main" id="{84DF3C03-AB04-904C-9EE5-010EA2DB0680}"/>
                    </a:ext>
                  </a:extLst>
                </p:cNvPr>
                <p:cNvPicPr/>
                <p:nvPr/>
              </p:nvPicPr>
              <p:blipFill>
                <a:blip r:embed="rId143"/>
                <a:stretch>
                  <a:fillRect/>
                </a:stretch>
              </p:blipFill>
              <p:spPr>
                <a:xfrm>
                  <a:off x="7995935" y="3520791"/>
                  <a:ext cx="327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45" name="Ink 144">
                  <a:extLst>
                    <a:ext uri="{FF2B5EF4-FFF2-40B4-BE49-F238E27FC236}">
                      <a16:creationId xmlns:a16="http://schemas.microsoft.com/office/drawing/2014/main" id="{3F05BA29-54E5-B241-A0A4-CDB5E307810C}"/>
                    </a:ext>
                  </a:extLst>
                </p14:cNvPr>
                <p14:cNvContentPartPr/>
                <p14:nvPr/>
              </p14:nvContentPartPr>
              <p14:xfrm>
                <a:off x="8015375" y="3599271"/>
                <a:ext cx="4320" cy="12240"/>
              </p14:xfrm>
            </p:contentPart>
          </mc:Choice>
          <mc:Fallback xmlns="">
            <p:pic>
              <p:nvPicPr>
                <p:cNvPr id="145" name="Ink 144">
                  <a:extLst>
                    <a:ext uri="{FF2B5EF4-FFF2-40B4-BE49-F238E27FC236}">
                      <a16:creationId xmlns:a16="http://schemas.microsoft.com/office/drawing/2014/main" id="{3F05BA29-54E5-B241-A0A4-CDB5E307810C}"/>
                    </a:ext>
                  </a:extLst>
                </p:cNvPr>
                <p:cNvPicPr/>
                <p:nvPr/>
              </p:nvPicPr>
              <p:blipFill>
                <a:blip r:embed="rId145"/>
                <a:stretch>
                  <a:fillRect/>
                </a:stretch>
              </p:blipFill>
              <p:spPr>
                <a:xfrm>
                  <a:off x="7999895" y="3583791"/>
                  <a:ext cx="349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46" name="Ink 145">
                  <a:extLst>
                    <a:ext uri="{FF2B5EF4-FFF2-40B4-BE49-F238E27FC236}">
                      <a16:creationId xmlns:a16="http://schemas.microsoft.com/office/drawing/2014/main" id="{068690C7-FAFF-854A-8CA7-98FB30BA8D57}"/>
                    </a:ext>
                  </a:extLst>
                </p14:cNvPr>
                <p14:cNvContentPartPr/>
                <p14:nvPr/>
              </p14:nvContentPartPr>
              <p14:xfrm>
                <a:off x="8017175" y="3673071"/>
                <a:ext cx="7920" cy="4320"/>
              </p14:xfrm>
            </p:contentPart>
          </mc:Choice>
          <mc:Fallback xmlns="">
            <p:pic>
              <p:nvPicPr>
                <p:cNvPr id="146" name="Ink 145">
                  <a:extLst>
                    <a:ext uri="{FF2B5EF4-FFF2-40B4-BE49-F238E27FC236}">
                      <a16:creationId xmlns:a16="http://schemas.microsoft.com/office/drawing/2014/main" id="{068690C7-FAFF-854A-8CA7-98FB30BA8D57}"/>
                    </a:ext>
                  </a:extLst>
                </p:cNvPr>
                <p:cNvPicPr/>
                <p:nvPr/>
              </p:nvPicPr>
              <p:blipFill>
                <a:blip r:embed="rId147"/>
                <a:stretch>
                  <a:fillRect/>
                </a:stretch>
              </p:blipFill>
              <p:spPr>
                <a:xfrm>
                  <a:off x="8001695" y="3657591"/>
                  <a:ext cx="38520" cy="34920"/>
                </a:xfrm>
                <a:prstGeom prst="rect">
                  <a:avLst/>
                </a:prstGeom>
              </p:spPr>
            </p:pic>
          </mc:Fallback>
        </mc:AlternateContent>
      </p:grpSp>
      <p:grpSp>
        <p:nvGrpSpPr>
          <p:cNvPr id="147" name="Group 146">
            <a:extLst>
              <a:ext uri="{FF2B5EF4-FFF2-40B4-BE49-F238E27FC236}">
                <a16:creationId xmlns:a16="http://schemas.microsoft.com/office/drawing/2014/main" id="{1CE62403-B891-8349-8B7C-67EA275263AD}"/>
              </a:ext>
            </a:extLst>
          </p:cNvPr>
          <p:cNvGrpSpPr/>
          <p:nvPr/>
        </p:nvGrpSpPr>
        <p:grpSpPr>
          <a:xfrm>
            <a:off x="8021182" y="1907505"/>
            <a:ext cx="15480" cy="217800"/>
            <a:chOff x="8021182" y="1907505"/>
            <a:chExt cx="15480" cy="217800"/>
          </a:xfrm>
        </p:grpSpPr>
        <mc:AlternateContent xmlns:mc="http://schemas.openxmlformats.org/markup-compatibility/2006" xmlns:p14="http://schemas.microsoft.com/office/powerpoint/2010/main">
          <mc:Choice Requires="p14">
            <p:contentPart p14:bwMode="auto" r:id="rId148">
              <p14:nvContentPartPr>
                <p14:cNvPr id="148" name="Ink 147">
                  <a:extLst>
                    <a:ext uri="{FF2B5EF4-FFF2-40B4-BE49-F238E27FC236}">
                      <a16:creationId xmlns:a16="http://schemas.microsoft.com/office/drawing/2014/main" id="{F4F50AB9-6DDD-324A-96FA-B62140A51043}"/>
                    </a:ext>
                  </a:extLst>
                </p14:cNvPr>
                <p14:cNvContentPartPr/>
                <p14:nvPr/>
              </p14:nvContentPartPr>
              <p14:xfrm>
                <a:off x="8021182" y="1907505"/>
                <a:ext cx="7920" cy="6120"/>
              </p14:xfrm>
            </p:contentPart>
          </mc:Choice>
          <mc:Fallback xmlns="">
            <p:pic>
              <p:nvPicPr>
                <p:cNvPr id="148" name="Ink 147">
                  <a:extLst>
                    <a:ext uri="{FF2B5EF4-FFF2-40B4-BE49-F238E27FC236}">
                      <a16:creationId xmlns:a16="http://schemas.microsoft.com/office/drawing/2014/main" id="{F4F50AB9-6DDD-324A-96FA-B62140A51043}"/>
                    </a:ext>
                  </a:extLst>
                </p:cNvPr>
                <p:cNvPicPr/>
                <p:nvPr/>
              </p:nvPicPr>
              <p:blipFill>
                <a:blip r:embed="rId149"/>
                <a:stretch>
                  <a:fillRect/>
                </a:stretch>
              </p:blipFill>
              <p:spPr>
                <a:xfrm>
                  <a:off x="8006375" y="1892025"/>
                  <a:ext cx="3719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49" name="Ink 148">
                  <a:extLst>
                    <a:ext uri="{FF2B5EF4-FFF2-40B4-BE49-F238E27FC236}">
                      <a16:creationId xmlns:a16="http://schemas.microsoft.com/office/drawing/2014/main" id="{32F4F3A4-824A-0C44-A230-8B19E752E296}"/>
                    </a:ext>
                  </a:extLst>
                </p14:cNvPr>
                <p14:cNvContentPartPr/>
                <p14:nvPr/>
              </p14:nvContentPartPr>
              <p14:xfrm>
                <a:off x="8026942" y="1967265"/>
                <a:ext cx="6120" cy="25200"/>
              </p14:xfrm>
            </p:contentPart>
          </mc:Choice>
          <mc:Fallback xmlns="">
            <p:pic>
              <p:nvPicPr>
                <p:cNvPr id="149" name="Ink 148">
                  <a:extLst>
                    <a:ext uri="{FF2B5EF4-FFF2-40B4-BE49-F238E27FC236}">
                      <a16:creationId xmlns:a16="http://schemas.microsoft.com/office/drawing/2014/main" id="{32F4F3A4-824A-0C44-A230-8B19E752E296}"/>
                    </a:ext>
                  </a:extLst>
                </p:cNvPr>
                <p:cNvPicPr/>
                <p:nvPr/>
              </p:nvPicPr>
              <p:blipFill>
                <a:blip r:embed="rId151"/>
                <a:stretch>
                  <a:fillRect/>
                </a:stretch>
              </p:blipFill>
              <p:spPr>
                <a:xfrm>
                  <a:off x="8011462" y="1952003"/>
                  <a:ext cx="36720" cy="55369"/>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50" name="Ink 149">
                  <a:extLst>
                    <a:ext uri="{FF2B5EF4-FFF2-40B4-BE49-F238E27FC236}">
                      <a16:creationId xmlns:a16="http://schemas.microsoft.com/office/drawing/2014/main" id="{CE77E0E1-AA67-554D-85A6-22A8B06E0470}"/>
                    </a:ext>
                  </a:extLst>
                </p14:cNvPr>
                <p14:cNvContentPartPr/>
                <p14:nvPr/>
              </p14:nvContentPartPr>
              <p14:xfrm>
                <a:off x="8022982" y="2055465"/>
                <a:ext cx="7920" cy="21600"/>
              </p14:xfrm>
            </p:contentPart>
          </mc:Choice>
          <mc:Fallback xmlns="">
            <p:pic>
              <p:nvPicPr>
                <p:cNvPr id="150" name="Ink 149">
                  <a:extLst>
                    <a:ext uri="{FF2B5EF4-FFF2-40B4-BE49-F238E27FC236}">
                      <a16:creationId xmlns:a16="http://schemas.microsoft.com/office/drawing/2014/main" id="{CE77E0E1-AA67-554D-85A6-22A8B06E0470}"/>
                    </a:ext>
                  </a:extLst>
                </p:cNvPr>
                <p:cNvPicPr/>
                <p:nvPr/>
              </p:nvPicPr>
              <p:blipFill>
                <a:blip r:embed="rId153"/>
                <a:stretch>
                  <a:fillRect/>
                </a:stretch>
              </p:blipFill>
              <p:spPr>
                <a:xfrm>
                  <a:off x="8007502" y="2039985"/>
                  <a:ext cx="385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51" name="Ink 150">
                  <a:extLst>
                    <a:ext uri="{FF2B5EF4-FFF2-40B4-BE49-F238E27FC236}">
                      <a16:creationId xmlns:a16="http://schemas.microsoft.com/office/drawing/2014/main" id="{AE69E6A5-C310-BA45-9199-206E788E92EA}"/>
                    </a:ext>
                  </a:extLst>
                </p14:cNvPr>
                <p14:cNvContentPartPr/>
                <p14:nvPr/>
              </p14:nvContentPartPr>
              <p14:xfrm>
                <a:off x="8030542" y="2124945"/>
                <a:ext cx="6120" cy="360"/>
              </p14:xfrm>
            </p:contentPart>
          </mc:Choice>
          <mc:Fallback xmlns="">
            <p:pic>
              <p:nvPicPr>
                <p:cNvPr id="151" name="Ink 150">
                  <a:extLst>
                    <a:ext uri="{FF2B5EF4-FFF2-40B4-BE49-F238E27FC236}">
                      <a16:creationId xmlns:a16="http://schemas.microsoft.com/office/drawing/2014/main" id="{AE69E6A5-C310-BA45-9199-206E788E92EA}"/>
                    </a:ext>
                  </a:extLst>
                </p:cNvPr>
                <p:cNvPicPr/>
                <p:nvPr/>
              </p:nvPicPr>
              <p:blipFill>
                <a:blip r:embed="rId155"/>
                <a:stretch>
                  <a:fillRect/>
                </a:stretch>
              </p:blipFill>
              <p:spPr>
                <a:xfrm>
                  <a:off x="8015062" y="2109465"/>
                  <a:ext cx="3672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6">
            <p14:nvContentPartPr>
              <p14:cNvPr id="152" name="Ink 151">
                <a:extLst>
                  <a:ext uri="{FF2B5EF4-FFF2-40B4-BE49-F238E27FC236}">
                    <a16:creationId xmlns:a16="http://schemas.microsoft.com/office/drawing/2014/main" id="{86B07750-4F76-2343-9E41-3B474DEA23A9}"/>
                  </a:ext>
                </a:extLst>
              </p14:cNvPr>
              <p14:cNvContentPartPr/>
              <p14:nvPr/>
            </p14:nvContentPartPr>
            <p14:xfrm>
              <a:off x="6697102" y="2009385"/>
              <a:ext cx="53280" cy="1127160"/>
            </p14:xfrm>
          </p:contentPart>
        </mc:Choice>
        <mc:Fallback xmlns="">
          <p:pic>
            <p:nvPicPr>
              <p:cNvPr id="152" name="Ink 151">
                <a:extLst>
                  <a:ext uri="{FF2B5EF4-FFF2-40B4-BE49-F238E27FC236}">
                    <a16:creationId xmlns:a16="http://schemas.microsoft.com/office/drawing/2014/main" id="{86B07750-4F76-2343-9E41-3B474DEA23A9}"/>
                  </a:ext>
                </a:extLst>
              </p:cNvPr>
              <p:cNvPicPr/>
              <p:nvPr/>
            </p:nvPicPr>
            <p:blipFill>
              <a:blip r:embed="rId157"/>
              <a:stretch>
                <a:fillRect/>
              </a:stretch>
            </p:blipFill>
            <p:spPr>
              <a:xfrm>
                <a:off x="6681517" y="1993905"/>
                <a:ext cx="84088" cy="1157760"/>
              </a:xfrm>
              <a:prstGeom prst="rect">
                <a:avLst/>
              </a:prstGeom>
            </p:spPr>
          </p:pic>
        </mc:Fallback>
      </mc:AlternateContent>
      <p:grpSp>
        <p:nvGrpSpPr>
          <p:cNvPr id="153" name="Group 152">
            <a:extLst>
              <a:ext uri="{FF2B5EF4-FFF2-40B4-BE49-F238E27FC236}">
                <a16:creationId xmlns:a16="http://schemas.microsoft.com/office/drawing/2014/main" id="{5FA0A2A6-68FE-4B45-9C29-2BDA42AF7BDD}"/>
              </a:ext>
            </a:extLst>
          </p:cNvPr>
          <p:cNvGrpSpPr/>
          <p:nvPr/>
        </p:nvGrpSpPr>
        <p:grpSpPr>
          <a:xfrm>
            <a:off x="6734542" y="686385"/>
            <a:ext cx="579240" cy="1946520"/>
            <a:chOff x="6734542" y="686385"/>
            <a:chExt cx="579240" cy="1946520"/>
          </a:xfrm>
        </p:grpSpPr>
        <mc:AlternateContent xmlns:mc="http://schemas.openxmlformats.org/markup-compatibility/2006" xmlns:p14="http://schemas.microsoft.com/office/powerpoint/2010/main">
          <mc:Choice Requires="p14">
            <p:contentPart p14:bwMode="auto" r:id="rId158">
              <p14:nvContentPartPr>
                <p14:cNvPr id="154" name="Ink 153">
                  <a:extLst>
                    <a:ext uri="{FF2B5EF4-FFF2-40B4-BE49-F238E27FC236}">
                      <a16:creationId xmlns:a16="http://schemas.microsoft.com/office/drawing/2014/main" id="{03D5E68D-A7F5-FA49-8E05-40E9B5F8537B}"/>
                    </a:ext>
                  </a:extLst>
                </p14:cNvPr>
                <p14:cNvContentPartPr/>
                <p14:nvPr/>
              </p14:nvContentPartPr>
              <p14:xfrm>
                <a:off x="7227022" y="686385"/>
                <a:ext cx="86760" cy="1148400"/>
              </p14:xfrm>
            </p:contentPart>
          </mc:Choice>
          <mc:Fallback xmlns="">
            <p:pic>
              <p:nvPicPr>
                <p:cNvPr id="154" name="Ink 153">
                  <a:extLst>
                    <a:ext uri="{FF2B5EF4-FFF2-40B4-BE49-F238E27FC236}">
                      <a16:creationId xmlns:a16="http://schemas.microsoft.com/office/drawing/2014/main" id="{03D5E68D-A7F5-FA49-8E05-40E9B5F8537B}"/>
                    </a:ext>
                  </a:extLst>
                </p:cNvPr>
                <p:cNvPicPr/>
                <p:nvPr/>
              </p:nvPicPr>
              <p:blipFill>
                <a:blip r:embed="rId159"/>
                <a:stretch>
                  <a:fillRect/>
                </a:stretch>
              </p:blipFill>
              <p:spPr>
                <a:xfrm>
                  <a:off x="7211542" y="670910"/>
                  <a:ext cx="117360" cy="117899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55" name="Ink 154">
                  <a:extLst>
                    <a:ext uri="{FF2B5EF4-FFF2-40B4-BE49-F238E27FC236}">
                      <a16:creationId xmlns:a16="http://schemas.microsoft.com/office/drawing/2014/main" id="{DAF5F893-095D-F946-B48F-365D21037080}"/>
                    </a:ext>
                  </a:extLst>
                </p14:cNvPr>
                <p14:cNvContentPartPr/>
                <p14:nvPr/>
              </p14:nvContentPartPr>
              <p14:xfrm>
                <a:off x="6734542" y="1409625"/>
                <a:ext cx="454320" cy="1223280"/>
              </p14:xfrm>
            </p:contentPart>
          </mc:Choice>
          <mc:Fallback xmlns="">
            <p:pic>
              <p:nvPicPr>
                <p:cNvPr id="155" name="Ink 154">
                  <a:extLst>
                    <a:ext uri="{FF2B5EF4-FFF2-40B4-BE49-F238E27FC236}">
                      <a16:creationId xmlns:a16="http://schemas.microsoft.com/office/drawing/2014/main" id="{DAF5F893-095D-F946-B48F-365D21037080}"/>
                    </a:ext>
                  </a:extLst>
                </p:cNvPr>
                <p:cNvPicPr/>
                <p:nvPr/>
              </p:nvPicPr>
              <p:blipFill>
                <a:blip r:embed="rId161"/>
                <a:stretch>
                  <a:fillRect/>
                </a:stretch>
              </p:blipFill>
              <p:spPr>
                <a:xfrm>
                  <a:off x="6719062" y="1394150"/>
                  <a:ext cx="484920" cy="1253871"/>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56" name="Ink 155">
                  <a:extLst>
                    <a:ext uri="{FF2B5EF4-FFF2-40B4-BE49-F238E27FC236}">
                      <a16:creationId xmlns:a16="http://schemas.microsoft.com/office/drawing/2014/main" id="{962B8385-660F-DC4D-8E86-610307AC2554}"/>
                    </a:ext>
                  </a:extLst>
                </p14:cNvPr>
                <p14:cNvContentPartPr/>
                <p14:nvPr/>
              </p14:nvContentPartPr>
              <p14:xfrm>
                <a:off x="7157542" y="1382625"/>
                <a:ext cx="34920" cy="71640"/>
              </p14:xfrm>
            </p:contentPart>
          </mc:Choice>
          <mc:Fallback xmlns="">
            <p:pic>
              <p:nvPicPr>
                <p:cNvPr id="156" name="Ink 155">
                  <a:extLst>
                    <a:ext uri="{FF2B5EF4-FFF2-40B4-BE49-F238E27FC236}">
                      <a16:creationId xmlns:a16="http://schemas.microsoft.com/office/drawing/2014/main" id="{962B8385-660F-DC4D-8E86-610307AC2554}"/>
                    </a:ext>
                  </a:extLst>
                </p:cNvPr>
                <p:cNvPicPr/>
                <p:nvPr/>
              </p:nvPicPr>
              <p:blipFill>
                <a:blip r:embed="rId163"/>
                <a:stretch>
                  <a:fillRect/>
                </a:stretch>
              </p:blipFill>
              <p:spPr>
                <a:xfrm>
                  <a:off x="7142062" y="1367145"/>
                  <a:ext cx="65520" cy="102240"/>
                </a:xfrm>
                <a:prstGeom prst="rect">
                  <a:avLst/>
                </a:prstGeom>
              </p:spPr>
            </p:pic>
          </mc:Fallback>
        </mc:AlternateContent>
      </p:grpSp>
      <p:pic>
        <p:nvPicPr>
          <p:cNvPr id="16" name="Picture 15">
            <a:extLst>
              <a:ext uri="{FF2B5EF4-FFF2-40B4-BE49-F238E27FC236}">
                <a16:creationId xmlns:a16="http://schemas.microsoft.com/office/drawing/2014/main" id="{85054529-B26E-CB41-B806-25C517E5B7AB}"/>
              </a:ext>
            </a:extLst>
          </p:cNvPr>
          <p:cNvPicPr>
            <a:picLocks noChangeAspect="1"/>
          </p:cNvPicPr>
          <p:nvPr/>
        </p:nvPicPr>
        <p:blipFill>
          <a:blip r:embed="rId164"/>
          <a:stretch>
            <a:fillRect/>
          </a:stretch>
        </p:blipFill>
        <p:spPr>
          <a:xfrm>
            <a:off x="67813" y="3720197"/>
            <a:ext cx="4569096" cy="1399417"/>
          </a:xfrm>
          <a:prstGeom prst="rect">
            <a:avLst/>
          </a:prstGeom>
        </p:spPr>
      </p:pic>
    </p:spTree>
    <p:extLst>
      <p:ext uri="{BB962C8B-B14F-4D97-AF65-F5344CB8AC3E}">
        <p14:creationId xmlns:p14="http://schemas.microsoft.com/office/powerpoint/2010/main" val="830438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83EC-E12A-0246-8F41-2ABD56243E3E}"/>
              </a:ext>
            </a:extLst>
          </p:cNvPr>
          <p:cNvSpPr>
            <a:spLocks noGrp="1"/>
          </p:cNvSpPr>
          <p:nvPr>
            <p:ph type="title"/>
          </p:nvPr>
        </p:nvSpPr>
        <p:spPr/>
        <p:txBody>
          <a:bodyPr>
            <a:normAutofit fontScale="90000"/>
          </a:bodyPr>
          <a:lstStyle/>
          <a:p>
            <a:r>
              <a:rPr lang="en-US"/>
              <a:t>Q1b: pure segmentation</a:t>
            </a:r>
          </a:p>
        </p:txBody>
      </p:sp>
      <p:sp>
        <p:nvSpPr>
          <p:cNvPr id="3" name="Text Placeholder 2">
            <a:extLst>
              <a:ext uri="{FF2B5EF4-FFF2-40B4-BE49-F238E27FC236}">
                <a16:creationId xmlns:a16="http://schemas.microsoft.com/office/drawing/2014/main" id="{3C5A1568-26BF-9848-8F45-EE6325B45750}"/>
              </a:ext>
            </a:extLst>
          </p:cNvPr>
          <p:cNvSpPr>
            <a:spLocks noGrp="1"/>
          </p:cNvSpPr>
          <p:nvPr>
            <p:ph type="body" idx="1"/>
          </p:nvPr>
        </p:nvSpPr>
        <p:spPr>
          <a:xfrm>
            <a:off x="729450" y="1460025"/>
            <a:ext cx="4638078" cy="2880000"/>
          </a:xfrm>
        </p:spPr>
        <p:txBody>
          <a:bodyPr/>
          <a:lstStyle/>
          <a:p>
            <a:r>
              <a:rPr lang="en-US"/>
              <a:t>Assuming text and data are stored in segments 0 and 1 </a:t>
            </a:r>
          </a:p>
          <a:p>
            <a:endParaRPr lang="en-US"/>
          </a:p>
          <a:p>
            <a:r>
              <a:rPr lang="en-US"/>
              <a:t>Use addresses 50 and 23 as the starting addresses for the two segments, respectively </a:t>
            </a:r>
          </a:p>
        </p:txBody>
      </p:sp>
      <p:sp>
        <p:nvSpPr>
          <p:cNvPr id="4" name="Rectangle 3">
            <a:extLst>
              <a:ext uri="{FF2B5EF4-FFF2-40B4-BE49-F238E27FC236}">
                <a16:creationId xmlns:a16="http://schemas.microsoft.com/office/drawing/2014/main" id="{A64D7182-D838-8847-BEE3-88D9C6142D41}"/>
              </a:ext>
            </a:extLst>
          </p:cNvPr>
          <p:cNvSpPr/>
          <p:nvPr/>
        </p:nvSpPr>
        <p:spPr>
          <a:xfrm>
            <a:off x="5577840" y="499581"/>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5" name="Rectangle 4">
            <a:extLst>
              <a:ext uri="{FF2B5EF4-FFF2-40B4-BE49-F238E27FC236}">
                <a16:creationId xmlns:a16="http://schemas.microsoft.com/office/drawing/2014/main" id="{8A72DC1A-1F11-6F41-AAC8-0B8AEB3097EB}"/>
              </a:ext>
            </a:extLst>
          </p:cNvPr>
          <p:cNvSpPr/>
          <p:nvPr/>
        </p:nvSpPr>
        <p:spPr>
          <a:xfrm>
            <a:off x="7471326" y="503709"/>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6" name="Rectangle 5">
            <a:extLst>
              <a:ext uri="{FF2B5EF4-FFF2-40B4-BE49-F238E27FC236}">
                <a16:creationId xmlns:a16="http://schemas.microsoft.com/office/drawing/2014/main" id="{3537E5B6-3DF7-E949-8510-D9A680DDF4F9}"/>
              </a:ext>
            </a:extLst>
          </p:cNvPr>
          <p:cNvSpPr/>
          <p:nvPr/>
        </p:nvSpPr>
        <p:spPr>
          <a:xfrm>
            <a:off x="5577840" y="782368"/>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7" name="Rectangle 6">
            <a:extLst>
              <a:ext uri="{FF2B5EF4-FFF2-40B4-BE49-F238E27FC236}">
                <a16:creationId xmlns:a16="http://schemas.microsoft.com/office/drawing/2014/main" id="{8D4ECB8F-3FDE-3842-9DED-598DEAD2DF79}"/>
              </a:ext>
            </a:extLst>
          </p:cNvPr>
          <p:cNvSpPr/>
          <p:nvPr/>
        </p:nvSpPr>
        <p:spPr>
          <a:xfrm>
            <a:off x="5577840" y="1071339"/>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8" name="Rectangle 7">
            <a:extLst>
              <a:ext uri="{FF2B5EF4-FFF2-40B4-BE49-F238E27FC236}">
                <a16:creationId xmlns:a16="http://schemas.microsoft.com/office/drawing/2014/main" id="{53481B8E-D866-994F-85BB-1A6A8A64B285}"/>
              </a:ext>
            </a:extLst>
          </p:cNvPr>
          <p:cNvSpPr/>
          <p:nvPr/>
        </p:nvSpPr>
        <p:spPr>
          <a:xfrm>
            <a:off x="5577840" y="1360310"/>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9" name="Rectangle 8">
            <a:extLst>
              <a:ext uri="{FF2B5EF4-FFF2-40B4-BE49-F238E27FC236}">
                <a16:creationId xmlns:a16="http://schemas.microsoft.com/office/drawing/2014/main" id="{9C1410BE-8E5A-B040-A4E4-9B531C9930B1}"/>
              </a:ext>
            </a:extLst>
          </p:cNvPr>
          <p:cNvSpPr/>
          <p:nvPr/>
        </p:nvSpPr>
        <p:spPr>
          <a:xfrm>
            <a:off x="5577840" y="1643097"/>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10" name="Rectangle 9">
            <a:extLst>
              <a:ext uri="{FF2B5EF4-FFF2-40B4-BE49-F238E27FC236}">
                <a16:creationId xmlns:a16="http://schemas.microsoft.com/office/drawing/2014/main" id="{AA139F59-C9A1-FA48-8028-E9A05D9C6908}"/>
              </a:ext>
            </a:extLst>
          </p:cNvPr>
          <p:cNvSpPr/>
          <p:nvPr/>
        </p:nvSpPr>
        <p:spPr>
          <a:xfrm>
            <a:off x="5577840" y="192285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11" name="Rectangle 10">
            <a:extLst>
              <a:ext uri="{FF2B5EF4-FFF2-40B4-BE49-F238E27FC236}">
                <a16:creationId xmlns:a16="http://schemas.microsoft.com/office/drawing/2014/main" id="{5B56338D-6497-6A41-A22B-4A3D69C2953E}"/>
              </a:ext>
            </a:extLst>
          </p:cNvPr>
          <p:cNvSpPr/>
          <p:nvPr/>
        </p:nvSpPr>
        <p:spPr>
          <a:xfrm>
            <a:off x="7471326" y="79419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12" name="Rectangle 11">
            <a:extLst>
              <a:ext uri="{FF2B5EF4-FFF2-40B4-BE49-F238E27FC236}">
                <a16:creationId xmlns:a16="http://schemas.microsoft.com/office/drawing/2014/main" id="{8068D8B2-ED79-C74E-BAE9-0AAE430EA828}"/>
              </a:ext>
            </a:extLst>
          </p:cNvPr>
          <p:cNvSpPr/>
          <p:nvPr/>
        </p:nvSpPr>
        <p:spPr>
          <a:xfrm>
            <a:off x="7471326" y="1081285"/>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13" name="Rectangle 12">
            <a:extLst>
              <a:ext uri="{FF2B5EF4-FFF2-40B4-BE49-F238E27FC236}">
                <a16:creationId xmlns:a16="http://schemas.microsoft.com/office/drawing/2014/main" id="{A045ECB3-8786-1944-954E-2FD157E4F659}"/>
              </a:ext>
            </a:extLst>
          </p:cNvPr>
          <p:cNvSpPr/>
          <p:nvPr/>
        </p:nvSpPr>
        <p:spPr>
          <a:xfrm>
            <a:off x="7471326" y="136031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14" name="Rectangle 13">
            <a:extLst>
              <a:ext uri="{FF2B5EF4-FFF2-40B4-BE49-F238E27FC236}">
                <a16:creationId xmlns:a16="http://schemas.microsoft.com/office/drawing/2014/main" id="{CB2CC604-D5F7-D94D-906E-A287551C811B}"/>
              </a:ext>
            </a:extLst>
          </p:cNvPr>
          <p:cNvSpPr/>
          <p:nvPr/>
        </p:nvSpPr>
        <p:spPr>
          <a:xfrm>
            <a:off x="7471326" y="1645904"/>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pic>
        <p:nvPicPr>
          <p:cNvPr id="15" name="Picture 14">
            <a:extLst>
              <a:ext uri="{FF2B5EF4-FFF2-40B4-BE49-F238E27FC236}">
                <a16:creationId xmlns:a16="http://schemas.microsoft.com/office/drawing/2014/main" id="{B9C28E72-1E00-2440-8BE1-97B1E1C0EBB0}"/>
              </a:ext>
            </a:extLst>
          </p:cNvPr>
          <p:cNvPicPr>
            <a:picLocks noChangeAspect="1"/>
          </p:cNvPicPr>
          <p:nvPr/>
        </p:nvPicPr>
        <p:blipFill>
          <a:blip r:embed="rId2"/>
          <a:stretch>
            <a:fillRect/>
          </a:stretch>
        </p:blipFill>
        <p:spPr>
          <a:xfrm>
            <a:off x="4572000" y="3702758"/>
            <a:ext cx="4207637" cy="937033"/>
          </a:xfrm>
          <a:prstGeom prst="rect">
            <a:avLst/>
          </a:prstGeom>
        </p:spPr>
      </p:pic>
    </p:spTree>
    <p:extLst>
      <p:ext uri="{BB962C8B-B14F-4D97-AF65-F5344CB8AC3E}">
        <p14:creationId xmlns:p14="http://schemas.microsoft.com/office/powerpoint/2010/main" val="118412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E77E9F6-8FB5-F748-812B-347C213D58BD}"/>
              </a:ext>
            </a:extLst>
          </p:cNvPr>
          <p:cNvSpPr/>
          <p:nvPr/>
        </p:nvSpPr>
        <p:spPr>
          <a:xfrm>
            <a:off x="7300846" y="146304"/>
            <a:ext cx="1463040" cy="4997196"/>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72183EC-E12A-0246-8F41-2ABD56243E3E}"/>
              </a:ext>
            </a:extLst>
          </p:cNvPr>
          <p:cNvSpPr>
            <a:spLocks noGrp="1"/>
          </p:cNvSpPr>
          <p:nvPr>
            <p:ph type="title"/>
          </p:nvPr>
        </p:nvSpPr>
        <p:spPr/>
        <p:txBody>
          <a:bodyPr>
            <a:normAutofit fontScale="90000"/>
          </a:bodyPr>
          <a:lstStyle/>
          <a:p>
            <a:r>
              <a:rPr lang="en-US"/>
              <a:t>Q1b: pure segmentation</a:t>
            </a:r>
          </a:p>
        </p:txBody>
      </p:sp>
      <p:sp>
        <p:nvSpPr>
          <p:cNvPr id="3" name="Text Placeholder 2">
            <a:extLst>
              <a:ext uri="{FF2B5EF4-FFF2-40B4-BE49-F238E27FC236}">
                <a16:creationId xmlns:a16="http://schemas.microsoft.com/office/drawing/2014/main" id="{3C5A1568-26BF-9848-8F45-EE6325B45750}"/>
              </a:ext>
            </a:extLst>
          </p:cNvPr>
          <p:cNvSpPr>
            <a:spLocks noGrp="1"/>
          </p:cNvSpPr>
          <p:nvPr>
            <p:ph type="body" idx="1"/>
          </p:nvPr>
        </p:nvSpPr>
        <p:spPr>
          <a:xfrm>
            <a:off x="729450" y="1460025"/>
            <a:ext cx="4638078" cy="2880000"/>
          </a:xfrm>
        </p:spPr>
        <p:txBody>
          <a:bodyPr/>
          <a:lstStyle/>
          <a:p>
            <a:r>
              <a:rPr lang="en-US"/>
              <a:t>Assuming text and data are stored in segments 0 and 1 </a:t>
            </a:r>
          </a:p>
          <a:p>
            <a:endParaRPr lang="en-US"/>
          </a:p>
          <a:p>
            <a:r>
              <a:rPr lang="en-US"/>
              <a:t>Use addresses 50 and 23 as the starting addresses for the two segments, respectively </a:t>
            </a:r>
          </a:p>
        </p:txBody>
      </p:sp>
      <p:sp>
        <p:nvSpPr>
          <p:cNvPr id="4" name="Rectangle 3">
            <a:extLst>
              <a:ext uri="{FF2B5EF4-FFF2-40B4-BE49-F238E27FC236}">
                <a16:creationId xmlns:a16="http://schemas.microsoft.com/office/drawing/2014/main" id="{A64D7182-D838-8847-BEE3-88D9C6142D41}"/>
              </a:ext>
            </a:extLst>
          </p:cNvPr>
          <p:cNvSpPr/>
          <p:nvPr/>
        </p:nvSpPr>
        <p:spPr>
          <a:xfrm>
            <a:off x="7300846" y="2612517"/>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5" name="Rectangle 4">
            <a:extLst>
              <a:ext uri="{FF2B5EF4-FFF2-40B4-BE49-F238E27FC236}">
                <a16:creationId xmlns:a16="http://schemas.microsoft.com/office/drawing/2014/main" id="{8A72DC1A-1F11-6F41-AAC8-0B8AEB3097EB}"/>
              </a:ext>
            </a:extLst>
          </p:cNvPr>
          <p:cNvSpPr/>
          <p:nvPr/>
        </p:nvSpPr>
        <p:spPr>
          <a:xfrm>
            <a:off x="7300846" y="500902"/>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6" name="Rectangle 5">
            <a:extLst>
              <a:ext uri="{FF2B5EF4-FFF2-40B4-BE49-F238E27FC236}">
                <a16:creationId xmlns:a16="http://schemas.microsoft.com/office/drawing/2014/main" id="{3537E5B6-3DF7-E949-8510-D9A680DDF4F9}"/>
              </a:ext>
            </a:extLst>
          </p:cNvPr>
          <p:cNvSpPr/>
          <p:nvPr/>
        </p:nvSpPr>
        <p:spPr>
          <a:xfrm>
            <a:off x="7300846" y="2895304"/>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7" name="Rectangle 6">
            <a:extLst>
              <a:ext uri="{FF2B5EF4-FFF2-40B4-BE49-F238E27FC236}">
                <a16:creationId xmlns:a16="http://schemas.microsoft.com/office/drawing/2014/main" id="{8D4ECB8F-3FDE-3842-9DED-598DEAD2DF79}"/>
              </a:ext>
            </a:extLst>
          </p:cNvPr>
          <p:cNvSpPr/>
          <p:nvPr/>
        </p:nvSpPr>
        <p:spPr>
          <a:xfrm>
            <a:off x="7300846" y="318427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8" name="Rectangle 7">
            <a:extLst>
              <a:ext uri="{FF2B5EF4-FFF2-40B4-BE49-F238E27FC236}">
                <a16:creationId xmlns:a16="http://schemas.microsoft.com/office/drawing/2014/main" id="{53481B8E-D866-994F-85BB-1A6A8A64B285}"/>
              </a:ext>
            </a:extLst>
          </p:cNvPr>
          <p:cNvSpPr/>
          <p:nvPr/>
        </p:nvSpPr>
        <p:spPr>
          <a:xfrm>
            <a:off x="7300846" y="3473246"/>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9" name="Rectangle 8">
            <a:extLst>
              <a:ext uri="{FF2B5EF4-FFF2-40B4-BE49-F238E27FC236}">
                <a16:creationId xmlns:a16="http://schemas.microsoft.com/office/drawing/2014/main" id="{9C1410BE-8E5A-B040-A4E4-9B531C9930B1}"/>
              </a:ext>
            </a:extLst>
          </p:cNvPr>
          <p:cNvSpPr/>
          <p:nvPr/>
        </p:nvSpPr>
        <p:spPr>
          <a:xfrm>
            <a:off x="7300846" y="3756033"/>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10" name="Rectangle 9">
            <a:extLst>
              <a:ext uri="{FF2B5EF4-FFF2-40B4-BE49-F238E27FC236}">
                <a16:creationId xmlns:a16="http://schemas.microsoft.com/office/drawing/2014/main" id="{AA139F59-C9A1-FA48-8028-E9A05D9C6908}"/>
              </a:ext>
            </a:extLst>
          </p:cNvPr>
          <p:cNvSpPr/>
          <p:nvPr/>
        </p:nvSpPr>
        <p:spPr>
          <a:xfrm>
            <a:off x="7300846" y="4035791"/>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11" name="Rectangle 10">
            <a:extLst>
              <a:ext uri="{FF2B5EF4-FFF2-40B4-BE49-F238E27FC236}">
                <a16:creationId xmlns:a16="http://schemas.microsoft.com/office/drawing/2014/main" id="{5B56338D-6497-6A41-A22B-4A3D69C2953E}"/>
              </a:ext>
            </a:extLst>
          </p:cNvPr>
          <p:cNvSpPr/>
          <p:nvPr/>
        </p:nvSpPr>
        <p:spPr>
          <a:xfrm>
            <a:off x="7300846" y="791383"/>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12" name="Rectangle 11">
            <a:extLst>
              <a:ext uri="{FF2B5EF4-FFF2-40B4-BE49-F238E27FC236}">
                <a16:creationId xmlns:a16="http://schemas.microsoft.com/office/drawing/2014/main" id="{8068D8B2-ED79-C74E-BAE9-0AAE430EA828}"/>
              </a:ext>
            </a:extLst>
          </p:cNvPr>
          <p:cNvSpPr/>
          <p:nvPr/>
        </p:nvSpPr>
        <p:spPr>
          <a:xfrm>
            <a:off x="7300846" y="1078478"/>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13" name="Rectangle 12">
            <a:extLst>
              <a:ext uri="{FF2B5EF4-FFF2-40B4-BE49-F238E27FC236}">
                <a16:creationId xmlns:a16="http://schemas.microsoft.com/office/drawing/2014/main" id="{A045ECB3-8786-1944-954E-2FD157E4F659}"/>
              </a:ext>
            </a:extLst>
          </p:cNvPr>
          <p:cNvSpPr/>
          <p:nvPr/>
        </p:nvSpPr>
        <p:spPr>
          <a:xfrm>
            <a:off x="7300846" y="1357503"/>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14" name="Rectangle 13">
            <a:extLst>
              <a:ext uri="{FF2B5EF4-FFF2-40B4-BE49-F238E27FC236}">
                <a16:creationId xmlns:a16="http://schemas.microsoft.com/office/drawing/2014/main" id="{CB2CC604-D5F7-D94D-906E-A287551C811B}"/>
              </a:ext>
            </a:extLst>
          </p:cNvPr>
          <p:cNvSpPr/>
          <p:nvPr/>
        </p:nvSpPr>
        <p:spPr>
          <a:xfrm>
            <a:off x="7300846" y="1643097"/>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pic>
        <p:nvPicPr>
          <p:cNvPr id="15" name="Picture 14">
            <a:extLst>
              <a:ext uri="{FF2B5EF4-FFF2-40B4-BE49-F238E27FC236}">
                <a16:creationId xmlns:a16="http://schemas.microsoft.com/office/drawing/2014/main" id="{B9C28E72-1E00-2440-8BE1-97B1E1C0EBB0}"/>
              </a:ext>
            </a:extLst>
          </p:cNvPr>
          <p:cNvPicPr>
            <a:picLocks noChangeAspect="1"/>
          </p:cNvPicPr>
          <p:nvPr/>
        </p:nvPicPr>
        <p:blipFill>
          <a:blip r:embed="rId2"/>
          <a:stretch>
            <a:fillRect/>
          </a:stretch>
        </p:blipFill>
        <p:spPr>
          <a:xfrm>
            <a:off x="2766762" y="4103058"/>
            <a:ext cx="4207637" cy="937033"/>
          </a:xfrm>
          <a:prstGeom prst="rect">
            <a:avLst/>
          </a:prstGeom>
        </p:spPr>
      </p:pic>
      <p:grpSp>
        <p:nvGrpSpPr>
          <p:cNvPr id="24" name="Group 23">
            <a:extLst>
              <a:ext uri="{FF2B5EF4-FFF2-40B4-BE49-F238E27FC236}">
                <a16:creationId xmlns:a16="http://schemas.microsoft.com/office/drawing/2014/main" id="{C29CE2C4-CDC6-B341-97DF-F45901282B8C}"/>
              </a:ext>
            </a:extLst>
          </p:cNvPr>
          <p:cNvGrpSpPr/>
          <p:nvPr/>
        </p:nvGrpSpPr>
        <p:grpSpPr>
          <a:xfrm>
            <a:off x="6842440" y="502600"/>
            <a:ext cx="407160" cy="1423080"/>
            <a:chOff x="6842440" y="502600"/>
            <a:chExt cx="407160" cy="1423080"/>
          </a:xfrm>
        </p:grpSpPr>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F891E27D-C6BD-A740-94E1-914A9E534A29}"/>
                    </a:ext>
                  </a:extLst>
                </p14:cNvPr>
                <p14:cNvContentPartPr/>
                <p14:nvPr/>
              </p14:nvContentPartPr>
              <p14:xfrm>
                <a:off x="6842440" y="528160"/>
                <a:ext cx="111960" cy="91800"/>
              </p14:xfrm>
            </p:contentPart>
          </mc:Choice>
          <mc:Fallback xmlns="">
            <p:pic>
              <p:nvPicPr>
                <p:cNvPr id="17" name="Ink 16">
                  <a:extLst>
                    <a:ext uri="{FF2B5EF4-FFF2-40B4-BE49-F238E27FC236}">
                      <a16:creationId xmlns:a16="http://schemas.microsoft.com/office/drawing/2014/main" id="{F891E27D-C6BD-A740-94E1-914A9E534A29}"/>
                    </a:ext>
                  </a:extLst>
                </p:cNvPr>
                <p:cNvPicPr/>
                <p:nvPr/>
              </p:nvPicPr>
              <p:blipFill>
                <a:blip r:embed="rId4"/>
                <a:stretch>
                  <a:fillRect/>
                </a:stretch>
              </p:blipFill>
              <p:spPr>
                <a:xfrm>
                  <a:off x="6826960" y="512680"/>
                  <a:ext cx="14256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5CA6EF7C-B2FC-5141-A100-DA1F21A98249}"/>
                    </a:ext>
                  </a:extLst>
                </p14:cNvPr>
                <p14:cNvContentPartPr/>
                <p14:nvPr/>
              </p14:nvContentPartPr>
              <p14:xfrm>
                <a:off x="7020280" y="502600"/>
                <a:ext cx="65880" cy="117360"/>
              </p14:xfrm>
            </p:contentPart>
          </mc:Choice>
          <mc:Fallback xmlns="">
            <p:pic>
              <p:nvPicPr>
                <p:cNvPr id="18" name="Ink 17">
                  <a:extLst>
                    <a:ext uri="{FF2B5EF4-FFF2-40B4-BE49-F238E27FC236}">
                      <a16:creationId xmlns:a16="http://schemas.microsoft.com/office/drawing/2014/main" id="{5CA6EF7C-B2FC-5141-A100-DA1F21A98249}"/>
                    </a:ext>
                  </a:extLst>
                </p:cNvPr>
                <p:cNvPicPr/>
                <p:nvPr/>
              </p:nvPicPr>
              <p:blipFill>
                <a:blip r:embed="rId6"/>
                <a:stretch>
                  <a:fillRect/>
                </a:stretch>
              </p:blipFill>
              <p:spPr>
                <a:xfrm>
                  <a:off x="7004800" y="487072"/>
                  <a:ext cx="96480" cy="14805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C30DF8ED-E84C-8A4E-AE30-6CC0434C0FF7}"/>
                    </a:ext>
                  </a:extLst>
                </p14:cNvPr>
                <p14:cNvContentPartPr/>
                <p14:nvPr/>
              </p14:nvContentPartPr>
              <p14:xfrm>
                <a:off x="7142320" y="548320"/>
                <a:ext cx="106920" cy="10440"/>
              </p14:xfrm>
            </p:contentPart>
          </mc:Choice>
          <mc:Fallback xmlns="">
            <p:pic>
              <p:nvPicPr>
                <p:cNvPr id="19" name="Ink 18">
                  <a:extLst>
                    <a:ext uri="{FF2B5EF4-FFF2-40B4-BE49-F238E27FC236}">
                      <a16:creationId xmlns:a16="http://schemas.microsoft.com/office/drawing/2014/main" id="{C30DF8ED-E84C-8A4E-AE30-6CC0434C0FF7}"/>
                    </a:ext>
                  </a:extLst>
                </p:cNvPr>
                <p:cNvPicPr/>
                <p:nvPr/>
              </p:nvPicPr>
              <p:blipFill>
                <a:blip r:embed="rId8"/>
                <a:stretch>
                  <a:fillRect/>
                </a:stretch>
              </p:blipFill>
              <p:spPr>
                <a:xfrm>
                  <a:off x="7126892" y="532840"/>
                  <a:ext cx="137417"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63867397-4F81-6A4C-9FF7-69391E94ED2E}"/>
                    </a:ext>
                  </a:extLst>
                </p14:cNvPr>
                <p14:cNvContentPartPr/>
                <p14:nvPr/>
              </p14:nvContentPartPr>
              <p14:xfrm>
                <a:off x="7122160" y="614560"/>
                <a:ext cx="46080" cy="1244520"/>
              </p14:xfrm>
            </p:contentPart>
          </mc:Choice>
          <mc:Fallback xmlns="">
            <p:pic>
              <p:nvPicPr>
                <p:cNvPr id="21" name="Ink 20">
                  <a:extLst>
                    <a:ext uri="{FF2B5EF4-FFF2-40B4-BE49-F238E27FC236}">
                      <a16:creationId xmlns:a16="http://schemas.microsoft.com/office/drawing/2014/main" id="{63867397-4F81-6A4C-9FF7-69391E94ED2E}"/>
                    </a:ext>
                  </a:extLst>
                </p:cNvPr>
                <p:cNvPicPr/>
                <p:nvPr/>
              </p:nvPicPr>
              <p:blipFill>
                <a:blip r:embed="rId10"/>
                <a:stretch>
                  <a:fillRect/>
                </a:stretch>
              </p:blipFill>
              <p:spPr>
                <a:xfrm>
                  <a:off x="7106680" y="599080"/>
                  <a:ext cx="76680" cy="1275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46EB0EF5-6F0E-FA4F-AAC9-9EE6E59B9015}"/>
                    </a:ext>
                  </a:extLst>
                </p14:cNvPr>
                <p14:cNvContentPartPr/>
                <p14:nvPr/>
              </p14:nvContentPartPr>
              <p14:xfrm>
                <a:off x="7076440" y="1803280"/>
                <a:ext cx="127440" cy="66240"/>
              </p14:xfrm>
            </p:contentPart>
          </mc:Choice>
          <mc:Fallback xmlns="">
            <p:pic>
              <p:nvPicPr>
                <p:cNvPr id="22" name="Ink 21">
                  <a:extLst>
                    <a:ext uri="{FF2B5EF4-FFF2-40B4-BE49-F238E27FC236}">
                      <a16:creationId xmlns:a16="http://schemas.microsoft.com/office/drawing/2014/main" id="{46EB0EF5-6F0E-FA4F-AAC9-9EE6E59B9015}"/>
                    </a:ext>
                  </a:extLst>
                </p:cNvPr>
                <p:cNvPicPr/>
                <p:nvPr/>
              </p:nvPicPr>
              <p:blipFill>
                <a:blip r:embed="rId12"/>
                <a:stretch>
                  <a:fillRect/>
                </a:stretch>
              </p:blipFill>
              <p:spPr>
                <a:xfrm>
                  <a:off x="7060960" y="1787884"/>
                  <a:ext cx="158040" cy="9667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913CA12A-486D-B94F-99E4-8A5FB8E4F002}"/>
                    </a:ext>
                  </a:extLst>
                </p14:cNvPr>
                <p14:cNvContentPartPr/>
                <p14:nvPr/>
              </p14:nvContentPartPr>
              <p14:xfrm>
                <a:off x="7081480" y="1899760"/>
                <a:ext cx="168120" cy="25920"/>
              </p14:xfrm>
            </p:contentPart>
          </mc:Choice>
          <mc:Fallback xmlns="">
            <p:pic>
              <p:nvPicPr>
                <p:cNvPr id="23" name="Ink 22">
                  <a:extLst>
                    <a:ext uri="{FF2B5EF4-FFF2-40B4-BE49-F238E27FC236}">
                      <a16:creationId xmlns:a16="http://schemas.microsoft.com/office/drawing/2014/main" id="{913CA12A-486D-B94F-99E4-8A5FB8E4F002}"/>
                    </a:ext>
                  </a:extLst>
                </p:cNvPr>
                <p:cNvPicPr/>
                <p:nvPr/>
              </p:nvPicPr>
              <p:blipFill>
                <a:blip r:embed="rId14"/>
                <a:stretch>
                  <a:fillRect/>
                </a:stretch>
              </p:blipFill>
              <p:spPr>
                <a:xfrm>
                  <a:off x="7066000" y="1884280"/>
                  <a:ext cx="198720" cy="56520"/>
                </a:xfrm>
                <a:prstGeom prst="rect">
                  <a:avLst/>
                </a:prstGeom>
              </p:spPr>
            </p:pic>
          </mc:Fallback>
        </mc:AlternateContent>
      </p:grpSp>
      <p:grpSp>
        <p:nvGrpSpPr>
          <p:cNvPr id="32" name="Group 31">
            <a:extLst>
              <a:ext uri="{FF2B5EF4-FFF2-40B4-BE49-F238E27FC236}">
                <a16:creationId xmlns:a16="http://schemas.microsoft.com/office/drawing/2014/main" id="{35B28E86-36E9-EA45-9C2A-435A862E5000}"/>
              </a:ext>
            </a:extLst>
          </p:cNvPr>
          <p:cNvGrpSpPr/>
          <p:nvPr/>
        </p:nvGrpSpPr>
        <p:grpSpPr>
          <a:xfrm>
            <a:off x="6888160" y="2554960"/>
            <a:ext cx="330480" cy="1732680"/>
            <a:chOff x="6888160" y="2554960"/>
            <a:chExt cx="330480" cy="1732680"/>
          </a:xfrm>
        </p:grpSpPr>
        <mc:AlternateContent xmlns:mc="http://schemas.openxmlformats.org/markup-compatibility/2006" xmlns:p14="http://schemas.microsoft.com/office/powerpoint/2010/main">
          <mc:Choice Requires="p14">
            <p:contentPart p14:bwMode="auto" r:id="rId15">
              <p14:nvContentPartPr>
                <p14:cNvPr id="25" name="Ink 24">
                  <a:extLst>
                    <a:ext uri="{FF2B5EF4-FFF2-40B4-BE49-F238E27FC236}">
                      <a16:creationId xmlns:a16="http://schemas.microsoft.com/office/drawing/2014/main" id="{744232CE-C721-864B-9043-6E9E21B2DAE6}"/>
                    </a:ext>
                  </a:extLst>
                </p14:cNvPr>
                <p14:cNvContentPartPr/>
                <p14:nvPr/>
              </p14:nvContentPartPr>
              <p14:xfrm>
                <a:off x="6888160" y="2554960"/>
                <a:ext cx="75600" cy="147600"/>
              </p14:xfrm>
            </p:contentPart>
          </mc:Choice>
          <mc:Fallback xmlns="">
            <p:pic>
              <p:nvPicPr>
                <p:cNvPr id="25" name="Ink 24">
                  <a:extLst>
                    <a:ext uri="{FF2B5EF4-FFF2-40B4-BE49-F238E27FC236}">
                      <a16:creationId xmlns:a16="http://schemas.microsoft.com/office/drawing/2014/main" id="{744232CE-C721-864B-9043-6E9E21B2DAE6}"/>
                    </a:ext>
                  </a:extLst>
                </p:cNvPr>
                <p:cNvPicPr/>
                <p:nvPr/>
              </p:nvPicPr>
              <p:blipFill>
                <a:blip r:embed="rId16"/>
                <a:stretch>
                  <a:fillRect/>
                </a:stretch>
              </p:blipFill>
              <p:spPr>
                <a:xfrm>
                  <a:off x="6872606" y="2539480"/>
                  <a:ext cx="106346"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B7190E7A-F46C-D642-8FA3-CDAE6428809F}"/>
                    </a:ext>
                  </a:extLst>
                </p14:cNvPr>
                <p14:cNvContentPartPr/>
                <p14:nvPr/>
              </p14:nvContentPartPr>
              <p14:xfrm>
                <a:off x="6907960" y="2585560"/>
                <a:ext cx="66960" cy="360"/>
              </p14:xfrm>
            </p:contentPart>
          </mc:Choice>
          <mc:Fallback xmlns="">
            <p:pic>
              <p:nvPicPr>
                <p:cNvPr id="26" name="Ink 25">
                  <a:extLst>
                    <a:ext uri="{FF2B5EF4-FFF2-40B4-BE49-F238E27FC236}">
                      <a16:creationId xmlns:a16="http://schemas.microsoft.com/office/drawing/2014/main" id="{B7190E7A-F46C-D642-8FA3-CDAE6428809F}"/>
                    </a:ext>
                  </a:extLst>
                </p:cNvPr>
                <p:cNvPicPr/>
                <p:nvPr/>
              </p:nvPicPr>
              <p:blipFill>
                <a:blip r:embed="rId18"/>
                <a:stretch>
                  <a:fillRect/>
                </a:stretch>
              </p:blipFill>
              <p:spPr>
                <a:xfrm>
                  <a:off x="6892480" y="2570080"/>
                  <a:ext cx="975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3FE4CB33-4C40-1640-9F9D-A50E9F20DC16}"/>
                    </a:ext>
                  </a:extLst>
                </p14:cNvPr>
                <p14:cNvContentPartPr/>
                <p14:nvPr/>
              </p14:nvContentPartPr>
              <p14:xfrm>
                <a:off x="6979600" y="2554960"/>
                <a:ext cx="91800" cy="91800"/>
              </p14:xfrm>
            </p:contentPart>
          </mc:Choice>
          <mc:Fallback xmlns="">
            <p:pic>
              <p:nvPicPr>
                <p:cNvPr id="27" name="Ink 26">
                  <a:extLst>
                    <a:ext uri="{FF2B5EF4-FFF2-40B4-BE49-F238E27FC236}">
                      <a16:creationId xmlns:a16="http://schemas.microsoft.com/office/drawing/2014/main" id="{3FE4CB33-4C40-1640-9F9D-A50E9F20DC16}"/>
                    </a:ext>
                  </a:extLst>
                </p:cNvPr>
                <p:cNvPicPr/>
                <p:nvPr/>
              </p:nvPicPr>
              <p:blipFill>
                <a:blip r:embed="rId20"/>
                <a:stretch>
                  <a:fillRect/>
                </a:stretch>
              </p:blipFill>
              <p:spPr>
                <a:xfrm>
                  <a:off x="6964120" y="2539480"/>
                  <a:ext cx="12240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B239DF71-171E-444B-8E2B-202CD19F247B}"/>
                    </a:ext>
                  </a:extLst>
                </p14:cNvPr>
                <p14:cNvContentPartPr/>
                <p14:nvPr/>
              </p14:nvContentPartPr>
              <p14:xfrm>
                <a:off x="7111720" y="2621200"/>
                <a:ext cx="106920" cy="5400"/>
              </p14:xfrm>
            </p:contentPart>
          </mc:Choice>
          <mc:Fallback xmlns="">
            <p:pic>
              <p:nvPicPr>
                <p:cNvPr id="28" name="Ink 27">
                  <a:extLst>
                    <a:ext uri="{FF2B5EF4-FFF2-40B4-BE49-F238E27FC236}">
                      <a16:creationId xmlns:a16="http://schemas.microsoft.com/office/drawing/2014/main" id="{B239DF71-171E-444B-8E2B-202CD19F247B}"/>
                    </a:ext>
                  </a:extLst>
                </p:cNvPr>
                <p:cNvPicPr/>
                <p:nvPr/>
              </p:nvPicPr>
              <p:blipFill>
                <a:blip r:embed="rId22"/>
                <a:stretch>
                  <a:fillRect/>
                </a:stretch>
              </p:blipFill>
              <p:spPr>
                <a:xfrm>
                  <a:off x="7096240" y="2605720"/>
                  <a:ext cx="137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567857B9-549E-B149-823D-E3FAD6EC6E0E}"/>
                    </a:ext>
                  </a:extLst>
                </p14:cNvPr>
                <p14:cNvContentPartPr/>
                <p14:nvPr/>
              </p14:nvContentPartPr>
              <p14:xfrm>
                <a:off x="7116760" y="2651440"/>
                <a:ext cx="46080" cy="1636200"/>
              </p14:xfrm>
            </p:contentPart>
          </mc:Choice>
          <mc:Fallback xmlns="">
            <p:pic>
              <p:nvPicPr>
                <p:cNvPr id="30" name="Ink 29">
                  <a:extLst>
                    <a:ext uri="{FF2B5EF4-FFF2-40B4-BE49-F238E27FC236}">
                      <a16:creationId xmlns:a16="http://schemas.microsoft.com/office/drawing/2014/main" id="{567857B9-549E-B149-823D-E3FAD6EC6E0E}"/>
                    </a:ext>
                  </a:extLst>
                </p:cNvPr>
                <p:cNvPicPr/>
                <p:nvPr/>
              </p:nvPicPr>
              <p:blipFill>
                <a:blip r:embed="rId24"/>
                <a:stretch>
                  <a:fillRect/>
                </a:stretch>
              </p:blipFill>
              <p:spPr>
                <a:xfrm>
                  <a:off x="7101280" y="2635960"/>
                  <a:ext cx="76680" cy="1666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3BD61033-B8CA-1D49-B7D3-7FFE736E8384}"/>
                    </a:ext>
                  </a:extLst>
                </p14:cNvPr>
                <p14:cNvContentPartPr/>
                <p14:nvPr/>
              </p14:nvContentPartPr>
              <p14:xfrm>
                <a:off x="7086520" y="4200880"/>
                <a:ext cx="122400" cy="81720"/>
              </p14:xfrm>
            </p:contentPart>
          </mc:Choice>
          <mc:Fallback xmlns="">
            <p:pic>
              <p:nvPicPr>
                <p:cNvPr id="31" name="Ink 30">
                  <a:extLst>
                    <a:ext uri="{FF2B5EF4-FFF2-40B4-BE49-F238E27FC236}">
                      <a16:creationId xmlns:a16="http://schemas.microsoft.com/office/drawing/2014/main" id="{3BD61033-B8CA-1D49-B7D3-7FFE736E8384}"/>
                    </a:ext>
                  </a:extLst>
                </p:cNvPr>
                <p:cNvPicPr/>
                <p:nvPr/>
              </p:nvPicPr>
              <p:blipFill>
                <a:blip r:embed="rId26"/>
                <a:stretch>
                  <a:fillRect/>
                </a:stretch>
              </p:blipFill>
              <p:spPr>
                <a:xfrm>
                  <a:off x="7071040" y="4185400"/>
                  <a:ext cx="153000" cy="112320"/>
                </a:xfrm>
                <a:prstGeom prst="rect">
                  <a:avLst/>
                </a:prstGeom>
              </p:spPr>
            </p:pic>
          </mc:Fallback>
        </mc:AlternateContent>
      </p:grpSp>
      <p:grpSp>
        <p:nvGrpSpPr>
          <p:cNvPr id="63" name="Group 62">
            <a:extLst>
              <a:ext uri="{FF2B5EF4-FFF2-40B4-BE49-F238E27FC236}">
                <a16:creationId xmlns:a16="http://schemas.microsoft.com/office/drawing/2014/main" id="{BD651D9B-3666-CF49-9DE1-45BAFB6D6946}"/>
              </a:ext>
            </a:extLst>
          </p:cNvPr>
          <p:cNvGrpSpPr/>
          <p:nvPr/>
        </p:nvGrpSpPr>
        <p:grpSpPr>
          <a:xfrm>
            <a:off x="3933821" y="2357711"/>
            <a:ext cx="1783080" cy="243000"/>
            <a:chOff x="3933821" y="2357711"/>
            <a:chExt cx="1783080" cy="243000"/>
          </a:xfrm>
        </p:grpSpPr>
        <mc:AlternateContent xmlns:mc="http://schemas.openxmlformats.org/markup-compatibility/2006" xmlns:p14="http://schemas.microsoft.com/office/powerpoint/2010/main">
          <mc:Choice Requires="p14">
            <p:contentPart p14:bwMode="auto" r:id="rId27">
              <p14:nvContentPartPr>
                <p14:cNvPr id="33" name="Ink 32">
                  <a:extLst>
                    <a:ext uri="{FF2B5EF4-FFF2-40B4-BE49-F238E27FC236}">
                      <a16:creationId xmlns:a16="http://schemas.microsoft.com/office/drawing/2014/main" id="{3B6E7B98-7ED4-CB49-A7E6-2AC8BB67121B}"/>
                    </a:ext>
                  </a:extLst>
                </p14:cNvPr>
                <p14:cNvContentPartPr/>
                <p14:nvPr/>
              </p14:nvContentPartPr>
              <p14:xfrm>
                <a:off x="3933821" y="2500631"/>
                <a:ext cx="50040" cy="63360"/>
              </p14:xfrm>
            </p:contentPart>
          </mc:Choice>
          <mc:Fallback xmlns="">
            <p:pic>
              <p:nvPicPr>
                <p:cNvPr id="33" name="Ink 32">
                  <a:extLst>
                    <a:ext uri="{FF2B5EF4-FFF2-40B4-BE49-F238E27FC236}">
                      <a16:creationId xmlns:a16="http://schemas.microsoft.com/office/drawing/2014/main" id="{3B6E7B98-7ED4-CB49-A7E6-2AC8BB67121B}"/>
                    </a:ext>
                  </a:extLst>
                </p:cNvPr>
                <p:cNvPicPr/>
                <p:nvPr/>
              </p:nvPicPr>
              <p:blipFill>
                <a:blip r:embed="rId28"/>
                <a:stretch>
                  <a:fillRect/>
                </a:stretch>
              </p:blipFill>
              <p:spPr>
                <a:xfrm>
                  <a:off x="3918341" y="2485238"/>
                  <a:ext cx="80640" cy="93787"/>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4" name="Ink 33">
                  <a:extLst>
                    <a:ext uri="{FF2B5EF4-FFF2-40B4-BE49-F238E27FC236}">
                      <a16:creationId xmlns:a16="http://schemas.microsoft.com/office/drawing/2014/main" id="{D6168094-4DDE-9F47-9B86-AF295E640E6A}"/>
                    </a:ext>
                  </a:extLst>
                </p14:cNvPr>
                <p14:cNvContentPartPr/>
                <p14:nvPr/>
              </p14:nvContentPartPr>
              <p14:xfrm>
                <a:off x="4020581" y="2440151"/>
                <a:ext cx="79200" cy="121320"/>
              </p14:xfrm>
            </p:contentPart>
          </mc:Choice>
          <mc:Fallback xmlns="">
            <p:pic>
              <p:nvPicPr>
                <p:cNvPr id="34" name="Ink 33">
                  <a:extLst>
                    <a:ext uri="{FF2B5EF4-FFF2-40B4-BE49-F238E27FC236}">
                      <a16:creationId xmlns:a16="http://schemas.microsoft.com/office/drawing/2014/main" id="{D6168094-4DDE-9F47-9B86-AF295E640E6A}"/>
                    </a:ext>
                  </a:extLst>
                </p:cNvPr>
                <p:cNvPicPr/>
                <p:nvPr/>
              </p:nvPicPr>
              <p:blipFill>
                <a:blip r:embed="rId30"/>
                <a:stretch>
                  <a:fillRect/>
                </a:stretch>
              </p:blipFill>
              <p:spPr>
                <a:xfrm>
                  <a:off x="4005101" y="2424671"/>
                  <a:ext cx="10980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5" name="Ink 34">
                  <a:extLst>
                    <a:ext uri="{FF2B5EF4-FFF2-40B4-BE49-F238E27FC236}">
                      <a16:creationId xmlns:a16="http://schemas.microsoft.com/office/drawing/2014/main" id="{BD72EDE2-7FFD-2A45-BC5A-5D6BDD67F345}"/>
                    </a:ext>
                  </a:extLst>
                </p14:cNvPr>
                <p14:cNvContentPartPr/>
                <p14:nvPr/>
              </p14:nvContentPartPr>
              <p14:xfrm>
                <a:off x="4141541" y="2463551"/>
                <a:ext cx="55440" cy="84600"/>
              </p14:xfrm>
            </p:contentPart>
          </mc:Choice>
          <mc:Fallback xmlns="">
            <p:pic>
              <p:nvPicPr>
                <p:cNvPr id="35" name="Ink 34">
                  <a:extLst>
                    <a:ext uri="{FF2B5EF4-FFF2-40B4-BE49-F238E27FC236}">
                      <a16:creationId xmlns:a16="http://schemas.microsoft.com/office/drawing/2014/main" id="{BD72EDE2-7FFD-2A45-BC5A-5D6BDD67F345}"/>
                    </a:ext>
                  </a:extLst>
                </p:cNvPr>
                <p:cNvPicPr/>
                <p:nvPr/>
              </p:nvPicPr>
              <p:blipFill>
                <a:blip r:embed="rId32"/>
                <a:stretch>
                  <a:fillRect/>
                </a:stretch>
              </p:blipFill>
              <p:spPr>
                <a:xfrm>
                  <a:off x="4126061" y="2448071"/>
                  <a:ext cx="8604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 name="Ink 35">
                  <a:extLst>
                    <a:ext uri="{FF2B5EF4-FFF2-40B4-BE49-F238E27FC236}">
                      <a16:creationId xmlns:a16="http://schemas.microsoft.com/office/drawing/2014/main" id="{221310EC-AFBA-3547-AE7C-3BFEBFFA89BB}"/>
                    </a:ext>
                  </a:extLst>
                </p14:cNvPr>
                <p14:cNvContentPartPr/>
                <p14:nvPr/>
              </p14:nvContentPartPr>
              <p14:xfrm>
                <a:off x="4235861" y="2482271"/>
                <a:ext cx="50400" cy="55440"/>
              </p14:xfrm>
            </p:contentPart>
          </mc:Choice>
          <mc:Fallback xmlns="">
            <p:pic>
              <p:nvPicPr>
                <p:cNvPr id="36" name="Ink 35">
                  <a:extLst>
                    <a:ext uri="{FF2B5EF4-FFF2-40B4-BE49-F238E27FC236}">
                      <a16:creationId xmlns:a16="http://schemas.microsoft.com/office/drawing/2014/main" id="{221310EC-AFBA-3547-AE7C-3BFEBFFA89BB}"/>
                    </a:ext>
                  </a:extLst>
                </p:cNvPr>
                <p:cNvPicPr/>
                <p:nvPr/>
              </p:nvPicPr>
              <p:blipFill>
                <a:blip r:embed="rId34"/>
                <a:stretch>
                  <a:fillRect/>
                </a:stretch>
              </p:blipFill>
              <p:spPr>
                <a:xfrm>
                  <a:off x="4220381" y="2466791"/>
                  <a:ext cx="810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7" name="Ink 36">
                  <a:extLst>
                    <a:ext uri="{FF2B5EF4-FFF2-40B4-BE49-F238E27FC236}">
                      <a16:creationId xmlns:a16="http://schemas.microsoft.com/office/drawing/2014/main" id="{05D46E07-C302-774D-9490-26EF828F88AD}"/>
                    </a:ext>
                  </a:extLst>
                </p14:cNvPr>
                <p14:cNvContentPartPr/>
                <p14:nvPr/>
              </p14:nvContentPartPr>
              <p14:xfrm>
                <a:off x="4335941" y="2426831"/>
                <a:ext cx="34560" cy="145080"/>
              </p14:xfrm>
            </p:contentPart>
          </mc:Choice>
          <mc:Fallback xmlns="">
            <p:pic>
              <p:nvPicPr>
                <p:cNvPr id="37" name="Ink 36">
                  <a:extLst>
                    <a:ext uri="{FF2B5EF4-FFF2-40B4-BE49-F238E27FC236}">
                      <a16:creationId xmlns:a16="http://schemas.microsoft.com/office/drawing/2014/main" id="{05D46E07-C302-774D-9490-26EF828F88AD}"/>
                    </a:ext>
                  </a:extLst>
                </p:cNvPr>
                <p:cNvPicPr/>
                <p:nvPr/>
              </p:nvPicPr>
              <p:blipFill>
                <a:blip r:embed="rId36"/>
                <a:stretch>
                  <a:fillRect/>
                </a:stretch>
              </p:blipFill>
              <p:spPr>
                <a:xfrm>
                  <a:off x="4320461" y="2411312"/>
                  <a:ext cx="65160" cy="175756"/>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8" name="Ink 37">
                  <a:extLst>
                    <a:ext uri="{FF2B5EF4-FFF2-40B4-BE49-F238E27FC236}">
                      <a16:creationId xmlns:a16="http://schemas.microsoft.com/office/drawing/2014/main" id="{00B33F94-D015-5B47-A5BF-B620A6837E66}"/>
                    </a:ext>
                  </a:extLst>
                </p14:cNvPr>
                <p14:cNvContentPartPr/>
                <p14:nvPr/>
              </p14:nvContentPartPr>
              <p14:xfrm>
                <a:off x="4352141" y="2474351"/>
                <a:ext cx="81720" cy="52920"/>
              </p14:xfrm>
            </p:contentPart>
          </mc:Choice>
          <mc:Fallback xmlns="">
            <p:pic>
              <p:nvPicPr>
                <p:cNvPr id="38" name="Ink 37">
                  <a:extLst>
                    <a:ext uri="{FF2B5EF4-FFF2-40B4-BE49-F238E27FC236}">
                      <a16:creationId xmlns:a16="http://schemas.microsoft.com/office/drawing/2014/main" id="{00B33F94-D015-5B47-A5BF-B620A6837E66}"/>
                    </a:ext>
                  </a:extLst>
                </p:cNvPr>
                <p:cNvPicPr/>
                <p:nvPr/>
              </p:nvPicPr>
              <p:blipFill>
                <a:blip r:embed="rId38"/>
                <a:stretch>
                  <a:fillRect/>
                </a:stretch>
              </p:blipFill>
              <p:spPr>
                <a:xfrm>
                  <a:off x="4336661" y="2458871"/>
                  <a:ext cx="11232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9" name="Ink 38">
                  <a:extLst>
                    <a:ext uri="{FF2B5EF4-FFF2-40B4-BE49-F238E27FC236}">
                      <a16:creationId xmlns:a16="http://schemas.microsoft.com/office/drawing/2014/main" id="{A598669A-46B0-A74E-8945-A177B84724D5}"/>
                    </a:ext>
                  </a:extLst>
                </p14:cNvPr>
                <p14:cNvContentPartPr/>
                <p14:nvPr/>
              </p14:nvContentPartPr>
              <p14:xfrm>
                <a:off x="4567421" y="2408471"/>
                <a:ext cx="55440" cy="192240"/>
              </p14:xfrm>
            </p:contentPart>
          </mc:Choice>
          <mc:Fallback xmlns="">
            <p:pic>
              <p:nvPicPr>
                <p:cNvPr id="39" name="Ink 38">
                  <a:extLst>
                    <a:ext uri="{FF2B5EF4-FFF2-40B4-BE49-F238E27FC236}">
                      <a16:creationId xmlns:a16="http://schemas.microsoft.com/office/drawing/2014/main" id="{A598669A-46B0-A74E-8945-A177B84724D5}"/>
                    </a:ext>
                  </a:extLst>
                </p:cNvPr>
                <p:cNvPicPr/>
                <p:nvPr/>
              </p:nvPicPr>
              <p:blipFill>
                <a:blip r:embed="rId40"/>
                <a:stretch>
                  <a:fillRect/>
                </a:stretch>
              </p:blipFill>
              <p:spPr>
                <a:xfrm>
                  <a:off x="4552041" y="2392991"/>
                  <a:ext cx="85843"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6" name="Ink 45">
                  <a:extLst>
                    <a:ext uri="{FF2B5EF4-FFF2-40B4-BE49-F238E27FC236}">
                      <a16:creationId xmlns:a16="http://schemas.microsoft.com/office/drawing/2014/main" id="{8E27E76E-F6D4-0045-9A87-1576D60470E4}"/>
                    </a:ext>
                  </a:extLst>
                </p14:cNvPr>
                <p14:cNvContentPartPr/>
                <p14:nvPr/>
              </p14:nvContentPartPr>
              <p14:xfrm>
                <a:off x="4517381" y="2471471"/>
                <a:ext cx="74160" cy="8280"/>
              </p14:xfrm>
            </p:contentPart>
          </mc:Choice>
          <mc:Fallback xmlns="">
            <p:pic>
              <p:nvPicPr>
                <p:cNvPr id="46" name="Ink 45">
                  <a:extLst>
                    <a:ext uri="{FF2B5EF4-FFF2-40B4-BE49-F238E27FC236}">
                      <a16:creationId xmlns:a16="http://schemas.microsoft.com/office/drawing/2014/main" id="{8E27E76E-F6D4-0045-9A87-1576D60470E4}"/>
                    </a:ext>
                  </a:extLst>
                </p:cNvPr>
                <p:cNvPicPr/>
                <p:nvPr/>
              </p:nvPicPr>
              <p:blipFill>
                <a:blip r:embed="rId42"/>
                <a:stretch>
                  <a:fillRect/>
                </a:stretch>
              </p:blipFill>
              <p:spPr>
                <a:xfrm>
                  <a:off x="4501825" y="2455991"/>
                  <a:ext cx="104909"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7" name="Ink 46">
                  <a:extLst>
                    <a:ext uri="{FF2B5EF4-FFF2-40B4-BE49-F238E27FC236}">
                      <a16:creationId xmlns:a16="http://schemas.microsoft.com/office/drawing/2014/main" id="{684E541C-9A89-5247-9995-7E5FBBF61DD7}"/>
                    </a:ext>
                  </a:extLst>
                </p14:cNvPr>
                <p14:cNvContentPartPr/>
                <p14:nvPr/>
              </p14:nvContentPartPr>
              <p14:xfrm>
                <a:off x="4656701" y="2455991"/>
                <a:ext cx="50400" cy="70920"/>
              </p14:xfrm>
            </p:contentPart>
          </mc:Choice>
          <mc:Fallback xmlns="">
            <p:pic>
              <p:nvPicPr>
                <p:cNvPr id="47" name="Ink 46">
                  <a:extLst>
                    <a:ext uri="{FF2B5EF4-FFF2-40B4-BE49-F238E27FC236}">
                      <a16:creationId xmlns:a16="http://schemas.microsoft.com/office/drawing/2014/main" id="{684E541C-9A89-5247-9995-7E5FBBF61DD7}"/>
                    </a:ext>
                  </a:extLst>
                </p:cNvPr>
                <p:cNvPicPr/>
                <p:nvPr/>
              </p:nvPicPr>
              <p:blipFill>
                <a:blip r:embed="rId44"/>
                <a:stretch>
                  <a:fillRect/>
                </a:stretch>
              </p:blipFill>
              <p:spPr>
                <a:xfrm>
                  <a:off x="4641110" y="2440511"/>
                  <a:ext cx="8122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8" name="Ink 47">
                  <a:extLst>
                    <a:ext uri="{FF2B5EF4-FFF2-40B4-BE49-F238E27FC236}">
                      <a16:creationId xmlns:a16="http://schemas.microsoft.com/office/drawing/2014/main" id="{996498F4-6E7E-0648-916B-6D152CD2B710}"/>
                    </a:ext>
                  </a:extLst>
                </p14:cNvPr>
                <p14:cNvContentPartPr/>
                <p14:nvPr/>
              </p14:nvContentPartPr>
              <p14:xfrm>
                <a:off x="4733741" y="2471471"/>
                <a:ext cx="49680" cy="42480"/>
              </p14:xfrm>
            </p:contentPart>
          </mc:Choice>
          <mc:Fallback xmlns="">
            <p:pic>
              <p:nvPicPr>
                <p:cNvPr id="48" name="Ink 47">
                  <a:extLst>
                    <a:ext uri="{FF2B5EF4-FFF2-40B4-BE49-F238E27FC236}">
                      <a16:creationId xmlns:a16="http://schemas.microsoft.com/office/drawing/2014/main" id="{996498F4-6E7E-0648-916B-6D152CD2B710}"/>
                    </a:ext>
                  </a:extLst>
                </p:cNvPr>
                <p:cNvPicPr/>
                <p:nvPr/>
              </p:nvPicPr>
              <p:blipFill>
                <a:blip r:embed="rId46"/>
                <a:stretch>
                  <a:fillRect/>
                </a:stretch>
              </p:blipFill>
              <p:spPr>
                <a:xfrm>
                  <a:off x="4718261" y="2455991"/>
                  <a:ext cx="8028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1" name="Ink 50">
                  <a:extLst>
                    <a:ext uri="{FF2B5EF4-FFF2-40B4-BE49-F238E27FC236}">
                      <a16:creationId xmlns:a16="http://schemas.microsoft.com/office/drawing/2014/main" id="{67C251C8-3CC7-314E-86B3-C8EFBEAAFFD0}"/>
                    </a:ext>
                  </a:extLst>
                </p14:cNvPr>
                <p14:cNvContentPartPr/>
                <p14:nvPr/>
              </p14:nvContentPartPr>
              <p14:xfrm>
                <a:off x="4909061" y="2410991"/>
                <a:ext cx="55440" cy="101520"/>
              </p14:xfrm>
            </p:contentPart>
          </mc:Choice>
          <mc:Fallback xmlns="">
            <p:pic>
              <p:nvPicPr>
                <p:cNvPr id="51" name="Ink 50">
                  <a:extLst>
                    <a:ext uri="{FF2B5EF4-FFF2-40B4-BE49-F238E27FC236}">
                      <a16:creationId xmlns:a16="http://schemas.microsoft.com/office/drawing/2014/main" id="{67C251C8-3CC7-314E-86B3-C8EFBEAAFFD0}"/>
                    </a:ext>
                  </a:extLst>
                </p:cNvPr>
                <p:cNvPicPr/>
                <p:nvPr/>
              </p:nvPicPr>
              <p:blipFill>
                <a:blip r:embed="rId48"/>
                <a:stretch>
                  <a:fillRect/>
                </a:stretch>
              </p:blipFill>
              <p:spPr>
                <a:xfrm>
                  <a:off x="4893581" y="2395511"/>
                  <a:ext cx="8604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2" name="Ink 51">
                  <a:extLst>
                    <a:ext uri="{FF2B5EF4-FFF2-40B4-BE49-F238E27FC236}">
                      <a16:creationId xmlns:a16="http://schemas.microsoft.com/office/drawing/2014/main" id="{38EB76EE-D7BE-8047-8953-26B08155306B}"/>
                    </a:ext>
                  </a:extLst>
                </p14:cNvPr>
                <p14:cNvContentPartPr/>
                <p14:nvPr/>
              </p14:nvContentPartPr>
              <p14:xfrm>
                <a:off x="5003741" y="2410991"/>
                <a:ext cx="79200" cy="89640"/>
              </p14:xfrm>
            </p:contentPart>
          </mc:Choice>
          <mc:Fallback xmlns="">
            <p:pic>
              <p:nvPicPr>
                <p:cNvPr id="52" name="Ink 51">
                  <a:extLst>
                    <a:ext uri="{FF2B5EF4-FFF2-40B4-BE49-F238E27FC236}">
                      <a16:creationId xmlns:a16="http://schemas.microsoft.com/office/drawing/2014/main" id="{38EB76EE-D7BE-8047-8953-26B08155306B}"/>
                    </a:ext>
                  </a:extLst>
                </p:cNvPr>
                <p:cNvPicPr/>
                <p:nvPr/>
              </p:nvPicPr>
              <p:blipFill>
                <a:blip r:embed="rId50"/>
                <a:stretch>
                  <a:fillRect/>
                </a:stretch>
              </p:blipFill>
              <p:spPr>
                <a:xfrm>
                  <a:off x="4988261" y="2395511"/>
                  <a:ext cx="10980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3" name="Ink 52">
                  <a:extLst>
                    <a:ext uri="{FF2B5EF4-FFF2-40B4-BE49-F238E27FC236}">
                      <a16:creationId xmlns:a16="http://schemas.microsoft.com/office/drawing/2014/main" id="{0FBE9DD0-E81F-7B44-8DAA-63C876B317B2}"/>
                    </a:ext>
                  </a:extLst>
                </p14:cNvPr>
                <p14:cNvContentPartPr/>
                <p14:nvPr/>
              </p14:nvContentPartPr>
              <p14:xfrm>
                <a:off x="5109221" y="2395511"/>
                <a:ext cx="24120" cy="108000"/>
              </p14:xfrm>
            </p:contentPart>
          </mc:Choice>
          <mc:Fallback xmlns="">
            <p:pic>
              <p:nvPicPr>
                <p:cNvPr id="53" name="Ink 52">
                  <a:extLst>
                    <a:ext uri="{FF2B5EF4-FFF2-40B4-BE49-F238E27FC236}">
                      <a16:creationId xmlns:a16="http://schemas.microsoft.com/office/drawing/2014/main" id="{0FBE9DD0-E81F-7B44-8DAA-63C876B317B2}"/>
                    </a:ext>
                  </a:extLst>
                </p:cNvPr>
                <p:cNvPicPr/>
                <p:nvPr/>
              </p:nvPicPr>
              <p:blipFill>
                <a:blip r:embed="rId52"/>
                <a:stretch>
                  <a:fillRect/>
                </a:stretch>
              </p:blipFill>
              <p:spPr>
                <a:xfrm>
                  <a:off x="5093741" y="2380082"/>
                  <a:ext cx="54720" cy="138498"/>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4" name="Ink 53">
                  <a:extLst>
                    <a:ext uri="{FF2B5EF4-FFF2-40B4-BE49-F238E27FC236}">
                      <a16:creationId xmlns:a16="http://schemas.microsoft.com/office/drawing/2014/main" id="{B746E48B-ACA4-BC40-B8BB-1AFA3257E6F1}"/>
                    </a:ext>
                  </a:extLst>
                </p14:cNvPr>
                <p14:cNvContentPartPr/>
                <p14:nvPr/>
              </p14:nvContentPartPr>
              <p14:xfrm>
                <a:off x="5161781" y="2442671"/>
                <a:ext cx="13680" cy="63360"/>
              </p14:xfrm>
            </p:contentPart>
          </mc:Choice>
          <mc:Fallback xmlns="">
            <p:pic>
              <p:nvPicPr>
                <p:cNvPr id="54" name="Ink 53">
                  <a:extLst>
                    <a:ext uri="{FF2B5EF4-FFF2-40B4-BE49-F238E27FC236}">
                      <a16:creationId xmlns:a16="http://schemas.microsoft.com/office/drawing/2014/main" id="{B746E48B-ACA4-BC40-B8BB-1AFA3257E6F1}"/>
                    </a:ext>
                  </a:extLst>
                </p:cNvPr>
                <p:cNvPicPr/>
                <p:nvPr/>
              </p:nvPicPr>
              <p:blipFill>
                <a:blip r:embed="rId54"/>
                <a:stretch>
                  <a:fillRect/>
                </a:stretch>
              </p:blipFill>
              <p:spPr>
                <a:xfrm>
                  <a:off x="5146301" y="2427191"/>
                  <a:ext cx="4428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5" name="Ink 54">
                  <a:extLst>
                    <a:ext uri="{FF2B5EF4-FFF2-40B4-BE49-F238E27FC236}">
                      <a16:creationId xmlns:a16="http://schemas.microsoft.com/office/drawing/2014/main" id="{FA915115-2AC6-9B42-A974-0D5C09C52FED}"/>
                    </a:ext>
                  </a:extLst>
                </p14:cNvPr>
                <p14:cNvContentPartPr/>
                <p14:nvPr/>
              </p14:nvContentPartPr>
              <p14:xfrm>
                <a:off x="5174381" y="2361311"/>
                <a:ext cx="14040" cy="18720"/>
              </p14:xfrm>
            </p:contentPart>
          </mc:Choice>
          <mc:Fallback xmlns="">
            <p:pic>
              <p:nvPicPr>
                <p:cNvPr id="55" name="Ink 54">
                  <a:extLst>
                    <a:ext uri="{FF2B5EF4-FFF2-40B4-BE49-F238E27FC236}">
                      <a16:creationId xmlns:a16="http://schemas.microsoft.com/office/drawing/2014/main" id="{FA915115-2AC6-9B42-A974-0D5C09C52FED}"/>
                    </a:ext>
                  </a:extLst>
                </p:cNvPr>
                <p:cNvPicPr/>
                <p:nvPr/>
              </p:nvPicPr>
              <p:blipFill>
                <a:blip r:embed="rId56"/>
                <a:stretch>
                  <a:fillRect/>
                </a:stretch>
              </p:blipFill>
              <p:spPr>
                <a:xfrm>
                  <a:off x="5158901" y="2345831"/>
                  <a:ext cx="4464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6" name="Ink 55">
                  <a:extLst>
                    <a:ext uri="{FF2B5EF4-FFF2-40B4-BE49-F238E27FC236}">
                      <a16:creationId xmlns:a16="http://schemas.microsoft.com/office/drawing/2014/main" id="{D82EFFF7-3873-1940-BF07-70773246464A}"/>
                    </a:ext>
                  </a:extLst>
                </p14:cNvPr>
                <p14:cNvContentPartPr/>
                <p14:nvPr/>
              </p14:nvContentPartPr>
              <p14:xfrm>
                <a:off x="5222261" y="2357711"/>
                <a:ext cx="110880" cy="159120"/>
              </p14:xfrm>
            </p:contentPart>
          </mc:Choice>
          <mc:Fallback xmlns="">
            <p:pic>
              <p:nvPicPr>
                <p:cNvPr id="56" name="Ink 55">
                  <a:extLst>
                    <a:ext uri="{FF2B5EF4-FFF2-40B4-BE49-F238E27FC236}">
                      <a16:creationId xmlns:a16="http://schemas.microsoft.com/office/drawing/2014/main" id="{D82EFFF7-3873-1940-BF07-70773246464A}"/>
                    </a:ext>
                  </a:extLst>
                </p:cNvPr>
                <p:cNvPicPr/>
                <p:nvPr/>
              </p:nvPicPr>
              <p:blipFill>
                <a:blip r:embed="rId58"/>
                <a:stretch>
                  <a:fillRect/>
                </a:stretch>
              </p:blipFill>
              <p:spPr>
                <a:xfrm>
                  <a:off x="5206781" y="2342231"/>
                  <a:ext cx="14148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7" name="Ink 56">
                  <a:extLst>
                    <a:ext uri="{FF2B5EF4-FFF2-40B4-BE49-F238E27FC236}">
                      <a16:creationId xmlns:a16="http://schemas.microsoft.com/office/drawing/2014/main" id="{69E7A4B2-D643-5248-A4C4-C411B5AC574B}"/>
                    </a:ext>
                  </a:extLst>
                </p14:cNvPr>
                <p14:cNvContentPartPr/>
                <p14:nvPr/>
              </p14:nvContentPartPr>
              <p14:xfrm>
                <a:off x="5364101" y="2423231"/>
                <a:ext cx="16200" cy="59400"/>
              </p14:xfrm>
            </p:contentPart>
          </mc:Choice>
          <mc:Fallback xmlns="">
            <p:pic>
              <p:nvPicPr>
                <p:cNvPr id="57" name="Ink 56">
                  <a:extLst>
                    <a:ext uri="{FF2B5EF4-FFF2-40B4-BE49-F238E27FC236}">
                      <a16:creationId xmlns:a16="http://schemas.microsoft.com/office/drawing/2014/main" id="{69E7A4B2-D643-5248-A4C4-C411B5AC574B}"/>
                    </a:ext>
                  </a:extLst>
                </p:cNvPr>
                <p:cNvPicPr/>
                <p:nvPr/>
              </p:nvPicPr>
              <p:blipFill>
                <a:blip r:embed="rId60"/>
                <a:stretch>
                  <a:fillRect/>
                </a:stretch>
              </p:blipFill>
              <p:spPr>
                <a:xfrm>
                  <a:off x="5348269" y="2407751"/>
                  <a:ext cx="47495"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8" name="Ink 57">
                  <a:extLst>
                    <a:ext uri="{FF2B5EF4-FFF2-40B4-BE49-F238E27FC236}">
                      <a16:creationId xmlns:a16="http://schemas.microsoft.com/office/drawing/2014/main" id="{F02D0447-06EE-464F-9B33-6089F82176DF}"/>
                    </a:ext>
                  </a:extLst>
                </p14:cNvPr>
                <p14:cNvContentPartPr/>
                <p14:nvPr/>
              </p14:nvContentPartPr>
              <p14:xfrm>
                <a:off x="5382461" y="2368871"/>
                <a:ext cx="21240" cy="47520"/>
              </p14:xfrm>
            </p:contentPart>
          </mc:Choice>
          <mc:Fallback xmlns="">
            <p:pic>
              <p:nvPicPr>
                <p:cNvPr id="58" name="Ink 57">
                  <a:extLst>
                    <a:ext uri="{FF2B5EF4-FFF2-40B4-BE49-F238E27FC236}">
                      <a16:creationId xmlns:a16="http://schemas.microsoft.com/office/drawing/2014/main" id="{F02D0447-06EE-464F-9B33-6089F82176DF}"/>
                    </a:ext>
                  </a:extLst>
                </p:cNvPr>
                <p:cNvPicPr/>
                <p:nvPr/>
              </p:nvPicPr>
              <p:blipFill>
                <a:blip r:embed="rId62"/>
                <a:stretch>
                  <a:fillRect/>
                </a:stretch>
              </p:blipFill>
              <p:spPr>
                <a:xfrm>
                  <a:off x="5366981" y="2353391"/>
                  <a:ext cx="518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9" name="Ink 58">
                  <a:extLst>
                    <a:ext uri="{FF2B5EF4-FFF2-40B4-BE49-F238E27FC236}">
                      <a16:creationId xmlns:a16="http://schemas.microsoft.com/office/drawing/2014/main" id="{A19DAEEA-C4EA-3343-AA66-24524D74487E}"/>
                    </a:ext>
                  </a:extLst>
                </p14:cNvPr>
                <p14:cNvContentPartPr/>
                <p14:nvPr/>
              </p14:nvContentPartPr>
              <p14:xfrm>
                <a:off x="5408741" y="2426831"/>
                <a:ext cx="81720" cy="8280"/>
              </p14:xfrm>
            </p:contentPart>
          </mc:Choice>
          <mc:Fallback xmlns="">
            <p:pic>
              <p:nvPicPr>
                <p:cNvPr id="59" name="Ink 58">
                  <a:extLst>
                    <a:ext uri="{FF2B5EF4-FFF2-40B4-BE49-F238E27FC236}">
                      <a16:creationId xmlns:a16="http://schemas.microsoft.com/office/drawing/2014/main" id="{A19DAEEA-C4EA-3343-AA66-24524D74487E}"/>
                    </a:ext>
                  </a:extLst>
                </p:cNvPr>
                <p:cNvPicPr/>
                <p:nvPr/>
              </p:nvPicPr>
              <p:blipFill>
                <a:blip r:embed="rId64"/>
                <a:stretch>
                  <a:fillRect/>
                </a:stretch>
              </p:blipFill>
              <p:spPr>
                <a:xfrm>
                  <a:off x="5393261" y="2411351"/>
                  <a:ext cx="11232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0" name="Ink 59">
                  <a:extLst>
                    <a:ext uri="{FF2B5EF4-FFF2-40B4-BE49-F238E27FC236}">
                      <a16:creationId xmlns:a16="http://schemas.microsoft.com/office/drawing/2014/main" id="{EE14950F-33C5-DF4A-8C1F-17CCFEF38F10}"/>
                    </a:ext>
                  </a:extLst>
                </p14:cNvPr>
                <p14:cNvContentPartPr/>
                <p14:nvPr/>
              </p14:nvContentPartPr>
              <p14:xfrm>
                <a:off x="5445461" y="2400551"/>
                <a:ext cx="181800" cy="171360"/>
              </p14:xfrm>
            </p:contentPart>
          </mc:Choice>
          <mc:Fallback xmlns="">
            <p:pic>
              <p:nvPicPr>
                <p:cNvPr id="60" name="Ink 59">
                  <a:extLst>
                    <a:ext uri="{FF2B5EF4-FFF2-40B4-BE49-F238E27FC236}">
                      <a16:creationId xmlns:a16="http://schemas.microsoft.com/office/drawing/2014/main" id="{EE14950F-33C5-DF4A-8C1F-17CCFEF38F10}"/>
                    </a:ext>
                  </a:extLst>
                </p:cNvPr>
                <p:cNvPicPr/>
                <p:nvPr/>
              </p:nvPicPr>
              <p:blipFill>
                <a:blip r:embed="rId66"/>
                <a:stretch>
                  <a:fillRect/>
                </a:stretch>
              </p:blipFill>
              <p:spPr>
                <a:xfrm>
                  <a:off x="5429981" y="2385038"/>
                  <a:ext cx="212400" cy="202024"/>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1" name="Ink 60">
                  <a:extLst>
                    <a:ext uri="{FF2B5EF4-FFF2-40B4-BE49-F238E27FC236}">
                      <a16:creationId xmlns:a16="http://schemas.microsoft.com/office/drawing/2014/main" id="{92555363-8744-8848-9EEE-5CBE8487D153}"/>
                    </a:ext>
                  </a:extLst>
                </p14:cNvPr>
                <p14:cNvContentPartPr/>
                <p14:nvPr/>
              </p14:nvContentPartPr>
              <p14:xfrm>
                <a:off x="5703581" y="2410991"/>
                <a:ext cx="7920" cy="24120"/>
              </p14:xfrm>
            </p:contentPart>
          </mc:Choice>
          <mc:Fallback xmlns="">
            <p:pic>
              <p:nvPicPr>
                <p:cNvPr id="61" name="Ink 60">
                  <a:extLst>
                    <a:ext uri="{FF2B5EF4-FFF2-40B4-BE49-F238E27FC236}">
                      <a16:creationId xmlns:a16="http://schemas.microsoft.com/office/drawing/2014/main" id="{92555363-8744-8848-9EEE-5CBE8487D153}"/>
                    </a:ext>
                  </a:extLst>
                </p:cNvPr>
                <p:cNvPicPr/>
                <p:nvPr/>
              </p:nvPicPr>
              <p:blipFill>
                <a:blip r:embed="rId68"/>
                <a:stretch>
                  <a:fillRect/>
                </a:stretch>
              </p:blipFill>
              <p:spPr>
                <a:xfrm>
                  <a:off x="5688101" y="2395511"/>
                  <a:ext cx="385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2" name="Ink 61">
                  <a:extLst>
                    <a:ext uri="{FF2B5EF4-FFF2-40B4-BE49-F238E27FC236}">
                      <a16:creationId xmlns:a16="http://schemas.microsoft.com/office/drawing/2014/main" id="{E29B8DAF-459F-4542-946D-A58DF059CD29}"/>
                    </a:ext>
                  </a:extLst>
                </p14:cNvPr>
                <p14:cNvContentPartPr/>
                <p14:nvPr/>
              </p14:nvContentPartPr>
              <p14:xfrm>
                <a:off x="5714021" y="2474351"/>
                <a:ext cx="2880" cy="2880"/>
              </p14:xfrm>
            </p:contentPart>
          </mc:Choice>
          <mc:Fallback xmlns="">
            <p:pic>
              <p:nvPicPr>
                <p:cNvPr id="62" name="Ink 61">
                  <a:extLst>
                    <a:ext uri="{FF2B5EF4-FFF2-40B4-BE49-F238E27FC236}">
                      <a16:creationId xmlns:a16="http://schemas.microsoft.com/office/drawing/2014/main" id="{E29B8DAF-459F-4542-946D-A58DF059CD29}"/>
                    </a:ext>
                  </a:extLst>
                </p:cNvPr>
                <p:cNvPicPr/>
                <p:nvPr/>
              </p:nvPicPr>
              <p:blipFill>
                <a:blip r:embed="rId70"/>
                <a:stretch>
                  <a:fillRect/>
                </a:stretch>
              </p:blipFill>
              <p:spPr>
                <a:xfrm>
                  <a:off x="5698541" y="2458871"/>
                  <a:ext cx="33480" cy="33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1">
            <p14:nvContentPartPr>
              <p14:cNvPr id="75" name="Ink 74">
                <a:extLst>
                  <a:ext uri="{FF2B5EF4-FFF2-40B4-BE49-F238E27FC236}">
                    <a16:creationId xmlns:a16="http://schemas.microsoft.com/office/drawing/2014/main" id="{F29638EA-17A0-064E-9AB3-3B845845C2A9}"/>
                  </a:ext>
                </a:extLst>
              </p14:cNvPr>
              <p14:cNvContentPartPr/>
              <p14:nvPr/>
            </p14:nvContentPartPr>
            <p14:xfrm>
              <a:off x="5109221" y="2747591"/>
              <a:ext cx="68760" cy="52920"/>
            </p14:xfrm>
          </p:contentPart>
        </mc:Choice>
        <mc:Fallback xmlns="">
          <p:pic>
            <p:nvPicPr>
              <p:cNvPr id="75" name="Ink 74">
                <a:extLst>
                  <a:ext uri="{FF2B5EF4-FFF2-40B4-BE49-F238E27FC236}">
                    <a16:creationId xmlns:a16="http://schemas.microsoft.com/office/drawing/2014/main" id="{F29638EA-17A0-064E-9AB3-3B845845C2A9}"/>
                  </a:ext>
                </a:extLst>
              </p:cNvPr>
              <p:cNvPicPr/>
              <p:nvPr/>
            </p:nvPicPr>
            <p:blipFill>
              <a:blip r:embed="rId72"/>
              <a:stretch>
                <a:fillRect/>
              </a:stretch>
            </p:blipFill>
            <p:spPr>
              <a:xfrm>
                <a:off x="5093741" y="2732111"/>
                <a:ext cx="99360" cy="83520"/>
              </a:xfrm>
              <a:prstGeom prst="rect">
                <a:avLst/>
              </a:prstGeom>
            </p:spPr>
          </p:pic>
        </mc:Fallback>
      </mc:AlternateContent>
      <p:grpSp>
        <p:nvGrpSpPr>
          <p:cNvPr id="92" name="Group 91">
            <a:extLst>
              <a:ext uri="{FF2B5EF4-FFF2-40B4-BE49-F238E27FC236}">
                <a16:creationId xmlns:a16="http://schemas.microsoft.com/office/drawing/2014/main" id="{D2ACCA5E-9881-1942-A440-D3A1A2AE3DD3}"/>
              </a:ext>
            </a:extLst>
          </p:cNvPr>
          <p:cNvGrpSpPr/>
          <p:nvPr/>
        </p:nvGrpSpPr>
        <p:grpSpPr>
          <a:xfrm>
            <a:off x="5340341" y="2641031"/>
            <a:ext cx="1086480" cy="180360"/>
            <a:chOff x="5340341" y="2641031"/>
            <a:chExt cx="1086480" cy="180360"/>
          </a:xfrm>
        </p:grpSpPr>
        <mc:AlternateContent xmlns:mc="http://schemas.openxmlformats.org/markup-compatibility/2006" xmlns:p14="http://schemas.microsoft.com/office/powerpoint/2010/main">
          <mc:Choice Requires="p14">
            <p:contentPart p14:bwMode="auto" r:id="rId73">
              <p14:nvContentPartPr>
                <p14:cNvPr id="76" name="Ink 75">
                  <a:extLst>
                    <a:ext uri="{FF2B5EF4-FFF2-40B4-BE49-F238E27FC236}">
                      <a16:creationId xmlns:a16="http://schemas.microsoft.com/office/drawing/2014/main" id="{66D68B48-818F-5848-BCDD-700F430811AD}"/>
                    </a:ext>
                  </a:extLst>
                </p14:cNvPr>
                <p14:cNvContentPartPr/>
                <p14:nvPr/>
              </p14:nvContentPartPr>
              <p14:xfrm>
                <a:off x="5343221" y="2697911"/>
                <a:ext cx="8280" cy="113400"/>
              </p14:xfrm>
            </p:contentPart>
          </mc:Choice>
          <mc:Fallback xmlns="">
            <p:pic>
              <p:nvPicPr>
                <p:cNvPr id="76" name="Ink 75">
                  <a:extLst>
                    <a:ext uri="{FF2B5EF4-FFF2-40B4-BE49-F238E27FC236}">
                      <a16:creationId xmlns:a16="http://schemas.microsoft.com/office/drawing/2014/main" id="{66D68B48-818F-5848-BCDD-700F430811AD}"/>
                    </a:ext>
                  </a:extLst>
                </p:cNvPr>
                <p:cNvPicPr/>
                <p:nvPr/>
              </p:nvPicPr>
              <p:blipFill>
                <a:blip r:embed="rId74"/>
                <a:stretch>
                  <a:fillRect/>
                </a:stretch>
              </p:blipFill>
              <p:spPr>
                <a:xfrm>
                  <a:off x="5327741" y="2682431"/>
                  <a:ext cx="388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7" name="Ink 76">
                  <a:extLst>
                    <a:ext uri="{FF2B5EF4-FFF2-40B4-BE49-F238E27FC236}">
                      <a16:creationId xmlns:a16="http://schemas.microsoft.com/office/drawing/2014/main" id="{41021C0F-E2DA-3E4E-9A6C-C6C6746F0F5E}"/>
                    </a:ext>
                  </a:extLst>
                </p14:cNvPr>
                <p14:cNvContentPartPr/>
                <p14:nvPr/>
              </p14:nvContentPartPr>
              <p14:xfrm>
                <a:off x="5340341" y="2705471"/>
                <a:ext cx="66240" cy="95040"/>
              </p14:xfrm>
            </p:contentPart>
          </mc:Choice>
          <mc:Fallback xmlns="">
            <p:pic>
              <p:nvPicPr>
                <p:cNvPr id="77" name="Ink 76">
                  <a:extLst>
                    <a:ext uri="{FF2B5EF4-FFF2-40B4-BE49-F238E27FC236}">
                      <a16:creationId xmlns:a16="http://schemas.microsoft.com/office/drawing/2014/main" id="{41021C0F-E2DA-3E4E-9A6C-C6C6746F0F5E}"/>
                    </a:ext>
                  </a:extLst>
                </p:cNvPr>
                <p:cNvPicPr/>
                <p:nvPr/>
              </p:nvPicPr>
              <p:blipFill>
                <a:blip r:embed="rId76"/>
                <a:stretch>
                  <a:fillRect/>
                </a:stretch>
              </p:blipFill>
              <p:spPr>
                <a:xfrm>
                  <a:off x="5324776" y="2689991"/>
                  <a:ext cx="97007"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8" name="Ink 77">
                  <a:extLst>
                    <a:ext uri="{FF2B5EF4-FFF2-40B4-BE49-F238E27FC236}">
                      <a16:creationId xmlns:a16="http://schemas.microsoft.com/office/drawing/2014/main" id="{0701A052-C9A6-7F46-A370-086CF73CE1CD}"/>
                    </a:ext>
                  </a:extLst>
                </p14:cNvPr>
                <p14:cNvContentPartPr/>
                <p14:nvPr/>
              </p14:nvContentPartPr>
              <p14:xfrm>
                <a:off x="5437901" y="2721311"/>
                <a:ext cx="84600" cy="92520"/>
              </p14:xfrm>
            </p:contentPart>
          </mc:Choice>
          <mc:Fallback xmlns="">
            <p:pic>
              <p:nvPicPr>
                <p:cNvPr id="78" name="Ink 77">
                  <a:extLst>
                    <a:ext uri="{FF2B5EF4-FFF2-40B4-BE49-F238E27FC236}">
                      <a16:creationId xmlns:a16="http://schemas.microsoft.com/office/drawing/2014/main" id="{0701A052-C9A6-7F46-A370-086CF73CE1CD}"/>
                    </a:ext>
                  </a:extLst>
                </p:cNvPr>
                <p:cNvPicPr/>
                <p:nvPr/>
              </p:nvPicPr>
              <p:blipFill>
                <a:blip r:embed="rId78"/>
                <a:stretch>
                  <a:fillRect/>
                </a:stretch>
              </p:blipFill>
              <p:spPr>
                <a:xfrm>
                  <a:off x="5422421" y="2705771"/>
                  <a:ext cx="115200" cy="1232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9" name="Ink 78">
                  <a:extLst>
                    <a:ext uri="{FF2B5EF4-FFF2-40B4-BE49-F238E27FC236}">
                      <a16:creationId xmlns:a16="http://schemas.microsoft.com/office/drawing/2014/main" id="{90BF3F9D-8FF2-5749-B03C-2F7D67C93787}"/>
                    </a:ext>
                  </a:extLst>
                </p14:cNvPr>
                <p14:cNvContentPartPr/>
                <p14:nvPr/>
              </p14:nvContentPartPr>
              <p14:xfrm>
                <a:off x="5553461" y="2708711"/>
                <a:ext cx="55440" cy="112680"/>
              </p14:xfrm>
            </p:contentPart>
          </mc:Choice>
          <mc:Fallback xmlns="">
            <p:pic>
              <p:nvPicPr>
                <p:cNvPr id="79" name="Ink 78">
                  <a:extLst>
                    <a:ext uri="{FF2B5EF4-FFF2-40B4-BE49-F238E27FC236}">
                      <a16:creationId xmlns:a16="http://schemas.microsoft.com/office/drawing/2014/main" id="{90BF3F9D-8FF2-5749-B03C-2F7D67C93787}"/>
                    </a:ext>
                  </a:extLst>
                </p:cNvPr>
                <p:cNvPicPr/>
                <p:nvPr/>
              </p:nvPicPr>
              <p:blipFill>
                <a:blip r:embed="rId80"/>
                <a:stretch>
                  <a:fillRect/>
                </a:stretch>
              </p:blipFill>
              <p:spPr>
                <a:xfrm>
                  <a:off x="5538081" y="2693231"/>
                  <a:ext cx="85843"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0" name="Ink 79">
                  <a:extLst>
                    <a:ext uri="{FF2B5EF4-FFF2-40B4-BE49-F238E27FC236}">
                      <a16:creationId xmlns:a16="http://schemas.microsoft.com/office/drawing/2014/main" id="{FFCB5F1B-C89A-6149-9D11-77FA67AE6718}"/>
                    </a:ext>
                  </a:extLst>
                </p14:cNvPr>
                <p14:cNvContentPartPr/>
                <p14:nvPr/>
              </p14:nvContentPartPr>
              <p14:xfrm>
                <a:off x="5653541" y="2713391"/>
                <a:ext cx="79200" cy="87120"/>
              </p14:xfrm>
            </p:contentPart>
          </mc:Choice>
          <mc:Fallback xmlns="">
            <p:pic>
              <p:nvPicPr>
                <p:cNvPr id="80" name="Ink 79">
                  <a:extLst>
                    <a:ext uri="{FF2B5EF4-FFF2-40B4-BE49-F238E27FC236}">
                      <a16:creationId xmlns:a16="http://schemas.microsoft.com/office/drawing/2014/main" id="{FFCB5F1B-C89A-6149-9D11-77FA67AE6718}"/>
                    </a:ext>
                  </a:extLst>
                </p:cNvPr>
                <p:cNvPicPr/>
                <p:nvPr/>
              </p:nvPicPr>
              <p:blipFill>
                <a:blip r:embed="rId82"/>
                <a:stretch>
                  <a:fillRect/>
                </a:stretch>
              </p:blipFill>
              <p:spPr>
                <a:xfrm>
                  <a:off x="5638061" y="2697911"/>
                  <a:ext cx="10980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82" name="Ink 81">
                  <a:extLst>
                    <a:ext uri="{FF2B5EF4-FFF2-40B4-BE49-F238E27FC236}">
                      <a16:creationId xmlns:a16="http://schemas.microsoft.com/office/drawing/2014/main" id="{44CFA22E-0AEB-5946-91D7-DE150994B78E}"/>
                    </a:ext>
                  </a:extLst>
                </p14:cNvPr>
                <p14:cNvContentPartPr/>
                <p14:nvPr/>
              </p14:nvContentPartPr>
              <p14:xfrm>
                <a:off x="5816261" y="2729231"/>
                <a:ext cx="74160" cy="13680"/>
              </p14:xfrm>
            </p:contentPart>
          </mc:Choice>
          <mc:Fallback xmlns="">
            <p:pic>
              <p:nvPicPr>
                <p:cNvPr id="82" name="Ink 81">
                  <a:extLst>
                    <a:ext uri="{FF2B5EF4-FFF2-40B4-BE49-F238E27FC236}">
                      <a16:creationId xmlns:a16="http://schemas.microsoft.com/office/drawing/2014/main" id="{44CFA22E-0AEB-5946-91D7-DE150994B78E}"/>
                    </a:ext>
                  </a:extLst>
                </p:cNvPr>
                <p:cNvPicPr/>
                <p:nvPr/>
              </p:nvPicPr>
              <p:blipFill>
                <a:blip r:embed="rId84"/>
                <a:stretch>
                  <a:fillRect/>
                </a:stretch>
              </p:blipFill>
              <p:spPr>
                <a:xfrm>
                  <a:off x="5800705" y="2713333"/>
                  <a:ext cx="104909" cy="45107"/>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83" name="Ink 82">
                  <a:extLst>
                    <a:ext uri="{FF2B5EF4-FFF2-40B4-BE49-F238E27FC236}">
                      <a16:creationId xmlns:a16="http://schemas.microsoft.com/office/drawing/2014/main" id="{E58974CC-B5B4-1D4B-A291-AB30E58A82C6}"/>
                    </a:ext>
                  </a:extLst>
                </p14:cNvPr>
                <p14:cNvContentPartPr/>
                <p14:nvPr/>
              </p14:nvContentPartPr>
              <p14:xfrm>
                <a:off x="5853341" y="2695031"/>
                <a:ext cx="21240" cy="118800"/>
              </p14:xfrm>
            </p:contentPart>
          </mc:Choice>
          <mc:Fallback xmlns="">
            <p:pic>
              <p:nvPicPr>
                <p:cNvPr id="83" name="Ink 82">
                  <a:extLst>
                    <a:ext uri="{FF2B5EF4-FFF2-40B4-BE49-F238E27FC236}">
                      <a16:creationId xmlns:a16="http://schemas.microsoft.com/office/drawing/2014/main" id="{E58974CC-B5B4-1D4B-A291-AB30E58A82C6}"/>
                    </a:ext>
                  </a:extLst>
                </p:cNvPr>
                <p:cNvPicPr/>
                <p:nvPr/>
              </p:nvPicPr>
              <p:blipFill>
                <a:blip r:embed="rId86"/>
                <a:stretch>
                  <a:fillRect/>
                </a:stretch>
              </p:blipFill>
              <p:spPr>
                <a:xfrm>
                  <a:off x="5838119" y="2679504"/>
                  <a:ext cx="51330" cy="149493"/>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84" name="Ink 83">
                  <a:extLst>
                    <a:ext uri="{FF2B5EF4-FFF2-40B4-BE49-F238E27FC236}">
                      <a16:creationId xmlns:a16="http://schemas.microsoft.com/office/drawing/2014/main" id="{3343CE72-FB23-564D-9843-FE2BA3109582}"/>
                    </a:ext>
                  </a:extLst>
                </p14:cNvPr>
                <p14:cNvContentPartPr/>
                <p14:nvPr/>
              </p14:nvContentPartPr>
              <p14:xfrm>
                <a:off x="6000581" y="2652911"/>
                <a:ext cx="13680" cy="137160"/>
              </p14:xfrm>
            </p:contentPart>
          </mc:Choice>
          <mc:Fallback xmlns="">
            <p:pic>
              <p:nvPicPr>
                <p:cNvPr id="84" name="Ink 83">
                  <a:extLst>
                    <a:ext uri="{FF2B5EF4-FFF2-40B4-BE49-F238E27FC236}">
                      <a16:creationId xmlns:a16="http://schemas.microsoft.com/office/drawing/2014/main" id="{3343CE72-FB23-564D-9843-FE2BA3109582}"/>
                    </a:ext>
                  </a:extLst>
                </p:cNvPr>
                <p:cNvPicPr/>
                <p:nvPr/>
              </p:nvPicPr>
              <p:blipFill>
                <a:blip r:embed="rId88"/>
                <a:stretch>
                  <a:fillRect/>
                </a:stretch>
              </p:blipFill>
              <p:spPr>
                <a:xfrm>
                  <a:off x="5985101" y="2637431"/>
                  <a:ext cx="442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85" name="Ink 84">
                  <a:extLst>
                    <a:ext uri="{FF2B5EF4-FFF2-40B4-BE49-F238E27FC236}">
                      <a16:creationId xmlns:a16="http://schemas.microsoft.com/office/drawing/2014/main" id="{7052ACA2-65E1-FD4D-B0B9-4C51F574A3D9}"/>
                    </a:ext>
                  </a:extLst>
                </p14:cNvPr>
                <p14:cNvContentPartPr/>
                <p14:nvPr/>
              </p14:nvContentPartPr>
              <p14:xfrm>
                <a:off x="6058181" y="2702591"/>
                <a:ext cx="10800" cy="27000"/>
              </p14:xfrm>
            </p:contentPart>
          </mc:Choice>
          <mc:Fallback xmlns="">
            <p:pic>
              <p:nvPicPr>
                <p:cNvPr id="85" name="Ink 84">
                  <a:extLst>
                    <a:ext uri="{FF2B5EF4-FFF2-40B4-BE49-F238E27FC236}">
                      <a16:creationId xmlns:a16="http://schemas.microsoft.com/office/drawing/2014/main" id="{7052ACA2-65E1-FD4D-B0B9-4C51F574A3D9}"/>
                    </a:ext>
                  </a:extLst>
                </p:cNvPr>
                <p:cNvPicPr/>
                <p:nvPr/>
              </p:nvPicPr>
              <p:blipFill>
                <a:blip r:embed="rId90"/>
                <a:stretch>
                  <a:fillRect/>
                </a:stretch>
              </p:blipFill>
              <p:spPr>
                <a:xfrm>
                  <a:off x="6042701" y="2687111"/>
                  <a:ext cx="414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6" name="Ink 85">
                  <a:extLst>
                    <a:ext uri="{FF2B5EF4-FFF2-40B4-BE49-F238E27FC236}">
                      <a16:creationId xmlns:a16="http://schemas.microsoft.com/office/drawing/2014/main" id="{555B8202-1772-C844-B7CF-AD9092EE306B}"/>
                    </a:ext>
                  </a:extLst>
                </p14:cNvPr>
                <p14:cNvContentPartPr/>
                <p14:nvPr/>
              </p14:nvContentPartPr>
              <p14:xfrm>
                <a:off x="6074021" y="2644991"/>
                <a:ext cx="5760" cy="32040"/>
              </p14:xfrm>
            </p:contentPart>
          </mc:Choice>
          <mc:Fallback xmlns="">
            <p:pic>
              <p:nvPicPr>
                <p:cNvPr id="86" name="Ink 85">
                  <a:extLst>
                    <a:ext uri="{FF2B5EF4-FFF2-40B4-BE49-F238E27FC236}">
                      <a16:creationId xmlns:a16="http://schemas.microsoft.com/office/drawing/2014/main" id="{555B8202-1772-C844-B7CF-AD9092EE306B}"/>
                    </a:ext>
                  </a:extLst>
                </p:cNvPr>
                <p:cNvPicPr/>
                <p:nvPr/>
              </p:nvPicPr>
              <p:blipFill>
                <a:blip r:embed="rId92"/>
                <a:stretch>
                  <a:fillRect/>
                </a:stretch>
              </p:blipFill>
              <p:spPr>
                <a:xfrm>
                  <a:off x="6057509" y="2629511"/>
                  <a:ext cx="3840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87" name="Ink 86">
                  <a:extLst>
                    <a:ext uri="{FF2B5EF4-FFF2-40B4-BE49-F238E27FC236}">
                      <a16:creationId xmlns:a16="http://schemas.microsoft.com/office/drawing/2014/main" id="{EA98DCC0-43C5-8340-BFA1-9AFC2F8A4812}"/>
                    </a:ext>
                  </a:extLst>
                </p14:cNvPr>
                <p14:cNvContentPartPr/>
                <p14:nvPr/>
              </p14:nvContentPartPr>
              <p14:xfrm>
                <a:off x="6113621" y="2687471"/>
                <a:ext cx="150120" cy="76320"/>
              </p14:xfrm>
            </p:contentPart>
          </mc:Choice>
          <mc:Fallback xmlns="">
            <p:pic>
              <p:nvPicPr>
                <p:cNvPr id="87" name="Ink 86">
                  <a:extLst>
                    <a:ext uri="{FF2B5EF4-FFF2-40B4-BE49-F238E27FC236}">
                      <a16:creationId xmlns:a16="http://schemas.microsoft.com/office/drawing/2014/main" id="{EA98DCC0-43C5-8340-BFA1-9AFC2F8A4812}"/>
                    </a:ext>
                  </a:extLst>
                </p:cNvPr>
                <p:cNvPicPr/>
                <p:nvPr/>
              </p:nvPicPr>
              <p:blipFill>
                <a:blip r:embed="rId94"/>
                <a:stretch>
                  <a:fillRect/>
                </a:stretch>
              </p:blipFill>
              <p:spPr>
                <a:xfrm>
                  <a:off x="6098178" y="2671991"/>
                  <a:ext cx="180647"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8" name="Ink 87">
                  <a:extLst>
                    <a:ext uri="{FF2B5EF4-FFF2-40B4-BE49-F238E27FC236}">
                      <a16:creationId xmlns:a16="http://schemas.microsoft.com/office/drawing/2014/main" id="{A582FA84-38C6-1042-9A67-3EAE3DEE7F16}"/>
                    </a:ext>
                  </a:extLst>
                </p14:cNvPr>
                <p14:cNvContentPartPr/>
                <p14:nvPr/>
              </p14:nvContentPartPr>
              <p14:xfrm>
                <a:off x="6308021" y="2705471"/>
                <a:ext cx="13680" cy="34560"/>
              </p14:xfrm>
            </p:contentPart>
          </mc:Choice>
          <mc:Fallback xmlns="">
            <p:pic>
              <p:nvPicPr>
                <p:cNvPr id="88" name="Ink 87">
                  <a:extLst>
                    <a:ext uri="{FF2B5EF4-FFF2-40B4-BE49-F238E27FC236}">
                      <a16:creationId xmlns:a16="http://schemas.microsoft.com/office/drawing/2014/main" id="{A582FA84-38C6-1042-9A67-3EAE3DEE7F16}"/>
                    </a:ext>
                  </a:extLst>
                </p:cNvPr>
                <p:cNvPicPr/>
                <p:nvPr/>
              </p:nvPicPr>
              <p:blipFill>
                <a:blip r:embed="rId96"/>
                <a:stretch>
                  <a:fillRect/>
                </a:stretch>
              </p:blipFill>
              <p:spPr>
                <a:xfrm>
                  <a:off x="6292123" y="2689991"/>
                  <a:ext cx="45107"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89" name="Ink 88">
                  <a:extLst>
                    <a:ext uri="{FF2B5EF4-FFF2-40B4-BE49-F238E27FC236}">
                      <a16:creationId xmlns:a16="http://schemas.microsoft.com/office/drawing/2014/main" id="{3D215B2C-F829-9D42-957A-BC3611E5445B}"/>
                    </a:ext>
                  </a:extLst>
                </p14:cNvPr>
                <p14:cNvContentPartPr/>
                <p14:nvPr/>
              </p14:nvContentPartPr>
              <p14:xfrm>
                <a:off x="6323861" y="2641031"/>
                <a:ext cx="16200" cy="17640"/>
              </p14:xfrm>
            </p:contentPart>
          </mc:Choice>
          <mc:Fallback xmlns="">
            <p:pic>
              <p:nvPicPr>
                <p:cNvPr id="89" name="Ink 88">
                  <a:extLst>
                    <a:ext uri="{FF2B5EF4-FFF2-40B4-BE49-F238E27FC236}">
                      <a16:creationId xmlns:a16="http://schemas.microsoft.com/office/drawing/2014/main" id="{3D215B2C-F829-9D42-957A-BC3611E5445B}"/>
                    </a:ext>
                  </a:extLst>
                </p:cNvPr>
                <p:cNvPicPr/>
                <p:nvPr/>
              </p:nvPicPr>
              <p:blipFill>
                <a:blip r:embed="rId98"/>
                <a:stretch>
                  <a:fillRect/>
                </a:stretch>
              </p:blipFill>
              <p:spPr>
                <a:xfrm>
                  <a:off x="6308029" y="2625228"/>
                  <a:ext cx="47495" cy="48878"/>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90" name="Ink 89">
                  <a:extLst>
                    <a:ext uri="{FF2B5EF4-FFF2-40B4-BE49-F238E27FC236}">
                      <a16:creationId xmlns:a16="http://schemas.microsoft.com/office/drawing/2014/main" id="{07C31BA9-57D2-5C4A-B65F-7B7592A27619}"/>
                    </a:ext>
                  </a:extLst>
                </p14:cNvPr>
                <p14:cNvContentPartPr/>
                <p14:nvPr/>
              </p14:nvContentPartPr>
              <p14:xfrm>
                <a:off x="6345101" y="2689991"/>
                <a:ext cx="81720" cy="5760"/>
              </p14:xfrm>
            </p:contentPart>
          </mc:Choice>
          <mc:Fallback xmlns="">
            <p:pic>
              <p:nvPicPr>
                <p:cNvPr id="90" name="Ink 89">
                  <a:extLst>
                    <a:ext uri="{FF2B5EF4-FFF2-40B4-BE49-F238E27FC236}">
                      <a16:creationId xmlns:a16="http://schemas.microsoft.com/office/drawing/2014/main" id="{07C31BA9-57D2-5C4A-B65F-7B7592A27619}"/>
                    </a:ext>
                  </a:extLst>
                </p:cNvPr>
                <p:cNvPicPr/>
                <p:nvPr/>
              </p:nvPicPr>
              <p:blipFill>
                <a:blip r:embed="rId100"/>
                <a:stretch>
                  <a:fillRect/>
                </a:stretch>
              </p:blipFill>
              <p:spPr>
                <a:xfrm>
                  <a:off x="6329621" y="2674511"/>
                  <a:ext cx="1123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91" name="Ink 90">
                  <a:extLst>
                    <a:ext uri="{FF2B5EF4-FFF2-40B4-BE49-F238E27FC236}">
                      <a16:creationId xmlns:a16="http://schemas.microsoft.com/office/drawing/2014/main" id="{72AB9657-EBD4-E64D-A163-4B0B810D1A07}"/>
                    </a:ext>
                  </a:extLst>
                </p14:cNvPr>
                <p14:cNvContentPartPr/>
                <p14:nvPr/>
              </p14:nvContentPartPr>
              <p14:xfrm>
                <a:off x="6392261" y="2650391"/>
                <a:ext cx="10800" cy="142200"/>
              </p14:xfrm>
            </p:contentPart>
          </mc:Choice>
          <mc:Fallback xmlns="">
            <p:pic>
              <p:nvPicPr>
                <p:cNvPr id="91" name="Ink 90">
                  <a:extLst>
                    <a:ext uri="{FF2B5EF4-FFF2-40B4-BE49-F238E27FC236}">
                      <a16:creationId xmlns:a16="http://schemas.microsoft.com/office/drawing/2014/main" id="{72AB9657-EBD4-E64D-A163-4B0B810D1A07}"/>
                    </a:ext>
                  </a:extLst>
                </p:cNvPr>
                <p:cNvPicPr/>
                <p:nvPr/>
              </p:nvPicPr>
              <p:blipFill>
                <a:blip r:embed="rId102"/>
                <a:stretch>
                  <a:fillRect/>
                </a:stretch>
              </p:blipFill>
              <p:spPr>
                <a:xfrm>
                  <a:off x="6376781" y="2634911"/>
                  <a:ext cx="41400" cy="172800"/>
                </a:xfrm>
                <a:prstGeom prst="rect">
                  <a:avLst/>
                </a:prstGeom>
              </p:spPr>
            </p:pic>
          </mc:Fallback>
        </mc:AlternateContent>
      </p:grpSp>
      <p:grpSp>
        <p:nvGrpSpPr>
          <p:cNvPr id="102" name="Group 101">
            <a:extLst>
              <a:ext uri="{FF2B5EF4-FFF2-40B4-BE49-F238E27FC236}">
                <a16:creationId xmlns:a16="http://schemas.microsoft.com/office/drawing/2014/main" id="{AA519AC7-5C47-4745-A30C-1BC90B7A820A}"/>
              </a:ext>
            </a:extLst>
          </p:cNvPr>
          <p:cNvGrpSpPr/>
          <p:nvPr/>
        </p:nvGrpSpPr>
        <p:grpSpPr>
          <a:xfrm>
            <a:off x="3965141" y="2702591"/>
            <a:ext cx="978480" cy="439920"/>
            <a:chOff x="3965141" y="2702591"/>
            <a:chExt cx="978480" cy="439920"/>
          </a:xfrm>
        </p:grpSpPr>
        <mc:AlternateContent xmlns:mc="http://schemas.openxmlformats.org/markup-compatibility/2006" xmlns:p14="http://schemas.microsoft.com/office/powerpoint/2010/main">
          <mc:Choice Requires="p14">
            <p:contentPart p14:bwMode="auto" r:id="rId103">
              <p14:nvContentPartPr>
                <p14:cNvPr id="64" name="Ink 63">
                  <a:extLst>
                    <a:ext uri="{FF2B5EF4-FFF2-40B4-BE49-F238E27FC236}">
                      <a16:creationId xmlns:a16="http://schemas.microsoft.com/office/drawing/2014/main" id="{1D5467D3-31C8-0443-A3BF-BEF49F300C78}"/>
                    </a:ext>
                  </a:extLst>
                </p14:cNvPr>
                <p14:cNvContentPartPr/>
                <p14:nvPr/>
              </p14:nvContentPartPr>
              <p14:xfrm>
                <a:off x="3965141" y="2791151"/>
                <a:ext cx="68760" cy="85680"/>
              </p14:xfrm>
            </p:contentPart>
          </mc:Choice>
          <mc:Fallback xmlns="">
            <p:pic>
              <p:nvPicPr>
                <p:cNvPr id="64" name="Ink 63">
                  <a:extLst>
                    <a:ext uri="{FF2B5EF4-FFF2-40B4-BE49-F238E27FC236}">
                      <a16:creationId xmlns:a16="http://schemas.microsoft.com/office/drawing/2014/main" id="{1D5467D3-31C8-0443-A3BF-BEF49F300C78}"/>
                    </a:ext>
                  </a:extLst>
                </p:cNvPr>
                <p:cNvPicPr/>
                <p:nvPr/>
              </p:nvPicPr>
              <p:blipFill>
                <a:blip r:embed="rId104"/>
                <a:stretch>
                  <a:fillRect/>
                </a:stretch>
              </p:blipFill>
              <p:spPr>
                <a:xfrm>
                  <a:off x="3949661" y="2775671"/>
                  <a:ext cx="9936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5" name="Ink 64">
                  <a:extLst>
                    <a:ext uri="{FF2B5EF4-FFF2-40B4-BE49-F238E27FC236}">
                      <a16:creationId xmlns:a16="http://schemas.microsoft.com/office/drawing/2014/main" id="{E104A921-588E-2C45-91ED-0AA01FC8D797}"/>
                    </a:ext>
                  </a:extLst>
                </p14:cNvPr>
                <p14:cNvContentPartPr/>
                <p14:nvPr/>
              </p14:nvContentPartPr>
              <p14:xfrm>
                <a:off x="4088621" y="2777471"/>
                <a:ext cx="89640" cy="120600"/>
              </p14:xfrm>
            </p:contentPart>
          </mc:Choice>
          <mc:Fallback xmlns="">
            <p:pic>
              <p:nvPicPr>
                <p:cNvPr id="65" name="Ink 64">
                  <a:extLst>
                    <a:ext uri="{FF2B5EF4-FFF2-40B4-BE49-F238E27FC236}">
                      <a16:creationId xmlns:a16="http://schemas.microsoft.com/office/drawing/2014/main" id="{E104A921-588E-2C45-91ED-0AA01FC8D797}"/>
                    </a:ext>
                  </a:extLst>
                </p:cNvPr>
                <p:cNvPicPr/>
                <p:nvPr/>
              </p:nvPicPr>
              <p:blipFill>
                <a:blip r:embed="rId106"/>
                <a:stretch>
                  <a:fillRect/>
                </a:stretch>
              </p:blipFill>
              <p:spPr>
                <a:xfrm>
                  <a:off x="4073141" y="2761945"/>
                  <a:ext cx="120240" cy="151292"/>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6" name="Ink 65">
                  <a:extLst>
                    <a:ext uri="{FF2B5EF4-FFF2-40B4-BE49-F238E27FC236}">
                      <a16:creationId xmlns:a16="http://schemas.microsoft.com/office/drawing/2014/main" id="{0197F797-8987-9147-AD43-5416AEF3B35C}"/>
                    </a:ext>
                  </a:extLst>
                </p14:cNvPr>
                <p14:cNvContentPartPr/>
                <p14:nvPr/>
              </p14:nvContentPartPr>
              <p14:xfrm>
                <a:off x="4196621" y="2752991"/>
                <a:ext cx="29160" cy="108000"/>
              </p14:xfrm>
            </p:contentPart>
          </mc:Choice>
          <mc:Fallback xmlns="">
            <p:pic>
              <p:nvPicPr>
                <p:cNvPr id="66" name="Ink 65">
                  <a:extLst>
                    <a:ext uri="{FF2B5EF4-FFF2-40B4-BE49-F238E27FC236}">
                      <a16:creationId xmlns:a16="http://schemas.microsoft.com/office/drawing/2014/main" id="{0197F797-8987-9147-AD43-5416AEF3B35C}"/>
                    </a:ext>
                  </a:extLst>
                </p:cNvPr>
                <p:cNvPicPr/>
                <p:nvPr/>
              </p:nvPicPr>
              <p:blipFill>
                <a:blip r:embed="rId108"/>
                <a:stretch>
                  <a:fillRect/>
                </a:stretch>
              </p:blipFill>
              <p:spPr>
                <a:xfrm>
                  <a:off x="4181330" y="2737562"/>
                  <a:ext cx="59387" cy="138498"/>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7" name="Ink 66">
                  <a:extLst>
                    <a:ext uri="{FF2B5EF4-FFF2-40B4-BE49-F238E27FC236}">
                      <a16:creationId xmlns:a16="http://schemas.microsoft.com/office/drawing/2014/main" id="{6ECA3602-EA36-864A-AC0D-7F5D716ED50C}"/>
                    </a:ext>
                  </a:extLst>
                </p14:cNvPr>
                <p14:cNvContentPartPr/>
                <p14:nvPr/>
              </p14:nvContentPartPr>
              <p14:xfrm>
                <a:off x="4280861" y="2792231"/>
                <a:ext cx="24120" cy="84600"/>
              </p14:xfrm>
            </p:contentPart>
          </mc:Choice>
          <mc:Fallback xmlns="">
            <p:pic>
              <p:nvPicPr>
                <p:cNvPr id="67" name="Ink 66">
                  <a:extLst>
                    <a:ext uri="{FF2B5EF4-FFF2-40B4-BE49-F238E27FC236}">
                      <a16:creationId xmlns:a16="http://schemas.microsoft.com/office/drawing/2014/main" id="{6ECA3602-EA36-864A-AC0D-7F5D716ED50C}"/>
                    </a:ext>
                  </a:extLst>
                </p:cNvPr>
                <p:cNvPicPr/>
                <p:nvPr/>
              </p:nvPicPr>
              <p:blipFill>
                <a:blip r:embed="rId110"/>
                <a:stretch>
                  <a:fillRect/>
                </a:stretch>
              </p:blipFill>
              <p:spPr>
                <a:xfrm>
                  <a:off x="4265381" y="2776751"/>
                  <a:ext cx="5472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8" name="Ink 67">
                  <a:extLst>
                    <a:ext uri="{FF2B5EF4-FFF2-40B4-BE49-F238E27FC236}">
                      <a16:creationId xmlns:a16="http://schemas.microsoft.com/office/drawing/2014/main" id="{390C8B26-D47B-8146-8A9B-81EE5AF2BAC5}"/>
                    </a:ext>
                  </a:extLst>
                </p14:cNvPr>
                <p14:cNvContentPartPr/>
                <p14:nvPr/>
              </p14:nvContentPartPr>
              <p14:xfrm>
                <a:off x="4288781" y="2710871"/>
                <a:ext cx="8280" cy="29160"/>
              </p14:xfrm>
            </p:contentPart>
          </mc:Choice>
          <mc:Fallback xmlns="">
            <p:pic>
              <p:nvPicPr>
                <p:cNvPr id="68" name="Ink 67">
                  <a:extLst>
                    <a:ext uri="{FF2B5EF4-FFF2-40B4-BE49-F238E27FC236}">
                      <a16:creationId xmlns:a16="http://schemas.microsoft.com/office/drawing/2014/main" id="{390C8B26-D47B-8146-8A9B-81EE5AF2BAC5}"/>
                    </a:ext>
                  </a:extLst>
                </p:cNvPr>
                <p:cNvPicPr/>
                <p:nvPr/>
              </p:nvPicPr>
              <p:blipFill>
                <a:blip r:embed="rId112"/>
                <a:stretch>
                  <a:fillRect/>
                </a:stretch>
              </p:blipFill>
              <p:spPr>
                <a:xfrm>
                  <a:off x="4273301" y="2695391"/>
                  <a:ext cx="388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9" name="Ink 68">
                  <a:extLst>
                    <a:ext uri="{FF2B5EF4-FFF2-40B4-BE49-F238E27FC236}">
                      <a16:creationId xmlns:a16="http://schemas.microsoft.com/office/drawing/2014/main" id="{7F6959CB-B0CE-9043-AEB6-FB323390B524}"/>
                    </a:ext>
                  </a:extLst>
                </p14:cNvPr>
                <p14:cNvContentPartPr/>
                <p14:nvPr/>
              </p14:nvContentPartPr>
              <p14:xfrm>
                <a:off x="4346381" y="2709791"/>
                <a:ext cx="87120" cy="148680"/>
              </p14:xfrm>
            </p:contentPart>
          </mc:Choice>
          <mc:Fallback xmlns="">
            <p:pic>
              <p:nvPicPr>
                <p:cNvPr id="69" name="Ink 68">
                  <a:extLst>
                    <a:ext uri="{FF2B5EF4-FFF2-40B4-BE49-F238E27FC236}">
                      <a16:creationId xmlns:a16="http://schemas.microsoft.com/office/drawing/2014/main" id="{7F6959CB-B0CE-9043-AEB6-FB323390B524}"/>
                    </a:ext>
                  </a:extLst>
                </p:cNvPr>
                <p:cNvPicPr/>
                <p:nvPr/>
              </p:nvPicPr>
              <p:blipFill>
                <a:blip r:embed="rId114"/>
                <a:stretch>
                  <a:fillRect/>
                </a:stretch>
              </p:blipFill>
              <p:spPr>
                <a:xfrm>
                  <a:off x="4330901" y="2694348"/>
                  <a:ext cx="117720" cy="179206"/>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0" name="Ink 69">
                  <a:extLst>
                    <a:ext uri="{FF2B5EF4-FFF2-40B4-BE49-F238E27FC236}">
                      <a16:creationId xmlns:a16="http://schemas.microsoft.com/office/drawing/2014/main" id="{EEBFFAC6-B8FD-8840-8828-8C09745D591A}"/>
                    </a:ext>
                  </a:extLst>
                </p14:cNvPr>
                <p14:cNvContentPartPr/>
                <p14:nvPr/>
              </p14:nvContentPartPr>
              <p14:xfrm>
                <a:off x="4543661" y="2763431"/>
                <a:ext cx="81720" cy="79200"/>
              </p14:xfrm>
            </p:contentPart>
          </mc:Choice>
          <mc:Fallback xmlns="">
            <p:pic>
              <p:nvPicPr>
                <p:cNvPr id="70" name="Ink 69">
                  <a:extLst>
                    <a:ext uri="{FF2B5EF4-FFF2-40B4-BE49-F238E27FC236}">
                      <a16:creationId xmlns:a16="http://schemas.microsoft.com/office/drawing/2014/main" id="{EEBFFAC6-B8FD-8840-8828-8C09745D591A}"/>
                    </a:ext>
                  </a:extLst>
                </p:cNvPr>
                <p:cNvPicPr/>
                <p:nvPr/>
              </p:nvPicPr>
              <p:blipFill>
                <a:blip r:embed="rId116"/>
                <a:stretch>
                  <a:fillRect/>
                </a:stretch>
              </p:blipFill>
              <p:spPr>
                <a:xfrm>
                  <a:off x="4528181" y="2747951"/>
                  <a:ext cx="11232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1" name="Ink 70">
                  <a:extLst>
                    <a:ext uri="{FF2B5EF4-FFF2-40B4-BE49-F238E27FC236}">
                      <a16:creationId xmlns:a16="http://schemas.microsoft.com/office/drawing/2014/main" id="{0293934F-E203-6844-BDB0-654BD181118D}"/>
                    </a:ext>
                  </a:extLst>
                </p14:cNvPr>
                <p14:cNvContentPartPr/>
                <p14:nvPr/>
              </p14:nvContentPartPr>
              <p14:xfrm>
                <a:off x="4651661" y="2707271"/>
                <a:ext cx="92520" cy="172080"/>
              </p14:xfrm>
            </p:contentPart>
          </mc:Choice>
          <mc:Fallback xmlns="">
            <p:pic>
              <p:nvPicPr>
                <p:cNvPr id="71" name="Ink 70">
                  <a:extLst>
                    <a:ext uri="{FF2B5EF4-FFF2-40B4-BE49-F238E27FC236}">
                      <a16:creationId xmlns:a16="http://schemas.microsoft.com/office/drawing/2014/main" id="{0293934F-E203-6844-BDB0-654BD181118D}"/>
                    </a:ext>
                  </a:extLst>
                </p:cNvPr>
                <p:cNvPicPr/>
                <p:nvPr/>
              </p:nvPicPr>
              <p:blipFill>
                <a:blip r:embed="rId118"/>
                <a:stretch>
                  <a:fillRect/>
                </a:stretch>
              </p:blipFill>
              <p:spPr>
                <a:xfrm>
                  <a:off x="4636181" y="2691791"/>
                  <a:ext cx="12312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2" name="Ink 71">
                  <a:extLst>
                    <a:ext uri="{FF2B5EF4-FFF2-40B4-BE49-F238E27FC236}">
                      <a16:creationId xmlns:a16="http://schemas.microsoft.com/office/drawing/2014/main" id="{F8890924-FFAD-FA4B-B962-C07082CFEB2F}"/>
                    </a:ext>
                  </a:extLst>
                </p14:cNvPr>
                <p14:cNvContentPartPr/>
                <p14:nvPr/>
              </p14:nvContentPartPr>
              <p14:xfrm>
                <a:off x="4767221" y="2702591"/>
                <a:ext cx="97560" cy="169200"/>
              </p14:xfrm>
            </p:contentPart>
          </mc:Choice>
          <mc:Fallback xmlns="">
            <p:pic>
              <p:nvPicPr>
                <p:cNvPr id="72" name="Ink 71">
                  <a:extLst>
                    <a:ext uri="{FF2B5EF4-FFF2-40B4-BE49-F238E27FC236}">
                      <a16:creationId xmlns:a16="http://schemas.microsoft.com/office/drawing/2014/main" id="{F8890924-FFAD-FA4B-B962-C07082CFEB2F}"/>
                    </a:ext>
                  </a:extLst>
                </p:cNvPr>
                <p:cNvPicPr/>
                <p:nvPr/>
              </p:nvPicPr>
              <p:blipFill>
                <a:blip r:embed="rId120"/>
                <a:stretch>
                  <a:fillRect/>
                </a:stretch>
              </p:blipFill>
              <p:spPr>
                <a:xfrm>
                  <a:off x="4751798" y="2687111"/>
                  <a:ext cx="128048"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3" name="Ink 72">
                  <a:extLst>
                    <a:ext uri="{FF2B5EF4-FFF2-40B4-BE49-F238E27FC236}">
                      <a16:creationId xmlns:a16="http://schemas.microsoft.com/office/drawing/2014/main" id="{39354966-D7C8-4348-A7E4-5C8F65721045}"/>
                    </a:ext>
                  </a:extLst>
                </p14:cNvPr>
                <p14:cNvContentPartPr/>
                <p14:nvPr/>
              </p14:nvContentPartPr>
              <p14:xfrm>
                <a:off x="4896101" y="2771351"/>
                <a:ext cx="47520" cy="60120"/>
              </p14:xfrm>
            </p:contentPart>
          </mc:Choice>
          <mc:Fallback xmlns="">
            <p:pic>
              <p:nvPicPr>
                <p:cNvPr id="73" name="Ink 72">
                  <a:extLst>
                    <a:ext uri="{FF2B5EF4-FFF2-40B4-BE49-F238E27FC236}">
                      <a16:creationId xmlns:a16="http://schemas.microsoft.com/office/drawing/2014/main" id="{39354966-D7C8-4348-A7E4-5C8F65721045}"/>
                    </a:ext>
                  </a:extLst>
                </p:cNvPr>
                <p:cNvPicPr/>
                <p:nvPr/>
              </p:nvPicPr>
              <p:blipFill>
                <a:blip r:embed="rId122"/>
                <a:stretch>
                  <a:fillRect/>
                </a:stretch>
              </p:blipFill>
              <p:spPr>
                <a:xfrm>
                  <a:off x="4880737" y="2755871"/>
                  <a:ext cx="7789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3" name="Ink 92">
                  <a:extLst>
                    <a:ext uri="{FF2B5EF4-FFF2-40B4-BE49-F238E27FC236}">
                      <a16:creationId xmlns:a16="http://schemas.microsoft.com/office/drawing/2014/main" id="{E2404394-6E2D-3C49-B36B-692FA498B06C}"/>
                    </a:ext>
                  </a:extLst>
                </p14:cNvPr>
                <p14:cNvContentPartPr/>
                <p14:nvPr/>
              </p14:nvContentPartPr>
              <p14:xfrm>
                <a:off x="4328021" y="2997431"/>
                <a:ext cx="52920" cy="74160"/>
              </p14:xfrm>
            </p:contentPart>
          </mc:Choice>
          <mc:Fallback xmlns="">
            <p:pic>
              <p:nvPicPr>
                <p:cNvPr id="93" name="Ink 92">
                  <a:extLst>
                    <a:ext uri="{FF2B5EF4-FFF2-40B4-BE49-F238E27FC236}">
                      <a16:creationId xmlns:a16="http://schemas.microsoft.com/office/drawing/2014/main" id="{E2404394-6E2D-3C49-B36B-692FA498B06C}"/>
                    </a:ext>
                  </a:extLst>
                </p:cNvPr>
                <p:cNvPicPr/>
                <p:nvPr/>
              </p:nvPicPr>
              <p:blipFill>
                <a:blip r:embed="rId124"/>
                <a:stretch>
                  <a:fillRect/>
                </a:stretch>
              </p:blipFill>
              <p:spPr>
                <a:xfrm>
                  <a:off x="4312541" y="2981875"/>
                  <a:ext cx="83520" cy="104909"/>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4" name="Ink 93">
                  <a:extLst>
                    <a:ext uri="{FF2B5EF4-FFF2-40B4-BE49-F238E27FC236}">
                      <a16:creationId xmlns:a16="http://schemas.microsoft.com/office/drawing/2014/main" id="{9EC1EC3B-026B-7342-A0F5-2D682C7EF4A6}"/>
                    </a:ext>
                  </a:extLst>
                </p14:cNvPr>
                <p14:cNvContentPartPr/>
                <p14:nvPr/>
              </p14:nvContentPartPr>
              <p14:xfrm>
                <a:off x="4451501" y="2952791"/>
                <a:ext cx="34560" cy="189720"/>
              </p14:xfrm>
            </p:contentPart>
          </mc:Choice>
          <mc:Fallback xmlns="">
            <p:pic>
              <p:nvPicPr>
                <p:cNvPr id="94" name="Ink 93">
                  <a:extLst>
                    <a:ext uri="{FF2B5EF4-FFF2-40B4-BE49-F238E27FC236}">
                      <a16:creationId xmlns:a16="http://schemas.microsoft.com/office/drawing/2014/main" id="{9EC1EC3B-026B-7342-A0F5-2D682C7EF4A6}"/>
                    </a:ext>
                  </a:extLst>
                </p:cNvPr>
                <p:cNvPicPr/>
                <p:nvPr/>
              </p:nvPicPr>
              <p:blipFill>
                <a:blip r:embed="rId126"/>
                <a:stretch>
                  <a:fillRect/>
                </a:stretch>
              </p:blipFill>
              <p:spPr>
                <a:xfrm>
                  <a:off x="4436021" y="2937282"/>
                  <a:ext cx="65160" cy="220378"/>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5" name="Ink 94">
                  <a:extLst>
                    <a:ext uri="{FF2B5EF4-FFF2-40B4-BE49-F238E27FC236}">
                      <a16:creationId xmlns:a16="http://schemas.microsoft.com/office/drawing/2014/main" id="{9F771745-EC1C-9640-9551-F29F7F84974D}"/>
                    </a:ext>
                  </a:extLst>
                </p14:cNvPr>
                <p14:cNvContentPartPr/>
                <p14:nvPr/>
              </p14:nvContentPartPr>
              <p14:xfrm>
                <a:off x="4422701" y="3029111"/>
                <a:ext cx="123840" cy="8280"/>
              </p14:xfrm>
            </p:contentPart>
          </mc:Choice>
          <mc:Fallback xmlns="">
            <p:pic>
              <p:nvPicPr>
                <p:cNvPr id="95" name="Ink 94">
                  <a:extLst>
                    <a:ext uri="{FF2B5EF4-FFF2-40B4-BE49-F238E27FC236}">
                      <a16:creationId xmlns:a16="http://schemas.microsoft.com/office/drawing/2014/main" id="{9F771745-EC1C-9640-9551-F29F7F84974D}"/>
                    </a:ext>
                  </a:extLst>
                </p:cNvPr>
                <p:cNvPicPr/>
                <p:nvPr/>
              </p:nvPicPr>
              <p:blipFill>
                <a:blip r:embed="rId128"/>
                <a:stretch>
                  <a:fillRect/>
                </a:stretch>
              </p:blipFill>
              <p:spPr>
                <a:xfrm>
                  <a:off x="4407221" y="3013631"/>
                  <a:ext cx="1544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96" name="Ink 95">
                  <a:extLst>
                    <a:ext uri="{FF2B5EF4-FFF2-40B4-BE49-F238E27FC236}">
                      <a16:creationId xmlns:a16="http://schemas.microsoft.com/office/drawing/2014/main" id="{FBECDB6A-6A0B-2346-A05A-A9C8152E00F1}"/>
                    </a:ext>
                  </a:extLst>
                </p14:cNvPr>
                <p14:cNvContentPartPr/>
                <p14:nvPr/>
              </p14:nvContentPartPr>
              <p14:xfrm>
                <a:off x="4522781" y="2955311"/>
                <a:ext cx="58320" cy="184320"/>
              </p14:xfrm>
            </p:contentPart>
          </mc:Choice>
          <mc:Fallback xmlns="">
            <p:pic>
              <p:nvPicPr>
                <p:cNvPr id="96" name="Ink 95">
                  <a:extLst>
                    <a:ext uri="{FF2B5EF4-FFF2-40B4-BE49-F238E27FC236}">
                      <a16:creationId xmlns:a16="http://schemas.microsoft.com/office/drawing/2014/main" id="{FBECDB6A-6A0B-2346-A05A-A9C8152E00F1}"/>
                    </a:ext>
                  </a:extLst>
                </p:cNvPr>
                <p:cNvPicPr/>
                <p:nvPr/>
              </p:nvPicPr>
              <p:blipFill>
                <a:blip r:embed="rId130"/>
                <a:stretch>
                  <a:fillRect/>
                </a:stretch>
              </p:blipFill>
              <p:spPr>
                <a:xfrm>
                  <a:off x="4507301" y="2939831"/>
                  <a:ext cx="8892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7" name="Ink 96">
                  <a:extLst>
                    <a:ext uri="{FF2B5EF4-FFF2-40B4-BE49-F238E27FC236}">
                      <a16:creationId xmlns:a16="http://schemas.microsoft.com/office/drawing/2014/main" id="{90639350-267D-504D-BAE3-5B539F49473D}"/>
                    </a:ext>
                  </a:extLst>
                </p14:cNvPr>
                <p14:cNvContentPartPr/>
                <p14:nvPr/>
              </p14:nvContentPartPr>
              <p14:xfrm>
                <a:off x="4598741" y="3000311"/>
                <a:ext cx="34560" cy="81720"/>
              </p14:xfrm>
            </p:contentPart>
          </mc:Choice>
          <mc:Fallback xmlns="">
            <p:pic>
              <p:nvPicPr>
                <p:cNvPr id="97" name="Ink 96">
                  <a:extLst>
                    <a:ext uri="{FF2B5EF4-FFF2-40B4-BE49-F238E27FC236}">
                      <a16:creationId xmlns:a16="http://schemas.microsoft.com/office/drawing/2014/main" id="{90639350-267D-504D-BAE3-5B539F49473D}"/>
                    </a:ext>
                  </a:extLst>
                </p:cNvPr>
                <p:cNvPicPr/>
                <p:nvPr/>
              </p:nvPicPr>
              <p:blipFill>
                <a:blip r:embed="rId132"/>
                <a:stretch>
                  <a:fillRect/>
                </a:stretch>
              </p:blipFill>
              <p:spPr>
                <a:xfrm>
                  <a:off x="4583261" y="2984831"/>
                  <a:ext cx="6516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8" name="Ink 97">
                  <a:extLst>
                    <a:ext uri="{FF2B5EF4-FFF2-40B4-BE49-F238E27FC236}">
                      <a16:creationId xmlns:a16="http://schemas.microsoft.com/office/drawing/2014/main" id="{2F1AC34B-3856-7B4C-926D-D55F307F8D87}"/>
                    </a:ext>
                  </a:extLst>
                </p14:cNvPr>
                <p14:cNvContentPartPr/>
                <p14:nvPr/>
              </p14:nvContentPartPr>
              <p14:xfrm>
                <a:off x="4659221" y="2989511"/>
                <a:ext cx="71280" cy="81720"/>
              </p14:xfrm>
            </p:contentPart>
          </mc:Choice>
          <mc:Fallback xmlns="">
            <p:pic>
              <p:nvPicPr>
                <p:cNvPr id="98" name="Ink 97">
                  <a:extLst>
                    <a:ext uri="{FF2B5EF4-FFF2-40B4-BE49-F238E27FC236}">
                      <a16:creationId xmlns:a16="http://schemas.microsoft.com/office/drawing/2014/main" id="{2F1AC34B-3856-7B4C-926D-D55F307F8D87}"/>
                    </a:ext>
                  </a:extLst>
                </p:cNvPr>
                <p:cNvPicPr/>
                <p:nvPr/>
              </p:nvPicPr>
              <p:blipFill>
                <a:blip r:embed="rId134"/>
                <a:stretch>
                  <a:fillRect/>
                </a:stretch>
              </p:blipFill>
              <p:spPr>
                <a:xfrm>
                  <a:off x="4643741" y="2974031"/>
                  <a:ext cx="1018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9" name="Ink 98">
                  <a:extLst>
                    <a:ext uri="{FF2B5EF4-FFF2-40B4-BE49-F238E27FC236}">
                      <a16:creationId xmlns:a16="http://schemas.microsoft.com/office/drawing/2014/main" id="{A6DA21F9-8D7A-EA4B-A986-B54724A9F100}"/>
                    </a:ext>
                  </a:extLst>
                </p14:cNvPr>
                <p14:cNvContentPartPr/>
                <p14:nvPr/>
              </p14:nvContentPartPr>
              <p14:xfrm>
                <a:off x="4764701" y="2997431"/>
                <a:ext cx="79200" cy="2880"/>
              </p14:xfrm>
            </p:contentPart>
          </mc:Choice>
          <mc:Fallback xmlns="">
            <p:pic>
              <p:nvPicPr>
                <p:cNvPr id="99" name="Ink 98">
                  <a:extLst>
                    <a:ext uri="{FF2B5EF4-FFF2-40B4-BE49-F238E27FC236}">
                      <a16:creationId xmlns:a16="http://schemas.microsoft.com/office/drawing/2014/main" id="{A6DA21F9-8D7A-EA4B-A986-B54724A9F100}"/>
                    </a:ext>
                  </a:extLst>
                </p:cNvPr>
                <p:cNvPicPr/>
                <p:nvPr/>
              </p:nvPicPr>
              <p:blipFill>
                <a:blip r:embed="rId136"/>
                <a:stretch>
                  <a:fillRect/>
                </a:stretch>
              </p:blipFill>
              <p:spPr>
                <a:xfrm>
                  <a:off x="4749221" y="2981951"/>
                  <a:ext cx="10980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00" name="Ink 99">
                  <a:extLst>
                    <a:ext uri="{FF2B5EF4-FFF2-40B4-BE49-F238E27FC236}">
                      <a16:creationId xmlns:a16="http://schemas.microsoft.com/office/drawing/2014/main" id="{EF21B8B8-54A2-064D-B346-53CBAA76FEBC}"/>
                    </a:ext>
                  </a:extLst>
                </p14:cNvPr>
                <p14:cNvContentPartPr/>
                <p14:nvPr/>
              </p14:nvContentPartPr>
              <p14:xfrm>
                <a:off x="4806821" y="2960711"/>
                <a:ext cx="29160" cy="153000"/>
              </p14:xfrm>
            </p:contentPart>
          </mc:Choice>
          <mc:Fallback xmlns="">
            <p:pic>
              <p:nvPicPr>
                <p:cNvPr id="100" name="Ink 99">
                  <a:extLst>
                    <a:ext uri="{FF2B5EF4-FFF2-40B4-BE49-F238E27FC236}">
                      <a16:creationId xmlns:a16="http://schemas.microsoft.com/office/drawing/2014/main" id="{EF21B8B8-54A2-064D-B346-53CBAA76FEBC}"/>
                    </a:ext>
                  </a:extLst>
                </p:cNvPr>
                <p:cNvPicPr/>
                <p:nvPr/>
              </p:nvPicPr>
              <p:blipFill>
                <a:blip r:embed="rId138"/>
                <a:stretch>
                  <a:fillRect/>
                </a:stretch>
              </p:blipFill>
              <p:spPr>
                <a:xfrm>
                  <a:off x="4791341" y="2945231"/>
                  <a:ext cx="59760" cy="183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9">
            <p14:nvContentPartPr>
              <p14:cNvPr id="101" name="Ink 100">
                <a:extLst>
                  <a:ext uri="{FF2B5EF4-FFF2-40B4-BE49-F238E27FC236}">
                    <a16:creationId xmlns:a16="http://schemas.microsoft.com/office/drawing/2014/main" id="{23FF3A23-8C5B-2D4B-BDC5-3285BEBA8A86}"/>
                  </a:ext>
                </a:extLst>
              </p14:cNvPr>
              <p14:cNvContentPartPr/>
              <p14:nvPr/>
            </p14:nvContentPartPr>
            <p14:xfrm>
              <a:off x="5095901" y="2979071"/>
              <a:ext cx="81720" cy="63360"/>
            </p14:xfrm>
          </p:contentPart>
        </mc:Choice>
        <mc:Fallback xmlns="">
          <p:pic>
            <p:nvPicPr>
              <p:cNvPr id="101" name="Ink 100">
                <a:extLst>
                  <a:ext uri="{FF2B5EF4-FFF2-40B4-BE49-F238E27FC236}">
                    <a16:creationId xmlns:a16="http://schemas.microsoft.com/office/drawing/2014/main" id="{23FF3A23-8C5B-2D4B-BDC5-3285BEBA8A86}"/>
                  </a:ext>
                </a:extLst>
              </p:cNvPr>
              <p:cNvPicPr/>
              <p:nvPr/>
            </p:nvPicPr>
            <p:blipFill>
              <a:blip r:embed="rId140"/>
              <a:stretch>
                <a:fillRect/>
              </a:stretch>
            </p:blipFill>
            <p:spPr>
              <a:xfrm>
                <a:off x="5080489" y="2963591"/>
                <a:ext cx="112186" cy="93960"/>
              </a:xfrm>
              <a:prstGeom prst="rect">
                <a:avLst/>
              </a:prstGeom>
            </p:spPr>
          </p:pic>
        </mc:Fallback>
      </mc:AlternateContent>
      <p:grpSp>
        <p:nvGrpSpPr>
          <p:cNvPr id="111" name="Group 110">
            <a:extLst>
              <a:ext uri="{FF2B5EF4-FFF2-40B4-BE49-F238E27FC236}">
                <a16:creationId xmlns:a16="http://schemas.microsoft.com/office/drawing/2014/main" id="{8593A175-601D-D646-A9BC-52C7F8D487F4}"/>
              </a:ext>
            </a:extLst>
          </p:cNvPr>
          <p:cNvGrpSpPr/>
          <p:nvPr/>
        </p:nvGrpSpPr>
        <p:grpSpPr>
          <a:xfrm>
            <a:off x="5351141" y="2944871"/>
            <a:ext cx="497160" cy="139680"/>
            <a:chOff x="5351141" y="2944871"/>
            <a:chExt cx="497160" cy="139680"/>
          </a:xfrm>
        </p:grpSpPr>
        <mc:AlternateContent xmlns:mc="http://schemas.openxmlformats.org/markup-compatibility/2006" xmlns:p14="http://schemas.microsoft.com/office/powerpoint/2010/main">
          <mc:Choice Requires="p14">
            <p:contentPart p14:bwMode="auto" r:id="rId141">
              <p14:nvContentPartPr>
                <p14:cNvPr id="103" name="Ink 102">
                  <a:extLst>
                    <a:ext uri="{FF2B5EF4-FFF2-40B4-BE49-F238E27FC236}">
                      <a16:creationId xmlns:a16="http://schemas.microsoft.com/office/drawing/2014/main" id="{5B7BEB38-BBE5-7048-A92E-F5E6D110F70F}"/>
                    </a:ext>
                  </a:extLst>
                </p14:cNvPr>
                <p14:cNvContentPartPr/>
                <p14:nvPr/>
              </p14:nvContentPartPr>
              <p14:xfrm>
                <a:off x="5351141" y="2963231"/>
                <a:ext cx="32040" cy="121320"/>
              </p14:xfrm>
            </p:contentPart>
          </mc:Choice>
          <mc:Fallback xmlns="">
            <p:pic>
              <p:nvPicPr>
                <p:cNvPr id="103" name="Ink 102">
                  <a:extLst>
                    <a:ext uri="{FF2B5EF4-FFF2-40B4-BE49-F238E27FC236}">
                      <a16:creationId xmlns:a16="http://schemas.microsoft.com/office/drawing/2014/main" id="{5B7BEB38-BBE5-7048-A92E-F5E6D110F70F}"/>
                    </a:ext>
                  </a:extLst>
                </p:cNvPr>
                <p:cNvPicPr/>
                <p:nvPr/>
              </p:nvPicPr>
              <p:blipFill>
                <a:blip r:embed="rId142"/>
                <a:stretch>
                  <a:fillRect/>
                </a:stretch>
              </p:blipFill>
              <p:spPr>
                <a:xfrm>
                  <a:off x="5335661" y="2947751"/>
                  <a:ext cx="626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04" name="Ink 103">
                  <a:extLst>
                    <a:ext uri="{FF2B5EF4-FFF2-40B4-BE49-F238E27FC236}">
                      <a16:creationId xmlns:a16="http://schemas.microsoft.com/office/drawing/2014/main" id="{F1517D0B-D8D4-5C48-8DB5-474571782B2F}"/>
                    </a:ext>
                  </a:extLst>
                </p14:cNvPr>
                <p14:cNvContentPartPr/>
                <p14:nvPr/>
              </p14:nvContentPartPr>
              <p14:xfrm>
                <a:off x="5427101" y="3008591"/>
                <a:ext cx="21240" cy="28800"/>
              </p14:xfrm>
            </p:contentPart>
          </mc:Choice>
          <mc:Fallback xmlns="">
            <p:pic>
              <p:nvPicPr>
                <p:cNvPr id="104" name="Ink 103">
                  <a:extLst>
                    <a:ext uri="{FF2B5EF4-FFF2-40B4-BE49-F238E27FC236}">
                      <a16:creationId xmlns:a16="http://schemas.microsoft.com/office/drawing/2014/main" id="{F1517D0B-D8D4-5C48-8DB5-474571782B2F}"/>
                    </a:ext>
                  </a:extLst>
                </p:cNvPr>
                <p:cNvPicPr/>
                <p:nvPr/>
              </p:nvPicPr>
              <p:blipFill>
                <a:blip r:embed="rId144"/>
                <a:stretch>
                  <a:fillRect/>
                </a:stretch>
              </p:blipFill>
              <p:spPr>
                <a:xfrm>
                  <a:off x="5411621" y="2992915"/>
                  <a:ext cx="51840" cy="59787"/>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05" name="Ink 104">
                  <a:extLst>
                    <a:ext uri="{FF2B5EF4-FFF2-40B4-BE49-F238E27FC236}">
                      <a16:creationId xmlns:a16="http://schemas.microsoft.com/office/drawing/2014/main" id="{41E8162D-6A4B-214A-BB94-E3D4003A4618}"/>
                    </a:ext>
                  </a:extLst>
                </p14:cNvPr>
                <p14:cNvContentPartPr/>
                <p14:nvPr/>
              </p14:nvContentPartPr>
              <p14:xfrm>
                <a:off x="5442941" y="2955671"/>
                <a:ext cx="13680" cy="7920"/>
              </p14:xfrm>
            </p:contentPart>
          </mc:Choice>
          <mc:Fallback xmlns="">
            <p:pic>
              <p:nvPicPr>
                <p:cNvPr id="105" name="Ink 104">
                  <a:extLst>
                    <a:ext uri="{FF2B5EF4-FFF2-40B4-BE49-F238E27FC236}">
                      <a16:creationId xmlns:a16="http://schemas.microsoft.com/office/drawing/2014/main" id="{41E8162D-6A4B-214A-BB94-E3D4003A4618}"/>
                    </a:ext>
                  </a:extLst>
                </p:cNvPr>
                <p:cNvPicPr/>
                <p:nvPr/>
              </p:nvPicPr>
              <p:blipFill>
                <a:blip r:embed="rId146"/>
                <a:stretch>
                  <a:fillRect/>
                </a:stretch>
              </p:blipFill>
              <p:spPr>
                <a:xfrm>
                  <a:off x="5427043" y="2940191"/>
                  <a:ext cx="45107"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6" name="Ink 105">
                  <a:extLst>
                    <a:ext uri="{FF2B5EF4-FFF2-40B4-BE49-F238E27FC236}">
                      <a16:creationId xmlns:a16="http://schemas.microsoft.com/office/drawing/2014/main" id="{2E9582DF-AE7B-1A46-9A65-9DB96A06BA14}"/>
                    </a:ext>
                  </a:extLst>
                </p14:cNvPr>
                <p14:cNvContentPartPr/>
                <p14:nvPr/>
              </p14:nvContentPartPr>
              <p14:xfrm>
                <a:off x="5511341" y="2979071"/>
                <a:ext cx="168480" cy="79200"/>
              </p14:xfrm>
            </p:contentPart>
          </mc:Choice>
          <mc:Fallback xmlns="">
            <p:pic>
              <p:nvPicPr>
                <p:cNvPr id="106" name="Ink 105">
                  <a:extLst>
                    <a:ext uri="{FF2B5EF4-FFF2-40B4-BE49-F238E27FC236}">
                      <a16:creationId xmlns:a16="http://schemas.microsoft.com/office/drawing/2014/main" id="{2E9582DF-AE7B-1A46-9A65-9DB96A06BA14}"/>
                    </a:ext>
                  </a:extLst>
                </p:cNvPr>
                <p:cNvPicPr/>
                <p:nvPr/>
              </p:nvPicPr>
              <p:blipFill>
                <a:blip r:embed="rId148"/>
                <a:stretch>
                  <a:fillRect/>
                </a:stretch>
              </p:blipFill>
              <p:spPr>
                <a:xfrm>
                  <a:off x="5495861" y="2963591"/>
                  <a:ext cx="19908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7" name="Ink 106">
                  <a:extLst>
                    <a:ext uri="{FF2B5EF4-FFF2-40B4-BE49-F238E27FC236}">
                      <a16:creationId xmlns:a16="http://schemas.microsoft.com/office/drawing/2014/main" id="{D1CE8A4C-C651-9C43-BF2E-A1B0A5F59C44}"/>
                    </a:ext>
                  </a:extLst>
                </p14:cNvPr>
                <p14:cNvContentPartPr/>
                <p14:nvPr/>
              </p14:nvContentPartPr>
              <p14:xfrm>
                <a:off x="5719061" y="3013271"/>
                <a:ext cx="10800" cy="45000"/>
              </p14:xfrm>
            </p:contentPart>
          </mc:Choice>
          <mc:Fallback xmlns="">
            <p:pic>
              <p:nvPicPr>
                <p:cNvPr id="107" name="Ink 106">
                  <a:extLst>
                    <a:ext uri="{FF2B5EF4-FFF2-40B4-BE49-F238E27FC236}">
                      <a16:creationId xmlns:a16="http://schemas.microsoft.com/office/drawing/2014/main" id="{D1CE8A4C-C651-9C43-BF2E-A1B0A5F59C44}"/>
                    </a:ext>
                  </a:extLst>
                </p:cNvPr>
                <p:cNvPicPr/>
                <p:nvPr/>
              </p:nvPicPr>
              <p:blipFill>
                <a:blip r:embed="rId150"/>
                <a:stretch>
                  <a:fillRect/>
                </a:stretch>
              </p:blipFill>
              <p:spPr>
                <a:xfrm>
                  <a:off x="5703581" y="2997791"/>
                  <a:ext cx="414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8" name="Ink 107">
                  <a:extLst>
                    <a:ext uri="{FF2B5EF4-FFF2-40B4-BE49-F238E27FC236}">
                      <a16:creationId xmlns:a16="http://schemas.microsoft.com/office/drawing/2014/main" id="{BC0DA5EA-1AC3-4641-AE6D-6F9CE52A7969}"/>
                    </a:ext>
                  </a:extLst>
                </p14:cNvPr>
                <p14:cNvContentPartPr/>
                <p14:nvPr/>
              </p14:nvContentPartPr>
              <p14:xfrm>
                <a:off x="5733821" y="2944871"/>
                <a:ext cx="17280" cy="18720"/>
              </p14:xfrm>
            </p:contentPart>
          </mc:Choice>
          <mc:Fallback xmlns="">
            <p:pic>
              <p:nvPicPr>
                <p:cNvPr id="108" name="Ink 107">
                  <a:extLst>
                    <a:ext uri="{FF2B5EF4-FFF2-40B4-BE49-F238E27FC236}">
                      <a16:creationId xmlns:a16="http://schemas.microsoft.com/office/drawing/2014/main" id="{BC0DA5EA-1AC3-4641-AE6D-6F9CE52A7969}"/>
                    </a:ext>
                  </a:extLst>
                </p:cNvPr>
                <p:cNvPicPr/>
                <p:nvPr/>
              </p:nvPicPr>
              <p:blipFill>
                <a:blip r:embed="rId152"/>
                <a:stretch>
                  <a:fillRect/>
                </a:stretch>
              </p:blipFill>
              <p:spPr>
                <a:xfrm>
                  <a:off x="5718341" y="2929391"/>
                  <a:ext cx="4788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9" name="Ink 108">
                  <a:extLst>
                    <a:ext uri="{FF2B5EF4-FFF2-40B4-BE49-F238E27FC236}">
                      <a16:creationId xmlns:a16="http://schemas.microsoft.com/office/drawing/2014/main" id="{86A4C656-9BB2-794C-8693-B48516541401}"/>
                    </a:ext>
                  </a:extLst>
                </p14:cNvPr>
                <p14:cNvContentPartPr/>
                <p14:nvPr/>
              </p14:nvContentPartPr>
              <p14:xfrm>
                <a:off x="5761181" y="3000311"/>
                <a:ext cx="87120" cy="2880"/>
              </p14:xfrm>
            </p:contentPart>
          </mc:Choice>
          <mc:Fallback xmlns="">
            <p:pic>
              <p:nvPicPr>
                <p:cNvPr id="109" name="Ink 108">
                  <a:extLst>
                    <a:ext uri="{FF2B5EF4-FFF2-40B4-BE49-F238E27FC236}">
                      <a16:creationId xmlns:a16="http://schemas.microsoft.com/office/drawing/2014/main" id="{86A4C656-9BB2-794C-8693-B48516541401}"/>
                    </a:ext>
                  </a:extLst>
                </p:cNvPr>
                <p:cNvPicPr/>
                <p:nvPr/>
              </p:nvPicPr>
              <p:blipFill>
                <a:blip r:embed="rId154"/>
                <a:stretch>
                  <a:fillRect/>
                </a:stretch>
              </p:blipFill>
              <p:spPr>
                <a:xfrm>
                  <a:off x="5745765" y="2984831"/>
                  <a:ext cx="117594"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10" name="Ink 109">
                  <a:extLst>
                    <a:ext uri="{FF2B5EF4-FFF2-40B4-BE49-F238E27FC236}">
                      <a16:creationId xmlns:a16="http://schemas.microsoft.com/office/drawing/2014/main" id="{25CD9914-A40F-7F4A-8F50-185FF0DEE373}"/>
                    </a:ext>
                  </a:extLst>
                </p14:cNvPr>
                <p14:cNvContentPartPr/>
                <p14:nvPr/>
              </p14:nvContentPartPr>
              <p14:xfrm>
                <a:off x="5808341" y="2960711"/>
                <a:ext cx="21240" cy="118800"/>
              </p14:xfrm>
            </p:contentPart>
          </mc:Choice>
          <mc:Fallback xmlns="">
            <p:pic>
              <p:nvPicPr>
                <p:cNvPr id="110" name="Ink 109">
                  <a:extLst>
                    <a:ext uri="{FF2B5EF4-FFF2-40B4-BE49-F238E27FC236}">
                      <a16:creationId xmlns:a16="http://schemas.microsoft.com/office/drawing/2014/main" id="{25CD9914-A40F-7F4A-8F50-185FF0DEE373}"/>
                    </a:ext>
                  </a:extLst>
                </p:cNvPr>
                <p:cNvPicPr/>
                <p:nvPr/>
              </p:nvPicPr>
              <p:blipFill>
                <a:blip r:embed="rId156"/>
                <a:stretch>
                  <a:fillRect/>
                </a:stretch>
              </p:blipFill>
              <p:spPr>
                <a:xfrm>
                  <a:off x="5792861" y="2945231"/>
                  <a:ext cx="51840" cy="149400"/>
                </a:xfrm>
                <a:prstGeom prst="rect">
                  <a:avLst/>
                </a:prstGeom>
              </p:spPr>
            </p:pic>
          </mc:Fallback>
        </mc:AlternateContent>
      </p:grpSp>
    </p:spTree>
    <p:extLst>
      <p:ext uri="{BB962C8B-B14F-4D97-AF65-F5344CB8AC3E}">
        <p14:creationId xmlns:p14="http://schemas.microsoft.com/office/powerpoint/2010/main" val="1812902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E77E9F6-8FB5-F748-812B-347C213D58BD}"/>
              </a:ext>
            </a:extLst>
          </p:cNvPr>
          <p:cNvSpPr/>
          <p:nvPr/>
        </p:nvSpPr>
        <p:spPr>
          <a:xfrm>
            <a:off x="7300846" y="146304"/>
            <a:ext cx="1463040" cy="4997196"/>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72183EC-E12A-0246-8F41-2ABD56243E3E}"/>
              </a:ext>
            </a:extLst>
          </p:cNvPr>
          <p:cNvSpPr>
            <a:spLocks noGrp="1"/>
          </p:cNvSpPr>
          <p:nvPr>
            <p:ph type="title"/>
          </p:nvPr>
        </p:nvSpPr>
        <p:spPr/>
        <p:txBody>
          <a:bodyPr>
            <a:normAutofit fontScale="90000"/>
          </a:bodyPr>
          <a:lstStyle/>
          <a:p>
            <a:r>
              <a:rPr lang="en-US"/>
              <a:t>Q1b: pure segmentation</a:t>
            </a:r>
          </a:p>
        </p:txBody>
      </p:sp>
      <p:sp>
        <p:nvSpPr>
          <p:cNvPr id="3" name="Text Placeholder 2">
            <a:extLst>
              <a:ext uri="{FF2B5EF4-FFF2-40B4-BE49-F238E27FC236}">
                <a16:creationId xmlns:a16="http://schemas.microsoft.com/office/drawing/2014/main" id="{3C5A1568-26BF-9848-8F45-EE6325B45750}"/>
              </a:ext>
            </a:extLst>
          </p:cNvPr>
          <p:cNvSpPr>
            <a:spLocks noGrp="1"/>
          </p:cNvSpPr>
          <p:nvPr>
            <p:ph type="body" idx="1"/>
          </p:nvPr>
        </p:nvSpPr>
        <p:spPr>
          <a:xfrm>
            <a:off x="729450" y="1460025"/>
            <a:ext cx="4638078" cy="2880000"/>
          </a:xfrm>
        </p:spPr>
        <p:txBody>
          <a:bodyPr/>
          <a:lstStyle/>
          <a:p>
            <a:pPr marL="146050" indent="0">
              <a:buNone/>
            </a:pPr>
            <a:r>
              <a:rPr lang="en-US"/>
              <a:t>find out the logical address and physical address for the following processor actions: </a:t>
            </a:r>
          </a:p>
          <a:p>
            <a:pPr marL="146050" indent="0">
              <a:buNone/>
            </a:pPr>
            <a:endParaRPr lang="en-US"/>
          </a:p>
        </p:txBody>
      </p:sp>
      <p:sp>
        <p:nvSpPr>
          <p:cNvPr id="4" name="Rectangle 3">
            <a:extLst>
              <a:ext uri="{FF2B5EF4-FFF2-40B4-BE49-F238E27FC236}">
                <a16:creationId xmlns:a16="http://schemas.microsoft.com/office/drawing/2014/main" id="{A64D7182-D838-8847-BEE3-88D9C6142D41}"/>
              </a:ext>
            </a:extLst>
          </p:cNvPr>
          <p:cNvSpPr/>
          <p:nvPr/>
        </p:nvSpPr>
        <p:spPr>
          <a:xfrm>
            <a:off x="7300846" y="2612517"/>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5" name="Rectangle 4">
            <a:extLst>
              <a:ext uri="{FF2B5EF4-FFF2-40B4-BE49-F238E27FC236}">
                <a16:creationId xmlns:a16="http://schemas.microsoft.com/office/drawing/2014/main" id="{8A72DC1A-1F11-6F41-AAC8-0B8AEB3097EB}"/>
              </a:ext>
            </a:extLst>
          </p:cNvPr>
          <p:cNvSpPr/>
          <p:nvPr/>
        </p:nvSpPr>
        <p:spPr>
          <a:xfrm>
            <a:off x="7300846" y="500902"/>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6" name="Rectangle 5">
            <a:extLst>
              <a:ext uri="{FF2B5EF4-FFF2-40B4-BE49-F238E27FC236}">
                <a16:creationId xmlns:a16="http://schemas.microsoft.com/office/drawing/2014/main" id="{3537E5B6-3DF7-E949-8510-D9A680DDF4F9}"/>
              </a:ext>
            </a:extLst>
          </p:cNvPr>
          <p:cNvSpPr/>
          <p:nvPr/>
        </p:nvSpPr>
        <p:spPr>
          <a:xfrm>
            <a:off x="7300846" y="2895304"/>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7" name="Rectangle 6">
            <a:extLst>
              <a:ext uri="{FF2B5EF4-FFF2-40B4-BE49-F238E27FC236}">
                <a16:creationId xmlns:a16="http://schemas.microsoft.com/office/drawing/2014/main" id="{8D4ECB8F-3FDE-3842-9DED-598DEAD2DF79}"/>
              </a:ext>
            </a:extLst>
          </p:cNvPr>
          <p:cNvSpPr/>
          <p:nvPr/>
        </p:nvSpPr>
        <p:spPr>
          <a:xfrm>
            <a:off x="7300846" y="318427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8" name="Rectangle 7">
            <a:extLst>
              <a:ext uri="{FF2B5EF4-FFF2-40B4-BE49-F238E27FC236}">
                <a16:creationId xmlns:a16="http://schemas.microsoft.com/office/drawing/2014/main" id="{53481B8E-D866-994F-85BB-1A6A8A64B285}"/>
              </a:ext>
            </a:extLst>
          </p:cNvPr>
          <p:cNvSpPr/>
          <p:nvPr/>
        </p:nvSpPr>
        <p:spPr>
          <a:xfrm>
            <a:off x="7300846" y="3473246"/>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9" name="Rectangle 8">
            <a:extLst>
              <a:ext uri="{FF2B5EF4-FFF2-40B4-BE49-F238E27FC236}">
                <a16:creationId xmlns:a16="http://schemas.microsoft.com/office/drawing/2014/main" id="{9C1410BE-8E5A-B040-A4E4-9B531C9930B1}"/>
              </a:ext>
            </a:extLst>
          </p:cNvPr>
          <p:cNvSpPr/>
          <p:nvPr/>
        </p:nvSpPr>
        <p:spPr>
          <a:xfrm>
            <a:off x="7300846" y="3756033"/>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10" name="Rectangle 9">
            <a:extLst>
              <a:ext uri="{FF2B5EF4-FFF2-40B4-BE49-F238E27FC236}">
                <a16:creationId xmlns:a16="http://schemas.microsoft.com/office/drawing/2014/main" id="{AA139F59-C9A1-FA48-8028-E9A05D9C6908}"/>
              </a:ext>
            </a:extLst>
          </p:cNvPr>
          <p:cNvSpPr/>
          <p:nvPr/>
        </p:nvSpPr>
        <p:spPr>
          <a:xfrm>
            <a:off x="7300846" y="4035791"/>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11" name="Rectangle 10">
            <a:extLst>
              <a:ext uri="{FF2B5EF4-FFF2-40B4-BE49-F238E27FC236}">
                <a16:creationId xmlns:a16="http://schemas.microsoft.com/office/drawing/2014/main" id="{5B56338D-6497-6A41-A22B-4A3D69C2953E}"/>
              </a:ext>
            </a:extLst>
          </p:cNvPr>
          <p:cNvSpPr/>
          <p:nvPr/>
        </p:nvSpPr>
        <p:spPr>
          <a:xfrm>
            <a:off x="7300846" y="791383"/>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12" name="Rectangle 11">
            <a:extLst>
              <a:ext uri="{FF2B5EF4-FFF2-40B4-BE49-F238E27FC236}">
                <a16:creationId xmlns:a16="http://schemas.microsoft.com/office/drawing/2014/main" id="{8068D8B2-ED79-C74E-BAE9-0AAE430EA828}"/>
              </a:ext>
            </a:extLst>
          </p:cNvPr>
          <p:cNvSpPr/>
          <p:nvPr/>
        </p:nvSpPr>
        <p:spPr>
          <a:xfrm>
            <a:off x="7300846" y="1078478"/>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13" name="Rectangle 12">
            <a:extLst>
              <a:ext uri="{FF2B5EF4-FFF2-40B4-BE49-F238E27FC236}">
                <a16:creationId xmlns:a16="http://schemas.microsoft.com/office/drawing/2014/main" id="{A045ECB3-8786-1944-954E-2FD157E4F659}"/>
              </a:ext>
            </a:extLst>
          </p:cNvPr>
          <p:cNvSpPr/>
          <p:nvPr/>
        </p:nvSpPr>
        <p:spPr>
          <a:xfrm>
            <a:off x="7300846" y="1357503"/>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14" name="Rectangle 13">
            <a:extLst>
              <a:ext uri="{FF2B5EF4-FFF2-40B4-BE49-F238E27FC236}">
                <a16:creationId xmlns:a16="http://schemas.microsoft.com/office/drawing/2014/main" id="{CB2CC604-D5F7-D94D-906E-A287551C811B}"/>
              </a:ext>
            </a:extLst>
          </p:cNvPr>
          <p:cNvSpPr/>
          <p:nvPr/>
        </p:nvSpPr>
        <p:spPr>
          <a:xfrm>
            <a:off x="7300846" y="1643097"/>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pic>
        <p:nvPicPr>
          <p:cNvPr id="17" name="Picture 16">
            <a:extLst>
              <a:ext uri="{FF2B5EF4-FFF2-40B4-BE49-F238E27FC236}">
                <a16:creationId xmlns:a16="http://schemas.microsoft.com/office/drawing/2014/main" id="{50C200DD-B611-A24F-AFAD-46BA7C899DA7}"/>
              </a:ext>
            </a:extLst>
          </p:cNvPr>
          <p:cNvPicPr>
            <a:picLocks noChangeAspect="1"/>
          </p:cNvPicPr>
          <p:nvPr/>
        </p:nvPicPr>
        <p:blipFill>
          <a:blip r:embed="rId2"/>
          <a:stretch>
            <a:fillRect/>
          </a:stretch>
        </p:blipFill>
        <p:spPr>
          <a:xfrm>
            <a:off x="615188" y="2262128"/>
            <a:ext cx="5867908" cy="1726368"/>
          </a:xfrm>
          <a:prstGeom prst="rect">
            <a:avLst/>
          </a:prstGeom>
        </p:spPr>
      </p:pic>
      <p:sp>
        <p:nvSpPr>
          <p:cNvPr id="18" name="TextBox 17">
            <a:extLst>
              <a:ext uri="{FF2B5EF4-FFF2-40B4-BE49-F238E27FC236}">
                <a16:creationId xmlns:a16="http://schemas.microsoft.com/office/drawing/2014/main" id="{0899765B-20B7-4E46-A1DE-89A9D3E78141}"/>
              </a:ext>
            </a:extLst>
          </p:cNvPr>
          <p:cNvSpPr txBox="1"/>
          <p:nvPr/>
        </p:nvSpPr>
        <p:spPr>
          <a:xfrm>
            <a:off x="3155063" y="1828520"/>
            <a:ext cx="1495922" cy="307777"/>
          </a:xfrm>
          <a:prstGeom prst="rect">
            <a:avLst/>
          </a:prstGeom>
          <a:noFill/>
        </p:spPr>
        <p:txBody>
          <a:bodyPr wrap="none" rtlCol="0">
            <a:spAutoFit/>
          </a:bodyPr>
          <a:lstStyle/>
          <a:p>
            <a:r>
              <a:rPr lang="en-US">
                <a:latin typeface="Lato" panose="020F0502020204030203" pitchFamily="34" charset="0"/>
                <a:ea typeface="Lato" panose="020F0502020204030203" pitchFamily="34" charset="0"/>
                <a:cs typeface="Lato" panose="020F0502020204030203" pitchFamily="34" charset="0"/>
              </a:rPr>
              <a:t>&lt;seg no, offset&gt;</a:t>
            </a:r>
          </a:p>
        </p:txBody>
      </p:sp>
      <p:pic>
        <p:nvPicPr>
          <p:cNvPr id="19" name="Picture 18">
            <a:extLst>
              <a:ext uri="{FF2B5EF4-FFF2-40B4-BE49-F238E27FC236}">
                <a16:creationId xmlns:a16="http://schemas.microsoft.com/office/drawing/2014/main" id="{59DC02FF-4101-BD41-8F73-D7C128AFE1D6}"/>
              </a:ext>
            </a:extLst>
          </p:cNvPr>
          <p:cNvPicPr>
            <a:picLocks noChangeAspect="1"/>
          </p:cNvPicPr>
          <p:nvPr/>
        </p:nvPicPr>
        <p:blipFill>
          <a:blip r:embed="rId3"/>
          <a:stretch>
            <a:fillRect/>
          </a:stretch>
        </p:blipFill>
        <p:spPr>
          <a:xfrm>
            <a:off x="3569418" y="4132431"/>
            <a:ext cx="3512378" cy="786244"/>
          </a:xfrm>
          <a:prstGeom prst="rect">
            <a:avLst/>
          </a:prstGeom>
        </p:spPr>
      </p:pic>
      <p:grpSp>
        <p:nvGrpSpPr>
          <p:cNvPr id="30" name="Group 29">
            <a:extLst>
              <a:ext uri="{FF2B5EF4-FFF2-40B4-BE49-F238E27FC236}">
                <a16:creationId xmlns:a16="http://schemas.microsoft.com/office/drawing/2014/main" id="{3273F589-F885-C34D-B9D0-BDDE11C5A5B1}"/>
              </a:ext>
            </a:extLst>
          </p:cNvPr>
          <p:cNvGrpSpPr/>
          <p:nvPr/>
        </p:nvGrpSpPr>
        <p:grpSpPr>
          <a:xfrm>
            <a:off x="6959440" y="462280"/>
            <a:ext cx="315360" cy="1519200"/>
            <a:chOff x="6959440" y="462280"/>
            <a:chExt cx="315360" cy="1519200"/>
          </a:xfrm>
        </p:grpSpPr>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94C6EC95-0F6A-CF4A-8350-B2C12C424239}"/>
                    </a:ext>
                  </a:extLst>
                </p14:cNvPr>
                <p14:cNvContentPartPr/>
                <p14:nvPr/>
              </p14:nvContentPartPr>
              <p14:xfrm>
                <a:off x="6959440" y="472360"/>
                <a:ext cx="71640" cy="70920"/>
              </p14:xfrm>
            </p:contentPart>
          </mc:Choice>
          <mc:Fallback xmlns="">
            <p:pic>
              <p:nvPicPr>
                <p:cNvPr id="20" name="Ink 19">
                  <a:extLst>
                    <a:ext uri="{FF2B5EF4-FFF2-40B4-BE49-F238E27FC236}">
                      <a16:creationId xmlns:a16="http://schemas.microsoft.com/office/drawing/2014/main" id="{94C6EC95-0F6A-CF4A-8350-B2C12C424239}"/>
                    </a:ext>
                  </a:extLst>
                </p:cNvPr>
                <p:cNvPicPr/>
                <p:nvPr/>
              </p:nvPicPr>
              <p:blipFill>
                <a:blip r:embed="rId5"/>
                <a:stretch>
                  <a:fillRect/>
                </a:stretch>
              </p:blipFill>
              <p:spPr>
                <a:xfrm>
                  <a:off x="6943960" y="456880"/>
                  <a:ext cx="10224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72E1B408-3E63-8648-8E18-31892CD591F3}"/>
                    </a:ext>
                  </a:extLst>
                </p14:cNvPr>
                <p14:cNvContentPartPr/>
                <p14:nvPr/>
              </p14:nvContentPartPr>
              <p14:xfrm>
                <a:off x="7081480" y="462280"/>
                <a:ext cx="51120" cy="96840"/>
              </p14:xfrm>
            </p:contentPart>
          </mc:Choice>
          <mc:Fallback xmlns="">
            <p:pic>
              <p:nvPicPr>
                <p:cNvPr id="21" name="Ink 20">
                  <a:extLst>
                    <a:ext uri="{FF2B5EF4-FFF2-40B4-BE49-F238E27FC236}">
                      <a16:creationId xmlns:a16="http://schemas.microsoft.com/office/drawing/2014/main" id="{72E1B408-3E63-8648-8E18-31892CD591F3}"/>
                    </a:ext>
                  </a:extLst>
                </p:cNvPr>
                <p:cNvPicPr/>
                <p:nvPr/>
              </p:nvPicPr>
              <p:blipFill>
                <a:blip r:embed="rId7"/>
                <a:stretch>
                  <a:fillRect/>
                </a:stretch>
              </p:blipFill>
              <p:spPr>
                <a:xfrm>
                  <a:off x="7066000" y="446800"/>
                  <a:ext cx="8172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8379A03F-F80B-8144-AC28-47D6D3751184}"/>
                    </a:ext>
                  </a:extLst>
                </p14:cNvPr>
                <p14:cNvContentPartPr/>
                <p14:nvPr/>
              </p14:nvContentPartPr>
              <p14:xfrm>
                <a:off x="7163200" y="497560"/>
                <a:ext cx="111600" cy="5400"/>
              </p14:xfrm>
            </p:contentPart>
          </mc:Choice>
          <mc:Fallback xmlns="">
            <p:pic>
              <p:nvPicPr>
                <p:cNvPr id="22" name="Ink 21">
                  <a:extLst>
                    <a:ext uri="{FF2B5EF4-FFF2-40B4-BE49-F238E27FC236}">
                      <a16:creationId xmlns:a16="http://schemas.microsoft.com/office/drawing/2014/main" id="{8379A03F-F80B-8144-AC28-47D6D3751184}"/>
                    </a:ext>
                  </a:extLst>
                </p:cNvPr>
                <p:cNvPicPr/>
                <p:nvPr/>
              </p:nvPicPr>
              <p:blipFill>
                <a:blip r:embed="rId9"/>
                <a:stretch>
                  <a:fillRect/>
                </a:stretch>
              </p:blipFill>
              <p:spPr>
                <a:xfrm>
                  <a:off x="7147720" y="482080"/>
                  <a:ext cx="1422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A8B2F572-790B-2F46-8552-58B5D9A12891}"/>
                    </a:ext>
                  </a:extLst>
                </p14:cNvPr>
                <p14:cNvContentPartPr/>
                <p14:nvPr/>
              </p14:nvContentPartPr>
              <p14:xfrm>
                <a:off x="7193080" y="533200"/>
                <a:ext cx="25920" cy="1435320"/>
              </p14:xfrm>
            </p:contentPart>
          </mc:Choice>
          <mc:Fallback xmlns="">
            <p:pic>
              <p:nvPicPr>
                <p:cNvPr id="28" name="Ink 27">
                  <a:extLst>
                    <a:ext uri="{FF2B5EF4-FFF2-40B4-BE49-F238E27FC236}">
                      <a16:creationId xmlns:a16="http://schemas.microsoft.com/office/drawing/2014/main" id="{A8B2F572-790B-2F46-8552-58B5D9A12891}"/>
                    </a:ext>
                  </a:extLst>
                </p:cNvPr>
                <p:cNvPicPr/>
                <p:nvPr/>
              </p:nvPicPr>
              <p:blipFill>
                <a:blip r:embed="rId11"/>
                <a:stretch>
                  <a:fillRect/>
                </a:stretch>
              </p:blipFill>
              <p:spPr>
                <a:xfrm>
                  <a:off x="7177382" y="517716"/>
                  <a:ext cx="56951" cy="146592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9" name="Ink 28">
                  <a:extLst>
                    <a:ext uri="{FF2B5EF4-FFF2-40B4-BE49-F238E27FC236}">
                      <a16:creationId xmlns:a16="http://schemas.microsoft.com/office/drawing/2014/main" id="{75A43F86-30A3-1E47-8EBB-86E3881FDBEF}"/>
                    </a:ext>
                  </a:extLst>
                </p14:cNvPr>
                <p14:cNvContentPartPr/>
                <p14:nvPr/>
              </p14:nvContentPartPr>
              <p14:xfrm>
                <a:off x="7167880" y="1889680"/>
                <a:ext cx="91800" cy="91800"/>
              </p14:xfrm>
            </p:contentPart>
          </mc:Choice>
          <mc:Fallback xmlns="">
            <p:pic>
              <p:nvPicPr>
                <p:cNvPr id="29" name="Ink 28">
                  <a:extLst>
                    <a:ext uri="{FF2B5EF4-FFF2-40B4-BE49-F238E27FC236}">
                      <a16:creationId xmlns:a16="http://schemas.microsoft.com/office/drawing/2014/main" id="{75A43F86-30A3-1E47-8EBB-86E3881FDBEF}"/>
                    </a:ext>
                  </a:extLst>
                </p:cNvPr>
                <p:cNvPicPr/>
                <p:nvPr/>
              </p:nvPicPr>
              <p:blipFill>
                <a:blip r:embed="rId13"/>
                <a:stretch>
                  <a:fillRect/>
                </a:stretch>
              </p:blipFill>
              <p:spPr>
                <a:xfrm>
                  <a:off x="7152400" y="1874200"/>
                  <a:ext cx="122400" cy="122400"/>
                </a:xfrm>
                <a:prstGeom prst="rect">
                  <a:avLst/>
                </a:prstGeom>
              </p:spPr>
            </p:pic>
          </mc:Fallback>
        </mc:AlternateContent>
      </p:grpSp>
      <p:grpSp>
        <p:nvGrpSpPr>
          <p:cNvPr id="37" name="Group 36">
            <a:extLst>
              <a:ext uri="{FF2B5EF4-FFF2-40B4-BE49-F238E27FC236}">
                <a16:creationId xmlns:a16="http://schemas.microsoft.com/office/drawing/2014/main" id="{946825AF-E9F9-C248-AE49-B471A7E99861}"/>
              </a:ext>
            </a:extLst>
          </p:cNvPr>
          <p:cNvGrpSpPr/>
          <p:nvPr/>
        </p:nvGrpSpPr>
        <p:grpSpPr>
          <a:xfrm>
            <a:off x="6949360" y="2575480"/>
            <a:ext cx="351000" cy="1707120"/>
            <a:chOff x="6949360" y="2575480"/>
            <a:chExt cx="351000" cy="1707120"/>
          </a:xfrm>
        </p:grpSpPr>
        <mc:AlternateContent xmlns:mc="http://schemas.openxmlformats.org/markup-compatibility/2006" xmlns:p14="http://schemas.microsoft.com/office/powerpoint/2010/main">
          <mc:Choice Requires="p14">
            <p:contentPart p14:bwMode="auto" r:id="rId14">
              <p14:nvContentPartPr>
                <p14:cNvPr id="31" name="Ink 30">
                  <a:extLst>
                    <a:ext uri="{FF2B5EF4-FFF2-40B4-BE49-F238E27FC236}">
                      <a16:creationId xmlns:a16="http://schemas.microsoft.com/office/drawing/2014/main" id="{4126720A-4D81-2740-83EF-4040D5FDC245}"/>
                    </a:ext>
                  </a:extLst>
                </p14:cNvPr>
                <p14:cNvContentPartPr/>
                <p14:nvPr/>
              </p14:nvContentPartPr>
              <p14:xfrm>
                <a:off x="6949360" y="2575480"/>
                <a:ext cx="76680" cy="178200"/>
              </p14:xfrm>
            </p:contentPart>
          </mc:Choice>
          <mc:Fallback xmlns="">
            <p:pic>
              <p:nvPicPr>
                <p:cNvPr id="31" name="Ink 30">
                  <a:extLst>
                    <a:ext uri="{FF2B5EF4-FFF2-40B4-BE49-F238E27FC236}">
                      <a16:creationId xmlns:a16="http://schemas.microsoft.com/office/drawing/2014/main" id="{4126720A-4D81-2740-83EF-4040D5FDC245}"/>
                    </a:ext>
                  </a:extLst>
                </p:cNvPr>
                <p:cNvPicPr/>
                <p:nvPr/>
              </p:nvPicPr>
              <p:blipFill>
                <a:blip r:embed="rId15"/>
                <a:stretch>
                  <a:fillRect/>
                </a:stretch>
              </p:blipFill>
              <p:spPr>
                <a:xfrm>
                  <a:off x="6933880" y="2560000"/>
                  <a:ext cx="1072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 name="Ink 31">
                  <a:extLst>
                    <a:ext uri="{FF2B5EF4-FFF2-40B4-BE49-F238E27FC236}">
                      <a16:creationId xmlns:a16="http://schemas.microsoft.com/office/drawing/2014/main" id="{3BEAEF5B-7A67-7F45-A561-53962EEBCB13}"/>
                    </a:ext>
                  </a:extLst>
                </p14:cNvPr>
                <p14:cNvContentPartPr/>
                <p14:nvPr/>
              </p14:nvContentPartPr>
              <p14:xfrm>
                <a:off x="6959440" y="2636320"/>
                <a:ext cx="173160" cy="86760"/>
              </p14:xfrm>
            </p:contentPart>
          </mc:Choice>
          <mc:Fallback xmlns="">
            <p:pic>
              <p:nvPicPr>
                <p:cNvPr id="32" name="Ink 31">
                  <a:extLst>
                    <a:ext uri="{FF2B5EF4-FFF2-40B4-BE49-F238E27FC236}">
                      <a16:creationId xmlns:a16="http://schemas.microsoft.com/office/drawing/2014/main" id="{3BEAEF5B-7A67-7F45-A561-53962EEBCB13}"/>
                    </a:ext>
                  </a:extLst>
                </p:cNvPr>
                <p:cNvPicPr/>
                <p:nvPr/>
              </p:nvPicPr>
              <p:blipFill>
                <a:blip r:embed="rId17"/>
                <a:stretch>
                  <a:fillRect/>
                </a:stretch>
              </p:blipFill>
              <p:spPr>
                <a:xfrm>
                  <a:off x="6943960" y="2620775"/>
                  <a:ext cx="203760" cy="11748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FD7CD36D-9FBD-7349-B15E-80B2262EE754}"/>
                    </a:ext>
                  </a:extLst>
                </p14:cNvPr>
                <p14:cNvContentPartPr/>
                <p14:nvPr/>
              </p14:nvContentPartPr>
              <p14:xfrm>
                <a:off x="7158160" y="2646400"/>
                <a:ext cx="91080" cy="5400"/>
              </p14:xfrm>
            </p:contentPart>
          </mc:Choice>
          <mc:Fallback xmlns="">
            <p:pic>
              <p:nvPicPr>
                <p:cNvPr id="33" name="Ink 32">
                  <a:extLst>
                    <a:ext uri="{FF2B5EF4-FFF2-40B4-BE49-F238E27FC236}">
                      <a16:creationId xmlns:a16="http://schemas.microsoft.com/office/drawing/2014/main" id="{FD7CD36D-9FBD-7349-B15E-80B2262EE754}"/>
                    </a:ext>
                  </a:extLst>
                </p:cNvPr>
                <p:cNvPicPr/>
                <p:nvPr/>
              </p:nvPicPr>
              <p:blipFill>
                <a:blip r:embed="rId19"/>
                <a:stretch>
                  <a:fillRect/>
                </a:stretch>
              </p:blipFill>
              <p:spPr>
                <a:xfrm>
                  <a:off x="7142741" y="2630920"/>
                  <a:ext cx="1215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31A569B7-DDE8-C543-B9D1-4B5EF150E465}"/>
                    </a:ext>
                  </a:extLst>
                </p14:cNvPr>
                <p14:cNvContentPartPr/>
                <p14:nvPr/>
              </p14:nvContentPartPr>
              <p14:xfrm>
                <a:off x="7198120" y="2677000"/>
                <a:ext cx="36000" cy="1605600"/>
              </p14:xfrm>
            </p:contentPart>
          </mc:Choice>
          <mc:Fallback xmlns="">
            <p:pic>
              <p:nvPicPr>
                <p:cNvPr id="35" name="Ink 34">
                  <a:extLst>
                    <a:ext uri="{FF2B5EF4-FFF2-40B4-BE49-F238E27FC236}">
                      <a16:creationId xmlns:a16="http://schemas.microsoft.com/office/drawing/2014/main" id="{31A569B7-DDE8-C543-B9D1-4B5EF150E465}"/>
                    </a:ext>
                  </a:extLst>
                </p:cNvPr>
                <p:cNvPicPr/>
                <p:nvPr/>
              </p:nvPicPr>
              <p:blipFill>
                <a:blip r:embed="rId21"/>
                <a:stretch>
                  <a:fillRect/>
                </a:stretch>
              </p:blipFill>
              <p:spPr>
                <a:xfrm>
                  <a:off x="7182484" y="2661523"/>
                  <a:ext cx="66909" cy="163619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6DC38C42-F251-FC4C-8236-5B2FEDFDF927}"/>
                    </a:ext>
                  </a:extLst>
                </p14:cNvPr>
                <p14:cNvContentPartPr/>
                <p14:nvPr/>
              </p14:nvContentPartPr>
              <p14:xfrm>
                <a:off x="7177960" y="4170640"/>
                <a:ext cx="122400" cy="101880"/>
              </p14:xfrm>
            </p:contentPart>
          </mc:Choice>
          <mc:Fallback xmlns="">
            <p:pic>
              <p:nvPicPr>
                <p:cNvPr id="36" name="Ink 35">
                  <a:extLst>
                    <a:ext uri="{FF2B5EF4-FFF2-40B4-BE49-F238E27FC236}">
                      <a16:creationId xmlns:a16="http://schemas.microsoft.com/office/drawing/2014/main" id="{6DC38C42-F251-FC4C-8236-5B2FEDFDF927}"/>
                    </a:ext>
                  </a:extLst>
                </p:cNvPr>
                <p:cNvPicPr/>
                <p:nvPr/>
              </p:nvPicPr>
              <p:blipFill>
                <a:blip r:embed="rId23"/>
                <a:stretch>
                  <a:fillRect/>
                </a:stretch>
              </p:blipFill>
              <p:spPr>
                <a:xfrm>
                  <a:off x="7162480" y="4155160"/>
                  <a:ext cx="153000" cy="132480"/>
                </a:xfrm>
                <a:prstGeom prst="rect">
                  <a:avLst/>
                </a:prstGeom>
              </p:spPr>
            </p:pic>
          </mc:Fallback>
        </mc:AlternateContent>
      </p:grpSp>
    </p:spTree>
    <p:extLst>
      <p:ext uri="{BB962C8B-B14F-4D97-AF65-F5344CB8AC3E}">
        <p14:creationId xmlns:p14="http://schemas.microsoft.com/office/powerpoint/2010/main" val="1499478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E77E9F6-8FB5-F748-812B-347C213D58BD}"/>
              </a:ext>
            </a:extLst>
          </p:cNvPr>
          <p:cNvSpPr/>
          <p:nvPr/>
        </p:nvSpPr>
        <p:spPr>
          <a:xfrm>
            <a:off x="7300846" y="146304"/>
            <a:ext cx="1463040" cy="4997196"/>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72183EC-E12A-0246-8F41-2ABD56243E3E}"/>
              </a:ext>
            </a:extLst>
          </p:cNvPr>
          <p:cNvSpPr>
            <a:spLocks noGrp="1"/>
          </p:cNvSpPr>
          <p:nvPr>
            <p:ph type="title"/>
          </p:nvPr>
        </p:nvSpPr>
        <p:spPr/>
        <p:txBody>
          <a:bodyPr>
            <a:normAutofit fontScale="90000"/>
          </a:bodyPr>
          <a:lstStyle/>
          <a:p>
            <a:r>
              <a:rPr lang="en-US"/>
              <a:t>Q1b: pure segmentation</a:t>
            </a:r>
          </a:p>
        </p:txBody>
      </p:sp>
      <p:sp>
        <p:nvSpPr>
          <p:cNvPr id="3" name="Text Placeholder 2">
            <a:extLst>
              <a:ext uri="{FF2B5EF4-FFF2-40B4-BE49-F238E27FC236}">
                <a16:creationId xmlns:a16="http://schemas.microsoft.com/office/drawing/2014/main" id="{3C5A1568-26BF-9848-8F45-EE6325B45750}"/>
              </a:ext>
            </a:extLst>
          </p:cNvPr>
          <p:cNvSpPr>
            <a:spLocks noGrp="1"/>
          </p:cNvSpPr>
          <p:nvPr>
            <p:ph type="body" idx="1"/>
          </p:nvPr>
        </p:nvSpPr>
        <p:spPr>
          <a:xfrm>
            <a:off x="729450" y="1460025"/>
            <a:ext cx="4638078" cy="2880000"/>
          </a:xfrm>
        </p:spPr>
        <p:txBody>
          <a:bodyPr/>
          <a:lstStyle/>
          <a:p>
            <a:pPr marL="146050" indent="0">
              <a:buNone/>
            </a:pPr>
            <a:r>
              <a:rPr lang="en-US"/>
              <a:t>find out the logical address and physical address for the following processor actions: </a:t>
            </a:r>
          </a:p>
          <a:p>
            <a:pPr marL="146050" indent="0">
              <a:buNone/>
            </a:pPr>
            <a:endParaRPr lang="en-US"/>
          </a:p>
        </p:txBody>
      </p:sp>
      <p:sp>
        <p:nvSpPr>
          <p:cNvPr id="4" name="Rectangle 3">
            <a:extLst>
              <a:ext uri="{FF2B5EF4-FFF2-40B4-BE49-F238E27FC236}">
                <a16:creationId xmlns:a16="http://schemas.microsoft.com/office/drawing/2014/main" id="{A64D7182-D838-8847-BEE3-88D9C6142D41}"/>
              </a:ext>
            </a:extLst>
          </p:cNvPr>
          <p:cNvSpPr/>
          <p:nvPr/>
        </p:nvSpPr>
        <p:spPr>
          <a:xfrm>
            <a:off x="7300846" y="2612517"/>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5" name="Rectangle 4">
            <a:extLst>
              <a:ext uri="{FF2B5EF4-FFF2-40B4-BE49-F238E27FC236}">
                <a16:creationId xmlns:a16="http://schemas.microsoft.com/office/drawing/2014/main" id="{8A72DC1A-1F11-6F41-AAC8-0B8AEB3097EB}"/>
              </a:ext>
            </a:extLst>
          </p:cNvPr>
          <p:cNvSpPr/>
          <p:nvPr/>
        </p:nvSpPr>
        <p:spPr>
          <a:xfrm>
            <a:off x="7300846" y="500902"/>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6" name="Rectangle 5">
            <a:extLst>
              <a:ext uri="{FF2B5EF4-FFF2-40B4-BE49-F238E27FC236}">
                <a16:creationId xmlns:a16="http://schemas.microsoft.com/office/drawing/2014/main" id="{3537E5B6-3DF7-E949-8510-D9A680DDF4F9}"/>
              </a:ext>
            </a:extLst>
          </p:cNvPr>
          <p:cNvSpPr/>
          <p:nvPr/>
        </p:nvSpPr>
        <p:spPr>
          <a:xfrm>
            <a:off x="7300846" y="2895304"/>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7" name="Rectangle 6">
            <a:extLst>
              <a:ext uri="{FF2B5EF4-FFF2-40B4-BE49-F238E27FC236}">
                <a16:creationId xmlns:a16="http://schemas.microsoft.com/office/drawing/2014/main" id="{8D4ECB8F-3FDE-3842-9DED-598DEAD2DF79}"/>
              </a:ext>
            </a:extLst>
          </p:cNvPr>
          <p:cNvSpPr/>
          <p:nvPr/>
        </p:nvSpPr>
        <p:spPr>
          <a:xfrm>
            <a:off x="7300846" y="318427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8" name="Rectangle 7">
            <a:extLst>
              <a:ext uri="{FF2B5EF4-FFF2-40B4-BE49-F238E27FC236}">
                <a16:creationId xmlns:a16="http://schemas.microsoft.com/office/drawing/2014/main" id="{53481B8E-D866-994F-85BB-1A6A8A64B285}"/>
              </a:ext>
            </a:extLst>
          </p:cNvPr>
          <p:cNvSpPr/>
          <p:nvPr/>
        </p:nvSpPr>
        <p:spPr>
          <a:xfrm>
            <a:off x="7300846" y="3473246"/>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9" name="Rectangle 8">
            <a:extLst>
              <a:ext uri="{FF2B5EF4-FFF2-40B4-BE49-F238E27FC236}">
                <a16:creationId xmlns:a16="http://schemas.microsoft.com/office/drawing/2014/main" id="{9C1410BE-8E5A-B040-A4E4-9B531C9930B1}"/>
              </a:ext>
            </a:extLst>
          </p:cNvPr>
          <p:cNvSpPr/>
          <p:nvPr/>
        </p:nvSpPr>
        <p:spPr>
          <a:xfrm>
            <a:off x="7300846" y="3756033"/>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10" name="Rectangle 9">
            <a:extLst>
              <a:ext uri="{FF2B5EF4-FFF2-40B4-BE49-F238E27FC236}">
                <a16:creationId xmlns:a16="http://schemas.microsoft.com/office/drawing/2014/main" id="{AA139F59-C9A1-FA48-8028-E9A05D9C6908}"/>
              </a:ext>
            </a:extLst>
          </p:cNvPr>
          <p:cNvSpPr/>
          <p:nvPr/>
        </p:nvSpPr>
        <p:spPr>
          <a:xfrm>
            <a:off x="7300846" y="4035791"/>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11" name="Rectangle 10">
            <a:extLst>
              <a:ext uri="{FF2B5EF4-FFF2-40B4-BE49-F238E27FC236}">
                <a16:creationId xmlns:a16="http://schemas.microsoft.com/office/drawing/2014/main" id="{5B56338D-6497-6A41-A22B-4A3D69C2953E}"/>
              </a:ext>
            </a:extLst>
          </p:cNvPr>
          <p:cNvSpPr/>
          <p:nvPr/>
        </p:nvSpPr>
        <p:spPr>
          <a:xfrm>
            <a:off x="7300846" y="791383"/>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12" name="Rectangle 11">
            <a:extLst>
              <a:ext uri="{FF2B5EF4-FFF2-40B4-BE49-F238E27FC236}">
                <a16:creationId xmlns:a16="http://schemas.microsoft.com/office/drawing/2014/main" id="{8068D8B2-ED79-C74E-BAE9-0AAE430EA828}"/>
              </a:ext>
            </a:extLst>
          </p:cNvPr>
          <p:cNvSpPr/>
          <p:nvPr/>
        </p:nvSpPr>
        <p:spPr>
          <a:xfrm>
            <a:off x="7300846" y="1078478"/>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13" name="Rectangle 12">
            <a:extLst>
              <a:ext uri="{FF2B5EF4-FFF2-40B4-BE49-F238E27FC236}">
                <a16:creationId xmlns:a16="http://schemas.microsoft.com/office/drawing/2014/main" id="{A045ECB3-8786-1944-954E-2FD157E4F659}"/>
              </a:ext>
            </a:extLst>
          </p:cNvPr>
          <p:cNvSpPr/>
          <p:nvPr/>
        </p:nvSpPr>
        <p:spPr>
          <a:xfrm>
            <a:off x="7300846" y="1357503"/>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14" name="Rectangle 13">
            <a:extLst>
              <a:ext uri="{FF2B5EF4-FFF2-40B4-BE49-F238E27FC236}">
                <a16:creationId xmlns:a16="http://schemas.microsoft.com/office/drawing/2014/main" id="{CB2CC604-D5F7-D94D-906E-A287551C811B}"/>
              </a:ext>
            </a:extLst>
          </p:cNvPr>
          <p:cNvSpPr/>
          <p:nvPr/>
        </p:nvSpPr>
        <p:spPr>
          <a:xfrm>
            <a:off x="7300846" y="1643097"/>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pic>
        <p:nvPicPr>
          <p:cNvPr id="18" name="Picture 17">
            <a:extLst>
              <a:ext uri="{FF2B5EF4-FFF2-40B4-BE49-F238E27FC236}">
                <a16:creationId xmlns:a16="http://schemas.microsoft.com/office/drawing/2014/main" id="{BC32799D-6DF4-0649-AFE3-1CCBDB4713C4}"/>
              </a:ext>
            </a:extLst>
          </p:cNvPr>
          <p:cNvPicPr>
            <a:picLocks noChangeAspect="1"/>
          </p:cNvPicPr>
          <p:nvPr/>
        </p:nvPicPr>
        <p:blipFill>
          <a:blip r:embed="rId2"/>
          <a:stretch>
            <a:fillRect/>
          </a:stretch>
        </p:blipFill>
        <p:spPr>
          <a:xfrm>
            <a:off x="594914" y="2302885"/>
            <a:ext cx="5949009" cy="1666085"/>
          </a:xfrm>
          <a:prstGeom prst="rect">
            <a:avLst/>
          </a:prstGeom>
        </p:spPr>
      </p:pic>
      <p:pic>
        <p:nvPicPr>
          <p:cNvPr id="19" name="Picture 18">
            <a:extLst>
              <a:ext uri="{FF2B5EF4-FFF2-40B4-BE49-F238E27FC236}">
                <a16:creationId xmlns:a16="http://schemas.microsoft.com/office/drawing/2014/main" id="{660DCD5E-5877-5347-8545-F97E37E93B84}"/>
              </a:ext>
            </a:extLst>
          </p:cNvPr>
          <p:cNvPicPr>
            <a:picLocks noChangeAspect="1"/>
          </p:cNvPicPr>
          <p:nvPr/>
        </p:nvPicPr>
        <p:blipFill>
          <a:blip r:embed="rId3"/>
          <a:stretch>
            <a:fillRect/>
          </a:stretch>
        </p:blipFill>
        <p:spPr>
          <a:xfrm>
            <a:off x="3569418" y="4132431"/>
            <a:ext cx="3512378" cy="786244"/>
          </a:xfrm>
          <a:prstGeom prst="rect">
            <a:avLst/>
          </a:prstGeom>
        </p:spPr>
      </p:pic>
      <p:grpSp>
        <p:nvGrpSpPr>
          <p:cNvPr id="25" name="Group 24">
            <a:extLst>
              <a:ext uri="{FF2B5EF4-FFF2-40B4-BE49-F238E27FC236}">
                <a16:creationId xmlns:a16="http://schemas.microsoft.com/office/drawing/2014/main" id="{F4454196-52B5-FD4E-B96C-01271514E220}"/>
              </a:ext>
            </a:extLst>
          </p:cNvPr>
          <p:cNvGrpSpPr/>
          <p:nvPr/>
        </p:nvGrpSpPr>
        <p:grpSpPr>
          <a:xfrm>
            <a:off x="6995080" y="487480"/>
            <a:ext cx="284760" cy="1387440"/>
            <a:chOff x="6995080" y="487480"/>
            <a:chExt cx="284760" cy="1387440"/>
          </a:xfrm>
        </p:grpSpPr>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89B75B05-4A1D-DB45-8F35-2AE8AF8D1750}"/>
                    </a:ext>
                  </a:extLst>
                </p14:cNvPr>
                <p14:cNvContentPartPr/>
                <p14:nvPr/>
              </p14:nvContentPartPr>
              <p14:xfrm>
                <a:off x="6995080" y="533200"/>
                <a:ext cx="76680" cy="76680"/>
              </p14:xfrm>
            </p:contentPart>
          </mc:Choice>
          <mc:Fallback xmlns="">
            <p:pic>
              <p:nvPicPr>
                <p:cNvPr id="20" name="Ink 19">
                  <a:extLst>
                    <a:ext uri="{FF2B5EF4-FFF2-40B4-BE49-F238E27FC236}">
                      <a16:creationId xmlns:a16="http://schemas.microsoft.com/office/drawing/2014/main" id="{89B75B05-4A1D-DB45-8F35-2AE8AF8D1750}"/>
                    </a:ext>
                  </a:extLst>
                </p:cNvPr>
                <p:cNvPicPr/>
                <p:nvPr/>
              </p:nvPicPr>
              <p:blipFill>
                <a:blip r:embed="rId5"/>
                <a:stretch>
                  <a:fillRect/>
                </a:stretch>
              </p:blipFill>
              <p:spPr>
                <a:xfrm>
                  <a:off x="6979600" y="517647"/>
                  <a:ext cx="107280" cy="10742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2AB00D19-5727-A341-923B-33FF45BA27DD}"/>
                    </a:ext>
                  </a:extLst>
                </p14:cNvPr>
                <p14:cNvContentPartPr/>
                <p14:nvPr/>
              </p14:nvContentPartPr>
              <p14:xfrm>
                <a:off x="7096600" y="487480"/>
                <a:ext cx="75960" cy="137520"/>
              </p14:xfrm>
            </p:contentPart>
          </mc:Choice>
          <mc:Fallback xmlns="">
            <p:pic>
              <p:nvPicPr>
                <p:cNvPr id="21" name="Ink 20">
                  <a:extLst>
                    <a:ext uri="{FF2B5EF4-FFF2-40B4-BE49-F238E27FC236}">
                      <a16:creationId xmlns:a16="http://schemas.microsoft.com/office/drawing/2014/main" id="{2AB00D19-5727-A341-923B-33FF45BA27DD}"/>
                    </a:ext>
                  </a:extLst>
                </p:cNvPr>
                <p:cNvPicPr/>
                <p:nvPr/>
              </p:nvPicPr>
              <p:blipFill>
                <a:blip r:embed="rId7"/>
                <a:stretch>
                  <a:fillRect/>
                </a:stretch>
              </p:blipFill>
              <p:spPr>
                <a:xfrm>
                  <a:off x="7081193" y="472000"/>
                  <a:ext cx="106416"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63FEAD34-82B8-FA48-99C8-CDB7B5D54DD5}"/>
                    </a:ext>
                  </a:extLst>
                </p14:cNvPr>
                <p14:cNvContentPartPr/>
                <p14:nvPr/>
              </p14:nvContentPartPr>
              <p14:xfrm>
                <a:off x="7183000" y="568840"/>
                <a:ext cx="91800" cy="5400"/>
              </p14:xfrm>
            </p:contentPart>
          </mc:Choice>
          <mc:Fallback xmlns="">
            <p:pic>
              <p:nvPicPr>
                <p:cNvPr id="22" name="Ink 21">
                  <a:extLst>
                    <a:ext uri="{FF2B5EF4-FFF2-40B4-BE49-F238E27FC236}">
                      <a16:creationId xmlns:a16="http://schemas.microsoft.com/office/drawing/2014/main" id="{63FEAD34-82B8-FA48-99C8-CDB7B5D54DD5}"/>
                    </a:ext>
                  </a:extLst>
                </p:cNvPr>
                <p:cNvPicPr/>
                <p:nvPr/>
              </p:nvPicPr>
              <p:blipFill>
                <a:blip r:embed="rId9"/>
                <a:stretch>
                  <a:fillRect/>
                </a:stretch>
              </p:blipFill>
              <p:spPr>
                <a:xfrm>
                  <a:off x="7167520" y="553360"/>
                  <a:ext cx="1224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CE1CA240-5CCF-EA4F-96DF-57E207F5762F}"/>
                    </a:ext>
                  </a:extLst>
                </p14:cNvPr>
                <p14:cNvContentPartPr/>
                <p14:nvPr/>
              </p14:nvContentPartPr>
              <p14:xfrm>
                <a:off x="7203160" y="599440"/>
                <a:ext cx="20520" cy="1275480"/>
              </p14:xfrm>
            </p:contentPart>
          </mc:Choice>
          <mc:Fallback xmlns="">
            <p:pic>
              <p:nvPicPr>
                <p:cNvPr id="23" name="Ink 22">
                  <a:extLst>
                    <a:ext uri="{FF2B5EF4-FFF2-40B4-BE49-F238E27FC236}">
                      <a16:creationId xmlns:a16="http://schemas.microsoft.com/office/drawing/2014/main" id="{CE1CA240-5CCF-EA4F-96DF-57E207F5762F}"/>
                    </a:ext>
                  </a:extLst>
                </p:cNvPr>
                <p:cNvPicPr/>
                <p:nvPr/>
              </p:nvPicPr>
              <p:blipFill>
                <a:blip r:embed="rId11"/>
                <a:stretch>
                  <a:fillRect/>
                </a:stretch>
              </p:blipFill>
              <p:spPr>
                <a:xfrm>
                  <a:off x="7187680" y="583960"/>
                  <a:ext cx="51120" cy="1306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91DE20C5-C2F4-0B46-983E-403F8D926447}"/>
                    </a:ext>
                  </a:extLst>
                </p14:cNvPr>
                <p14:cNvContentPartPr/>
                <p14:nvPr/>
              </p14:nvContentPartPr>
              <p14:xfrm>
                <a:off x="7147360" y="1757560"/>
                <a:ext cx="132480" cy="117360"/>
              </p14:xfrm>
            </p:contentPart>
          </mc:Choice>
          <mc:Fallback xmlns="">
            <p:pic>
              <p:nvPicPr>
                <p:cNvPr id="24" name="Ink 23">
                  <a:extLst>
                    <a:ext uri="{FF2B5EF4-FFF2-40B4-BE49-F238E27FC236}">
                      <a16:creationId xmlns:a16="http://schemas.microsoft.com/office/drawing/2014/main" id="{91DE20C5-C2F4-0B46-983E-403F8D926447}"/>
                    </a:ext>
                  </a:extLst>
                </p:cNvPr>
                <p:cNvPicPr/>
                <p:nvPr/>
              </p:nvPicPr>
              <p:blipFill>
                <a:blip r:embed="rId13"/>
                <a:stretch>
                  <a:fillRect/>
                </a:stretch>
              </p:blipFill>
              <p:spPr>
                <a:xfrm>
                  <a:off x="7131838" y="1742080"/>
                  <a:ext cx="163163" cy="147960"/>
                </a:xfrm>
                <a:prstGeom prst="rect">
                  <a:avLst/>
                </a:prstGeom>
              </p:spPr>
            </p:pic>
          </mc:Fallback>
        </mc:AlternateContent>
      </p:grpSp>
      <p:grpSp>
        <p:nvGrpSpPr>
          <p:cNvPr id="31" name="Group 30">
            <a:extLst>
              <a:ext uri="{FF2B5EF4-FFF2-40B4-BE49-F238E27FC236}">
                <a16:creationId xmlns:a16="http://schemas.microsoft.com/office/drawing/2014/main" id="{D30FE5A2-1F97-D04F-9653-3A748A52AC68}"/>
              </a:ext>
            </a:extLst>
          </p:cNvPr>
          <p:cNvGrpSpPr/>
          <p:nvPr/>
        </p:nvGrpSpPr>
        <p:grpSpPr>
          <a:xfrm>
            <a:off x="6908680" y="2560000"/>
            <a:ext cx="396360" cy="1720440"/>
            <a:chOff x="6908680" y="2560000"/>
            <a:chExt cx="396360" cy="1720440"/>
          </a:xfrm>
        </p:grpSpPr>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14693080-02EE-E849-A890-AA8E75B16905}"/>
                    </a:ext>
                  </a:extLst>
                </p14:cNvPr>
                <p14:cNvContentPartPr/>
                <p14:nvPr/>
              </p14:nvContentPartPr>
              <p14:xfrm>
                <a:off x="6908680" y="2560000"/>
                <a:ext cx="71640" cy="198360"/>
              </p14:xfrm>
            </p:contentPart>
          </mc:Choice>
          <mc:Fallback xmlns="">
            <p:pic>
              <p:nvPicPr>
                <p:cNvPr id="26" name="Ink 25">
                  <a:extLst>
                    <a:ext uri="{FF2B5EF4-FFF2-40B4-BE49-F238E27FC236}">
                      <a16:creationId xmlns:a16="http://schemas.microsoft.com/office/drawing/2014/main" id="{14693080-02EE-E849-A890-AA8E75B16905}"/>
                    </a:ext>
                  </a:extLst>
                </p:cNvPr>
                <p:cNvPicPr/>
                <p:nvPr/>
              </p:nvPicPr>
              <p:blipFill>
                <a:blip r:embed="rId15"/>
                <a:stretch>
                  <a:fillRect/>
                </a:stretch>
              </p:blipFill>
              <p:spPr>
                <a:xfrm>
                  <a:off x="6893200" y="2544520"/>
                  <a:ext cx="10224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Ink 26">
                  <a:extLst>
                    <a:ext uri="{FF2B5EF4-FFF2-40B4-BE49-F238E27FC236}">
                      <a16:creationId xmlns:a16="http://schemas.microsoft.com/office/drawing/2014/main" id="{35A6A953-65C7-2E4D-A9AC-2B12EC08FF21}"/>
                    </a:ext>
                  </a:extLst>
                </p14:cNvPr>
                <p14:cNvContentPartPr/>
                <p14:nvPr/>
              </p14:nvContentPartPr>
              <p14:xfrm>
                <a:off x="6933880" y="2595640"/>
                <a:ext cx="183240" cy="101880"/>
              </p14:xfrm>
            </p:contentPart>
          </mc:Choice>
          <mc:Fallback xmlns="">
            <p:pic>
              <p:nvPicPr>
                <p:cNvPr id="27" name="Ink 26">
                  <a:extLst>
                    <a:ext uri="{FF2B5EF4-FFF2-40B4-BE49-F238E27FC236}">
                      <a16:creationId xmlns:a16="http://schemas.microsoft.com/office/drawing/2014/main" id="{35A6A953-65C7-2E4D-A9AC-2B12EC08FF21}"/>
                    </a:ext>
                  </a:extLst>
                </p:cNvPr>
                <p:cNvPicPr/>
                <p:nvPr/>
              </p:nvPicPr>
              <p:blipFill>
                <a:blip r:embed="rId17"/>
                <a:stretch>
                  <a:fillRect/>
                </a:stretch>
              </p:blipFill>
              <p:spPr>
                <a:xfrm>
                  <a:off x="6918400" y="2580160"/>
                  <a:ext cx="2138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64FE6886-ABEC-1940-ABAE-156313309AFF}"/>
                    </a:ext>
                  </a:extLst>
                </p14:cNvPr>
                <p14:cNvContentPartPr/>
                <p14:nvPr/>
              </p14:nvContentPartPr>
              <p14:xfrm>
                <a:off x="7158160" y="2626240"/>
                <a:ext cx="116640" cy="15480"/>
              </p14:xfrm>
            </p:contentPart>
          </mc:Choice>
          <mc:Fallback xmlns="">
            <p:pic>
              <p:nvPicPr>
                <p:cNvPr id="28" name="Ink 27">
                  <a:extLst>
                    <a:ext uri="{FF2B5EF4-FFF2-40B4-BE49-F238E27FC236}">
                      <a16:creationId xmlns:a16="http://schemas.microsoft.com/office/drawing/2014/main" id="{64FE6886-ABEC-1940-ABAE-156313309AFF}"/>
                    </a:ext>
                  </a:extLst>
                </p:cNvPr>
                <p:cNvPicPr/>
                <p:nvPr/>
              </p:nvPicPr>
              <p:blipFill>
                <a:blip r:embed="rId19"/>
                <a:stretch>
                  <a:fillRect/>
                </a:stretch>
              </p:blipFill>
              <p:spPr>
                <a:xfrm>
                  <a:off x="7142680" y="2611112"/>
                  <a:ext cx="147240" cy="4538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Ink 28">
                  <a:extLst>
                    <a:ext uri="{FF2B5EF4-FFF2-40B4-BE49-F238E27FC236}">
                      <a16:creationId xmlns:a16="http://schemas.microsoft.com/office/drawing/2014/main" id="{E49806EA-9577-1742-BA9B-FE898719CD65}"/>
                    </a:ext>
                  </a:extLst>
                </p14:cNvPr>
                <p14:cNvContentPartPr/>
                <p14:nvPr/>
              </p14:nvContentPartPr>
              <p14:xfrm>
                <a:off x="7183000" y="2666920"/>
                <a:ext cx="66240" cy="1613520"/>
              </p14:xfrm>
            </p:contentPart>
          </mc:Choice>
          <mc:Fallback xmlns="">
            <p:pic>
              <p:nvPicPr>
                <p:cNvPr id="29" name="Ink 28">
                  <a:extLst>
                    <a:ext uri="{FF2B5EF4-FFF2-40B4-BE49-F238E27FC236}">
                      <a16:creationId xmlns:a16="http://schemas.microsoft.com/office/drawing/2014/main" id="{E49806EA-9577-1742-BA9B-FE898719CD65}"/>
                    </a:ext>
                  </a:extLst>
                </p:cNvPr>
                <p:cNvPicPr/>
                <p:nvPr/>
              </p:nvPicPr>
              <p:blipFill>
                <a:blip r:embed="rId21"/>
                <a:stretch>
                  <a:fillRect/>
                </a:stretch>
              </p:blipFill>
              <p:spPr>
                <a:xfrm>
                  <a:off x="7167604" y="2651440"/>
                  <a:ext cx="96675" cy="1644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Ink 29">
                  <a:extLst>
                    <a:ext uri="{FF2B5EF4-FFF2-40B4-BE49-F238E27FC236}">
                      <a16:creationId xmlns:a16="http://schemas.microsoft.com/office/drawing/2014/main" id="{38B59EB7-1755-4F43-8580-19623D7D8FDE}"/>
                    </a:ext>
                  </a:extLst>
                </p14:cNvPr>
                <p14:cNvContentPartPr/>
                <p14:nvPr/>
              </p14:nvContentPartPr>
              <p14:xfrm>
                <a:off x="7203160" y="4175680"/>
                <a:ext cx="101880" cy="91800"/>
              </p14:xfrm>
            </p:contentPart>
          </mc:Choice>
          <mc:Fallback xmlns="">
            <p:pic>
              <p:nvPicPr>
                <p:cNvPr id="30" name="Ink 29">
                  <a:extLst>
                    <a:ext uri="{FF2B5EF4-FFF2-40B4-BE49-F238E27FC236}">
                      <a16:creationId xmlns:a16="http://schemas.microsoft.com/office/drawing/2014/main" id="{38B59EB7-1755-4F43-8580-19623D7D8FDE}"/>
                    </a:ext>
                  </a:extLst>
                </p:cNvPr>
                <p:cNvPicPr/>
                <p:nvPr/>
              </p:nvPicPr>
              <p:blipFill>
                <a:blip r:embed="rId23"/>
                <a:stretch>
                  <a:fillRect/>
                </a:stretch>
              </p:blipFill>
              <p:spPr>
                <a:xfrm>
                  <a:off x="7187680" y="4160200"/>
                  <a:ext cx="132480" cy="122400"/>
                </a:xfrm>
                <a:prstGeom prst="rect">
                  <a:avLst/>
                </a:prstGeom>
              </p:spPr>
            </p:pic>
          </mc:Fallback>
        </mc:AlternateContent>
      </p:grpSp>
    </p:spTree>
    <p:extLst>
      <p:ext uri="{BB962C8B-B14F-4D97-AF65-F5344CB8AC3E}">
        <p14:creationId xmlns:p14="http://schemas.microsoft.com/office/powerpoint/2010/main" val="1308823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5A48-DB10-B945-B6D0-49DE85507D82}"/>
              </a:ext>
            </a:extLst>
          </p:cNvPr>
          <p:cNvSpPr>
            <a:spLocks noGrp="1"/>
          </p:cNvSpPr>
          <p:nvPr>
            <p:ph type="title"/>
          </p:nvPr>
        </p:nvSpPr>
        <p:spPr/>
        <p:txBody>
          <a:bodyPr>
            <a:normAutofit fontScale="90000"/>
          </a:bodyPr>
          <a:lstStyle/>
          <a:p>
            <a:r>
              <a:rPr lang="en-US"/>
              <a:t>Q1c: Segmentation + Paging</a:t>
            </a:r>
          </a:p>
        </p:txBody>
      </p:sp>
      <p:sp>
        <p:nvSpPr>
          <p:cNvPr id="3" name="Text Placeholder 2">
            <a:extLst>
              <a:ext uri="{FF2B5EF4-FFF2-40B4-BE49-F238E27FC236}">
                <a16:creationId xmlns:a16="http://schemas.microsoft.com/office/drawing/2014/main" id="{C43447EF-8A9A-0847-A447-83E6C2809327}"/>
              </a:ext>
            </a:extLst>
          </p:cNvPr>
          <p:cNvSpPr>
            <a:spLocks noGrp="1"/>
          </p:cNvSpPr>
          <p:nvPr>
            <p:ph type="body" idx="1"/>
          </p:nvPr>
        </p:nvSpPr>
        <p:spPr>
          <a:xfrm>
            <a:off x="729450" y="1460025"/>
            <a:ext cx="3723678" cy="2880000"/>
          </a:xfrm>
        </p:spPr>
        <p:txBody>
          <a:bodyPr/>
          <a:lstStyle/>
          <a:p>
            <a:pPr marL="146050" indent="0">
              <a:buNone/>
            </a:pPr>
            <a:r>
              <a:rPr lang="en-US"/>
              <a:t>assume the pages from the </a:t>
            </a:r>
          </a:p>
          <a:p>
            <a:pPr marL="146050" indent="0">
              <a:buNone/>
            </a:pPr>
            <a:r>
              <a:rPr lang="en-US"/>
              <a:t>code segment are allocated to frames 7, 4, 1, and 2 and </a:t>
            </a:r>
          </a:p>
          <a:p>
            <a:pPr marL="146050" indent="0">
              <a:buNone/>
            </a:pPr>
            <a:r>
              <a:rPr lang="en-US"/>
              <a:t>data segment allocated to frames 9, 3, 14, and 6 </a:t>
            </a:r>
          </a:p>
          <a:p>
            <a:pPr marL="146050" indent="0">
              <a:buNone/>
            </a:pPr>
            <a:endParaRPr lang="en-US"/>
          </a:p>
          <a:p>
            <a:pPr marL="146050" indent="0">
              <a:buNone/>
            </a:pPr>
            <a:endParaRPr lang="en-US"/>
          </a:p>
        </p:txBody>
      </p:sp>
      <p:sp>
        <p:nvSpPr>
          <p:cNvPr id="4" name="Rectangle 3">
            <a:extLst>
              <a:ext uri="{FF2B5EF4-FFF2-40B4-BE49-F238E27FC236}">
                <a16:creationId xmlns:a16="http://schemas.microsoft.com/office/drawing/2014/main" id="{081D86B1-BDE7-4A41-A4E3-2EA4032A0600}"/>
              </a:ext>
            </a:extLst>
          </p:cNvPr>
          <p:cNvSpPr/>
          <p:nvPr/>
        </p:nvSpPr>
        <p:spPr>
          <a:xfrm>
            <a:off x="5577840" y="499581"/>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5" name="Rectangle 4">
            <a:extLst>
              <a:ext uri="{FF2B5EF4-FFF2-40B4-BE49-F238E27FC236}">
                <a16:creationId xmlns:a16="http://schemas.microsoft.com/office/drawing/2014/main" id="{BF4498BD-3F44-4E4D-B3F3-03C92F003C84}"/>
              </a:ext>
            </a:extLst>
          </p:cNvPr>
          <p:cNvSpPr/>
          <p:nvPr/>
        </p:nvSpPr>
        <p:spPr>
          <a:xfrm>
            <a:off x="7471326" y="503709"/>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6" name="Rectangle 5">
            <a:extLst>
              <a:ext uri="{FF2B5EF4-FFF2-40B4-BE49-F238E27FC236}">
                <a16:creationId xmlns:a16="http://schemas.microsoft.com/office/drawing/2014/main" id="{0940A210-2369-DB42-80D3-4F77775727CC}"/>
              </a:ext>
            </a:extLst>
          </p:cNvPr>
          <p:cNvSpPr/>
          <p:nvPr/>
        </p:nvSpPr>
        <p:spPr>
          <a:xfrm>
            <a:off x="5577840" y="782368"/>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7" name="Rectangle 6">
            <a:extLst>
              <a:ext uri="{FF2B5EF4-FFF2-40B4-BE49-F238E27FC236}">
                <a16:creationId xmlns:a16="http://schemas.microsoft.com/office/drawing/2014/main" id="{BEB611C9-811D-1043-89BC-942F32F84D5B}"/>
              </a:ext>
            </a:extLst>
          </p:cNvPr>
          <p:cNvSpPr/>
          <p:nvPr/>
        </p:nvSpPr>
        <p:spPr>
          <a:xfrm>
            <a:off x="5577840" y="1071339"/>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8" name="Rectangle 7">
            <a:extLst>
              <a:ext uri="{FF2B5EF4-FFF2-40B4-BE49-F238E27FC236}">
                <a16:creationId xmlns:a16="http://schemas.microsoft.com/office/drawing/2014/main" id="{41ECD015-B6C0-EC48-AD48-524931561099}"/>
              </a:ext>
            </a:extLst>
          </p:cNvPr>
          <p:cNvSpPr/>
          <p:nvPr/>
        </p:nvSpPr>
        <p:spPr>
          <a:xfrm>
            <a:off x="5577840" y="1360310"/>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9" name="Rectangle 8">
            <a:extLst>
              <a:ext uri="{FF2B5EF4-FFF2-40B4-BE49-F238E27FC236}">
                <a16:creationId xmlns:a16="http://schemas.microsoft.com/office/drawing/2014/main" id="{FFAA5BBF-A626-1243-AE36-429CD4977386}"/>
              </a:ext>
            </a:extLst>
          </p:cNvPr>
          <p:cNvSpPr/>
          <p:nvPr/>
        </p:nvSpPr>
        <p:spPr>
          <a:xfrm>
            <a:off x="5577840" y="1643097"/>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10" name="Rectangle 9">
            <a:extLst>
              <a:ext uri="{FF2B5EF4-FFF2-40B4-BE49-F238E27FC236}">
                <a16:creationId xmlns:a16="http://schemas.microsoft.com/office/drawing/2014/main" id="{B213D284-72C2-4148-B555-F463AEF63293}"/>
              </a:ext>
            </a:extLst>
          </p:cNvPr>
          <p:cNvSpPr/>
          <p:nvPr/>
        </p:nvSpPr>
        <p:spPr>
          <a:xfrm>
            <a:off x="5577840" y="192285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11" name="Rectangle 10">
            <a:extLst>
              <a:ext uri="{FF2B5EF4-FFF2-40B4-BE49-F238E27FC236}">
                <a16:creationId xmlns:a16="http://schemas.microsoft.com/office/drawing/2014/main" id="{FE7A3E88-6491-FF46-A0E1-4271F461A51B}"/>
              </a:ext>
            </a:extLst>
          </p:cNvPr>
          <p:cNvSpPr/>
          <p:nvPr/>
        </p:nvSpPr>
        <p:spPr>
          <a:xfrm>
            <a:off x="7471326" y="79419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12" name="Rectangle 11">
            <a:extLst>
              <a:ext uri="{FF2B5EF4-FFF2-40B4-BE49-F238E27FC236}">
                <a16:creationId xmlns:a16="http://schemas.microsoft.com/office/drawing/2014/main" id="{7B52E7BC-17ED-364C-AB48-6398310BDACA}"/>
              </a:ext>
            </a:extLst>
          </p:cNvPr>
          <p:cNvSpPr/>
          <p:nvPr/>
        </p:nvSpPr>
        <p:spPr>
          <a:xfrm>
            <a:off x="7471326" y="1081285"/>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13" name="Rectangle 12">
            <a:extLst>
              <a:ext uri="{FF2B5EF4-FFF2-40B4-BE49-F238E27FC236}">
                <a16:creationId xmlns:a16="http://schemas.microsoft.com/office/drawing/2014/main" id="{5295BE6E-9F76-0448-B871-4B099795F515}"/>
              </a:ext>
            </a:extLst>
          </p:cNvPr>
          <p:cNvSpPr/>
          <p:nvPr/>
        </p:nvSpPr>
        <p:spPr>
          <a:xfrm>
            <a:off x="7471326" y="136031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14" name="Rectangle 13">
            <a:extLst>
              <a:ext uri="{FF2B5EF4-FFF2-40B4-BE49-F238E27FC236}">
                <a16:creationId xmlns:a16="http://schemas.microsoft.com/office/drawing/2014/main" id="{E7091B5E-E475-9649-86EE-095B7AC17483}"/>
              </a:ext>
            </a:extLst>
          </p:cNvPr>
          <p:cNvSpPr/>
          <p:nvPr/>
        </p:nvSpPr>
        <p:spPr>
          <a:xfrm>
            <a:off x="7471326" y="1645904"/>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sp>
        <p:nvSpPr>
          <p:cNvPr id="15" name="Rectangle 14">
            <a:extLst>
              <a:ext uri="{FF2B5EF4-FFF2-40B4-BE49-F238E27FC236}">
                <a16:creationId xmlns:a16="http://schemas.microsoft.com/office/drawing/2014/main" id="{23591507-8A87-8C4F-827D-1973099AF5D5}"/>
              </a:ext>
            </a:extLst>
          </p:cNvPr>
          <p:cNvSpPr/>
          <p:nvPr/>
        </p:nvSpPr>
        <p:spPr>
          <a:xfrm>
            <a:off x="5577840" y="493397"/>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95013E22-3A6B-054B-8512-FF693655E665}"/>
              </a:ext>
            </a:extLst>
          </p:cNvPr>
          <p:cNvSpPr/>
          <p:nvPr/>
        </p:nvSpPr>
        <p:spPr>
          <a:xfrm>
            <a:off x="7471326" y="509527"/>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C8A2A059-A7C2-F844-A8DF-400825E38FBE}"/>
              </a:ext>
            </a:extLst>
          </p:cNvPr>
          <p:cNvSpPr/>
          <p:nvPr/>
        </p:nvSpPr>
        <p:spPr>
          <a:xfrm>
            <a:off x="7471326" y="1660737"/>
            <a:ext cx="1463040" cy="114351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68724E6F-58B6-6345-B5D6-43E057ABCE3D}"/>
              </a:ext>
            </a:extLst>
          </p:cNvPr>
          <p:cNvSpPr/>
          <p:nvPr/>
        </p:nvSpPr>
        <p:spPr>
          <a:xfrm>
            <a:off x="5577840" y="1636913"/>
            <a:ext cx="1463040" cy="114351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7E329CCC-B81F-DA49-B989-4245E953C695}"/>
              </a:ext>
            </a:extLst>
          </p:cNvPr>
          <p:cNvSpPr txBox="1"/>
          <p:nvPr/>
        </p:nvSpPr>
        <p:spPr>
          <a:xfrm>
            <a:off x="2359535" y="2804253"/>
            <a:ext cx="2212465" cy="307777"/>
          </a:xfrm>
          <a:prstGeom prst="rect">
            <a:avLst/>
          </a:prstGeom>
          <a:noFill/>
        </p:spPr>
        <p:txBody>
          <a:bodyPr wrap="none" rtlCol="0">
            <a:spAutoFit/>
          </a:bodyPr>
          <a:lstStyle/>
          <a:p>
            <a:r>
              <a:rPr lang="en-US">
                <a:latin typeface="Lato" panose="020F0502020204030203" pitchFamily="34" charset="0"/>
                <a:ea typeface="Lato" panose="020F0502020204030203" pitchFamily="34" charset="0"/>
                <a:cs typeface="Lato" panose="020F0502020204030203" pitchFamily="34" charset="0"/>
              </a:rPr>
              <a:t>&lt;seg no, page no, offset&gt;</a:t>
            </a:r>
          </a:p>
        </p:txBody>
      </p:sp>
      <p:grpSp>
        <p:nvGrpSpPr>
          <p:cNvPr id="28" name="Group 27">
            <a:extLst>
              <a:ext uri="{FF2B5EF4-FFF2-40B4-BE49-F238E27FC236}">
                <a16:creationId xmlns:a16="http://schemas.microsoft.com/office/drawing/2014/main" id="{A1E7CBB1-8315-6741-A219-8A6FA3F4B200}"/>
              </a:ext>
            </a:extLst>
          </p:cNvPr>
          <p:cNvGrpSpPr/>
          <p:nvPr/>
        </p:nvGrpSpPr>
        <p:grpSpPr>
          <a:xfrm>
            <a:off x="5852080" y="200920"/>
            <a:ext cx="457560" cy="175320"/>
            <a:chOff x="5852080" y="200920"/>
            <a:chExt cx="457560" cy="175320"/>
          </a:xfrm>
        </p:grpSpPr>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DBBECF02-394A-C643-AD5B-6FED30C6EB6E}"/>
                    </a:ext>
                  </a:extLst>
                </p14:cNvPr>
                <p14:cNvContentPartPr/>
                <p14:nvPr/>
              </p14:nvContentPartPr>
              <p14:xfrm>
                <a:off x="5852080" y="268960"/>
                <a:ext cx="86760" cy="101880"/>
              </p14:xfrm>
            </p:contentPart>
          </mc:Choice>
          <mc:Fallback xmlns="">
            <p:pic>
              <p:nvPicPr>
                <p:cNvPr id="20" name="Ink 19">
                  <a:extLst>
                    <a:ext uri="{FF2B5EF4-FFF2-40B4-BE49-F238E27FC236}">
                      <a16:creationId xmlns:a16="http://schemas.microsoft.com/office/drawing/2014/main" id="{DBBECF02-394A-C643-AD5B-6FED30C6EB6E}"/>
                    </a:ext>
                  </a:extLst>
                </p:cNvPr>
                <p:cNvPicPr/>
                <p:nvPr/>
              </p:nvPicPr>
              <p:blipFill>
                <a:blip r:embed="rId3"/>
                <a:stretch>
                  <a:fillRect/>
                </a:stretch>
              </p:blipFill>
              <p:spPr>
                <a:xfrm>
                  <a:off x="5836600" y="253480"/>
                  <a:ext cx="11736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0A7EDBDD-5BE5-CF42-816C-1F14521BBB93}"/>
                    </a:ext>
                  </a:extLst>
                </p14:cNvPr>
                <p14:cNvContentPartPr/>
                <p14:nvPr/>
              </p14:nvContentPartPr>
              <p14:xfrm>
                <a:off x="5979160" y="265000"/>
                <a:ext cx="71640" cy="85680"/>
              </p14:xfrm>
            </p:contentPart>
          </mc:Choice>
          <mc:Fallback xmlns="">
            <p:pic>
              <p:nvPicPr>
                <p:cNvPr id="21" name="Ink 20">
                  <a:extLst>
                    <a:ext uri="{FF2B5EF4-FFF2-40B4-BE49-F238E27FC236}">
                      <a16:creationId xmlns:a16="http://schemas.microsoft.com/office/drawing/2014/main" id="{0A7EDBDD-5BE5-CF42-816C-1F14521BBB93}"/>
                    </a:ext>
                  </a:extLst>
                </p:cNvPr>
                <p:cNvPicPr/>
                <p:nvPr/>
              </p:nvPicPr>
              <p:blipFill>
                <a:blip r:embed="rId5"/>
                <a:stretch>
                  <a:fillRect/>
                </a:stretch>
              </p:blipFill>
              <p:spPr>
                <a:xfrm>
                  <a:off x="5963680" y="249520"/>
                  <a:ext cx="1022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92929B55-D0AD-2646-8DBC-9E863D2ED3D5}"/>
                    </a:ext>
                  </a:extLst>
                </p14:cNvPr>
                <p14:cNvContentPartPr/>
                <p14:nvPr/>
              </p14:nvContentPartPr>
              <p14:xfrm>
                <a:off x="6100840" y="200920"/>
                <a:ext cx="86760" cy="175320"/>
              </p14:xfrm>
            </p:contentPart>
          </mc:Choice>
          <mc:Fallback xmlns="">
            <p:pic>
              <p:nvPicPr>
                <p:cNvPr id="22" name="Ink 21">
                  <a:extLst>
                    <a:ext uri="{FF2B5EF4-FFF2-40B4-BE49-F238E27FC236}">
                      <a16:creationId xmlns:a16="http://schemas.microsoft.com/office/drawing/2014/main" id="{92929B55-D0AD-2646-8DBC-9E863D2ED3D5}"/>
                    </a:ext>
                  </a:extLst>
                </p:cNvPr>
                <p:cNvPicPr/>
                <p:nvPr/>
              </p:nvPicPr>
              <p:blipFill>
                <a:blip r:embed="rId7"/>
                <a:stretch>
                  <a:fillRect/>
                </a:stretch>
              </p:blipFill>
              <p:spPr>
                <a:xfrm>
                  <a:off x="6085360" y="185440"/>
                  <a:ext cx="1173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9CA8C710-5F4F-A64F-BBC9-CE87FCBB9FDB}"/>
                    </a:ext>
                  </a:extLst>
                </p14:cNvPr>
                <p14:cNvContentPartPr/>
                <p14:nvPr/>
              </p14:nvContentPartPr>
              <p14:xfrm>
                <a:off x="6238000" y="238720"/>
                <a:ext cx="71640" cy="132480"/>
              </p14:xfrm>
            </p:contentPart>
          </mc:Choice>
          <mc:Fallback xmlns="">
            <p:pic>
              <p:nvPicPr>
                <p:cNvPr id="23" name="Ink 22">
                  <a:extLst>
                    <a:ext uri="{FF2B5EF4-FFF2-40B4-BE49-F238E27FC236}">
                      <a16:creationId xmlns:a16="http://schemas.microsoft.com/office/drawing/2014/main" id="{9CA8C710-5F4F-A64F-BBC9-CE87FCBB9FDB}"/>
                    </a:ext>
                  </a:extLst>
                </p:cNvPr>
                <p:cNvPicPr/>
                <p:nvPr/>
              </p:nvPicPr>
              <p:blipFill>
                <a:blip r:embed="rId9"/>
                <a:stretch>
                  <a:fillRect/>
                </a:stretch>
              </p:blipFill>
              <p:spPr>
                <a:xfrm>
                  <a:off x="6222442" y="223240"/>
                  <a:ext cx="102395" cy="163080"/>
                </a:xfrm>
                <a:prstGeom prst="rect">
                  <a:avLst/>
                </a:prstGeom>
              </p:spPr>
            </p:pic>
          </mc:Fallback>
        </mc:AlternateContent>
      </p:grpSp>
      <p:grpSp>
        <p:nvGrpSpPr>
          <p:cNvPr id="27" name="Group 26">
            <a:extLst>
              <a:ext uri="{FF2B5EF4-FFF2-40B4-BE49-F238E27FC236}">
                <a16:creationId xmlns:a16="http://schemas.microsoft.com/office/drawing/2014/main" id="{0D66F573-FF53-3647-AB94-A8B82F2CFDF0}"/>
              </a:ext>
            </a:extLst>
          </p:cNvPr>
          <p:cNvGrpSpPr/>
          <p:nvPr/>
        </p:nvGrpSpPr>
        <p:grpSpPr>
          <a:xfrm>
            <a:off x="6441400" y="238720"/>
            <a:ext cx="289800" cy="234000"/>
            <a:chOff x="6441400" y="238720"/>
            <a:chExt cx="289800" cy="234000"/>
          </a:xfrm>
        </p:grpSpPr>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EE9D2F40-9F60-C447-B72C-F56744D147D1}"/>
                    </a:ext>
                  </a:extLst>
                </p14:cNvPr>
                <p14:cNvContentPartPr/>
                <p14:nvPr/>
              </p14:nvContentPartPr>
              <p14:xfrm>
                <a:off x="6441400" y="238720"/>
                <a:ext cx="60840" cy="111960"/>
              </p14:xfrm>
            </p:contentPart>
          </mc:Choice>
          <mc:Fallback xmlns="">
            <p:pic>
              <p:nvPicPr>
                <p:cNvPr id="24" name="Ink 23">
                  <a:extLst>
                    <a:ext uri="{FF2B5EF4-FFF2-40B4-BE49-F238E27FC236}">
                      <a16:creationId xmlns:a16="http://schemas.microsoft.com/office/drawing/2014/main" id="{EE9D2F40-9F60-C447-B72C-F56744D147D1}"/>
                    </a:ext>
                  </a:extLst>
                </p:cNvPr>
                <p:cNvPicPr/>
                <p:nvPr/>
              </p:nvPicPr>
              <p:blipFill>
                <a:blip r:embed="rId11"/>
                <a:stretch>
                  <a:fillRect/>
                </a:stretch>
              </p:blipFill>
              <p:spPr>
                <a:xfrm>
                  <a:off x="6425920" y="223290"/>
                  <a:ext cx="91440" cy="14246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162E328F-7464-B04C-A790-5B8F98EEA47F}"/>
                    </a:ext>
                  </a:extLst>
                </p14:cNvPr>
                <p14:cNvContentPartPr/>
                <p14:nvPr/>
              </p14:nvContentPartPr>
              <p14:xfrm>
                <a:off x="6522400" y="248800"/>
                <a:ext cx="91800" cy="106920"/>
              </p14:xfrm>
            </p:contentPart>
          </mc:Choice>
          <mc:Fallback xmlns="">
            <p:pic>
              <p:nvPicPr>
                <p:cNvPr id="25" name="Ink 24">
                  <a:extLst>
                    <a:ext uri="{FF2B5EF4-FFF2-40B4-BE49-F238E27FC236}">
                      <a16:creationId xmlns:a16="http://schemas.microsoft.com/office/drawing/2014/main" id="{162E328F-7464-B04C-A790-5B8F98EEA47F}"/>
                    </a:ext>
                  </a:extLst>
                </p:cNvPr>
                <p:cNvPicPr/>
                <p:nvPr/>
              </p:nvPicPr>
              <p:blipFill>
                <a:blip r:embed="rId13"/>
                <a:stretch>
                  <a:fillRect/>
                </a:stretch>
              </p:blipFill>
              <p:spPr>
                <a:xfrm>
                  <a:off x="6506920" y="233372"/>
                  <a:ext cx="122400" cy="13741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074EF18E-7D24-7347-ACBF-A4C5FA8E4F90}"/>
                    </a:ext>
                  </a:extLst>
                </p14:cNvPr>
                <p14:cNvContentPartPr/>
                <p14:nvPr/>
              </p14:nvContentPartPr>
              <p14:xfrm>
                <a:off x="6634360" y="248800"/>
                <a:ext cx="96840" cy="223920"/>
              </p14:xfrm>
            </p:contentPart>
          </mc:Choice>
          <mc:Fallback xmlns="">
            <p:pic>
              <p:nvPicPr>
                <p:cNvPr id="26" name="Ink 25">
                  <a:extLst>
                    <a:ext uri="{FF2B5EF4-FFF2-40B4-BE49-F238E27FC236}">
                      <a16:creationId xmlns:a16="http://schemas.microsoft.com/office/drawing/2014/main" id="{074EF18E-7D24-7347-ACBF-A4C5FA8E4F90}"/>
                    </a:ext>
                  </a:extLst>
                </p:cNvPr>
                <p:cNvPicPr/>
                <p:nvPr/>
              </p:nvPicPr>
              <p:blipFill>
                <a:blip r:embed="rId15"/>
                <a:stretch>
                  <a:fillRect/>
                </a:stretch>
              </p:blipFill>
              <p:spPr>
                <a:xfrm>
                  <a:off x="6618880" y="233320"/>
                  <a:ext cx="127440" cy="254520"/>
                </a:xfrm>
                <a:prstGeom prst="rect">
                  <a:avLst/>
                </a:prstGeom>
              </p:spPr>
            </p:pic>
          </mc:Fallback>
        </mc:AlternateContent>
      </p:grpSp>
      <p:grpSp>
        <p:nvGrpSpPr>
          <p:cNvPr id="39" name="Group 38">
            <a:extLst>
              <a:ext uri="{FF2B5EF4-FFF2-40B4-BE49-F238E27FC236}">
                <a16:creationId xmlns:a16="http://schemas.microsoft.com/office/drawing/2014/main" id="{1690B549-9B05-AA42-A94B-1FD861F7B612}"/>
              </a:ext>
            </a:extLst>
          </p:cNvPr>
          <p:cNvGrpSpPr/>
          <p:nvPr/>
        </p:nvGrpSpPr>
        <p:grpSpPr>
          <a:xfrm>
            <a:off x="7625080" y="181120"/>
            <a:ext cx="492840" cy="195120"/>
            <a:chOff x="7625080" y="181120"/>
            <a:chExt cx="492840" cy="195120"/>
          </a:xfrm>
        </p:grpSpPr>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14D0FA56-0EE9-304F-BD67-D7595B0F93A6}"/>
                    </a:ext>
                  </a:extLst>
                </p14:cNvPr>
                <p14:cNvContentPartPr/>
                <p14:nvPr/>
              </p14:nvContentPartPr>
              <p14:xfrm>
                <a:off x="7625080" y="181120"/>
                <a:ext cx="126720" cy="195120"/>
              </p14:xfrm>
            </p:contentPart>
          </mc:Choice>
          <mc:Fallback xmlns="">
            <p:pic>
              <p:nvPicPr>
                <p:cNvPr id="29" name="Ink 28">
                  <a:extLst>
                    <a:ext uri="{FF2B5EF4-FFF2-40B4-BE49-F238E27FC236}">
                      <a16:creationId xmlns:a16="http://schemas.microsoft.com/office/drawing/2014/main" id="{14D0FA56-0EE9-304F-BD67-D7595B0F93A6}"/>
                    </a:ext>
                  </a:extLst>
                </p:cNvPr>
                <p:cNvPicPr/>
                <p:nvPr/>
              </p:nvPicPr>
              <p:blipFill>
                <a:blip r:embed="rId17"/>
                <a:stretch>
                  <a:fillRect/>
                </a:stretch>
              </p:blipFill>
              <p:spPr>
                <a:xfrm>
                  <a:off x="7609600" y="165640"/>
                  <a:ext cx="1573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D44940B1-5CE6-B145-B689-A1FF493D27CF}"/>
                    </a:ext>
                  </a:extLst>
                </p14:cNvPr>
                <p14:cNvContentPartPr/>
                <p14:nvPr/>
              </p14:nvContentPartPr>
              <p14:xfrm>
                <a:off x="7787440" y="243760"/>
                <a:ext cx="117360" cy="111960"/>
              </p14:xfrm>
            </p:contentPart>
          </mc:Choice>
          <mc:Fallback xmlns="">
            <p:pic>
              <p:nvPicPr>
                <p:cNvPr id="30" name="Ink 29">
                  <a:extLst>
                    <a:ext uri="{FF2B5EF4-FFF2-40B4-BE49-F238E27FC236}">
                      <a16:creationId xmlns:a16="http://schemas.microsoft.com/office/drawing/2014/main" id="{D44940B1-5CE6-B145-B689-A1FF493D27CF}"/>
                    </a:ext>
                  </a:extLst>
                </p:cNvPr>
                <p:cNvPicPr/>
                <p:nvPr/>
              </p:nvPicPr>
              <p:blipFill>
                <a:blip r:embed="rId19"/>
                <a:stretch>
                  <a:fillRect/>
                </a:stretch>
              </p:blipFill>
              <p:spPr>
                <a:xfrm>
                  <a:off x="7771912" y="228330"/>
                  <a:ext cx="148054" cy="14246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FC91F71E-D8D5-FC4E-B512-BB54AD2D2628}"/>
                    </a:ext>
                  </a:extLst>
                </p14:cNvPr>
                <p14:cNvContentPartPr/>
                <p14:nvPr/>
              </p14:nvContentPartPr>
              <p14:xfrm>
                <a:off x="7924600" y="243760"/>
                <a:ext cx="81720" cy="5400"/>
              </p14:xfrm>
            </p:contentPart>
          </mc:Choice>
          <mc:Fallback xmlns="">
            <p:pic>
              <p:nvPicPr>
                <p:cNvPr id="31" name="Ink 30">
                  <a:extLst>
                    <a:ext uri="{FF2B5EF4-FFF2-40B4-BE49-F238E27FC236}">
                      <a16:creationId xmlns:a16="http://schemas.microsoft.com/office/drawing/2014/main" id="{FC91F71E-D8D5-FC4E-B512-BB54AD2D2628}"/>
                    </a:ext>
                  </a:extLst>
                </p:cNvPr>
                <p:cNvPicPr/>
                <p:nvPr/>
              </p:nvPicPr>
              <p:blipFill>
                <a:blip r:embed="rId21"/>
                <a:stretch>
                  <a:fillRect/>
                </a:stretch>
              </p:blipFill>
              <p:spPr>
                <a:xfrm>
                  <a:off x="7909052" y="228280"/>
                  <a:ext cx="112455"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625C0BDD-9605-064C-81C6-9BADD7187BD7}"/>
                    </a:ext>
                  </a:extLst>
                </p14:cNvPr>
                <p14:cNvContentPartPr/>
                <p14:nvPr/>
              </p14:nvContentPartPr>
              <p14:xfrm>
                <a:off x="7950160" y="203080"/>
                <a:ext cx="25920" cy="157680"/>
              </p14:xfrm>
            </p:contentPart>
          </mc:Choice>
          <mc:Fallback xmlns="">
            <p:pic>
              <p:nvPicPr>
                <p:cNvPr id="32" name="Ink 31">
                  <a:extLst>
                    <a:ext uri="{FF2B5EF4-FFF2-40B4-BE49-F238E27FC236}">
                      <a16:creationId xmlns:a16="http://schemas.microsoft.com/office/drawing/2014/main" id="{625C0BDD-9605-064C-81C6-9BADD7187BD7}"/>
                    </a:ext>
                  </a:extLst>
                </p:cNvPr>
                <p:cNvPicPr/>
                <p:nvPr/>
              </p:nvPicPr>
              <p:blipFill>
                <a:blip r:embed="rId23"/>
                <a:stretch>
                  <a:fillRect/>
                </a:stretch>
              </p:blipFill>
              <p:spPr>
                <a:xfrm>
                  <a:off x="7934680" y="187635"/>
                  <a:ext cx="56520" cy="18821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C0A177EE-1E8A-264A-BCDC-1C5074F9E996}"/>
                    </a:ext>
                  </a:extLst>
                </p14:cNvPr>
                <p14:cNvContentPartPr/>
                <p14:nvPr/>
              </p14:nvContentPartPr>
              <p14:xfrm>
                <a:off x="8011000" y="223240"/>
                <a:ext cx="76680" cy="127440"/>
              </p14:xfrm>
            </p:contentPart>
          </mc:Choice>
          <mc:Fallback xmlns="">
            <p:pic>
              <p:nvPicPr>
                <p:cNvPr id="33" name="Ink 32">
                  <a:extLst>
                    <a:ext uri="{FF2B5EF4-FFF2-40B4-BE49-F238E27FC236}">
                      <a16:creationId xmlns:a16="http://schemas.microsoft.com/office/drawing/2014/main" id="{C0A177EE-1E8A-264A-BCDC-1C5074F9E996}"/>
                    </a:ext>
                  </a:extLst>
                </p:cNvPr>
                <p:cNvPicPr/>
                <p:nvPr/>
              </p:nvPicPr>
              <p:blipFill>
                <a:blip r:embed="rId25"/>
                <a:stretch>
                  <a:fillRect/>
                </a:stretch>
              </p:blipFill>
              <p:spPr>
                <a:xfrm>
                  <a:off x="7995520" y="207760"/>
                  <a:ext cx="10728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D10E4E3F-75BD-314D-ACC2-B5F44E463C89}"/>
                    </a:ext>
                  </a:extLst>
                </p14:cNvPr>
                <p14:cNvContentPartPr/>
                <p14:nvPr/>
              </p14:nvContentPartPr>
              <p14:xfrm>
                <a:off x="8082280" y="243760"/>
                <a:ext cx="20520" cy="25920"/>
              </p14:xfrm>
            </p:contentPart>
          </mc:Choice>
          <mc:Fallback xmlns="">
            <p:pic>
              <p:nvPicPr>
                <p:cNvPr id="34" name="Ink 33">
                  <a:extLst>
                    <a:ext uri="{FF2B5EF4-FFF2-40B4-BE49-F238E27FC236}">
                      <a16:creationId xmlns:a16="http://schemas.microsoft.com/office/drawing/2014/main" id="{D10E4E3F-75BD-314D-ACC2-B5F44E463C89}"/>
                    </a:ext>
                  </a:extLst>
                </p:cNvPr>
                <p:cNvPicPr/>
                <p:nvPr/>
              </p:nvPicPr>
              <p:blipFill>
                <a:blip r:embed="rId27"/>
                <a:stretch>
                  <a:fillRect/>
                </a:stretch>
              </p:blipFill>
              <p:spPr>
                <a:xfrm>
                  <a:off x="8066800" y="228280"/>
                  <a:ext cx="5112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08AE5406-7B22-084B-A05A-FC6612095F95}"/>
                    </a:ext>
                  </a:extLst>
                </p14:cNvPr>
                <p14:cNvContentPartPr/>
                <p14:nvPr/>
              </p14:nvContentPartPr>
              <p14:xfrm>
                <a:off x="8102440" y="253840"/>
                <a:ext cx="15480" cy="101880"/>
              </p14:xfrm>
            </p:contentPart>
          </mc:Choice>
          <mc:Fallback xmlns="">
            <p:pic>
              <p:nvPicPr>
                <p:cNvPr id="35" name="Ink 34">
                  <a:extLst>
                    <a:ext uri="{FF2B5EF4-FFF2-40B4-BE49-F238E27FC236}">
                      <a16:creationId xmlns:a16="http://schemas.microsoft.com/office/drawing/2014/main" id="{08AE5406-7B22-084B-A05A-FC6612095F95}"/>
                    </a:ext>
                  </a:extLst>
                </p:cNvPr>
                <p:cNvPicPr/>
                <p:nvPr/>
              </p:nvPicPr>
              <p:blipFill>
                <a:blip r:embed="rId29"/>
                <a:stretch>
                  <a:fillRect/>
                </a:stretch>
              </p:blipFill>
              <p:spPr>
                <a:xfrm>
                  <a:off x="8087312" y="238415"/>
                  <a:ext cx="45385" cy="132372"/>
                </a:xfrm>
                <a:prstGeom prst="rect">
                  <a:avLst/>
                </a:prstGeom>
              </p:spPr>
            </p:pic>
          </mc:Fallback>
        </mc:AlternateContent>
      </p:grpSp>
      <p:grpSp>
        <p:nvGrpSpPr>
          <p:cNvPr id="38" name="Group 37">
            <a:extLst>
              <a:ext uri="{FF2B5EF4-FFF2-40B4-BE49-F238E27FC236}">
                <a16:creationId xmlns:a16="http://schemas.microsoft.com/office/drawing/2014/main" id="{4963C5A8-0706-D444-B274-B29225DE1E0B}"/>
              </a:ext>
            </a:extLst>
          </p:cNvPr>
          <p:cNvGrpSpPr/>
          <p:nvPr/>
        </p:nvGrpSpPr>
        <p:grpSpPr>
          <a:xfrm>
            <a:off x="8265160" y="198040"/>
            <a:ext cx="315360" cy="213120"/>
            <a:chOff x="8265160" y="198040"/>
            <a:chExt cx="315360" cy="213120"/>
          </a:xfrm>
        </p:grpSpPr>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92635412-FC5D-D242-8145-73C9BE24A41B}"/>
                    </a:ext>
                  </a:extLst>
                </p14:cNvPr>
                <p14:cNvContentPartPr/>
                <p14:nvPr/>
              </p14:nvContentPartPr>
              <p14:xfrm>
                <a:off x="8265160" y="203080"/>
                <a:ext cx="96840" cy="122400"/>
              </p14:xfrm>
            </p:contentPart>
          </mc:Choice>
          <mc:Fallback xmlns="">
            <p:pic>
              <p:nvPicPr>
                <p:cNvPr id="36" name="Ink 35">
                  <a:extLst>
                    <a:ext uri="{FF2B5EF4-FFF2-40B4-BE49-F238E27FC236}">
                      <a16:creationId xmlns:a16="http://schemas.microsoft.com/office/drawing/2014/main" id="{92635412-FC5D-D242-8145-73C9BE24A41B}"/>
                    </a:ext>
                  </a:extLst>
                </p:cNvPr>
                <p:cNvPicPr/>
                <p:nvPr/>
              </p:nvPicPr>
              <p:blipFill>
                <a:blip r:embed="rId31"/>
                <a:stretch>
                  <a:fillRect/>
                </a:stretch>
              </p:blipFill>
              <p:spPr>
                <a:xfrm>
                  <a:off x="8249680" y="187600"/>
                  <a:ext cx="1274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9E7AD3E9-D770-E944-B521-BAA0350E5D48}"/>
                    </a:ext>
                  </a:extLst>
                </p14:cNvPr>
                <p14:cNvContentPartPr/>
                <p14:nvPr/>
              </p14:nvContentPartPr>
              <p14:xfrm>
                <a:off x="8366680" y="198040"/>
                <a:ext cx="213840" cy="213120"/>
              </p14:xfrm>
            </p:contentPart>
          </mc:Choice>
          <mc:Fallback xmlns="">
            <p:pic>
              <p:nvPicPr>
                <p:cNvPr id="37" name="Ink 36">
                  <a:extLst>
                    <a:ext uri="{FF2B5EF4-FFF2-40B4-BE49-F238E27FC236}">
                      <a16:creationId xmlns:a16="http://schemas.microsoft.com/office/drawing/2014/main" id="{9E7AD3E9-D770-E944-B521-BAA0350E5D48}"/>
                    </a:ext>
                  </a:extLst>
                </p:cNvPr>
                <p:cNvPicPr/>
                <p:nvPr/>
              </p:nvPicPr>
              <p:blipFill>
                <a:blip r:embed="rId33"/>
                <a:stretch>
                  <a:fillRect/>
                </a:stretch>
              </p:blipFill>
              <p:spPr>
                <a:xfrm>
                  <a:off x="8351200" y="182560"/>
                  <a:ext cx="244440" cy="243720"/>
                </a:xfrm>
                <a:prstGeom prst="rect">
                  <a:avLst/>
                </a:prstGeom>
              </p:spPr>
            </p:pic>
          </mc:Fallback>
        </mc:AlternateContent>
      </p:grpSp>
      <p:grpSp>
        <p:nvGrpSpPr>
          <p:cNvPr id="45" name="Group 44">
            <a:extLst>
              <a:ext uri="{FF2B5EF4-FFF2-40B4-BE49-F238E27FC236}">
                <a16:creationId xmlns:a16="http://schemas.microsoft.com/office/drawing/2014/main" id="{84E92EB1-57AA-4145-B900-86F400607F02}"/>
              </a:ext>
            </a:extLst>
          </p:cNvPr>
          <p:cNvGrpSpPr/>
          <p:nvPr/>
        </p:nvGrpSpPr>
        <p:grpSpPr>
          <a:xfrm>
            <a:off x="5084920" y="924520"/>
            <a:ext cx="376200" cy="294120"/>
            <a:chOff x="5084920" y="924520"/>
            <a:chExt cx="376200" cy="294120"/>
          </a:xfrm>
        </p:grpSpPr>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F4708C4E-22D1-BE4D-B404-97FD9F6EE683}"/>
                    </a:ext>
                  </a:extLst>
                </p14:cNvPr>
                <p14:cNvContentPartPr/>
                <p14:nvPr/>
              </p14:nvContentPartPr>
              <p14:xfrm>
                <a:off x="5084920" y="1005520"/>
                <a:ext cx="20520" cy="142560"/>
              </p14:xfrm>
            </p:contentPart>
          </mc:Choice>
          <mc:Fallback xmlns="">
            <p:pic>
              <p:nvPicPr>
                <p:cNvPr id="40" name="Ink 39">
                  <a:extLst>
                    <a:ext uri="{FF2B5EF4-FFF2-40B4-BE49-F238E27FC236}">
                      <a16:creationId xmlns:a16="http://schemas.microsoft.com/office/drawing/2014/main" id="{F4708C4E-22D1-BE4D-B404-97FD9F6EE683}"/>
                    </a:ext>
                  </a:extLst>
                </p:cNvPr>
                <p:cNvPicPr/>
                <p:nvPr/>
              </p:nvPicPr>
              <p:blipFill>
                <a:blip r:embed="rId35"/>
                <a:stretch>
                  <a:fillRect/>
                </a:stretch>
              </p:blipFill>
              <p:spPr>
                <a:xfrm>
                  <a:off x="5069707" y="990040"/>
                  <a:ext cx="50592"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0360B40D-04FF-134F-B512-A68351A87DF4}"/>
                    </a:ext>
                  </a:extLst>
                </p14:cNvPr>
                <p14:cNvContentPartPr/>
                <p14:nvPr/>
              </p14:nvContentPartPr>
              <p14:xfrm>
                <a:off x="5089960" y="995440"/>
                <a:ext cx="51120" cy="66240"/>
              </p14:xfrm>
            </p:contentPart>
          </mc:Choice>
          <mc:Fallback xmlns="">
            <p:pic>
              <p:nvPicPr>
                <p:cNvPr id="41" name="Ink 40">
                  <a:extLst>
                    <a:ext uri="{FF2B5EF4-FFF2-40B4-BE49-F238E27FC236}">
                      <a16:creationId xmlns:a16="http://schemas.microsoft.com/office/drawing/2014/main" id="{0360B40D-04FF-134F-B512-A68351A87DF4}"/>
                    </a:ext>
                  </a:extLst>
                </p:cNvPr>
                <p:cNvPicPr/>
                <p:nvPr/>
              </p:nvPicPr>
              <p:blipFill>
                <a:blip r:embed="rId37"/>
                <a:stretch>
                  <a:fillRect/>
                </a:stretch>
              </p:blipFill>
              <p:spPr>
                <a:xfrm>
                  <a:off x="5074480" y="979960"/>
                  <a:ext cx="8172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2" name="Ink 41">
                  <a:extLst>
                    <a:ext uri="{FF2B5EF4-FFF2-40B4-BE49-F238E27FC236}">
                      <a16:creationId xmlns:a16="http://schemas.microsoft.com/office/drawing/2014/main" id="{DC07502A-B7E7-474E-83D4-A87509016A85}"/>
                    </a:ext>
                  </a:extLst>
                </p14:cNvPr>
                <p14:cNvContentPartPr/>
                <p14:nvPr/>
              </p14:nvContentPartPr>
              <p14:xfrm>
                <a:off x="5196520" y="975640"/>
                <a:ext cx="96840" cy="243000"/>
              </p14:xfrm>
            </p:contentPart>
          </mc:Choice>
          <mc:Fallback xmlns="">
            <p:pic>
              <p:nvPicPr>
                <p:cNvPr id="42" name="Ink 41">
                  <a:extLst>
                    <a:ext uri="{FF2B5EF4-FFF2-40B4-BE49-F238E27FC236}">
                      <a16:creationId xmlns:a16="http://schemas.microsoft.com/office/drawing/2014/main" id="{DC07502A-B7E7-474E-83D4-A87509016A85}"/>
                    </a:ext>
                  </a:extLst>
                </p:cNvPr>
                <p:cNvPicPr/>
                <p:nvPr/>
              </p:nvPicPr>
              <p:blipFill>
                <a:blip r:embed="rId39"/>
                <a:stretch>
                  <a:fillRect/>
                </a:stretch>
              </p:blipFill>
              <p:spPr>
                <a:xfrm>
                  <a:off x="5181040" y="960160"/>
                  <a:ext cx="12744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4" name="Ink 43">
                  <a:extLst>
                    <a:ext uri="{FF2B5EF4-FFF2-40B4-BE49-F238E27FC236}">
                      <a16:creationId xmlns:a16="http://schemas.microsoft.com/office/drawing/2014/main" id="{D3DEE868-2FB1-5142-A63A-CB2159ABBAA1}"/>
                    </a:ext>
                  </a:extLst>
                </p14:cNvPr>
                <p14:cNvContentPartPr/>
                <p14:nvPr/>
              </p14:nvContentPartPr>
              <p14:xfrm>
                <a:off x="5379400" y="924520"/>
                <a:ext cx="81720" cy="86760"/>
              </p14:xfrm>
            </p:contentPart>
          </mc:Choice>
          <mc:Fallback xmlns="">
            <p:pic>
              <p:nvPicPr>
                <p:cNvPr id="44" name="Ink 43">
                  <a:extLst>
                    <a:ext uri="{FF2B5EF4-FFF2-40B4-BE49-F238E27FC236}">
                      <a16:creationId xmlns:a16="http://schemas.microsoft.com/office/drawing/2014/main" id="{D3DEE868-2FB1-5142-A63A-CB2159ABBAA1}"/>
                    </a:ext>
                  </a:extLst>
                </p:cNvPr>
                <p:cNvPicPr/>
                <p:nvPr/>
              </p:nvPicPr>
              <p:blipFill>
                <a:blip r:embed="rId41"/>
                <a:stretch>
                  <a:fillRect/>
                </a:stretch>
              </p:blipFill>
              <p:spPr>
                <a:xfrm>
                  <a:off x="5363920" y="909040"/>
                  <a:ext cx="112320" cy="117360"/>
                </a:xfrm>
                <a:prstGeom prst="rect">
                  <a:avLst/>
                </a:prstGeom>
              </p:spPr>
            </p:pic>
          </mc:Fallback>
        </mc:AlternateContent>
      </p:grpSp>
      <p:grpSp>
        <p:nvGrpSpPr>
          <p:cNvPr id="50" name="Group 49">
            <a:extLst>
              <a:ext uri="{FF2B5EF4-FFF2-40B4-BE49-F238E27FC236}">
                <a16:creationId xmlns:a16="http://schemas.microsoft.com/office/drawing/2014/main" id="{16E7EBCD-9556-FD48-BAB6-AA24186B6415}"/>
              </a:ext>
            </a:extLst>
          </p:cNvPr>
          <p:cNvGrpSpPr/>
          <p:nvPr/>
        </p:nvGrpSpPr>
        <p:grpSpPr>
          <a:xfrm>
            <a:off x="5079880" y="1919920"/>
            <a:ext cx="355680" cy="269640"/>
            <a:chOff x="5079880" y="1919920"/>
            <a:chExt cx="355680" cy="269640"/>
          </a:xfrm>
        </p:grpSpPr>
        <mc:AlternateContent xmlns:mc="http://schemas.openxmlformats.org/markup-compatibility/2006" xmlns:p14="http://schemas.microsoft.com/office/powerpoint/2010/main">
          <mc:Choice Requires="p14">
            <p:contentPart p14:bwMode="auto" r:id="rId42">
              <p14:nvContentPartPr>
                <p14:cNvPr id="46" name="Ink 45">
                  <a:extLst>
                    <a:ext uri="{FF2B5EF4-FFF2-40B4-BE49-F238E27FC236}">
                      <a16:creationId xmlns:a16="http://schemas.microsoft.com/office/drawing/2014/main" id="{E2CC2851-346D-9145-9BA9-48699813B2DE}"/>
                    </a:ext>
                  </a:extLst>
                </p14:cNvPr>
                <p14:cNvContentPartPr/>
                <p14:nvPr/>
              </p14:nvContentPartPr>
              <p14:xfrm>
                <a:off x="5079880" y="2016760"/>
                <a:ext cx="15480" cy="168120"/>
              </p14:xfrm>
            </p:contentPart>
          </mc:Choice>
          <mc:Fallback xmlns="">
            <p:pic>
              <p:nvPicPr>
                <p:cNvPr id="46" name="Ink 45">
                  <a:extLst>
                    <a:ext uri="{FF2B5EF4-FFF2-40B4-BE49-F238E27FC236}">
                      <a16:creationId xmlns:a16="http://schemas.microsoft.com/office/drawing/2014/main" id="{E2CC2851-346D-9145-9BA9-48699813B2DE}"/>
                    </a:ext>
                  </a:extLst>
                </p:cNvPr>
                <p:cNvPicPr/>
                <p:nvPr/>
              </p:nvPicPr>
              <p:blipFill>
                <a:blip r:embed="rId43"/>
                <a:stretch>
                  <a:fillRect/>
                </a:stretch>
              </p:blipFill>
              <p:spPr>
                <a:xfrm>
                  <a:off x="5064752" y="2001280"/>
                  <a:ext cx="45385"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7" name="Ink 46">
                  <a:extLst>
                    <a:ext uri="{FF2B5EF4-FFF2-40B4-BE49-F238E27FC236}">
                      <a16:creationId xmlns:a16="http://schemas.microsoft.com/office/drawing/2014/main" id="{F2C9E865-1E55-3E48-8009-ABE96BBDA944}"/>
                    </a:ext>
                  </a:extLst>
                </p14:cNvPr>
                <p14:cNvContentPartPr/>
                <p14:nvPr/>
              </p14:nvContentPartPr>
              <p14:xfrm>
                <a:off x="5084920" y="2006320"/>
                <a:ext cx="61200" cy="66240"/>
              </p14:xfrm>
            </p:contentPart>
          </mc:Choice>
          <mc:Fallback xmlns="">
            <p:pic>
              <p:nvPicPr>
                <p:cNvPr id="47" name="Ink 46">
                  <a:extLst>
                    <a:ext uri="{FF2B5EF4-FFF2-40B4-BE49-F238E27FC236}">
                      <a16:creationId xmlns:a16="http://schemas.microsoft.com/office/drawing/2014/main" id="{F2C9E865-1E55-3E48-8009-ABE96BBDA944}"/>
                    </a:ext>
                  </a:extLst>
                </p:cNvPr>
                <p:cNvPicPr/>
                <p:nvPr/>
              </p:nvPicPr>
              <p:blipFill>
                <a:blip r:embed="rId45"/>
                <a:stretch>
                  <a:fillRect/>
                </a:stretch>
              </p:blipFill>
              <p:spPr>
                <a:xfrm>
                  <a:off x="5069531" y="1990840"/>
                  <a:ext cx="91621"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8" name="Ink 47">
                  <a:extLst>
                    <a:ext uri="{FF2B5EF4-FFF2-40B4-BE49-F238E27FC236}">
                      <a16:creationId xmlns:a16="http://schemas.microsoft.com/office/drawing/2014/main" id="{F3A370FF-7D5B-EA43-BB3A-9D1379528D9C}"/>
                    </a:ext>
                  </a:extLst>
                </p14:cNvPr>
                <p14:cNvContentPartPr/>
                <p14:nvPr/>
              </p14:nvContentPartPr>
              <p14:xfrm>
                <a:off x="5201920" y="1966360"/>
                <a:ext cx="122400" cy="223200"/>
              </p14:xfrm>
            </p:contentPart>
          </mc:Choice>
          <mc:Fallback xmlns="">
            <p:pic>
              <p:nvPicPr>
                <p:cNvPr id="48" name="Ink 47">
                  <a:extLst>
                    <a:ext uri="{FF2B5EF4-FFF2-40B4-BE49-F238E27FC236}">
                      <a16:creationId xmlns:a16="http://schemas.microsoft.com/office/drawing/2014/main" id="{F3A370FF-7D5B-EA43-BB3A-9D1379528D9C}"/>
                    </a:ext>
                  </a:extLst>
                </p:cNvPr>
                <p:cNvPicPr/>
                <p:nvPr/>
              </p:nvPicPr>
              <p:blipFill>
                <a:blip r:embed="rId47"/>
                <a:stretch>
                  <a:fillRect/>
                </a:stretch>
              </p:blipFill>
              <p:spPr>
                <a:xfrm>
                  <a:off x="5186440" y="1950905"/>
                  <a:ext cx="153000" cy="253751"/>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9" name="Ink 48">
                  <a:extLst>
                    <a:ext uri="{FF2B5EF4-FFF2-40B4-BE49-F238E27FC236}">
                      <a16:creationId xmlns:a16="http://schemas.microsoft.com/office/drawing/2014/main" id="{BEA4775E-07F1-7846-B496-4CDEDBDC466C}"/>
                    </a:ext>
                  </a:extLst>
                </p14:cNvPr>
                <p14:cNvContentPartPr/>
                <p14:nvPr/>
              </p14:nvContentPartPr>
              <p14:xfrm>
                <a:off x="5390200" y="1919920"/>
                <a:ext cx="45360" cy="157680"/>
              </p14:xfrm>
            </p:contentPart>
          </mc:Choice>
          <mc:Fallback xmlns="">
            <p:pic>
              <p:nvPicPr>
                <p:cNvPr id="49" name="Ink 48">
                  <a:extLst>
                    <a:ext uri="{FF2B5EF4-FFF2-40B4-BE49-F238E27FC236}">
                      <a16:creationId xmlns:a16="http://schemas.microsoft.com/office/drawing/2014/main" id="{BEA4775E-07F1-7846-B496-4CDEDBDC466C}"/>
                    </a:ext>
                  </a:extLst>
                </p:cNvPr>
                <p:cNvPicPr/>
                <p:nvPr/>
              </p:nvPicPr>
              <p:blipFill>
                <a:blip r:embed="rId49"/>
                <a:stretch>
                  <a:fillRect/>
                </a:stretch>
              </p:blipFill>
              <p:spPr>
                <a:xfrm>
                  <a:off x="5374720" y="1904440"/>
                  <a:ext cx="75960" cy="188280"/>
                </a:xfrm>
                <a:prstGeom prst="rect">
                  <a:avLst/>
                </a:prstGeom>
              </p:spPr>
            </p:pic>
          </mc:Fallback>
        </mc:AlternateContent>
      </p:grpSp>
      <p:grpSp>
        <p:nvGrpSpPr>
          <p:cNvPr id="57" name="Group 56">
            <a:extLst>
              <a:ext uri="{FF2B5EF4-FFF2-40B4-BE49-F238E27FC236}">
                <a16:creationId xmlns:a16="http://schemas.microsoft.com/office/drawing/2014/main" id="{F716385B-3D9D-6B40-9C21-EF5DA2A30315}"/>
              </a:ext>
            </a:extLst>
          </p:cNvPr>
          <p:cNvGrpSpPr/>
          <p:nvPr/>
        </p:nvGrpSpPr>
        <p:grpSpPr>
          <a:xfrm>
            <a:off x="7167880" y="924520"/>
            <a:ext cx="254160" cy="218520"/>
            <a:chOff x="7167880" y="924520"/>
            <a:chExt cx="254160" cy="218520"/>
          </a:xfrm>
        </p:grpSpPr>
        <mc:AlternateContent xmlns:mc="http://schemas.openxmlformats.org/markup-compatibility/2006" xmlns:p14="http://schemas.microsoft.com/office/powerpoint/2010/main">
          <mc:Choice Requires="p14">
            <p:contentPart p14:bwMode="auto" r:id="rId50">
              <p14:nvContentPartPr>
                <p14:cNvPr id="51" name="Ink 50">
                  <a:extLst>
                    <a:ext uri="{FF2B5EF4-FFF2-40B4-BE49-F238E27FC236}">
                      <a16:creationId xmlns:a16="http://schemas.microsoft.com/office/drawing/2014/main" id="{3E58756F-44B3-0D44-A729-84315BC78B7A}"/>
                    </a:ext>
                  </a:extLst>
                </p14:cNvPr>
                <p14:cNvContentPartPr/>
                <p14:nvPr/>
              </p14:nvContentPartPr>
              <p14:xfrm>
                <a:off x="7183000" y="985360"/>
                <a:ext cx="5400" cy="157680"/>
              </p14:xfrm>
            </p:contentPart>
          </mc:Choice>
          <mc:Fallback xmlns="">
            <p:pic>
              <p:nvPicPr>
                <p:cNvPr id="51" name="Ink 50">
                  <a:extLst>
                    <a:ext uri="{FF2B5EF4-FFF2-40B4-BE49-F238E27FC236}">
                      <a16:creationId xmlns:a16="http://schemas.microsoft.com/office/drawing/2014/main" id="{3E58756F-44B3-0D44-A729-84315BC78B7A}"/>
                    </a:ext>
                  </a:extLst>
                </p:cNvPr>
                <p:cNvPicPr/>
                <p:nvPr/>
              </p:nvPicPr>
              <p:blipFill>
                <a:blip r:embed="rId51"/>
                <a:stretch>
                  <a:fillRect/>
                </a:stretch>
              </p:blipFill>
              <p:spPr>
                <a:xfrm>
                  <a:off x="7167520" y="969915"/>
                  <a:ext cx="36000" cy="18821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2" name="Ink 51">
                  <a:extLst>
                    <a:ext uri="{FF2B5EF4-FFF2-40B4-BE49-F238E27FC236}">
                      <a16:creationId xmlns:a16="http://schemas.microsoft.com/office/drawing/2014/main" id="{D913F861-3E5B-4D40-ABB9-609CC0ED45D8}"/>
                    </a:ext>
                  </a:extLst>
                </p14:cNvPr>
                <p14:cNvContentPartPr/>
                <p14:nvPr/>
              </p14:nvContentPartPr>
              <p14:xfrm>
                <a:off x="7167880" y="939640"/>
                <a:ext cx="56160" cy="86760"/>
              </p14:xfrm>
            </p:contentPart>
          </mc:Choice>
          <mc:Fallback xmlns="">
            <p:pic>
              <p:nvPicPr>
                <p:cNvPr id="52" name="Ink 51">
                  <a:extLst>
                    <a:ext uri="{FF2B5EF4-FFF2-40B4-BE49-F238E27FC236}">
                      <a16:creationId xmlns:a16="http://schemas.microsoft.com/office/drawing/2014/main" id="{D913F861-3E5B-4D40-ABB9-609CC0ED45D8}"/>
                    </a:ext>
                  </a:extLst>
                </p:cNvPr>
                <p:cNvPicPr/>
                <p:nvPr/>
              </p:nvPicPr>
              <p:blipFill>
                <a:blip r:embed="rId53"/>
                <a:stretch>
                  <a:fillRect/>
                </a:stretch>
              </p:blipFill>
              <p:spPr>
                <a:xfrm>
                  <a:off x="7152400" y="924160"/>
                  <a:ext cx="867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5" name="Ink 54">
                  <a:extLst>
                    <a:ext uri="{FF2B5EF4-FFF2-40B4-BE49-F238E27FC236}">
                      <a16:creationId xmlns:a16="http://schemas.microsoft.com/office/drawing/2014/main" id="{27844458-8E6C-934A-9D40-C429716F5A13}"/>
                    </a:ext>
                  </a:extLst>
                </p14:cNvPr>
                <p14:cNvContentPartPr/>
                <p14:nvPr/>
              </p14:nvContentPartPr>
              <p14:xfrm>
                <a:off x="7264360" y="924520"/>
                <a:ext cx="81720" cy="178200"/>
              </p14:xfrm>
            </p:contentPart>
          </mc:Choice>
          <mc:Fallback xmlns="">
            <p:pic>
              <p:nvPicPr>
                <p:cNvPr id="55" name="Ink 54">
                  <a:extLst>
                    <a:ext uri="{FF2B5EF4-FFF2-40B4-BE49-F238E27FC236}">
                      <a16:creationId xmlns:a16="http://schemas.microsoft.com/office/drawing/2014/main" id="{27844458-8E6C-934A-9D40-C429716F5A13}"/>
                    </a:ext>
                  </a:extLst>
                </p:cNvPr>
                <p:cNvPicPr/>
                <p:nvPr/>
              </p:nvPicPr>
              <p:blipFill>
                <a:blip r:embed="rId55"/>
                <a:stretch>
                  <a:fillRect/>
                </a:stretch>
              </p:blipFill>
              <p:spPr>
                <a:xfrm>
                  <a:off x="7248880" y="909040"/>
                  <a:ext cx="1123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6" name="Ink 55">
                  <a:extLst>
                    <a:ext uri="{FF2B5EF4-FFF2-40B4-BE49-F238E27FC236}">
                      <a16:creationId xmlns:a16="http://schemas.microsoft.com/office/drawing/2014/main" id="{967AACBA-A7E4-9842-AE4D-08DE12027138}"/>
                    </a:ext>
                  </a:extLst>
                </p14:cNvPr>
                <p14:cNvContentPartPr/>
                <p14:nvPr/>
              </p14:nvContentPartPr>
              <p14:xfrm>
                <a:off x="7370920" y="934960"/>
                <a:ext cx="51120" cy="65880"/>
              </p14:xfrm>
            </p:contentPart>
          </mc:Choice>
          <mc:Fallback xmlns="">
            <p:pic>
              <p:nvPicPr>
                <p:cNvPr id="56" name="Ink 55">
                  <a:extLst>
                    <a:ext uri="{FF2B5EF4-FFF2-40B4-BE49-F238E27FC236}">
                      <a16:creationId xmlns:a16="http://schemas.microsoft.com/office/drawing/2014/main" id="{967AACBA-A7E4-9842-AE4D-08DE12027138}"/>
                    </a:ext>
                  </a:extLst>
                </p:cNvPr>
                <p:cNvPicPr/>
                <p:nvPr/>
              </p:nvPicPr>
              <p:blipFill>
                <a:blip r:embed="rId57"/>
                <a:stretch>
                  <a:fillRect/>
                </a:stretch>
              </p:blipFill>
              <p:spPr>
                <a:xfrm>
                  <a:off x="7355548" y="919480"/>
                  <a:ext cx="81506" cy="96480"/>
                </a:xfrm>
                <a:prstGeom prst="rect">
                  <a:avLst/>
                </a:prstGeom>
              </p:spPr>
            </p:pic>
          </mc:Fallback>
        </mc:AlternateContent>
      </p:grpSp>
      <p:grpSp>
        <p:nvGrpSpPr>
          <p:cNvPr id="62" name="Group 61">
            <a:extLst>
              <a:ext uri="{FF2B5EF4-FFF2-40B4-BE49-F238E27FC236}">
                <a16:creationId xmlns:a16="http://schemas.microsoft.com/office/drawing/2014/main" id="{F77C8EE0-615B-534F-B7F7-243AF05DCA0F}"/>
              </a:ext>
            </a:extLst>
          </p:cNvPr>
          <p:cNvGrpSpPr/>
          <p:nvPr/>
        </p:nvGrpSpPr>
        <p:grpSpPr>
          <a:xfrm>
            <a:off x="7142320" y="2006320"/>
            <a:ext cx="254520" cy="233640"/>
            <a:chOff x="7142320" y="2006320"/>
            <a:chExt cx="254520" cy="233640"/>
          </a:xfrm>
        </p:grpSpPr>
        <mc:AlternateContent xmlns:mc="http://schemas.openxmlformats.org/markup-compatibility/2006" xmlns:p14="http://schemas.microsoft.com/office/powerpoint/2010/main">
          <mc:Choice Requires="p14">
            <p:contentPart p14:bwMode="auto" r:id="rId58">
              <p14:nvContentPartPr>
                <p14:cNvPr id="58" name="Ink 57">
                  <a:extLst>
                    <a:ext uri="{FF2B5EF4-FFF2-40B4-BE49-F238E27FC236}">
                      <a16:creationId xmlns:a16="http://schemas.microsoft.com/office/drawing/2014/main" id="{F5CDAB87-637F-C844-8B3F-63931D866F1B}"/>
                    </a:ext>
                  </a:extLst>
                </p14:cNvPr>
                <p14:cNvContentPartPr/>
                <p14:nvPr/>
              </p14:nvContentPartPr>
              <p14:xfrm>
                <a:off x="7152400" y="2057080"/>
                <a:ext cx="15480" cy="155520"/>
              </p14:xfrm>
            </p:contentPart>
          </mc:Choice>
          <mc:Fallback xmlns="">
            <p:pic>
              <p:nvPicPr>
                <p:cNvPr id="58" name="Ink 57">
                  <a:extLst>
                    <a:ext uri="{FF2B5EF4-FFF2-40B4-BE49-F238E27FC236}">
                      <a16:creationId xmlns:a16="http://schemas.microsoft.com/office/drawing/2014/main" id="{F5CDAB87-637F-C844-8B3F-63931D866F1B}"/>
                    </a:ext>
                  </a:extLst>
                </p:cNvPr>
                <p:cNvPicPr/>
                <p:nvPr/>
              </p:nvPicPr>
              <p:blipFill>
                <a:blip r:embed="rId59"/>
                <a:stretch>
                  <a:fillRect/>
                </a:stretch>
              </p:blipFill>
              <p:spPr>
                <a:xfrm>
                  <a:off x="7136920" y="2041600"/>
                  <a:ext cx="460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9" name="Ink 58">
                  <a:extLst>
                    <a:ext uri="{FF2B5EF4-FFF2-40B4-BE49-F238E27FC236}">
                      <a16:creationId xmlns:a16="http://schemas.microsoft.com/office/drawing/2014/main" id="{B44ABDEF-9F84-1543-8CE0-3697CEC4847C}"/>
                    </a:ext>
                  </a:extLst>
                </p14:cNvPr>
                <p14:cNvContentPartPr/>
                <p14:nvPr/>
              </p14:nvContentPartPr>
              <p14:xfrm>
                <a:off x="7142320" y="2037640"/>
                <a:ext cx="56160" cy="96480"/>
              </p14:xfrm>
            </p:contentPart>
          </mc:Choice>
          <mc:Fallback xmlns="">
            <p:pic>
              <p:nvPicPr>
                <p:cNvPr id="59" name="Ink 58">
                  <a:extLst>
                    <a:ext uri="{FF2B5EF4-FFF2-40B4-BE49-F238E27FC236}">
                      <a16:creationId xmlns:a16="http://schemas.microsoft.com/office/drawing/2014/main" id="{B44ABDEF-9F84-1543-8CE0-3697CEC4847C}"/>
                    </a:ext>
                  </a:extLst>
                </p:cNvPr>
                <p:cNvPicPr/>
                <p:nvPr/>
              </p:nvPicPr>
              <p:blipFill>
                <a:blip r:embed="rId61"/>
                <a:stretch>
                  <a:fillRect/>
                </a:stretch>
              </p:blipFill>
              <p:spPr>
                <a:xfrm>
                  <a:off x="7126939" y="2022160"/>
                  <a:ext cx="86565"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0" name="Ink 59">
                  <a:extLst>
                    <a:ext uri="{FF2B5EF4-FFF2-40B4-BE49-F238E27FC236}">
                      <a16:creationId xmlns:a16="http://schemas.microsoft.com/office/drawing/2014/main" id="{87247FB0-6C43-DD46-A605-74F67081AA21}"/>
                    </a:ext>
                  </a:extLst>
                </p14:cNvPr>
                <p14:cNvContentPartPr/>
                <p14:nvPr/>
              </p14:nvContentPartPr>
              <p14:xfrm>
                <a:off x="7238800" y="2039080"/>
                <a:ext cx="76680" cy="200880"/>
              </p14:xfrm>
            </p:contentPart>
          </mc:Choice>
          <mc:Fallback xmlns="">
            <p:pic>
              <p:nvPicPr>
                <p:cNvPr id="60" name="Ink 59">
                  <a:extLst>
                    <a:ext uri="{FF2B5EF4-FFF2-40B4-BE49-F238E27FC236}">
                      <a16:creationId xmlns:a16="http://schemas.microsoft.com/office/drawing/2014/main" id="{87247FB0-6C43-DD46-A605-74F67081AA21}"/>
                    </a:ext>
                  </a:extLst>
                </p:cNvPr>
                <p:cNvPicPr/>
                <p:nvPr/>
              </p:nvPicPr>
              <p:blipFill>
                <a:blip r:embed="rId63"/>
                <a:stretch>
                  <a:fillRect/>
                </a:stretch>
              </p:blipFill>
              <p:spPr>
                <a:xfrm>
                  <a:off x="7223247" y="2023572"/>
                  <a:ext cx="107424" cy="231535"/>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1" name="Ink 60">
                  <a:extLst>
                    <a:ext uri="{FF2B5EF4-FFF2-40B4-BE49-F238E27FC236}">
                      <a16:creationId xmlns:a16="http://schemas.microsoft.com/office/drawing/2014/main" id="{5634D2A4-4621-6841-986C-642DF3FA0B7E}"/>
                    </a:ext>
                  </a:extLst>
                </p14:cNvPr>
                <p14:cNvContentPartPr/>
                <p14:nvPr/>
              </p14:nvContentPartPr>
              <p14:xfrm>
                <a:off x="7370920" y="2006320"/>
                <a:ext cx="25920" cy="111960"/>
              </p14:xfrm>
            </p:contentPart>
          </mc:Choice>
          <mc:Fallback xmlns="">
            <p:pic>
              <p:nvPicPr>
                <p:cNvPr id="61" name="Ink 60">
                  <a:extLst>
                    <a:ext uri="{FF2B5EF4-FFF2-40B4-BE49-F238E27FC236}">
                      <a16:creationId xmlns:a16="http://schemas.microsoft.com/office/drawing/2014/main" id="{5634D2A4-4621-6841-986C-642DF3FA0B7E}"/>
                    </a:ext>
                  </a:extLst>
                </p:cNvPr>
                <p:cNvPicPr/>
                <p:nvPr/>
              </p:nvPicPr>
              <p:blipFill>
                <a:blip r:embed="rId65"/>
                <a:stretch>
                  <a:fillRect/>
                </a:stretch>
              </p:blipFill>
              <p:spPr>
                <a:xfrm>
                  <a:off x="7355440" y="1990840"/>
                  <a:ext cx="56520" cy="142560"/>
                </a:xfrm>
                <a:prstGeom prst="rect">
                  <a:avLst/>
                </a:prstGeom>
              </p:spPr>
            </p:pic>
          </mc:Fallback>
        </mc:AlternateContent>
      </p:grpSp>
    </p:spTree>
    <p:extLst>
      <p:ext uri="{BB962C8B-B14F-4D97-AF65-F5344CB8AC3E}">
        <p14:creationId xmlns:p14="http://schemas.microsoft.com/office/powerpoint/2010/main" val="3783766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5A48-DB10-B945-B6D0-49DE85507D82}"/>
              </a:ext>
            </a:extLst>
          </p:cNvPr>
          <p:cNvSpPr>
            <a:spLocks noGrp="1"/>
          </p:cNvSpPr>
          <p:nvPr>
            <p:ph type="title"/>
          </p:nvPr>
        </p:nvSpPr>
        <p:spPr/>
        <p:txBody>
          <a:bodyPr>
            <a:normAutofit fontScale="90000"/>
          </a:bodyPr>
          <a:lstStyle/>
          <a:p>
            <a:r>
              <a:rPr lang="en-US"/>
              <a:t>Q1c: Segmentation + Paging</a:t>
            </a:r>
          </a:p>
        </p:txBody>
      </p:sp>
      <p:sp>
        <p:nvSpPr>
          <p:cNvPr id="21" name="Text Placeholder 20">
            <a:extLst>
              <a:ext uri="{FF2B5EF4-FFF2-40B4-BE49-F238E27FC236}">
                <a16:creationId xmlns:a16="http://schemas.microsoft.com/office/drawing/2014/main" id="{61DD295D-2668-754A-81F4-D662C30BDAB1}"/>
              </a:ext>
            </a:extLst>
          </p:cNvPr>
          <p:cNvSpPr>
            <a:spLocks noGrp="1"/>
          </p:cNvSpPr>
          <p:nvPr>
            <p:ph type="body" idx="1"/>
          </p:nvPr>
        </p:nvSpPr>
        <p:spPr/>
        <p:txBody>
          <a:bodyPr/>
          <a:lstStyle/>
          <a:p>
            <a:endParaRPr lang="en-US"/>
          </a:p>
        </p:txBody>
      </p:sp>
      <p:pic>
        <p:nvPicPr>
          <p:cNvPr id="22" name="Picture 21">
            <a:extLst>
              <a:ext uri="{FF2B5EF4-FFF2-40B4-BE49-F238E27FC236}">
                <a16:creationId xmlns:a16="http://schemas.microsoft.com/office/drawing/2014/main" id="{9C912A80-BC91-0549-B7B0-822BC77868E0}"/>
              </a:ext>
            </a:extLst>
          </p:cNvPr>
          <p:cNvPicPr>
            <a:picLocks noChangeAspect="1"/>
          </p:cNvPicPr>
          <p:nvPr/>
        </p:nvPicPr>
        <p:blipFill>
          <a:blip r:embed="rId2"/>
          <a:stretch>
            <a:fillRect/>
          </a:stretch>
        </p:blipFill>
        <p:spPr>
          <a:xfrm>
            <a:off x="725850" y="1364072"/>
            <a:ext cx="4021157" cy="3436737"/>
          </a:xfrm>
          <a:prstGeom prst="rect">
            <a:avLst/>
          </a:prstGeom>
        </p:spPr>
      </p:pic>
      <p:sp>
        <p:nvSpPr>
          <p:cNvPr id="20" name="Rectangle 19">
            <a:extLst>
              <a:ext uri="{FF2B5EF4-FFF2-40B4-BE49-F238E27FC236}">
                <a16:creationId xmlns:a16="http://schemas.microsoft.com/office/drawing/2014/main" id="{5B085676-EB05-9449-98E1-89144F3DF446}"/>
              </a:ext>
            </a:extLst>
          </p:cNvPr>
          <p:cNvSpPr/>
          <p:nvPr/>
        </p:nvSpPr>
        <p:spPr>
          <a:xfrm>
            <a:off x="5577840" y="499581"/>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23" name="Rectangle 22">
            <a:extLst>
              <a:ext uri="{FF2B5EF4-FFF2-40B4-BE49-F238E27FC236}">
                <a16:creationId xmlns:a16="http://schemas.microsoft.com/office/drawing/2014/main" id="{C1327E1A-A248-2844-A3A7-B639FEFA1A09}"/>
              </a:ext>
            </a:extLst>
          </p:cNvPr>
          <p:cNvSpPr/>
          <p:nvPr/>
        </p:nvSpPr>
        <p:spPr>
          <a:xfrm>
            <a:off x="7471326" y="503709"/>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24" name="Rectangle 23">
            <a:extLst>
              <a:ext uri="{FF2B5EF4-FFF2-40B4-BE49-F238E27FC236}">
                <a16:creationId xmlns:a16="http://schemas.microsoft.com/office/drawing/2014/main" id="{9D954001-03DA-3F4B-989A-3EBBC64F533E}"/>
              </a:ext>
            </a:extLst>
          </p:cNvPr>
          <p:cNvSpPr/>
          <p:nvPr/>
        </p:nvSpPr>
        <p:spPr>
          <a:xfrm>
            <a:off x="5577840" y="782368"/>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25" name="Rectangle 24">
            <a:extLst>
              <a:ext uri="{FF2B5EF4-FFF2-40B4-BE49-F238E27FC236}">
                <a16:creationId xmlns:a16="http://schemas.microsoft.com/office/drawing/2014/main" id="{923FD1BF-E559-BD40-8740-2AB542872846}"/>
              </a:ext>
            </a:extLst>
          </p:cNvPr>
          <p:cNvSpPr/>
          <p:nvPr/>
        </p:nvSpPr>
        <p:spPr>
          <a:xfrm>
            <a:off x="5577840" y="1071339"/>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26" name="Rectangle 25">
            <a:extLst>
              <a:ext uri="{FF2B5EF4-FFF2-40B4-BE49-F238E27FC236}">
                <a16:creationId xmlns:a16="http://schemas.microsoft.com/office/drawing/2014/main" id="{7A526067-4A7E-234A-A0CE-3F04F0CB3911}"/>
              </a:ext>
            </a:extLst>
          </p:cNvPr>
          <p:cNvSpPr/>
          <p:nvPr/>
        </p:nvSpPr>
        <p:spPr>
          <a:xfrm>
            <a:off x="5577840" y="1360310"/>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27" name="Rectangle 26">
            <a:extLst>
              <a:ext uri="{FF2B5EF4-FFF2-40B4-BE49-F238E27FC236}">
                <a16:creationId xmlns:a16="http://schemas.microsoft.com/office/drawing/2014/main" id="{08D952E1-4514-3A43-98BB-A1275C698FB4}"/>
              </a:ext>
            </a:extLst>
          </p:cNvPr>
          <p:cNvSpPr/>
          <p:nvPr/>
        </p:nvSpPr>
        <p:spPr>
          <a:xfrm>
            <a:off x="5577840" y="1643097"/>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28" name="Rectangle 27">
            <a:extLst>
              <a:ext uri="{FF2B5EF4-FFF2-40B4-BE49-F238E27FC236}">
                <a16:creationId xmlns:a16="http://schemas.microsoft.com/office/drawing/2014/main" id="{50FF7EB7-82DD-064B-A6A9-D945DC207A67}"/>
              </a:ext>
            </a:extLst>
          </p:cNvPr>
          <p:cNvSpPr/>
          <p:nvPr/>
        </p:nvSpPr>
        <p:spPr>
          <a:xfrm>
            <a:off x="5577840" y="192285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29" name="Rectangle 28">
            <a:extLst>
              <a:ext uri="{FF2B5EF4-FFF2-40B4-BE49-F238E27FC236}">
                <a16:creationId xmlns:a16="http://schemas.microsoft.com/office/drawing/2014/main" id="{EF5B119C-AA36-5948-9F74-F4EB2CCB5544}"/>
              </a:ext>
            </a:extLst>
          </p:cNvPr>
          <p:cNvSpPr/>
          <p:nvPr/>
        </p:nvSpPr>
        <p:spPr>
          <a:xfrm>
            <a:off x="7471326" y="79419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30" name="Rectangle 29">
            <a:extLst>
              <a:ext uri="{FF2B5EF4-FFF2-40B4-BE49-F238E27FC236}">
                <a16:creationId xmlns:a16="http://schemas.microsoft.com/office/drawing/2014/main" id="{4596303A-4F1A-FD40-861D-EFDFA5773F93}"/>
              </a:ext>
            </a:extLst>
          </p:cNvPr>
          <p:cNvSpPr/>
          <p:nvPr/>
        </p:nvSpPr>
        <p:spPr>
          <a:xfrm>
            <a:off x="7471326" y="1081285"/>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31" name="Rectangle 30">
            <a:extLst>
              <a:ext uri="{FF2B5EF4-FFF2-40B4-BE49-F238E27FC236}">
                <a16:creationId xmlns:a16="http://schemas.microsoft.com/office/drawing/2014/main" id="{85430368-96A8-8F4D-8519-D6DFD26BED01}"/>
              </a:ext>
            </a:extLst>
          </p:cNvPr>
          <p:cNvSpPr/>
          <p:nvPr/>
        </p:nvSpPr>
        <p:spPr>
          <a:xfrm>
            <a:off x="7471326" y="136031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32" name="Rectangle 31">
            <a:extLst>
              <a:ext uri="{FF2B5EF4-FFF2-40B4-BE49-F238E27FC236}">
                <a16:creationId xmlns:a16="http://schemas.microsoft.com/office/drawing/2014/main" id="{36B86869-57C0-E540-948F-582B871F1616}"/>
              </a:ext>
            </a:extLst>
          </p:cNvPr>
          <p:cNvSpPr/>
          <p:nvPr/>
        </p:nvSpPr>
        <p:spPr>
          <a:xfrm>
            <a:off x="7471326" y="1645904"/>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sp>
        <p:nvSpPr>
          <p:cNvPr id="33" name="Rectangle 32">
            <a:extLst>
              <a:ext uri="{FF2B5EF4-FFF2-40B4-BE49-F238E27FC236}">
                <a16:creationId xmlns:a16="http://schemas.microsoft.com/office/drawing/2014/main" id="{1D8EDF5B-16A4-FD41-8154-06FF5524EBF4}"/>
              </a:ext>
            </a:extLst>
          </p:cNvPr>
          <p:cNvSpPr/>
          <p:nvPr/>
        </p:nvSpPr>
        <p:spPr>
          <a:xfrm>
            <a:off x="5577840" y="493397"/>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34" name="Rectangle 33">
            <a:extLst>
              <a:ext uri="{FF2B5EF4-FFF2-40B4-BE49-F238E27FC236}">
                <a16:creationId xmlns:a16="http://schemas.microsoft.com/office/drawing/2014/main" id="{338310EA-2CB2-B746-8128-7A5E8B14ADAB}"/>
              </a:ext>
            </a:extLst>
          </p:cNvPr>
          <p:cNvSpPr/>
          <p:nvPr/>
        </p:nvSpPr>
        <p:spPr>
          <a:xfrm>
            <a:off x="7471326" y="509527"/>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24A1332B-5BE9-764F-AA49-0225AAA94D2B}"/>
              </a:ext>
            </a:extLst>
          </p:cNvPr>
          <p:cNvSpPr/>
          <p:nvPr/>
        </p:nvSpPr>
        <p:spPr>
          <a:xfrm>
            <a:off x="7471326" y="1660737"/>
            <a:ext cx="1463040" cy="114351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6B985261-8DEB-5045-9CA6-E3775971DABA}"/>
              </a:ext>
            </a:extLst>
          </p:cNvPr>
          <p:cNvSpPr/>
          <p:nvPr/>
        </p:nvSpPr>
        <p:spPr>
          <a:xfrm>
            <a:off x="5577840" y="1636913"/>
            <a:ext cx="1463040" cy="114351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grpSp>
        <p:nvGrpSpPr>
          <p:cNvPr id="37" name="Group 36">
            <a:extLst>
              <a:ext uri="{FF2B5EF4-FFF2-40B4-BE49-F238E27FC236}">
                <a16:creationId xmlns:a16="http://schemas.microsoft.com/office/drawing/2014/main" id="{B33D1824-01B0-CE4A-9CB3-F0E90953A509}"/>
              </a:ext>
            </a:extLst>
          </p:cNvPr>
          <p:cNvGrpSpPr/>
          <p:nvPr/>
        </p:nvGrpSpPr>
        <p:grpSpPr>
          <a:xfrm>
            <a:off x="5852080" y="200920"/>
            <a:ext cx="457560" cy="175320"/>
            <a:chOff x="5852080" y="200920"/>
            <a:chExt cx="457560" cy="175320"/>
          </a:xfrm>
        </p:grpSpPr>
        <mc:AlternateContent xmlns:mc="http://schemas.openxmlformats.org/markup-compatibility/2006" xmlns:p14="http://schemas.microsoft.com/office/powerpoint/2010/main">
          <mc:Choice Requires="p14">
            <p:contentPart p14:bwMode="auto" r:id="rId3">
              <p14:nvContentPartPr>
                <p14:cNvPr id="38" name="Ink 37">
                  <a:extLst>
                    <a:ext uri="{FF2B5EF4-FFF2-40B4-BE49-F238E27FC236}">
                      <a16:creationId xmlns:a16="http://schemas.microsoft.com/office/drawing/2014/main" id="{F929B865-FBF4-D440-B331-0A7A3988C57E}"/>
                    </a:ext>
                  </a:extLst>
                </p14:cNvPr>
                <p14:cNvContentPartPr/>
                <p14:nvPr/>
              </p14:nvContentPartPr>
              <p14:xfrm>
                <a:off x="5852080" y="268960"/>
                <a:ext cx="86760" cy="101880"/>
              </p14:xfrm>
            </p:contentPart>
          </mc:Choice>
          <mc:Fallback xmlns="">
            <p:pic>
              <p:nvPicPr>
                <p:cNvPr id="38" name="Ink 37">
                  <a:extLst>
                    <a:ext uri="{FF2B5EF4-FFF2-40B4-BE49-F238E27FC236}">
                      <a16:creationId xmlns:a16="http://schemas.microsoft.com/office/drawing/2014/main" id="{F929B865-FBF4-D440-B331-0A7A3988C57E}"/>
                    </a:ext>
                  </a:extLst>
                </p:cNvPr>
                <p:cNvPicPr/>
                <p:nvPr/>
              </p:nvPicPr>
              <p:blipFill>
                <a:blip r:embed="rId4"/>
                <a:stretch>
                  <a:fillRect/>
                </a:stretch>
              </p:blipFill>
              <p:spPr>
                <a:xfrm>
                  <a:off x="5836600" y="253480"/>
                  <a:ext cx="11736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66972581-89B4-FB43-B75D-FF6C7FB805A5}"/>
                    </a:ext>
                  </a:extLst>
                </p14:cNvPr>
                <p14:cNvContentPartPr/>
                <p14:nvPr/>
              </p14:nvContentPartPr>
              <p14:xfrm>
                <a:off x="5979160" y="265000"/>
                <a:ext cx="71640" cy="85680"/>
              </p14:xfrm>
            </p:contentPart>
          </mc:Choice>
          <mc:Fallback xmlns="">
            <p:pic>
              <p:nvPicPr>
                <p:cNvPr id="39" name="Ink 38">
                  <a:extLst>
                    <a:ext uri="{FF2B5EF4-FFF2-40B4-BE49-F238E27FC236}">
                      <a16:creationId xmlns:a16="http://schemas.microsoft.com/office/drawing/2014/main" id="{66972581-89B4-FB43-B75D-FF6C7FB805A5}"/>
                    </a:ext>
                  </a:extLst>
                </p:cNvPr>
                <p:cNvPicPr/>
                <p:nvPr/>
              </p:nvPicPr>
              <p:blipFill>
                <a:blip r:embed="rId6"/>
                <a:stretch>
                  <a:fillRect/>
                </a:stretch>
              </p:blipFill>
              <p:spPr>
                <a:xfrm>
                  <a:off x="5963680" y="249520"/>
                  <a:ext cx="1022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0" name="Ink 39">
                  <a:extLst>
                    <a:ext uri="{FF2B5EF4-FFF2-40B4-BE49-F238E27FC236}">
                      <a16:creationId xmlns:a16="http://schemas.microsoft.com/office/drawing/2014/main" id="{68DE8E0E-8787-974C-9C33-1642547F9BEC}"/>
                    </a:ext>
                  </a:extLst>
                </p14:cNvPr>
                <p14:cNvContentPartPr/>
                <p14:nvPr/>
              </p14:nvContentPartPr>
              <p14:xfrm>
                <a:off x="6100840" y="200920"/>
                <a:ext cx="86760" cy="175320"/>
              </p14:xfrm>
            </p:contentPart>
          </mc:Choice>
          <mc:Fallback xmlns="">
            <p:pic>
              <p:nvPicPr>
                <p:cNvPr id="40" name="Ink 39">
                  <a:extLst>
                    <a:ext uri="{FF2B5EF4-FFF2-40B4-BE49-F238E27FC236}">
                      <a16:creationId xmlns:a16="http://schemas.microsoft.com/office/drawing/2014/main" id="{68DE8E0E-8787-974C-9C33-1642547F9BEC}"/>
                    </a:ext>
                  </a:extLst>
                </p:cNvPr>
                <p:cNvPicPr/>
                <p:nvPr/>
              </p:nvPicPr>
              <p:blipFill>
                <a:blip r:embed="rId8"/>
                <a:stretch>
                  <a:fillRect/>
                </a:stretch>
              </p:blipFill>
              <p:spPr>
                <a:xfrm>
                  <a:off x="6085360" y="185440"/>
                  <a:ext cx="1173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1" name="Ink 40">
                  <a:extLst>
                    <a:ext uri="{FF2B5EF4-FFF2-40B4-BE49-F238E27FC236}">
                      <a16:creationId xmlns:a16="http://schemas.microsoft.com/office/drawing/2014/main" id="{A5D90895-0C99-D946-B47D-E0032436D21F}"/>
                    </a:ext>
                  </a:extLst>
                </p14:cNvPr>
                <p14:cNvContentPartPr/>
                <p14:nvPr/>
              </p14:nvContentPartPr>
              <p14:xfrm>
                <a:off x="6238000" y="238720"/>
                <a:ext cx="71640" cy="132480"/>
              </p14:xfrm>
            </p:contentPart>
          </mc:Choice>
          <mc:Fallback xmlns="">
            <p:pic>
              <p:nvPicPr>
                <p:cNvPr id="41" name="Ink 40">
                  <a:extLst>
                    <a:ext uri="{FF2B5EF4-FFF2-40B4-BE49-F238E27FC236}">
                      <a16:creationId xmlns:a16="http://schemas.microsoft.com/office/drawing/2014/main" id="{A5D90895-0C99-D946-B47D-E0032436D21F}"/>
                    </a:ext>
                  </a:extLst>
                </p:cNvPr>
                <p:cNvPicPr/>
                <p:nvPr/>
              </p:nvPicPr>
              <p:blipFill>
                <a:blip r:embed="rId10"/>
                <a:stretch>
                  <a:fillRect/>
                </a:stretch>
              </p:blipFill>
              <p:spPr>
                <a:xfrm>
                  <a:off x="6222442" y="223240"/>
                  <a:ext cx="102395" cy="163080"/>
                </a:xfrm>
                <a:prstGeom prst="rect">
                  <a:avLst/>
                </a:prstGeom>
              </p:spPr>
            </p:pic>
          </mc:Fallback>
        </mc:AlternateContent>
      </p:grpSp>
      <p:grpSp>
        <p:nvGrpSpPr>
          <p:cNvPr id="42" name="Group 41">
            <a:extLst>
              <a:ext uri="{FF2B5EF4-FFF2-40B4-BE49-F238E27FC236}">
                <a16:creationId xmlns:a16="http://schemas.microsoft.com/office/drawing/2014/main" id="{E1B4527C-2D25-1F40-A5D3-4CF31873D145}"/>
              </a:ext>
            </a:extLst>
          </p:cNvPr>
          <p:cNvGrpSpPr/>
          <p:nvPr/>
        </p:nvGrpSpPr>
        <p:grpSpPr>
          <a:xfrm>
            <a:off x="6441400" y="238720"/>
            <a:ext cx="289800" cy="234000"/>
            <a:chOff x="6441400" y="238720"/>
            <a:chExt cx="289800" cy="234000"/>
          </a:xfrm>
        </p:grpSpPr>
        <mc:AlternateContent xmlns:mc="http://schemas.openxmlformats.org/markup-compatibility/2006" xmlns:p14="http://schemas.microsoft.com/office/powerpoint/2010/main">
          <mc:Choice Requires="p14">
            <p:contentPart p14:bwMode="auto" r:id="rId11">
              <p14:nvContentPartPr>
                <p14:cNvPr id="43" name="Ink 42">
                  <a:extLst>
                    <a:ext uri="{FF2B5EF4-FFF2-40B4-BE49-F238E27FC236}">
                      <a16:creationId xmlns:a16="http://schemas.microsoft.com/office/drawing/2014/main" id="{D94EC9EC-21B9-3543-872F-84A81AE2927B}"/>
                    </a:ext>
                  </a:extLst>
                </p14:cNvPr>
                <p14:cNvContentPartPr/>
                <p14:nvPr/>
              </p14:nvContentPartPr>
              <p14:xfrm>
                <a:off x="6441400" y="238720"/>
                <a:ext cx="60840" cy="111960"/>
              </p14:xfrm>
            </p:contentPart>
          </mc:Choice>
          <mc:Fallback xmlns="">
            <p:pic>
              <p:nvPicPr>
                <p:cNvPr id="43" name="Ink 42">
                  <a:extLst>
                    <a:ext uri="{FF2B5EF4-FFF2-40B4-BE49-F238E27FC236}">
                      <a16:creationId xmlns:a16="http://schemas.microsoft.com/office/drawing/2014/main" id="{D94EC9EC-21B9-3543-872F-84A81AE2927B}"/>
                    </a:ext>
                  </a:extLst>
                </p:cNvPr>
                <p:cNvPicPr/>
                <p:nvPr/>
              </p:nvPicPr>
              <p:blipFill>
                <a:blip r:embed="rId12"/>
                <a:stretch>
                  <a:fillRect/>
                </a:stretch>
              </p:blipFill>
              <p:spPr>
                <a:xfrm>
                  <a:off x="6425920" y="223290"/>
                  <a:ext cx="91440" cy="14246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4" name="Ink 43">
                  <a:extLst>
                    <a:ext uri="{FF2B5EF4-FFF2-40B4-BE49-F238E27FC236}">
                      <a16:creationId xmlns:a16="http://schemas.microsoft.com/office/drawing/2014/main" id="{5A5BA083-FCC1-EC4A-8F4C-86868384EA6C}"/>
                    </a:ext>
                  </a:extLst>
                </p14:cNvPr>
                <p14:cNvContentPartPr/>
                <p14:nvPr/>
              </p14:nvContentPartPr>
              <p14:xfrm>
                <a:off x="6522400" y="248800"/>
                <a:ext cx="91800" cy="106920"/>
              </p14:xfrm>
            </p:contentPart>
          </mc:Choice>
          <mc:Fallback xmlns="">
            <p:pic>
              <p:nvPicPr>
                <p:cNvPr id="44" name="Ink 43">
                  <a:extLst>
                    <a:ext uri="{FF2B5EF4-FFF2-40B4-BE49-F238E27FC236}">
                      <a16:creationId xmlns:a16="http://schemas.microsoft.com/office/drawing/2014/main" id="{5A5BA083-FCC1-EC4A-8F4C-86868384EA6C}"/>
                    </a:ext>
                  </a:extLst>
                </p:cNvPr>
                <p:cNvPicPr/>
                <p:nvPr/>
              </p:nvPicPr>
              <p:blipFill>
                <a:blip r:embed="rId14"/>
                <a:stretch>
                  <a:fillRect/>
                </a:stretch>
              </p:blipFill>
              <p:spPr>
                <a:xfrm>
                  <a:off x="6506920" y="233372"/>
                  <a:ext cx="122400" cy="13741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5" name="Ink 44">
                  <a:extLst>
                    <a:ext uri="{FF2B5EF4-FFF2-40B4-BE49-F238E27FC236}">
                      <a16:creationId xmlns:a16="http://schemas.microsoft.com/office/drawing/2014/main" id="{D7E1F03D-E9FA-8C4C-B454-2CFFF7961A84}"/>
                    </a:ext>
                  </a:extLst>
                </p14:cNvPr>
                <p14:cNvContentPartPr/>
                <p14:nvPr/>
              </p14:nvContentPartPr>
              <p14:xfrm>
                <a:off x="6634360" y="248800"/>
                <a:ext cx="96840" cy="223920"/>
              </p14:xfrm>
            </p:contentPart>
          </mc:Choice>
          <mc:Fallback xmlns="">
            <p:pic>
              <p:nvPicPr>
                <p:cNvPr id="45" name="Ink 44">
                  <a:extLst>
                    <a:ext uri="{FF2B5EF4-FFF2-40B4-BE49-F238E27FC236}">
                      <a16:creationId xmlns:a16="http://schemas.microsoft.com/office/drawing/2014/main" id="{D7E1F03D-E9FA-8C4C-B454-2CFFF7961A84}"/>
                    </a:ext>
                  </a:extLst>
                </p:cNvPr>
                <p:cNvPicPr/>
                <p:nvPr/>
              </p:nvPicPr>
              <p:blipFill>
                <a:blip r:embed="rId16"/>
                <a:stretch>
                  <a:fillRect/>
                </a:stretch>
              </p:blipFill>
              <p:spPr>
                <a:xfrm>
                  <a:off x="6618880" y="233320"/>
                  <a:ext cx="127440" cy="254520"/>
                </a:xfrm>
                <a:prstGeom prst="rect">
                  <a:avLst/>
                </a:prstGeom>
              </p:spPr>
            </p:pic>
          </mc:Fallback>
        </mc:AlternateContent>
      </p:grpSp>
      <p:grpSp>
        <p:nvGrpSpPr>
          <p:cNvPr id="46" name="Group 45">
            <a:extLst>
              <a:ext uri="{FF2B5EF4-FFF2-40B4-BE49-F238E27FC236}">
                <a16:creationId xmlns:a16="http://schemas.microsoft.com/office/drawing/2014/main" id="{360224C2-F90F-AB47-A7C6-C94ECF32A04C}"/>
              </a:ext>
            </a:extLst>
          </p:cNvPr>
          <p:cNvGrpSpPr/>
          <p:nvPr/>
        </p:nvGrpSpPr>
        <p:grpSpPr>
          <a:xfrm>
            <a:off x="7625080" y="181120"/>
            <a:ext cx="492840" cy="195120"/>
            <a:chOff x="7625080" y="181120"/>
            <a:chExt cx="492840" cy="195120"/>
          </a:xfrm>
        </p:grpSpPr>
        <mc:AlternateContent xmlns:mc="http://schemas.openxmlformats.org/markup-compatibility/2006" xmlns:p14="http://schemas.microsoft.com/office/powerpoint/2010/main">
          <mc:Choice Requires="p14">
            <p:contentPart p14:bwMode="auto" r:id="rId17">
              <p14:nvContentPartPr>
                <p14:cNvPr id="47" name="Ink 46">
                  <a:extLst>
                    <a:ext uri="{FF2B5EF4-FFF2-40B4-BE49-F238E27FC236}">
                      <a16:creationId xmlns:a16="http://schemas.microsoft.com/office/drawing/2014/main" id="{06F185D3-5D20-E44C-83BC-C4D1824BD861}"/>
                    </a:ext>
                  </a:extLst>
                </p14:cNvPr>
                <p14:cNvContentPartPr/>
                <p14:nvPr/>
              </p14:nvContentPartPr>
              <p14:xfrm>
                <a:off x="7625080" y="181120"/>
                <a:ext cx="126720" cy="195120"/>
              </p14:xfrm>
            </p:contentPart>
          </mc:Choice>
          <mc:Fallback xmlns="">
            <p:pic>
              <p:nvPicPr>
                <p:cNvPr id="47" name="Ink 46">
                  <a:extLst>
                    <a:ext uri="{FF2B5EF4-FFF2-40B4-BE49-F238E27FC236}">
                      <a16:creationId xmlns:a16="http://schemas.microsoft.com/office/drawing/2014/main" id="{06F185D3-5D20-E44C-83BC-C4D1824BD861}"/>
                    </a:ext>
                  </a:extLst>
                </p:cNvPr>
                <p:cNvPicPr/>
                <p:nvPr/>
              </p:nvPicPr>
              <p:blipFill>
                <a:blip r:embed="rId18"/>
                <a:stretch>
                  <a:fillRect/>
                </a:stretch>
              </p:blipFill>
              <p:spPr>
                <a:xfrm>
                  <a:off x="7609600" y="165640"/>
                  <a:ext cx="1573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2A262212-9CA9-064B-8075-4B7A54668F0C}"/>
                    </a:ext>
                  </a:extLst>
                </p14:cNvPr>
                <p14:cNvContentPartPr/>
                <p14:nvPr/>
              </p14:nvContentPartPr>
              <p14:xfrm>
                <a:off x="7787440" y="243760"/>
                <a:ext cx="117360" cy="111960"/>
              </p14:xfrm>
            </p:contentPart>
          </mc:Choice>
          <mc:Fallback xmlns="">
            <p:pic>
              <p:nvPicPr>
                <p:cNvPr id="48" name="Ink 47">
                  <a:extLst>
                    <a:ext uri="{FF2B5EF4-FFF2-40B4-BE49-F238E27FC236}">
                      <a16:creationId xmlns:a16="http://schemas.microsoft.com/office/drawing/2014/main" id="{2A262212-9CA9-064B-8075-4B7A54668F0C}"/>
                    </a:ext>
                  </a:extLst>
                </p:cNvPr>
                <p:cNvPicPr/>
                <p:nvPr/>
              </p:nvPicPr>
              <p:blipFill>
                <a:blip r:embed="rId20"/>
                <a:stretch>
                  <a:fillRect/>
                </a:stretch>
              </p:blipFill>
              <p:spPr>
                <a:xfrm>
                  <a:off x="7771912" y="228330"/>
                  <a:ext cx="148054" cy="142462"/>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 name="Ink 48">
                  <a:extLst>
                    <a:ext uri="{FF2B5EF4-FFF2-40B4-BE49-F238E27FC236}">
                      <a16:creationId xmlns:a16="http://schemas.microsoft.com/office/drawing/2014/main" id="{DE450627-2072-5841-8892-DF2777EDEEC8}"/>
                    </a:ext>
                  </a:extLst>
                </p14:cNvPr>
                <p14:cNvContentPartPr/>
                <p14:nvPr/>
              </p14:nvContentPartPr>
              <p14:xfrm>
                <a:off x="7924600" y="243760"/>
                <a:ext cx="81720" cy="5400"/>
              </p14:xfrm>
            </p:contentPart>
          </mc:Choice>
          <mc:Fallback xmlns="">
            <p:pic>
              <p:nvPicPr>
                <p:cNvPr id="49" name="Ink 48">
                  <a:extLst>
                    <a:ext uri="{FF2B5EF4-FFF2-40B4-BE49-F238E27FC236}">
                      <a16:creationId xmlns:a16="http://schemas.microsoft.com/office/drawing/2014/main" id="{DE450627-2072-5841-8892-DF2777EDEEC8}"/>
                    </a:ext>
                  </a:extLst>
                </p:cNvPr>
                <p:cNvPicPr/>
                <p:nvPr/>
              </p:nvPicPr>
              <p:blipFill>
                <a:blip r:embed="rId22"/>
                <a:stretch>
                  <a:fillRect/>
                </a:stretch>
              </p:blipFill>
              <p:spPr>
                <a:xfrm>
                  <a:off x="7909052" y="228280"/>
                  <a:ext cx="112455"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0" name="Ink 49">
                  <a:extLst>
                    <a:ext uri="{FF2B5EF4-FFF2-40B4-BE49-F238E27FC236}">
                      <a16:creationId xmlns:a16="http://schemas.microsoft.com/office/drawing/2014/main" id="{BC73DC85-2F2E-EB42-AEC9-3A4249E7F1AF}"/>
                    </a:ext>
                  </a:extLst>
                </p14:cNvPr>
                <p14:cNvContentPartPr/>
                <p14:nvPr/>
              </p14:nvContentPartPr>
              <p14:xfrm>
                <a:off x="7950160" y="203080"/>
                <a:ext cx="25920" cy="157680"/>
              </p14:xfrm>
            </p:contentPart>
          </mc:Choice>
          <mc:Fallback xmlns="">
            <p:pic>
              <p:nvPicPr>
                <p:cNvPr id="50" name="Ink 49">
                  <a:extLst>
                    <a:ext uri="{FF2B5EF4-FFF2-40B4-BE49-F238E27FC236}">
                      <a16:creationId xmlns:a16="http://schemas.microsoft.com/office/drawing/2014/main" id="{BC73DC85-2F2E-EB42-AEC9-3A4249E7F1AF}"/>
                    </a:ext>
                  </a:extLst>
                </p:cNvPr>
                <p:cNvPicPr/>
                <p:nvPr/>
              </p:nvPicPr>
              <p:blipFill>
                <a:blip r:embed="rId24"/>
                <a:stretch>
                  <a:fillRect/>
                </a:stretch>
              </p:blipFill>
              <p:spPr>
                <a:xfrm>
                  <a:off x="7934680" y="187635"/>
                  <a:ext cx="56520" cy="18821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1" name="Ink 50">
                  <a:extLst>
                    <a:ext uri="{FF2B5EF4-FFF2-40B4-BE49-F238E27FC236}">
                      <a16:creationId xmlns:a16="http://schemas.microsoft.com/office/drawing/2014/main" id="{21860600-FF8B-AF47-9B76-989FDB7FEEBC}"/>
                    </a:ext>
                  </a:extLst>
                </p14:cNvPr>
                <p14:cNvContentPartPr/>
                <p14:nvPr/>
              </p14:nvContentPartPr>
              <p14:xfrm>
                <a:off x="8011000" y="223240"/>
                <a:ext cx="76680" cy="127440"/>
              </p14:xfrm>
            </p:contentPart>
          </mc:Choice>
          <mc:Fallback xmlns="">
            <p:pic>
              <p:nvPicPr>
                <p:cNvPr id="51" name="Ink 50">
                  <a:extLst>
                    <a:ext uri="{FF2B5EF4-FFF2-40B4-BE49-F238E27FC236}">
                      <a16:creationId xmlns:a16="http://schemas.microsoft.com/office/drawing/2014/main" id="{21860600-FF8B-AF47-9B76-989FDB7FEEBC}"/>
                    </a:ext>
                  </a:extLst>
                </p:cNvPr>
                <p:cNvPicPr/>
                <p:nvPr/>
              </p:nvPicPr>
              <p:blipFill>
                <a:blip r:embed="rId26"/>
                <a:stretch>
                  <a:fillRect/>
                </a:stretch>
              </p:blipFill>
              <p:spPr>
                <a:xfrm>
                  <a:off x="7995520" y="207760"/>
                  <a:ext cx="10728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2" name="Ink 51">
                  <a:extLst>
                    <a:ext uri="{FF2B5EF4-FFF2-40B4-BE49-F238E27FC236}">
                      <a16:creationId xmlns:a16="http://schemas.microsoft.com/office/drawing/2014/main" id="{DE3ADA5A-FD9C-7F4C-98D7-2835BF79DE6F}"/>
                    </a:ext>
                  </a:extLst>
                </p14:cNvPr>
                <p14:cNvContentPartPr/>
                <p14:nvPr/>
              </p14:nvContentPartPr>
              <p14:xfrm>
                <a:off x="8082280" y="243760"/>
                <a:ext cx="20520" cy="25920"/>
              </p14:xfrm>
            </p:contentPart>
          </mc:Choice>
          <mc:Fallback xmlns="">
            <p:pic>
              <p:nvPicPr>
                <p:cNvPr id="52" name="Ink 51">
                  <a:extLst>
                    <a:ext uri="{FF2B5EF4-FFF2-40B4-BE49-F238E27FC236}">
                      <a16:creationId xmlns:a16="http://schemas.microsoft.com/office/drawing/2014/main" id="{DE3ADA5A-FD9C-7F4C-98D7-2835BF79DE6F}"/>
                    </a:ext>
                  </a:extLst>
                </p:cNvPr>
                <p:cNvPicPr/>
                <p:nvPr/>
              </p:nvPicPr>
              <p:blipFill>
                <a:blip r:embed="rId28"/>
                <a:stretch>
                  <a:fillRect/>
                </a:stretch>
              </p:blipFill>
              <p:spPr>
                <a:xfrm>
                  <a:off x="8066800" y="228280"/>
                  <a:ext cx="5112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3" name="Ink 52">
                  <a:extLst>
                    <a:ext uri="{FF2B5EF4-FFF2-40B4-BE49-F238E27FC236}">
                      <a16:creationId xmlns:a16="http://schemas.microsoft.com/office/drawing/2014/main" id="{635EB076-93AB-5544-98F4-3BD9534AEDA4}"/>
                    </a:ext>
                  </a:extLst>
                </p14:cNvPr>
                <p14:cNvContentPartPr/>
                <p14:nvPr/>
              </p14:nvContentPartPr>
              <p14:xfrm>
                <a:off x="8102440" y="253840"/>
                <a:ext cx="15480" cy="101880"/>
              </p14:xfrm>
            </p:contentPart>
          </mc:Choice>
          <mc:Fallback xmlns="">
            <p:pic>
              <p:nvPicPr>
                <p:cNvPr id="53" name="Ink 52">
                  <a:extLst>
                    <a:ext uri="{FF2B5EF4-FFF2-40B4-BE49-F238E27FC236}">
                      <a16:creationId xmlns:a16="http://schemas.microsoft.com/office/drawing/2014/main" id="{635EB076-93AB-5544-98F4-3BD9534AEDA4}"/>
                    </a:ext>
                  </a:extLst>
                </p:cNvPr>
                <p:cNvPicPr/>
                <p:nvPr/>
              </p:nvPicPr>
              <p:blipFill>
                <a:blip r:embed="rId30"/>
                <a:stretch>
                  <a:fillRect/>
                </a:stretch>
              </p:blipFill>
              <p:spPr>
                <a:xfrm>
                  <a:off x="8087312" y="238415"/>
                  <a:ext cx="45385" cy="132372"/>
                </a:xfrm>
                <a:prstGeom prst="rect">
                  <a:avLst/>
                </a:prstGeom>
              </p:spPr>
            </p:pic>
          </mc:Fallback>
        </mc:AlternateContent>
      </p:grpSp>
      <p:grpSp>
        <p:nvGrpSpPr>
          <p:cNvPr id="54" name="Group 53">
            <a:extLst>
              <a:ext uri="{FF2B5EF4-FFF2-40B4-BE49-F238E27FC236}">
                <a16:creationId xmlns:a16="http://schemas.microsoft.com/office/drawing/2014/main" id="{6A608C39-85A4-2540-BC50-67AEAB089F69}"/>
              </a:ext>
            </a:extLst>
          </p:cNvPr>
          <p:cNvGrpSpPr/>
          <p:nvPr/>
        </p:nvGrpSpPr>
        <p:grpSpPr>
          <a:xfrm>
            <a:off x="8265160" y="198040"/>
            <a:ext cx="315360" cy="213120"/>
            <a:chOff x="8265160" y="198040"/>
            <a:chExt cx="315360" cy="213120"/>
          </a:xfrm>
        </p:grpSpPr>
        <mc:AlternateContent xmlns:mc="http://schemas.openxmlformats.org/markup-compatibility/2006" xmlns:p14="http://schemas.microsoft.com/office/powerpoint/2010/main">
          <mc:Choice Requires="p14">
            <p:contentPart p14:bwMode="auto" r:id="rId31">
              <p14:nvContentPartPr>
                <p14:cNvPr id="55" name="Ink 54">
                  <a:extLst>
                    <a:ext uri="{FF2B5EF4-FFF2-40B4-BE49-F238E27FC236}">
                      <a16:creationId xmlns:a16="http://schemas.microsoft.com/office/drawing/2014/main" id="{94A37EA3-CAB8-3F42-9421-B847F60E1D5A}"/>
                    </a:ext>
                  </a:extLst>
                </p14:cNvPr>
                <p14:cNvContentPartPr/>
                <p14:nvPr/>
              </p14:nvContentPartPr>
              <p14:xfrm>
                <a:off x="8265160" y="203080"/>
                <a:ext cx="96840" cy="122400"/>
              </p14:xfrm>
            </p:contentPart>
          </mc:Choice>
          <mc:Fallback xmlns="">
            <p:pic>
              <p:nvPicPr>
                <p:cNvPr id="55" name="Ink 54">
                  <a:extLst>
                    <a:ext uri="{FF2B5EF4-FFF2-40B4-BE49-F238E27FC236}">
                      <a16:creationId xmlns:a16="http://schemas.microsoft.com/office/drawing/2014/main" id="{94A37EA3-CAB8-3F42-9421-B847F60E1D5A}"/>
                    </a:ext>
                  </a:extLst>
                </p:cNvPr>
                <p:cNvPicPr/>
                <p:nvPr/>
              </p:nvPicPr>
              <p:blipFill>
                <a:blip r:embed="rId32"/>
                <a:stretch>
                  <a:fillRect/>
                </a:stretch>
              </p:blipFill>
              <p:spPr>
                <a:xfrm>
                  <a:off x="8249680" y="187600"/>
                  <a:ext cx="1274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6" name="Ink 55">
                  <a:extLst>
                    <a:ext uri="{FF2B5EF4-FFF2-40B4-BE49-F238E27FC236}">
                      <a16:creationId xmlns:a16="http://schemas.microsoft.com/office/drawing/2014/main" id="{95F29B1B-21D5-1644-B7D2-AA4001554547}"/>
                    </a:ext>
                  </a:extLst>
                </p14:cNvPr>
                <p14:cNvContentPartPr/>
                <p14:nvPr/>
              </p14:nvContentPartPr>
              <p14:xfrm>
                <a:off x="8366680" y="198040"/>
                <a:ext cx="213840" cy="213120"/>
              </p14:xfrm>
            </p:contentPart>
          </mc:Choice>
          <mc:Fallback xmlns="">
            <p:pic>
              <p:nvPicPr>
                <p:cNvPr id="56" name="Ink 55">
                  <a:extLst>
                    <a:ext uri="{FF2B5EF4-FFF2-40B4-BE49-F238E27FC236}">
                      <a16:creationId xmlns:a16="http://schemas.microsoft.com/office/drawing/2014/main" id="{95F29B1B-21D5-1644-B7D2-AA4001554547}"/>
                    </a:ext>
                  </a:extLst>
                </p:cNvPr>
                <p:cNvPicPr/>
                <p:nvPr/>
              </p:nvPicPr>
              <p:blipFill>
                <a:blip r:embed="rId34"/>
                <a:stretch>
                  <a:fillRect/>
                </a:stretch>
              </p:blipFill>
              <p:spPr>
                <a:xfrm>
                  <a:off x="8351200" y="182560"/>
                  <a:ext cx="244440" cy="243720"/>
                </a:xfrm>
                <a:prstGeom prst="rect">
                  <a:avLst/>
                </a:prstGeom>
              </p:spPr>
            </p:pic>
          </mc:Fallback>
        </mc:AlternateContent>
      </p:grpSp>
      <p:grpSp>
        <p:nvGrpSpPr>
          <p:cNvPr id="57" name="Group 56">
            <a:extLst>
              <a:ext uri="{FF2B5EF4-FFF2-40B4-BE49-F238E27FC236}">
                <a16:creationId xmlns:a16="http://schemas.microsoft.com/office/drawing/2014/main" id="{24CA37C3-44D0-D942-BFF9-25D7D3569648}"/>
              </a:ext>
            </a:extLst>
          </p:cNvPr>
          <p:cNvGrpSpPr/>
          <p:nvPr/>
        </p:nvGrpSpPr>
        <p:grpSpPr>
          <a:xfrm>
            <a:off x="5084920" y="924520"/>
            <a:ext cx="376200" cy="294120"/>
            <a:chOff x="5084920" y="924520"/>
            <a:chExt cx="376200" cy="294120"/>
          </a:xfrm>
        </p:grpSpPr>
        <mc:AlternateContent xmlns:mc="http://schemas.openxmlformats.org/markup-compatibility/2006" xmlns:p14="http://schemas.microsoft.com/office/powerpoint/2010/main">
          <mc:Choice Requires="p14">
            <p:contentPart p14:bwMode="auto" r:id="rId35">
              <p14:nvContentPartPr>
                <p14:cNvPr id="58" name="Ink 57">
                  <a:extLst>
                    <a:ext uri="{FF2B5EF4-FFF2-40B4-BE49-F238E27FC236}">
                      <a16:creationId xmlns:a16="http://schemas.microsoft.com/office/drawing/2014/main" id="{159EE378-1F19-3341-900F-DA125B699CB6}"/>
                    </a:ext>
                  </a:extLst>
                </p14:cNvPr>
                <p14:cNvContentPartPr/>
                <p14:nvPr/>
              </p14:nvContentPartPr>
              <p14:xfrm>
                <a:off x="5084920" y="1005520"/>
                <a:ext cx="20520" cy="142560"/>
              </p14:xfrm>
            </p:contentPart>
          </mc:Choice>
          <mc:Fallback xmlns="">
            <p:pic>
              <p:nvPicPr>
                <p:cNvPr id="58" name="Ink 57">
                  <a:extLst>
                    <a:ext uri="{FF2B5EF4-FFF2-40B4-BE49-F238E27FC236}">
                      <a16:creationId xmlns:a16="http://schemas.microsoft.com/office/drawing/2014/main" id="{159EE378-1F19-3341-900F-DA125B699CB6}"/>
                    </a:ext>
                  </a:extLst>
                </p:cNvPr>
                <p:cNvPicPr/>
                <p:nvPr/>
              </p:nvPicPr>
              <p:blipFill>
                <a:blip r:embed="rId36"/>
                <a:stretch>
                  <a:fillRect/>
                </a:stretch>
              </p:blipFill>
              <p:spPr>
                <a:xfrm>
                  <a:off x="5069707" y="990040"/>
                  <a:ext cx="50592"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9" name="Ink 58">
                  <a:extLst>
                    <a:ext uri="{FF2B5EF4-FFF2-40B4-BE49-F238E27FC236}">
                      <a16:creationId xmlns:a16="http://schemas.microsoft.com/office/drawing/2014/main" id="{2F8AFC82-736B-CD43-94A2-9988E64D4F29}"/>
                    </a:ext>
                  </a:extLst>
                </p14:cNvPr>
                <p14:cNvContentPartPr/>
                <p14:nvPr/>
              </p14:nvContentPartPr>
              <p14:xfrm>
                <a:off x="5089960" y="995440"/>
                <a:ext cx="51120" cy="66240"/>
              </p14:xfrm>
            </p:contentPart>
          </mc:Choice>
          <mc:Fallback xmlns="">
            <p:pic>
              <p:nvPicPr>
                <p:cNvPr id="59" name="Ink 58">
                  <a:extLst>
                    <a:ext uri="{FF2B5EF4-FFF2-40B4-BE49-F238E27FC236}">
                      <a16:creationId xmlns:a16="http://schemas.microsoft.com/office/drawing/2014/main" id="{2F8AFC82-736B-CD43-94A2-9988E64D4F29}"/>
                    </a:ext>
                  </a:extLst>
                </p:cNvPr>
                <p:cNvPicPr/>
                <p:nvPr/>
              </p:nvPicPr>
              <p:blipFill>
                <a:blip r:embed="rId38"/>
                <a:stretch>
                  <a:fillRect/>
                </a:stretch>
              </p:blipFill>
              <p:spPr>
                <a:xfrm>
                  <a:off x="5074480" y="979960"/>
                  <a:ext cx="8172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0" name="Ink 59">
                  <a:extLst>
                    <a:ext uri="{FF2B5EF4-FFF2-40B4-BE49-F238E27FC236}">
                      <a16:creationId xmlns:a16="http://schemas.microsoft.com/office/drawing/2014/main" id="{188F79D9-A2A8-F440-8409-42B3D0B05B72}"/>
                    </a:ext>
                  </a:extLst>
                </p14:cNvPr>
                <p14:cNvContentPartPr/>
                <p14:nvPr/>
              </p14:nvContentPartPr>
              <p14:xfrm>
                <a:off x="5196520" y="975640"/>
                <a:ext cx="96840" cy="243000"/>
              </p14:xfrm>
            </p:contentPart>
          </mc:Choice>
          <mc:Fallback xmlns="">
            <p:pic>
              <p:nvPicPr>
                <p:cNvPr id="60" name="Ink 59">
                  <a:extLst>
                    <a:ext uri="{FF2B5EF4-FFF2-40B4-BE49-F238E27FC236}">
                      <a16:creationId xmlns:a16="http://schemas.microsoft.com/office/drawing/2014/main" id="{188F79D9-A2A8-F440-8409-42B3D0B05B72}"/>
                    </a:ext>
                  </a:extLst>
                </p:cNvPr>
                <p:cNvPicPr/>
                <p:nvPr/>
              </p:nvPicPr>
              <p:blipFill>
                <a:blip r:embed="rId40"/>
                <a:stretch>
                  <a:fillRect/>
                </a:stretch>
              </p:blipFill>
              <p:spPr>
                <a:xfrm>
                  <a:off x="5181040" y="960160"/>
                  <a:ext cx="12744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1" name="Ink 60">
                  <a:extLst>
                    <a:ext uri="{FF2B5EF4-FFF2-40B4-BE49-F238E27FC236}">
                      <a16:creationId xmlns:a16="http://schemas.microsoft.com/office/drawing/2014/main" id="{709B47AD-9B47-7A4E-8B37-22D19AE84880}"/>
                    </a:ext>
                  </a:extLst>
                </p14:cNvPr>
                <p14:cNvContentPartPr/>
                <p14:nvPr/>
              </p14:nvContentPartPr>
              <p14:xfrm>
                <a:off x="5379400" y="924520"/>
                <a:ext cx="81720" cy="86760"/>
              </p14:xfrm>
            </p:contentPart>
          </mc:Choice>
          <mc:Fallback xmlns="">
            <p:pic>
              <p:nvPicPr>
                <p:cNvPr id="61" name="Ink 60">
                  <a:extLst>
                    <a:ext uri="{FF2B5EF4-FFF2-40B4-BE49-F238E27FC236}">
                      <a16:creationId xmlns:a16="http://schemas.microsoft.com/office/drawing/2014/main" id="{709B47AD-9B47-7A4E-8B37-22D19AE84880}"/>
                    </a:ext>
                  </a:extLst>
                </p:cNvPr>
                <p:cNvPicPr/>
                <p:nvPr/>
              </p:nvPicPr>
              <p:blipFill>
                <a:blip r:embed="rId42"/>
                <a:stretch>
                  <a:fillRect/>
                </a:stretch>
              </p:blipFill>
              <p:spPr>
                <a:xfrm>
                  <a:off x="5363920" y="909040"/>
                  <a:ext cx="112320" cy="117360"/>
                </a:xfrm>
                <a:prstGeom prst="rect">
                  <a:avLst/>
                </a:prstGeom>
              </p:spPr>
            </p:pic>
          </mc:Fallback>
        </mc:AlternateContent>
      </p:grpSp>
      <p:grpSp>
        <p:nvGrpSpPr>
          <p:cNvPr id="62" name="Group 61">
            <a:extLst>
              <a:ext uri="{FF2B5EF4-FFF2-40B4-BE49-F238E27FC236}">
                <a16:creationId xmlns:a16="http://schemas.microsoft.com/office/drawing/2014/main" id="{5E327401-044D-BA40-BA89-0146ABFFBD54}"/>
              </a:ext>
            </a:extLst>
          </p:cNvPr>
          <p:cNvGrpSpPr/>
          <p:nvPr/>
        </p:nvGrpSpPr>
        <p:grpSpPr>
          <a:xfrm>
            <a:off x="5079880" y="1919920"/>
            <a:ext cx="355680" cy="269640"/>
            <a:chOff x="5079880" y="1919920"/>
            <a:chExt cx="355680" cy="269640"/>
          </a:xfrm>
        </p:grpSpPr>
        <mc:AlternateContent xmlns:mc="http://schemas.openxmlformats.org/markup-compatibility/2006" xmlns:p14="http://schemas.microsoft.com/office/powerpoint/2010/main">
          <mc:Choice Requires="p14">
            <p:contentPart p14:bwMode="auto" r:id="rId43">
              <p14:nvContentPartPr>
                <p14:cNvPr id="63" name="Ink 62">
                  <a:extLst>
                    <a:ext uri="{FF2B5EF4-FFF2-40B4-BE49-F238E27FC236}">
                      <a16:creationId xmlns:a16="http://schemas.microsoft.com/office/drawing/2014/main" id="{921E53D1-D297-F14B-B71E-A994BB60CF71}"/>
                    </a:ext>
                  </a:extLst>
                </p14:cNvPr>
                <p14:cNvContentPartPr/>
                <p14:nvPr/>
              </p14:nvContentPartPr>
              <p14:xfrm>
                <a:off x="5079880" y="2016760"/>
                <a:ext cx="15480" cy="168120"/>
              </p14:xfrm>
            </p:contentPart>
          </mc:Choice>
          <mc:Fallback xmlns="">
            <p:pic>
              <p:nvPicPr>
                <p:cNvPr id="63" name="Ink 62">
                  <a:extLst>
                    <a:ext uri="{FF2B5EF4-FFF2-40B4-BE49-F238E27FC236}">
                      <a16:creationId xmlns:a16="http://schemas.microsoft.com/office/drawing/2014/main" id="{921E53D1-D297-F14B-B71E-A994BB60CF71}"/>
                    </a:ext>
                  </a:extLst>
                </p:cNvPr>
                <p:cNvPicPr/>
                <p:nvPr/>
              </p:nvPicPr>
              <p:blipFill>
                <a:blip r:embed="rId44"/>
                <a:stretch>
                  <a:fillRect/>
                </a:stretch>
              </p:blipFill>
              <p:spPr>
                <a:xfrm>
                  <a:off x="5064752" y="2001280"/>
                  <a:ext cx="45385"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4" name="Ink 63">
                  <a:extLst>
                    <a:ext uri="{FF2B5EF4-FFF2-40B4-BE49-F238E27FC236}">
                      <a16:creationId xmlns:a16="http://schemas.microsoft.com/office/drawing/2014/main" id="{69AFE216-803C-5446-BD74-D0147DB94F98}"/>
                    </a:ext>
                  </a:extLst>
                </p14:cNvPr>
                <p14:cNvContentPartPr/>
                <p14:nvPr/>
              </p14:nvContentPartPr>
              <p14:xfrm>
                <a:off x="5084920" y="2006320"/>
                <a:ext cx="61200" cy="66240"/>
              </p14:xfrm>
            </p:contentPart>
          </mc:Choice>
          <mc:Fallback xmlns="">
            <p:pic>
              <p:nvPicPr>
                <p:cNvPr id="64" name="Ink 63">
                  <a:extLst>
                    <a:ext uri="{FF2B5EF4-FFF2-40B4-BE49-F238E27FC236}">
                      <a16:creationId xmlns:a16="http://schemas.microsoft.com/office/drawing/2014/main" id="{69AFE216-803C-5446-BD74-D0147DB94F98}"/>
                    </a:ext>
                  </a:extLst>
                </p:cNvPr>
                <p:cNvPicPr/>
                <p:nvPr/>
              </p:nvPicPr>
              <p:blipFill>
                <a:blip r:embed="rId46"/>
                <a:stretch>
                  <a:fillRect/>
                </a:stretch>
              </p:blipFill>
              <p:spPr>
                <a:xfrm>
                  <a:off x="5069531" y="1990840"/>
                  <a:ext cx="91621"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5" name="Ink 64">
                  <a:extLst>
                    <a:ext uri="{FF2B5EF4-FFF2-40B4-BE49-F238E27FC236}">
                      <a16:creationId xmlns:a16="http://schemas.microsoft.com/office/drawing/2014/main" id="{CA95D99E-B7B2-6448-BAE8-43A9054079CD}"/>
                    </a:ext>
                  </a:extLst>
                </p14:cNvPr>
                <p14:cNvContentPartPr/>
                <p14:nvPr/>
              </p14:nvContentPartPr>
              <p14:xfrm>
                <a:off x="5201920" y="1966360"/>
                <a:ext cx="122400" cy="223200"/>
              </p14:xfrm>
            </p:contentPart>
          </mc:Choice>
          <mc:Fallback xmlns="">
            <p:pic>
              <p:nvPicPr>
                <p:cNvPr id="65" name="Ink 64">
                  <a:extLst>
                    <a:ext uri="{FF2B5EF4-FFF2-40B4-BE49-F238E27FC236}">
                      <a16:creationId xmlns:a16="http://schemas.microsoft.com/office/drawing/2014/main" id="{CA95D99E-B7B2-6448-BAE8-43A9054079CD}"/>
                    </a:ext>
                  </a:extLst>
                </p:cNvPr>
                <p:cNvPicPr/>
                <p:nvPr/>
              </p:nvPicPr>
              <p:blipFill>
                <a:blip r:embed="rId48"/>
                <a:stretch>
                  <a:fillRect/>
                </a:stretch>
              </p:blipFill>
              <p:spPr>
                <a:xfrm>
                  <a:off x="5186440" y="1950905"/>
                  <a:ext cx="153000" cy="253751"/>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6" name="Ink 65">
                  <a:extLst>
                    <a:ext uri="{FF2B5EF4-FFF2-40B4-BE49-F238E27FC236}">
                      <a16:creationId xmlns:a16="http://schemas.microsoft.com/office/drawing/2014/main" id="{6F9987CA-5BE6-2B49-B3B3-0A3D3995989B}"/>
                    </a:ext>
                  </a:extLst>
                </p14:cNvPr>
                <p14:cNvContentPartPr/>
                <p14:nvPr/>
              </p14:nvContentPartPr>
              <p14:xfrm>
                <a:off x="5390200" y="1919920"/>
                <a:ext cx="45360" cy="157680"/>
              </p14:xfrm>
            </p:contentPart>
          </mc:Choice>
          <mc:Fallback xmlns="">
            <p:pic>
              <p:nvPicPr>
                <p:cNvPr id="66" name="Ink 65">
                  <a:extLst>
                    <a:ext uri="{FF2B5EF4-FFF2-40B4-BE49-F238E27FC236}">
                      <a16:creationId xmlns:a16="http://schemas.microsoft.com/office/drawing/2014/main" id="{6F9987CA-5BE6-2B49-B3B3-0A3D3995989B}"/>
                    </a:ext>
                  </a:extLst>
                </p:cNvPr>
                <p:cNvPicPr/>
                <p:nvPr/>
              </p:nvPicPr>
              <p:blipFill>
                <a:blip r:embed="rId50"/>
                <a:stretch>
                  <a:fillRect/>
                </a:stretch>
              </p:blipFill>
              <p:spPr>
                <a:xfrm>
                  <a:off x="5374720" y="1904440"/>
                  <a:ext cx="75960" cy="188280"/>
                </a:xfrm>
                <a:prstGeom prst="rect">
                  <a:avLst/>
                </a:prstGeom>
              </p:spPr>
            </p:pic>
          </mc:Fallback>
        </mc:AlternateContent>
      </p:grpSp>
      <p:grpSp>
        <p:nvGrpSpPr>
          <p:cNvPr id="67" name="Group 66">
            <a:extLst>
              <a:ext uri="{FF2B5EF4-FFF2-40B4-BE49-F238E27FC236}">
                <a16:creationId xmlns:a16="http://schemas.microsoft.com/office/drawing/2014/main" id="{9157FC70-4938-654E-9951-9B0A9453B105}"/>
              </a:ext>
            </a:extLst>
          </p:cNvPr>
          <p:cNvGrpSpPr/>
          <p:nvPr/>
        </p:nvGrpSpPr>
        <p:grpSpPr>
          <a:xfrm>
            <a:off x="7167880" y="924520"/>
            <a:ext cx="254160" cy="218520"/>
            <a:chOff x="7167880" y="924520"/>
            <a:chExt cx="254160" cy="218520"/>
          </a:xfrm>
        </p:grpSpPr>
        <mc:AlternateContent xmlns:mc="http://schemas.openxmlformats.org/markup-compatibility/2006" xmlns:p14="http://schemas.microsoft.com/office/powerpoint/2010/main">
          <mc:Choice Requires="p14">
            <p:contentPart p14:bwMode="auto" r:id="rId51">
              <p14:nvContentPartPr>
                <p14:cNvPr id="68" name="Ink 67">
                  <a:extLst>
                    <a:ext uri="{FF2B5EF4-FFF2-40B4-BE49-F238E27FC236}">
                      <a16:creationId xmlns:a16="http://schemas.microsoft.com/office/drawing/2014/main" id="{B1C659C7-805C-D54F-8E3E-3B47CE563B9C}"/>
                    </a:ext>
                  </a:extLst>
                </p14:cNvPr>
                <p14:cNvContentPartPr/>
                <p14:nvPr/>
              </p14:nvContentPartPr>
              <p14:xfrm>
                <a:off x="7183000" y="985360"/>
                <a:ext cx="5400" cy="157680"/>
              </p14:xfrm>
            </p:contentPart>
          </mc:Choice>
          <mc:Fallback xmlns="">
            <p:pic>
              <p:nvPicPr>
                <p:cNvPr id="68" name="Ink 67">
                  <a:extLst>
                    <a:ext uri="{FF2B5EF4-FFF2-40B4-BE49-F238E27FC236}">
                      <a16:creationId xmlns:a16="http://schemas.microsoft.com/office/drawing/2014/main" id="{B1C659C7-805C-D54F-8E3E-3B47CE563B9C}"/>
                    </a:ext>
                  </a:extLst>
                </p:cNvPr>
                <p:cNvPicPr/>
                <p:nvPr/>
              </p:nvPicPr>
              <p:blipFill>
                <a:blip r:embed="rId52"/>
                <a:stretch>
                  <a:fillRect/>
                </a:stretch>
              </p:blipFill>
              <p:spPr>
                <a:xfrm>
                  <a:off x="7167520" y="969915"/>
                  <a:ext cx="36000" cy="18821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9" name="Ink 68">
                  <a:extLst>
                    <a:ext uri="{FF2B5EF4-FFF2-40B4-BE49-F238E27FC236}">
                      <a16:creationId xmlns:a16="http://schemas.microsoft.com/office/drawing/2014/main" id="{54D9560C-C250-B146-99FC-523C77C0737E}"/>
                    </a:ext>
                  </a:extLst>
                </p14:cNvPr>
                <p14:cNvContentPartPr/>
                <p14:nvPr/>
              </p14:nvContentPartPr>
              <p14:xfrm>
                <a:off x="7167880" y="939640"/>
                <a:ext cx="56160" cy="86760"/>
              </p14:xfrm>
            </p:contentPart>
          </mc:Choice>
          <mc:Fallback xmlns="">
            <p:pic>
              <p:nvPicPr>
                <p:cNvPr id="69" name="Ink 68">
                  <a:extLst>
                    <a:ext uri="{FF2B5EF4-FFF2-40B4-BE49-F238E27FC236}">
                      <a16:creationId xmlns:a16="http://schemas.microsoft.com/office/drawing/2014/main" id="{54D9560C-C250-B146-99FC-523C77C0737E}"/>
                    </a:ext>
                  </a:extLst>
                </p:cNvPr>
                <p:cNvPicPr/>
                <p:nvPr/>
              </p:nvPicPr>
              <p:blipFill>
                <a:blip r:embed="rId54"/>
                <a:stretch>
                  <a:fillRect/>
                </a:stretch>
              </p:blipFill>
              <p:spPr>
                <a:xfrm>
                  <a:off x="7152400" y="924160"/>
                  <a:ext cx="867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0" name="Ink 69">
                  <a:extLst>
                    <a:ext uri="{FF2B5EF4-FFF2-40B4-BE49-F238E27FC236}">
                      <a16:creationId xmlns:a16="http://schemas.microsoft.com/office/drawing/2014/main" id="{9FFF3822-02A4-994E-881F-BB864151B863}"/>
                    </a:ext>
                  </a:extLst>
                </p14:cNvPr>
                <p14:cNvContentPartPr/>
                <p14:nvPr/>
              </p14:nvContentPartPr>
              <p14:xfrm>
                <a:off x="7264360" y="924520"/>
                <a:ext cx="81720" cy="178200"/>
              </p14:xfrm>
            </p:contentPart>
          </mc:Choice>
          <mc:Fallback xmlns="">
            <p:pic>
              <p:nvPicPr>
                <p:cNvPr id="70" name="Ink 69">
                  <a:extLst>
                    <a:ext uri="{FF2B5EF4-FFF2-40B4-BE49-F238E27FC236}">
                      <a16:creationId xmlns:a16="http://schemas.microsoft.com/office/drawing/2014/main" id="{9FFF3822-02A4-994E-881F-BB864151B863}"/>
                    </a:ext>
                  </a:extLst>
                </p:cNvPr>
                <p:cNvPicPr/>
                <p:nvPr/>
              </p:nvPicPr>
              <p:blipFill>
                <a:blip r:embed="rId56"/>
                <a:stretch>
                  <a:fillRect/>
                </a:stretch>
              </p:blipFill>
              <p:spPr>
                <a:xfrm>
                  <a:off x="7248880" y="909040"/>
                  <a:ext cx="1123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1" name="Ink 70">
                  <a:extLst>
                    <a:ext uri="{FF2B5EF4-FFF2-40B4-BE49-F238E27FC236}">
                      <a16:creationId xmlns:a16="http://schemas.microsoft.com/office/drawing/2014/main" id="{881FD1FE-D020-A143-906D-75A3DE75A92B}"/>
                    </a:ext>
                  </a:extLst>
                </p14:cNvPr>
                <p14:cNvContentPartPr/>
                <p14:nvPr/>
              </p14:nvContentPartPr>
              <p14:xfrm>
                <a:off x="7370920" y="934960"/>
                <a:ext cx="51120" cy="65880"/>
              </p14:xfrm>
            </p:contentPart>
          </mc:Choice>
          <mc:Fallback xmlns="">
            <p:pic>
              <p:nvPicPr>
                <p:cNvPr id="71" name="Ink 70">
                  <a:extLst>
                    <a:ext uri="{FF2B5EF4-FFF2-40B4-BE49-F238E27FC236}">
                      <a16:creationId xmlns:a16="http://schemas.microsoft.com/office/drawing/2014/main" id="{881FD1FE-D020-A143-906D-75A3DE75A92B}"/>
                    </a:ext>
                  </a:extLst>
                </p:cNvPr>
                <p:cNvPicPr/>
                <p:nvPr/>
              </p:nvPicPr>
              <p:blipFill>
                <a:blip r:embed="rId58"/>
                <a:stretch>
                  <a:fillRect/>
                </a:stretch>
              </p:blipFill>
              <p:spPr>
                <a:xfrm>
                  <a:off x="7355548" y="919480"/>
                  <a:ext cx="81506" cy="96480"/>
                </a:xfrm>
                <a:prstGeom prst="rect">
                  <a:avLst/>
                </a:prstGeom>
              </p:spPr>
            </p:pic>
          </mc:Fallback>
        </mc:AlternateContent>
      </p:grpSp>
      <p:grpSp>
        <p:nvGrpSpPr>
          <p:cNvPr id="72" name="Group 71">
            <a:extLst>
              <a:ext uri="{FF2B5EF4-FFF2-40B4-BE49-F238E27FC236}">
                <a16:creationId xmlns:a16="http://schemas.microsoft.com/office/drawing/2014/main" id="{4A69397A-F940-D045-A45C-CE60163B27DF}"/>
              </a:ext>
            </a:extLst>
          </p:cNvPr>
          <p:cNvGrpSpPr/>
          <p:nvPr/>
        </p:nvGrpSpPr>
        <p:grpSpPr>
          <a:xfrm>
            <a:off x="7142320" y="2006320"/>
            <a:ext cx="254520" cy="233640"/>
            <a:chOff x="7142320" y="2006320"/>
            <a:chExt cx="254520" cy="233640"/>
          </a:xfrm>
        </p:grpSpPr>
        <mc:AlternateContent xmlns:mc="http://schemas.openxmlformats.org/markup-compatibility/2006" xmlns:p14="http://schemas.microsoft.com/office/powerpoint/2010/main">
          <mc:Choice Requires="p14">
            <p:contentPart p14:bwMode="auto" r:id="rId59">
              <p14:nvContentPartPr>
                <p14:cNvPr id="73" name="Ink 72">
                  <a:extLst>
                    <a:ext uri="{FF2B5EF4-FFF2-40B4-BE49-F238E27FC236}">
                      <a16:creationId xmlns:a16="http://schemas.microsoft.com/office/drawing/2014/main" id="{AA57D462-C7B0-2E4C-92C4-B134C2188EFB}"/>
                    </a:ext>
                  </a:extLst>
                </p14:cNvPr>
                <p14:cNvContentPartPr/>
                <p14:nvPr/>
              </p14:nvContentPartPr>
              <p14:xfrm>
                <a:off x="7152400" y="2057080"/>
                <a:ext cx="15480" cy="155520"/>
              </p14:xfrm>
            </p:contentPart>
          </mc:Choice>
          <mc:Fallback xmlns="">
            <p:pic>
              <p:nvPicPr>
                <p:cNvPr id="73" name="Ink 72">
                  <a:extLst>
                    <a:ext uri="{FF2B5EF4-FFF2-40B4-BE49-F238E27FC236}">
                      <a16:creationId xmlns:a16="http://schemas.microsoft.com/office/drawing/2014/main" id="{AA57D462-C7B0-2E4C-92C4-B134C2188EFB}"/>
                    </a:ext>
                  </a:extLst>
                </p:cNvPr>
                <p:cNvPicPr/>
                <p:nvPr/>
              </p:nvPicPr>
              <p:blipFill>
                <a:blip r:embed="rId60"/>
                <a:stretch>
                  <a:fillRect/>
                </a:stretch>
              </p:blipFill>
              <p:spPr>
                <a:xfrm>
                  <a:off x="7136920" y="2041600"/>
                  <a:ext cx="460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4" name="Ink 73">
                  <a:extLst>
                    <a:ext uri="{FF2B5EF4-FFF2-40B4-BE49-F238E27FC236}">
                      <a16:creationId xmlns:a16="http://schemas.microsoft.com/office/drawing/2014/main" id="{14446176-F966-384C-A3EE-CFA4CF0E9375}"/>
                    </a:ext>
                  </a:extLst>
                </p14:cNvPr>
                <p14:cNvContentPartPr/>
                <p14:nvPr/>
              </p14:nvContentPartPr>
              <p14:xfrm>
                <a:off x="7142320" y="2037640"/>
                <a:ext cx="56160" cy="96480"/>
              </p14:xfrm>
            </p:contentPart>
          </mc:Choice>
          <mc:Fallback xmlns="">
            <p:pic>
              <p:nvPicPr>
                <p:cNvPr id="74" name="Ink 73">
                  <a:extLst>
                    <a:ext uri="{FF2B5EF4-FFF2-40B4-BE49-F238E27FC236}">
                      <a16:creationId xmlns:a16="http://schemas.microsoft.com/office/drawing/2014/main" id="{14446176-F966-384C-A3EE-CFA4CF0E9375}"/>
                    </a:ext>
                  </a:extLst>
                </p:cNvPr>
                <p:cNvPicPr/>
                <p:nvPr/>
              </p:nvPicPr>
              <p:blipFill>
                <a:blip r:embed="rId62"/>
                <a:stretch>
                  <a:fillRect/>
                </a:stretch>
              </p:blipFill>
              <p:spPr>
                <a:xfrm>
                  <a:off x="7126939" y="2022160"/>
                  <a:ext cx="86565"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75" name="Ink 74">
                  <a:extLst>
                    <a:ext uri="{FF2B5EF4-FFF2-40B4-BE49-F238E27FC236}">
                      <a16:creationId xmlns:a16="http://schemas.microsoft.com/office/drawing/2014/main" id="{8B1E635F-93FB-4D4D-B805-9D58EDC12C8A}"/>
                    </a:ext>
                  </a:extLst>
                </p14:cNvPr>
                <p14:cNvContentPartPr/>
                <p14:nvPr/>
              </p14:nvContentPartPr>
              <p14:xfrm>
                <a:off x="7238800" y="2039080"/>
                <a:ext cx="76680" cy="200880"/>
              </p14:xfrm>
            </p:contentPart>
          </mc:Choice>
          <mc:Fallback xmlns="">
            <p:pic>
              <p:nvPicPr>
                <p:cNvPr id="75" name="Ink 74">
                  <a:extLst>
                    <a:ext uri="{FF2B5EF4-FFF2-40B4-BE49-F238E27FC236}">
                      <a16:creationId xmlns:a16="http://schemas.microsoft.com/office/drawing/2014/main" id="{8B1E635F-93FB-4D4D-B805-9D58EDC12C8A}"/>
                    </a:ext>
                  </a:extLst>
                </p:cNvPr>
                <p:cNvPicPr/>
                <p:nvPr/>
              </p:nvPicPr>
              <p:blipFill>
                <a:blip r:embed="rId64"/>
                <a:stretch>
                  <a:fillRect/>
                </a:stretch>
              </p:blipFill>
              <p:spPr>
                <a:xfrm>
                  <a:off x="7223247" y="2023572"/>
                  <a:ext cx="107424" cy="231535"/>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76" name="Ink 75">
                  <a:extLst>
                    <a:ext uri="{FF2B5EF4-FFF2-40B4-BE49-F238E27FC236}">
                      <a16:creationId xmlns:a16="http://schemas.microsoft.com/office/drawing/2014/main" id="{A56369D3-E9FF-C949-B291-D4D61081F7FF}"/>
                    </a:ext>
                  </a:extLst>
                </p14:cNvPr>
                <p14:cNvContentPartPr/>
                <p14:nvPr/>
              </p14:nvContentPartPr>
              <p14:xfrm>
                <a:off x="7370920" y="2006320"/>
                <a:ext cx="25920" cy="111960"/>
              </p14:xfrm>
            </p:contentPart>
          </mc:Choice>
          <mc:Fallback xmlns="">
            <p:pic>
              <p:nvPicPr>
                <p:cNvPr id="76" name="Ink 75">
                  <a:extLst>
                    <a:ext uri="{FF2B5EF4-FFF2-40B4-BE49-F238E27FC236}">
                      <a16:creationId xmlns:a16="http://schemas.microsoft.com/office/drawing/2014/main" id="{A56369D3-E9FF-C949-B291-D4D61081F7FF}"/>
                    </a:ext>
                  </a:extLst>
                </p:cNvPr>
                <p:cNvPicPr/>
                <p:nvPr/>
              </p:nvPicPr>
              <p:blipFill>
                <a:blip r:embed="rId66"/>
                <a:stretch>
                  <a:fillRect/>
                </a:stretch>
              </p:blipFill>
              <p:spPr>
                <a:xfrm>
                  <a:off x="7355440" y="1990840"/>
                  <a:ext cx="56520" cy="142560"/>
                </a:xfrm>
                <a:prstGeom prst="rect">
                  <a:avLst/>
                </a:prstGeom>
              </p:spPr>
            </p:pic>
          </mc:Fallback>
        </mc:AlternateContent>
      </p:grpSp>
    </p:spTree>
    <p:extLst>
      <p:ext uri="{BB962C8B-B14F-4D97-AF65-F5344CB8AC3E}">
        <p14:creationId xmlns:p14="http://schemas.microsoft.com/office/powerpoint/2010/main" val="95005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355E-45B5-D148-93DE-413D8B298EED}"/>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324E469D-25D3-7746-9C30-E7694F62AD4B}"/>
              </a:ext>
            </a:extLst>
          </p:cNvPr>
          <p:cNvSpPr>
            <a:spLocks noGrp="1"/>
          </p:cNvSpPr>
          <p:nvPr>
            <p:ph type="body" idx="1"/>
          </p:nvPr>
        </p:nvSpPr>
        <p:spPr/>
        <p:txBody>
          <a:bodyPr/>
          <a:lstStyle/>
          <a:p>
            <a:endParaRPr lang="en-US"/>
          </a:p>
        </p:txBody>
      </p:sp>
      <p:sp>
        <p:nvSpPr>
          <p:cNvPr id="4" name="Rectangle 3">
            <a:extLst>
              <a:ext uri="{FF2B5EF4-FFF2-40B4-BE49-F238E27FC236}">
                <a16:creationId xmlns:a16="http://schemas.microsoft.com/office/drawing/2014/main" id="{5629EA0A-D59C-514C-BF3D-5F93240D125E}"/>
              </a:ext>
            </a:extLst>
          </p:cNvPr>
          <p:cNvSpPr/>
          <p:nvPr/>
        </p:nvSpPr>
        <p:spPr>
          <a:xfrm>
            <a:off x="7316080" y="0"/>
            <a:ext cx="1237976" cy="5143500"/>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sz="1200"/>
          </a:p>
        </p:txBody>
      </p:sp>
      <p:sp>
        <p:nvSpPr>
          <p:cNvPr id="5" name="Rectangle 4">
            <a:extLst>
              <a:ext uri="{FF2B5EF4-FFF2-40B4-BE49-F238E27FC236}">
                <a16:creationId xmlns:a16="http://schemas.microsoft.com/office/drawing/2014/main" id="{7F0F09CE-C95A-E246-BC4C-3FC97F99D651}"/>
              </a:ext>
            </a:extLst>
          </p:cNvPr>
          <p:cNvSpPr/>
          <p:nvPr/>
        </p:nvSpPr>
        <p:spPr>
          <a:xfrm>
            <a:off x="7316086" y="2534028"/>
            <a:ext cx="1237979" cy="239286"/>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sz="1200"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sz="1200">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6" name="Rectangle 5">
            <a:extLst>
              <a:ext uri="{FF2B5EF4-FFF2-40B4-BE49-F238E27FC236}">
                <a16:creationId xmlns:a16="http://schemas.microsoft.com/office/drawing/2014/main" id="{A239EE46-DA49-0B47-A24A-129569640013}"/>
              </a:ext>
            </a:extLst>
          </p:cNvPr>
          <p:cNvSpPr/>
          <p:nvPr/>
        </p:nvSpPr>
        <p:spPr>
          <a:xfrm>
            <a:off x="7316086" y="3821238"/>
            <a:ext cx="1237979" cy="239286"/>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sz="1200">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7" name="Rectangle 6">
            <a:extLst>
              <a:ext uri="{FF2B5EF4-FFF2-40B4-BE49-F238E27FC236}">
                <a16:creationId xmlns:a16="http://schemas.microsoft.com/office/drawing/2014/main" id="{9E588C75-7DBB-9041-AFEF-710548776157}"/>
              </a:ext>
            </a:extLst>
          </p:cNvPr>
          <p:cNvSpPr/>
          <p:nvPr/>
        </p:nvSpPr>
        <p:spPr>
          <a:xfrm>
            <a:off x="7316085" y="2776306"/>
            <a:ext cx="1237979" cy="239286"/>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sz="1200"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sz="1200">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8" name="Rectangle 7">
            <a:extLst>
              <a:ext uri="{FF2B5EF4-FFF2-40B4-BE49-F238E27FC236}">
                <a16:creationId xmlns:a16="http://schemas.microsoft.com/office/drawing/2014/main" id="{8B1F7FA2-1A1C-C045-B8EF-64F6E94EE3A3}"/>
              </a:ext>
            </a:extLst>
          </p:cNvPr>
          <p:cNvSpPr/>
          <p:nvPr/>
        </p:nvSpPr>
        <p:spPr>
          <a:xfrm>
            <a:off x="7316085" y="3018584"/>
            <a:ext cx="1237979" cy="239286"/>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sz="1200"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sz="1200">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9" name="Rectangle 8">
            <a:extLst>
              <a:ext uri="{FF2B5EF4-FFF2-40B4-BE49-F238E27FC236}">
                <a16:creationId xmlns:a16="http://schemas.microsoft.com/office/drawing/2014/main" id="{452BD6F1-C7CA-2240-85E4-641787B5EECF}"/>
              </a:ext>
            </a:extLst>
          </p:cNvPr>
          <p:cNvSpPr/>
          <p:nvPr/>
        </p:nvSpPr>
        <p:spPr>
          <a:xfrm>
            <a:off x="7316085" y="3260862"/>
            <a:ext cx="1237979" cy="239286"/>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sz="1200"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sz="1200">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10" name="Rectangle 9">
            <a:extLst>
              <a:ext uri="{FF2B5EF4-FFF2-40B4-BE49-F238E27FC236}">
                <a16:creationId xmlns:a16="http://schemas.microsoft.com/office/drawing/2014/main" id="{1754C159-1173-A846-8D82-49E863DD6998}"/>
              </a:ext>
            </a:extLst>
          </p:cNvPr>
          <p:cNvSpPr/>
          <p:nvPr/>
        </p:nvSpPr>
        <p:spPr>
          <a:xfrm>
            <a:off x="7316086" y="1305463"/>
            <a:ext cx="1237979" cy="239286"/>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sz="1200"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sz="1200">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11" name="Rectangle 10">
            <a:extLst>
              <a:ext uri="{FF2B5EF4-FFF2-40B4-BE49-F238E27FC236}">
                <a16:creationId xmlns:a16="http://schemas.microsoft.com/office/drawing/2014/main" id="{BAF3940A-1308-E044-A6A0-6700895D8562}"/>
              </a:ext>
            </a:extLst>
          </p:cNvPr>
          <p:cNvSpPr/>
          <p:nvPr/>
        </p:nvSpPr>
        <p:spPr>
          <a:xfrm>
            <a:off x="7316084" y="1539533"/>
            <a:ext cx="1237979" cy="239286"/>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sz="1200"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sz="1200">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12" name="Rectangle 11">
            <a:extLst>
              <a:ext uri="{FF2B5EF4-FFF2-40B4-BE49-F238E27FC236}">
                <a16:creationId xmlns:a16="http://schemas.microsoft.com/office/drawing/2014/main" id="{064A33D3-9001-8C43-9749-AE16E2230561}"/>
              </a:ext>
            </a:extLst>
          </p:cNvPr>
          <p:cNvSpPr/>
          <p:nvPr/>
        </p:nvSpPr>
        <p:spPr>
          <a:xfrm>
            <a:off x="7316086" y="4060524"/>
            <a:ext cx="1237979" cy="239286"/>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sz="1200">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13" name="Rectangle 12">
            <a:extLst>
              <a:ext uri="{FF2B5EF4-FFF2-40B4-BE49-F238E27FC236}">
                <a16:creationId xmlns:a16="http://schemas.microsoft.com/office/drawing/2014/main" id="{AA684C70-1C4A-9946-A175-FAF23B927CFB}"/>
              </a:ext>
            </a:extLst>
          </p:cNvPr>
          <p:cNvSpPr/>
          <p:nvPr/>
        </p:nvSpPr>
        <p:spPr>
          <a:xfrm>
            <a:off x="7316086" y="4303163"/>
            <a:ext cx="1237979" cy="239286"/>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sz="1200">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14" name="Rectangle 13">
            <a:extLst>
              <a:ext uri="{FF2B5EF4-FFF2-40B4-BE49-F238E27FC236}">
                <a16:creationId xmlns:a16="http://schemas.microsoft.com/office/drawing/2014/main" id="{A7C91481-BE39-C24B-98BD-6BAC544339AD}"/>
              </a:ext>
            </a:extLst>
          </p:cNvPr>
          <p:cNvSpPr/>
          <p:nvPr/>
        </p:nvSpPr>
        <p:spPr>
          <a:xfrm>
            <a:off x="7316086" y="4541347"/>
            <a:ext cx="1237979" cy="239286"/>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sz="1200">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15" name="Rectangle 14">
            <a:extLst>
              <a:ext uri="{FF2B5EF4-FFF2-40B4-BE49-F238E27FC236}">
                <a16:creationId xmlns:a16="http://schemas.microsoft.com/office/drawing/2014/main" id="{5C340C8B-2E2B-CA4B-89ED-C9CF5247355D}"/>
              </a:ext>
            </a:extLst>
          </p:cNvPr>
          <p:cNvSpPr/>
          <p:nvPr/>
        </p:nvSpPr>
        <p:spPr>
          <a:xfrm>
            <a:off x="7316083" y="335629"/>
            <a:ext cx="1237979" cy="239286"/>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sz="1200">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sp>
        <p:nvSpPr>
          <p:cNvPr id="16" name="Rectangle 15">
            <a:extLst>
              <a:ext uri="{FF2B5EF4-FFF2-40B4-BE49-F238E27FC236}">
                <a16:creationId xmlns:a16="http://schemas.microsoft.com/office/drawing/2014/main" id="{41858A12-2BF8-874E-BCDA-639249323B04}"/>
              </a:ext>
            </a:extLst>
          </p:cNvPr>
          <p:cNvSpPr/>
          <p:nvPr/>
        </p:nvSpPr>
        <p:spPr>
          <a:xfrm>
            <a:off x="7316084" y="2527224"/>
            <a:ext cx="1237979" cy="96760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sz="1200"/>
          </a:p>
        </p:txBody>
      </p:sp>
      <p:sp>
        <p:nvSpPr>
          <p:cNvPr id="17" name="Rectangle 16">
            <a:extLst>
              <a:ext uri="{FF2B5EF4-FFF2-40B4-BE49-F238E27FC236}">
                <a16:creationId xmlns:a16="http://schemas.microsoft.com/office/drawing/2014/main" id="{EA45E322-4FC9-6B40-8CE5-9CD120D81BC0}"/>
              </a:ext>
            </a:extLst>
          </p:cNvPr>
          <p:cNvSpPr/>
          <p:nvPr/>
        </p:nvSpPr>
        <p:spPr>
          <a:xfrm>
            <a:off x="7316086" y="3829545"/>
            <a:ext cx="1237979" cy="96760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sz="1200"/>
          </a:p>
        </p:txBody>
      </p:sp>
      <p:sp>
        <p:nvSpPr>
          <p:cNvPr id="18" name="Rectangle 17">
            <a:extLst>
              <a:ext uri="{FF2B5EF4-FFF2-40B4-BE49-F238E27FC236}">
                <a16:creationId xmlns:a16="http://schemas.microsoft.com/office/drawing/2014/main" id="{295B03B1-7AA1-8743-BB17-331D7F16947E}"/>
              </a:ext>
            </a:extLst>
          </p:cNvPr>
          <p:cNvSpPr/>
          <p:nvPr/>
        </p:nvSpPr>
        <p:spPr>
          <a:xfrm>
            <a:off x="7316083" y="330111"/>
            <a:ext cx="1237979" cy="967608"/>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sz="1200"/>
          </a:p>
        </p:txBody>
      </p:sp>
      <p:sp>
        <p:nvSpPr>
          <p:cNvPr id="19" name="Rectangle 18">
            <a:extLst>
              <a:ext uri="{FF2B5EF4-FFF2-40B4-BE49-F238E27FC236}">
                <a16:creationId xmlns:a16="http://schemas.microsoft.com/office/drawing/2014/main" id="{9851E86D-D493-7346-9444-67AEDE394366}"/>
              </a:ext>
            </a:extLst>
          </p:cNvPr>
          <p:cNvSpPr/>
          <p:nvPr/>
        </p:nvSpPr>
        <p:spPr>
          <a:xfrm>
            <a:off x="7316083" y="1317306"/>
            <a:ext cx="1237979" cy="967608"/>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sz="1200"/>
          </a:p>
        </p:txBody>
      </p:sp>
      <p:pic>
        <p:nvPicPr>
          <p:cNvPr id="35" name="Picture 34">
            <a:extLst>
              <a:ext uri="{FF2B5EF4-FFF2-40B4-BE49-F238E27FC236}">
                <a16:creationId xmlns:a16="http://schemas.microsoft.com/office/drawing/2014/main" id="{EDCA8CB6-D14D-6141-889A-AE8AF2052ED7}"/>
              </a:ext>
            </a:extLst>
          </p:cNvPr>
          <p:cNvPicPr>
            <a:picLocks noChangeAspect="1"/>
          </p:cNvPicPr>
          <p:nvPr/>
        </p:nvPicPr>
        <p:blipFill>
          <a:blip r:embed="rId3"/>
          <a:stretch>
            <a:fillRect/>
          </a:stretch>
        </p:blipFill>
        <p:spPr>
          <a:xfrm>
            <a:off x="645311" y="776483"/>
            <a:ext cx="5867908" cy="1726368"/>
          </a:xfrm>
          <a:prstGeom prst="rect">
            <a:avLst/>
          </a:prstGeom>
        </p:spPr>
      </p:pic>
      <p:sp>
        <p:nvSpPr>
          <p:cNvPr id="38" name="Rectangle 37">
            <a:extLst>
              <a:ext uri="{FF2B5EF4-FFF2-40B4-BE49-F238E27FC236}">
                <a16:creationId xmlns:a16="http://schemas.microsoft.com/office/drawing/2014/main" id="{FF7F4012-E923-A243-8EEC-F32A0C6DAE5D}"/>
              </a:ext>
            </a:extLst>
          </p:cNvPr>
          <p:cNvSpPr/>
          <p:nvPr/>
        </p:nvSpPr>
        <p:spPr>
          <a:xfrm>
            <a:off x="2222390" y="2793241"/>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39" name="Rectangle 38">
            <a:extLst>
              <a:ext uri="{FF2B5EF4-FFF2-40B4-BE49-F238E27FC236}">
                <a16:creationId xmlns:a16="http://schemas.microsoft.com/office/drawing/2014/main" id="{9D07F653-E069-DA48-B759-F44043E0560F}"/>
              </a:ext>
            </a:extLst>
          </p:cNvPr>
          <p:cNvSpPr/>
          <p:nvPr/>
        </p:nvSpPr>
        <p:spPr>
          <a:xfrm>
            <a:off x="4115876" y="2797369"/>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40" name="Rectangle 39">
            <a:extLst>
              <a:ext uri="{FF2B5EF4-FFF2-40B4-BE49-F238E27FC236}">
                <a16:creationId xmlns:a16="http://schemas.microsoft.com/office/drawing/2014/main" id="{24A937AF-36C0-DF4E-A5ED-3313589AFB24}"/>
              </a:ext>
            </a:extLst>
          </p:cNvPr>
          <p:cNvSpPr/>
          <p:nvPr/>
        </p:nvSpPr>
        <p:spPr>
          <a:xfrm>
            <a:off x="2222390" y="3076028"/>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41" name="Rectangle 40">
            <a:extLst>
              <a:ext uri="{FF2B5EF4-FFF2-40B4-BE49-F238E27FC236}">
                <a16:creationId xmlns:a16="http://schemas.microsoft.com/office/drawing/2014/main" id="{96B00506-E35C-9946-BE78-E74E85FAD953}"/>
              </a:ext>
            </a:extLst>
          </p:cNvPr>
          <p:cNvSpPr/>
          <p:nvPr/>
        </p:nvSpPr>
        <p:spPr>
          <a:xfrm>
            <a:off x="2222390" y="3364999"/>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42" name="Rectangle 41">
            <a:extLst>
              <a:ext uri="{FF2B5EF4-FFF2-40B4-BE49-F238E27FC236}">
                <a16:creationId xmlns:a16="http://schemas.microsoft.com/office/drawing/2014/main" id="{4D37DE04-9E4C-804D-85A8-5EF37B05616A}"/>
              </a:ext>
            </a:extLst>
          </p:cNvPr>
          <p:cNvSpPr/>
          <p:nvPr/>
        </p:nvSpPr>
        <p:spPr>
          <a:xfrm>
            <a:off x="2222390" y="3653970"/>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43" name="Rectangle 42">
            <a:extLst>
              <a:ext uri="{FF2B5EF4-FFF2-40B4-BE49-F238E27FC236}">
                <a16:creationId xmlns:a16="http://schemas.microsoft.com/office/drawing/2014/main" id="{A958AF22-D8B2-E04D-B9D8-9DB99E059680}"/>
              </a:ext>
            </a:extLst>
          </p:cNvPr>
          <p:cNvSpPr/>
          <p:nvPr/>
        </p:nvSpPr>
        <p:spPr>
          <a:xfrm>
            <a:off x="2222390" y="3936757"/>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44" name="Rectangle 43">
            <a:extLst>
              <a:ext uri="{FF2B5EF4-FFF2-40B4-BE49-F238E27FC236}">
                <a16:creationId xmlns:a16="http://schemas.microsoft.com/office/drawing/2014/main" id="{F5D803C1-8C3A-3A43-84C5-7169F0139C8F}"/>
              </a:ext>
            </a:extLst>
          </p:cNvPr>
          <p:cNvSpPr/>
          <p:nvPr/>
        </p:nvSpPr>
        <p:spPr>
          <a:xfrm>
            <a:off x="2222390" y="421651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45" name="Rectangle 44">
            <a:extLst>
              <a:ext uri="{FF2B5EF4-FFF2-40B4-BE49-F238E27FC236}">
                <a16:creationId xmlns:a16="http://schemas.microsoft.com/office/drawing/2014/main" id="{05A96E6B-6069-B24D-9566-9124A6274BC2}"/>
              </a:ext>
            </a:extLst>
          </p:cNvPr>
          <p:cNvSpPr/>
          <p:nvPr/>
        </p:nvSpPr>
        <p:spPr>
          <a:xfrm>
            <a:off x="4115876" y="308785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46" name="Rectangle 45">
            <a:extLst>
              <a:ext uri="{FF2B5EF4-FFF2-40B4-BE49-F238E27FC236}">
                <a16:creationId xmlns:a16="http://schemas.microsoft.com/office/drawing/2014/main" id="{1DB93D51-8B84-B24E-9506-3368961BB872}"/>
              </a:ext>
            </a:extLst>
          </p:cNvPr>
          <p:cNvSpPr/>
          <p:nvPr/>
        </p:nvSpPr>
        <p:spPr>
          <a:xfrm>
            <a:off x="4115876" y="3374945"/>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47" name="Rectangle 46">
            <a:extLst>
              <a:ext uri="{FF2B5EF4-FFF2-40B4-BE49-F238E27FC236}">
                <a16:creationId xmlns:a16="http://schemas.microsoft.com/office/drawing/2014/main" id="{9DDE26A7-0DC6-0F4B-AB1D-6464DBF01719}"/>
              </a:ext>
            </a:extLst>
          </p:cNvPr>
          <p:cNvSpPr/>
          <p:nvPr/>
        </p:nvSpPr>
        <p:spPr>
          <a:xfrm>
            <a:off x="4115876" y="365397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48" name="Rectangle 47">
            <a:extLst>
              <a:ext uri="{FF2B5EF4-FFF2-40B4-BE49-F238E27FC236}">
                <a16:creationId xmlns:a16="http://schemas.microsoft.com/office/drawing/2014/main" id="{EF8AC420-9BEB-3940-9143-55E3EEBA6DC5}"/>
              </a:ext>
            </a:extLst>
          </p:cNvPr>
          <p:cNvSpPr/>
          <p:nvPr/>
        </p:nvSpPr>
        <p:spPr>
          <a:xfrm>
            <a:off x="4115876" y="3939564"/>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sp>
        <p:nvSpPr>
          <p:cNvPr id="49" name="Rectangle 48">
            <a:extLst>
              <a:ext uri="{FF2B5EF4-FFF2-40B4-BE49-F238E27FC236}">
                <a16:creationId xmlns:a16="http://schemas.microsoft.com/office/drawing/2014/main" id="{0FCAAD81-1DF2-944B-9D32-E45F366E6214}"/>
              </a:ext>
            </a:extLst>
          </p:cNvPr>
          <p:cNvSpPr/>
          <p:nvPr/>
        </p:nvSpPr>
        <p:spPr>
          <a:xfrm>
            <a:off x="2222390" y="2787057"/>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50" name="Rectangle 49">
            <a:extLst>
              <a:ext uri="{FF2B5EF4-FFF2-40B4-BE49-F238E27FC236}">
                <a16:creationId xmlns:a16="http://schemas.microsoft.com/office/drawing/2014/main" id="{B43DBC2B-9131-7E4E-A4B7-1F7A24E2F5A1}"/>
              </a:ext>
            </a:extLst>
          </p:cNvPr>
          <p:cNvSpPr/>
          <p:nvPr/>
        </p:nvSpPr>
        <p:spPr>
          <a:xfrm>
            <a:off x="4115876" y="2803187"/>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CE2BA427-BBCB-0C4A-BD8D-F4204A254B1C}"/>
              </a:ext>
            </a:extLst>
          </p:cNvPr>
          <p:cNvSpPr/>
          <p:nvPr/>
        </p:nvSpPr>
        <p:spPr>
          <a:xfrm>
            <a:off x="4115876" y="3954397"/>
            <a:ext cx="1463040" cy="114351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0047A73F-B004-EE4E-AE67-873B47F7ECDF}"/>
              </a:ext>
            </a:extLst>
          </p:cNvPr>
          <p:cNvSpPr/>
          <p:nvPr/>
        </p:nvSpPr>
        <p:spPr>
          <a:xfrm>
            <a:off x="2222390" y="3930573"/>
            <a:ext cx="1463040" cy="114351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grpSp>
        <p:nvGrpSpPr>
          <p:cNvPr id="53" name="Group 52">
            <a:extLst>
              <a:ext uri="{FF2B5EF4-FFF2-40B4-BE49-F238E27FC236}">
                <a16:creationId xmlns:a16="http://schemas.microsoft.com/office/drawing/2014/main" id="{A1BD2A6A-D42B-DA47-B828-8249A42AB4CD}"/>
              </a:ext>
            </a:extLst>
          </p:cNvPr>
          <p:cNvGrpSpPr/>
          <p:nvPr/>
        </p:nvGrpSpPr>
        <p:grpSpPr>
          <a:xfrm>
            <a:off x="2496630" y="2494580"/>
            <a:ext cx="457560" cy="175320"/>
            <a:chOff x="5852080" y="200920"/>
            <a:chExt cx="457560" cy="175320"/>
          </a:xfrm>
        </p:grpSpPr>
        <mc:AlternateContent xmlns:mc="http://schemas.openxmlformats.org/markup-compatibility/2006" xmlns:p14="http://schemas.microsoft.com/office/powerpoint/2010/main">
          <mc:Choice Requires="p14">
            <p:contentPart p14:bwMode="auto" r:id="rId4">
              <p14:nvContentPartPr>
                <p14:cNvPr id="54" name="Ink 53">
                  <a:extLst>
                    <a:ext uri="{FF2B5EF4-FFF2-40B4-BE49-F238E27FC236}">
                      <a16:creationId xmlns:a16="http://schemas.microsoft.com/office/drawing/2014/main" id="{1DC33093-D43D-AB45-8A74-7164C6FDF9C4}"/>
                    </a:ext>
                  </a:extLst>
                </p14:cNvPr>
                <p14:cNvContentPartPr/>
                <p14:nvPr/>
              </p14:nvContentPartPr>
              <p14:xfrm>
                <a:off x="5852080" y="268960"/>
                <a:ext cx="86760" cy="101880"/>
              </p14:xfrm>
            </p:contentPart>
          </mc:Choice>
          <mc:Fallback xmlns="">
            <p:pic>
              <p:nvPicPr>
                <p:cNvPr id="54" name="Ink 53">
                  <a:extLst>
                    <a:ext uri="{FF2B5EF4-FFF2-40B4-BE49-F238E27FC236}">
                      <a16:creationId xmlns:a16="http://schemas.microsoft.com/office/drawing/2014/main" id="{1DC33093-D43D-AB45-8A74-7164C6FDF9C4}"/>
                    </a:ext>
                  </a:extLst>
                </p:cNvPr>
                <p:cNvPicPr/>
                <p:nvPr/>
              </p:nvPicPr>
              <p:blipFill>
                <a:blip r:embed="rId5"/>
                <a:stretch>
                  <a:fillRect/>
                </a:stretch>
              </p:blipFill>
              <p:spPr>
                <a:xfrm>
                  <a:off x="5836600" y="253480"/>
                  <a:ext cx="11736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5" name="Ink 54">
                  <a:extLst>
                    <a:ext uri="{FF2B5EF4-FFF2-40B4-BE49-F238E27FC236}">
                      <a16:creationId xmlns:a16="http://schemas.microsoft.com/office/drawing/2014/main" id="{3E9903FE-7A7F-FE46-8747-B56F85F624A7}"/>
                    </a:ext>
                  </a:extLst>
                </p14:cNvPr>
                <p14:cNvContentPartPr/>
                <p14:nvPr/>
              </p14:nvContentPartPr>
              <p14:xfrm>
                <a:off x="5979160" y="265000"/>
                <a:ext cx="71640" cy="85680"/>
              </p14:xfrm>
            </p:contentPart>
          </mc:Choice>
          <mc:Fallback xmlns="">
            <p:pic>
              <p:nvPicPr>
                <p:cNvPr id="55" name="Ink 54">
                  <a:extLst>
                    <a:ext uri="{FF2B5EF4-FFF2-40B4-BE49-F238E27FC236}">
                      <a16:creationId xmlns:a16="http://schemas.microsoft.com/office/drawing/2014/main" id="{3E9903FE-7A7F-FE46-8747-B56F85F624A7}"/>
                    </a:ext>
                  </a:extLst>
                </p:cNvPr>
                <p:cNvPicPr/>
                <p:nvPr/>
              </p:nvPicPr>
              <p:blipFill>
                <a:blip r:embed="rId7"/>
                <a:stretch>
                  <a:fillRect/>
                </a:stretch>
              </p:blipFill>
              <p:spPr>
                <a:xfrm>
                  <a:off x="5963680" y="249520"/>
                  <a:ext cx="1022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6" name="Ink 55">
                  <a:extLst>
                    <a:ext uri="{FF2B5EF4-FFF2-40B4-BE49-F238E27FC236}">
                      <a16:creationId xmlns:a16="http://schemas.microsoft.com/office/drawing/2014/main" id="{A6B6762B-DCC8-B346-B156-3A346D11E09C}"/>
                    </a:ext>
                  </a:extLst>
                </p14:cNvPr>
                <p14:cNvContentPartPr/>
                <p14:nvPr/>
              </p14:nvContentPartPr>
              <p14:xfrm>
                <a:off x="6100840" y="200920"/>
                <a:ext cx="86760" cy="175320"/>
              </p14:xfrm>
            </p:contentPart>
          </mc:Choice>
          <mc:Fallback xmlns="">
            <p:pic>
              <p:nvPicPr>
                <p:cNvPr id="56" name="Ink 55">
                  <a:extLst>
                    <a:ext uri="{FF2B5EF4-FFF2-40B4-BE49-F238E27FC236}">
                      <a16:creationId xmlns:a16="http://schemas.microsoft.com/office/drawing/2014/main" id="{A6B6762B-DCC8-B346-B156-3A346D11E09C}"/>
                    </a:ext>
                  </a:extLst>
                </p:cNvPr>
                <p:cNvPicPr/>
                <p:nvPr/>
              </p:nvPicPr>
              <p:blipFill>
                <a:blip r:embed="rId9"/>
                <a:stretch>
                  <a:fillRect/>
                </a:stretch>
              </p:blipFill>
              <p:spPr>
                <a:xfrm>
                  <a:off x="6085360" y="185440"/>
                  <a:ext cx="1173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7" name="Ink 56">
                  <a:extLst>
                    <a:ext uri="{FF2B5EF4-FFF2-40B4-BE49-F238E27FC236}">
                      <a16:creationId xmlns:a16="http://schemas.microsoft.com/office/drawing/2014/main" id="{41EC0715-B808-B64A-B6F9-79BFB185DD8B}"/>
                    </a:ext>
                  </a:extLst>
                </p14:cNvPr>
                <p14:cNvContentPartPr/>
                <p14:nvPr/>
              </p14:nvContentPartPr>
              <p14:xfrm>
                <a:off x="6238000" y="238720"/>
                <a:ext cx="71640" cy="132480"/>
              </p14:xfrm>
            </p:contentPart>
          </mc:Choice>
          <mc:Fallback xmlns="">
            <p:pic>
              <p:nvPicPr>
                <p:cNvPr id="57" name="Ink 56">
                  <a:extLst>
                    <a:ext uri="{FF2B5EF4-FFF2-40B4-BE49-F238E27FC236}">
                      <a16:creationId xmlns:a16="http://schemas.microsoft.com/office/drawing/2014/main" id="{41EC0715-B808-B64A-B6F9-79BFB185DD8B}"/>
                    </a:ext>
                  </a:extLst>
                </p:cNvPr>
                <p:cNvPicPr/>
                <p:nvPr/>
              </p:nvPicPr>
              <p:blipFill>
                <a:blip r:embed="rId11"/>
                <a:stretch>
                  <a:fillRect/>
                </a:stretch>
              </p:blipFill>
              <p:spPr>
                <a:xfrm>
                  <a:off x="6222442" y="223240"/>
                  <a:ext cx="102395" cy="163080"/>
                </a:xfrm>
                <a:prstGeom prst="rect">
                  <a:avLst/>
                </a:prstGeom>
              </p:spPr>
            </p:pic>
          </mc:Fallback>
        </mc:AlternateContent>
      </p:grpSp>
      <p:grpSp>
        <p:nvGrpSpPr>
          <p:cNvPr id="58" name="Group 57">
            <a:extLst>
              <a:ext uri="{FF2B5EF4-FFF2-40B4-BE49-F238E27FC236}">
                <a16:creationId xmlns:a16="http://schemas.microsoft.com/office/drawing/2014/main" id="{0238C5B5-6DE5-474B-A09D-DB40140621C6}"/>
              </a:ext>
            </a:extLst>
          </p:cNvPr>
          <p:cNvGrpSpPr/>
          <p:nvPr/>
        </p:nvGrpSpPr>
        <p:grpSpPr>
          <a:xfrm>
            <a:off x="3085950" y="2532380"/>
            <a:ext cx="289800" cy="234000"/>
            <a:chOff x="6441400" y="238720"/>
            <a:chExt cx="289800" cy="234000"/>
          </a:xfrm>
        </p:grpSpPr>
        <mc:AlternateContent xmlns:mc="http://schemas.openxmlformats.org/markup-compatibility/2006" xmlns:p14="http://schemas.microsoft.com/office/powerpoint/2010/main">
          <mc:Choice Requires="p14">
            <p:contentPart p14:bwMode="auto" r:id="rId12">
              <p14:nvContentPartPr>
                <p14:cNvPr id="59" name="Ink 58">
                  <a:extLst>
                    <a:ext uri="{FF2B5EF4-FFF2-40B4-BE49-F238E27FC236}">
                      <a16:creationId xmlns:a16="http://schemas.microsoft.com/office/drawing/2014/main" id="{D6F41ABC-73B2-7C4E-B650-0A6FB1FD4A73}"/>
                    </a:ext>
                  </a:extLst>
                </p14:cNvPr>
                <p14:cNvContentPartPr/>
                <p14:nvPr/>
              </p14:nvContentPartPr>
              <p14:xfrm>
                <a:off x="6441400" y="238720"/>
                <a:ext cx="60840" cy="111960"/>
              </p14:xfrm>
            </p:contentPart>
          </mc:Choice>
          <mc:Fallback xmlns="">
            <p:pic>
              <p:nvPicPr>
                <p:cNvPr id="59" name="Ink 58">
                  <a:extLst>
                    <a:ext uri="{FF2B5EF4-FFF2-40B4-BE49-F238E27FC236}">
                      <a16:creationId xmlns:a16="http://schemas.microsoft.com/office/drawing/2014/main" id="{D6F41ABC-73B2-7C4E-B650-0A6FB1FD4A73}"/>
                    </a:ext>
                  </a:extLst>
                </p:cNvPr>
                <p:cNvPicPr/>
                <p:nvPr/>
              </p:nvPicPr>
              <p:blipFill>
                <a:blip r:embed="rId13"/>
                <a:stretch>
                  <a:fillRect/>
                </a:stretch>
              </p:blipFill>
              <p:spPr>
                <a:xfrm>
                  <a:off x="6425920" y="223290"/>
                  <a:ext cx="91440" cy="14246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 name="Ink 59">
                  <a:extLst>
                    <a:ext uri="{FF2B5EF4-FFF2-40B4-BE49-F238E27FC236}">
                      <a16:creationId xmlns:a16="http://schemas.microsoft.com/office/drawing/2014/main" id="{62AB5E5A-F89C-4547-930C-A6CB3FF1E02B}"/>
                    </a:ext>
                  </a:extLst>
                </p14:cNvPr>
                <p14:cNvContentPartPr/>
                <p14:nvPr/>
              </p14:nvContentPartPr>
              <p14:xfrm>
                <a:off x="6522400" y="248800"/>
                <a:ext cx="91800" cy="106920"/>
              </p14:xfrm>
            </p:contentPart>
          </mc:Choice>
          <mc:Fallback xmlns="">
            <p:pic>
              <p:nvPicPr>
                <p:cNvPr id="60" name="Ink 59">
                  <a:extLst>
                    <a:ext uri="{FF2B5EF4-FFF2-40B4-BE49-F238E27FC236}">
                      <a16:creationId xmlns:a16="http://schemas.microsoft.com/office/drawing/2014/main" id="{62AB5E5A-F89C-4547-930C-A6CB3FF1E02B}"/>
                    </a:ext>
                  </a:extLst>
                </p:cNvPr>
                <p:cNvPicPr/>
                <p:nvPr/>
              </p:nvPicPr>
              <p:blipFill>
                <a:blip r:embed="rId15"/>
                <a:stretch>
                  <a:fillRect/>
                </a:stretch>
              </p:blipFill>
              <p:spPr>
                <a:xfrm>
                  <a:off x="6506920" y="233372"/>
                  <a:ext cx="122400" cy="13741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1" name="Ink 60">
                  <a:extLst>
                    <a:ext uri="{FF2B5EF4-FFF2-40B4-BE49-F238E27FC236}">
                      <a16:creationId xmlns:a16="http://schemas.microsoft.com/office/drawing/2014/main" id="{74039D6E-C29D-9148-89B6-4116899028CB}"/>
                    </a:ext>
                  </a:extLst>
                </p14:cNvPr>
                <p14:cNvContentPartPr/>
                <p14:nvPr/>
              </p14:nvContentPartPr>
              <p14:xfrm>
                <a:off x="6634360" y="248800"/>
                <a:ext cx="96840" cy="223920"/>
              </p14:xfrm>
            </p:contentPart>
          </mc:Choice>
          <mc:Fallback xmlns="">
            <p:pic>
              <p:nvPicPr>
                <p:cNvPr id="61" name="Ink 60">
                  <a:extLst>
                    <a:ext uri="{FF2B5EF4-FFF2-40B4-BE49-F238E27FC236}">
                      <a16:creationId xmlns:a16="http://schemas.microsoft.com/office/drawing/2014/main" id="{74039D6E-C29D-9148-89B6-4116899028CB}"/>
                    </a:ext>
                  </a:extLst>
                </p:cNvPr>
                <p:cNvPicPr/>
                <p:nvPr/>
              </p:nvPicPr>
              <p:blipFill>
                <a:blip r:embed="rId17"/>
                <a:stretch>
                  <a:fillRect/>
                </a:stretch>
              </p:blipFill>
              <p:spPr>
                <a:xfrm>
                  <a:off x="6618880" y="233320"/>
                  <a:ext cx="127440" cy="254520"/>
                </a:xfrm>
                <a:prstGeom prst="rect">
                  <a:avLst/>
                </a:prstGeom>
              </p:spPr>
            </p:pic>
          </mc:Fallback>
        </mc:AlternateContent>
      </p:grpSp>
      <p:grpSp>
        <p:nvGrpSpPr>
          <p:cNvPr id="62" name="Group 61">
            <a:extLst>
              <a:ext uri="{FF2B5EF4-FFF2-40B4-BE49-F238E27FC236}">
                <a16:creationId xmlns:a16="http://schemas.microsoft.com/office/drawing/2014/main" id="{83AD1671-26A6-0648-B9E6-6D731C599F9F}"/>
              </a:ext>
            </a:extLst>
          </p:cNvPr>
          <p:cNvGrpSpPr/>
          <p:nvPr/>
        </p:nvGrpSpPr>
        <p:grpSpPr>
          <a:xfrm>
            <a:off x="4269630" y="2474780"/>
            <a:ext cx="492840" cy="195120"/>
            <a:chOff x="7625080" y="181120"/>
            <a:chExt cx="492840" cy="195120"/>
          </a:xfrm>
        </p:grpSpPr>
        <mc:AlternateContent xmlns:mc="http://schemas.openxmlformats.org/markup-compatibility/2006" xmlns:p14="http://schemas.microsoft.com/office/powerpoint/2010/main">
          <mc:Choice Requires="p14">
            <p:contentPart p14:bwMode="auto" r:id="rId18">
              <p14:nvContentPartPr>
                <p14:cNvPr id="63" name="Ink 62">
                  <a:extLst>
                    <a:ext uri="{FF2B5EF4-FFF2-40B4-BE49-F238E27FC236}">
                      <a16:creationId xmlns:a16="http://schemas.microsoft.com/office/drawing/2014/main" id="{4A5F7F26-3976-454C-9008-2343DF6DC0A9}"/>
                    </a:ext>
                  </a:extLst>
                </p14:cNvPr>
                <p14:cNvContentPartPr/>
                <p14:nvPr/>
              </p14:nvContentPartPr>
              <p14:xfrm>
                <a:off x="7625080" y="181120"/>
                <a:ext cx="126720" cy="195120"/>
              </p14:xfrm>
            </p:contentPart>
          </mc:Choice>
          <mc:Fallback xmlns="">
            <p:pic>
              <p:nvPicPr>
                <p:cNvPr id="63" name="Ink 62">
                  <a:extLst>
                    <a:ext uri="{FF2B5EF4-FFF2-40B4-BE49-F238E27FC236}">
                      <a16:creationId xmlns:a16="http://schemas.microsoft.com/office/drawing/2014/main" id="{4A5F7F26-3976-454C-9008-2343DF6DC0A9}"/>
                    </a:ext>
                  </a:extLst>
                </p:cNvPr>
                <p:cNvPicPr/>
                <p:nvPr/>
              </p:nvPicPr>
              <p:blipFill>
                <a:blip r:embed="rId19"/>
                <a:stretch>
                  <a:fillRect/>
                </a:stretch>
              </p:blipFill>
              <p:spPr>
                <a:xfrm>
                  <a:off x="7609600" y="165640"/>
                  <a:ext cx="1573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4" name="Ink 63">
                  <a:extLst>
                    <a:ext uri="{FF2B5EF4-FFF2-40B4-BE49-F238E27FC236}">
                      <a16:creationId xmlns:a16="http://schemas.microsoft.com/office/drawing/2014/main" id="{643FB3AB-B251-F84D-8ADB-9A1230978FEF}"/>
                    </a:ext>
                  </a:extLst>
                </p14:cNvPr>
                <p14:cNvContentPartPr/>
                <p14:nvPr/>
              </p14:nvContentPartPr>
              <p14:xfrm>
                <a:off x="7787440" y="243760"/>
                <a:ext cx="117360" cy="111960"/>
              </p14:xfrm>
            </p:contentPart>
          </mc:Choice>
          <mc:Fallback xmlns="">
            <p:pic>
              <p:nvPicPr>
                <p:cNvPr id="64" name="Ink 63">
                  <a:extLst>
                    <a:ext uri="{FF2B5EF4-FFF2-40B4-BE49-F238E27FC236}">
                      <a16:creationId xmlns:a16="http://schemas.microsoft.com/office/drawing/2014/main" id="{643FB3AB-B251-F84D-8ADB-9A1230978FEF}"/>
                    </a:ext>
                  </a:extLst>
                </p:cNvPr>
                <p:cNvPicPr/>
                <p:nvPr/>
              </p:nvPicPr>
              <p:blipFill>
                <a:blip r:embed="rId21"/>
                <a:stretch>
                  <a:fillRect/>
                </a:stretch>
              </p:blipFill>
              <p:spPr>
                <a:xfrm>
                  <a:off x="7771912" y="228330"/>
                  <a:ext cx="148054" cy="14246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5" name="Ink 64">
                  <a:extLst>
                    <a:ext uri="{FF2B5EF4-FFF2-40B4-BE49-F238E27FC236}">
                      <a16:creationId xmlns:a16="http://schemas.microsoft.com/office/drawing/2014/main" id="{969B2AB5-F3E4-FB42-9E2D-D040CA536654}"/>
                    </a:ext>
                  </a:extLst>
                </p14:cNvPr>
                <p14:cNvContentPartPr/>
                <p14:nvPr/>
              </p14:nvContentPartPr>
              <p14:xfrm>
                <a:off x="7924600" y="243760"/>
                <a:ext cx="81720" cy="5400"/>
              </p14:xfrm>
            </p:contentPart>
          </mc:Choice>
          <mc:Fallback xmlns="">
            <p:pic>
              <p:nvPicPr>
                <p:cNvPr id="65" name="Ink 64">
                  <a:extLst>
                    <a:ext uri="{FF2B5EF4-FFF2-40B4-BE49-F238E27FC236}">
                      <a16:creationId xmlns:a16="http://schemas.microsoft.com/office/drawing/2014/main" id="{969B2AB5-F3E4-FB42-9E2D-D040CA536654}"/>
                    </a:ext>
                  </a:extLst>
                </p:cNvPr>
                <p:cNvPicPr/>
                <p:nvPr/>
              </p:nvPicPr>
              <p:blipFill>
                <a:blip r:embed="rId23"/>
                <a:stretch>
                  <a:fillRect/>
                </a:stretch>
              </p:blipFill>
              <p:spPr>
                <a:xfrm>
                  <a:off x="7909052" y="228280"/>
                  <a:ext cx="112455"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6" name="Ink 65">
                  <a:extLst>
                    <a:ext uri="{FF2B5EF4-FFF2-40B4-BE49-F238E27FC236}">
                      <a16:creationId xmlns:a16="http://schemas.microsoft.com/office/drawing/2014/main" id="{150547AA-76DB-B445-B047-05A5FB04EFF0}"/>
                    </a:ext>
                  </a:extLst>
                </p14:cNvPr>
                <p14:cNvContentPartPr/>
                <p14:nvPr/>
              </p14:nvContentPartPr>
              <p14:xfrm>
                <a:off x="7950160" y="203080"/>
                <a:ext cx="25920" cy="157680"/>
              </p14:xfrm>
            </p:contentPart>
          </mc:Choice>
          <mc:Fallback xmlns="">
            <p:pic>
              <p:nvPicPr>
                <p:cNvPr id="66" name="Ink 65">
                  <a:extLst>
                    <a:ext uri="{FF2B5EF4-FFF2-40B4-BE49-F238E27FC236}">
                      <a16:creationId xmlns:a16="http://schemas.microsoft.com/office/drawing/2014/main" id="{150547AA-76DB-B445-B047-05A5FB04EFF0}"/>
                    </a:ext>
                  </a:extLst>
                </p:cNvPr>
                <p:cNvPicPr/>
                <p:nvPr/>
              </p:nvPicPr>
              <p:blipFill>
                <a:blip r:embed="rId25"/>
                <a:stretch>
                  <a:fillRect/>
                </a:stretch>
              </p:blipFill>
              <p:spPr>
                <a:xfrm>
                  <a:off x="7934680" y="187635"/>
                  <a:ext cx="56520" cy="18821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7" name="Ink 66">
                  <a:extLst>
                    <a:ext uri="{FF2B5EF4-FFF2-40B4-BE49-F238E27FC236}">
                      <a16:creationId xmlns:a16="http://schemas.microsoft.com/office/drawing/2014/main" id="{C2F0261D-A135-D342-91FB-73AC324C19C6}"/>
                    </a:ext>
                  </a:extLst>
                </p14:cNvPr>
                <p14:cNvContentPartPr/>
                <p14:nvPr/>
              </p14:nvContentPartPr>
              <p14:xfrm>
                <a:off x="8011000" y="223240"/>
                <a:ext cx="76680" cy="127440"/>
              </p14:xfrm>
            </p:contentPart>
          </mc:Choice>
          <mc:Fallback xmlns="">
            <p:pic>
              <p:nvPicPr>
                <p:cNvPr id="67" name="Ink 66">
                  <a:extLst>
                    <a:ext uri="{FF2B5EF4-FFF2-40B4-BE49-F238E27FC236}">
                      <a16:creationId xmlns:a16="http://schemas.microsoft.com/office/drawing/2014/main" id="{C2F0261D-A135-D342-91FB-73AC324C19C6}"/>
                    </a:ext>
                  </a:extLst>
                </p:cNvPr>
                <p:cNvPicPr/>
                <p:nvPr/>
              </p:nvPicPr>
              <p:blipFill>
                <a:blip r:embed="rId27"/>
                <a:stretch>
                  <a:fillRect/>
                </a:stretch>
              </p:blipFill>
              <p:spPr>
                <a:xfrm>
                  <a:off x="7995520" y="207760"/>
                  <a:ext cx="10728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8" name="Ink 67">
                  <a:extLst>
                    <a:ext uri="{FF2B5EF4-FFF2-40B4-BE49-F238E27FC236}">
                      <a16:creationId xmlns:a16="http://schemas.microsoft.com/office/drawing/2014/main" id="{51F16D16-BCDD-9445-B74C-EF6C9D4D1EAD}"/>
                    </a:ext>
                  </a:extLst>
                </p14:cNvPr>
                <p14:cNvContentPartPr/>
                <p14:nvPr/>
              </p14:nvContentPartPr>
              <p14:xfrm>
                <a:off x="8082280" y="243760"/>
                <a:ext cx="20520" cy="25920"/>
              </p14:xfrm>
            </p:contentPart>
          </mc:Choice>
          <mc:Fallback xmlns="">
            <p:pic>
              <p:nvPicPr>
                <p:cNvPr id="68" name="Ink 67">
                  <a:extLst>
                    <a:ext uri="{FF2B5EF4-FFF2-40B4-BE49-F238E27FC236}">
                      <a16:creationId xmlns:a16="http://schemas.microsoft.com/office/drawing/2014/main" id="{51F16D16-BCDD-9445-B74C-EF6C9D4D1EAD}"/>
                    </a:ext>
                  </a:extLst>
                </p:cNvPr>
                <p:cNvPicPr/>
                <p:nvPr/>
              </p:nvPicPr>
              <p:blipFill>
                <a:blip r:embed="rId29"/>
                <a:stretch>
                  <a:fillRect/>
                </a:stretch>
              </p:blipFill>
              <p:spPr>
                <a:xfrm>
                  <a:off x="8066800" y="228280"/>
                  <a:ext cx="5112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9" name="Ink 68">
                  <a:extLst>
                    <a:ext uri="{FF2B5EF4-FFF2-40B4-BE49-F238E27FC236}">
                      <a16:creationId xmlns:a16="http://schemas.microsoft.com/office/drawing/2014/main" id="{03F037A1-9F81-E14E-BA34-D99597036A19}"/>
                    </a:ext>
                  </a:extLst>
                </p14:cNvPr>
                <p14:cNvContentPartPr/>
                <p14:nvPr/>
              </p14:nvContentPartPr>
              <p14:xfrm>
                <a:off x="8102440" y="253840"/>
                <a:ext cx="15480" cy="101880"/>
              </p14:xfrm>
            </p:contentPart>
          </mc:Choice>
          <mc:Fallback xmlns="">
            <p:pic>
              <p:nvPicPr>
                <p:cNvPr id="69" name="Ink 68">
                  <a:extLst>
                    <a:ext uri="{FF2B5EF4-FFF2-40B4-BE49-F238E27FC236}">
                      <a16:creationId xmlns:a16="http://schemas.microsoft.com/office/drawing/2014/main" id="{03F037A1-9F81-E14E-BA34-D99597036A19}"/>
                    </a:ext>
                  </a:extLst>
                </p:cNvPr>
                <p:cNvPicPr/>
                <p:nvPr/>
              </p:nvPicPr>
              <p:blipFill>
                <a:blip r:embed="rId31"/>
                <a:stretch>
                  <a:fillRect/>
                </a:stretch>
              </p:blipFill>
              <p:spPr>
                <a:xfrm>
                  <a:off x="8087312" y="238415"/>
                  <a:ext cx="45385" cy="132372"/>
                </a:xfrm>
                <a:prstGeom prst="rect">
                  <a:avLst/>
                </a:prstGeom>
              </p:spPr>
            </p:pic>
          </mc:Fallback>
        </mc:AlternateContent>
      </p:grpSp>
      <p:grpSp>
        <p:nvGrpSpPr>
          <p:cNvPr id="70" name="Group 69">
            <a:extLst>
              <a:ext uri="{FF2B5EF4-FFF2-40B4-BE49-F238E27FC236}">
                <a16:creationId xmlns:a16="http://schemas.microsoft.com/office/drawing/2014/main" id="{D587CA09-67C2-6C42-AB92-A4B2C81EDA53}"/>
              </a:ext>
            </a:extLst>
          </p:cNvPr>
          <p:cNvGrpSpPr/>
          <p:nvPr/>
        </p:nvGrpSpPr>
        <p:grpSpPr>
          <a:xfrm>
            <a:off x="4909710" y="2491700"/>
            <a:ext cx="315360" cy="213120"/>
            <a:chOff x="8265160" y="198040"/>
            <a:chExt cx="315360" cy="213120"/>
          </a:xfrm>
        </p:grpSpPr>
        <mc:AlternateContent xmlns:mc="http://schemas.openxmlformats.org/markup-compatibility/2006" xmlns:p14="http://schemas.microsoft.com/office/powerpoint/2010/main">
          <mc:Choice Requires="p14">
            <p:contentPart p14:bwMode="auto" r:id="rId32">
              <p14:nvContentPartPr>
                <p14:cNvPr id="71" name="Ink 70">
                  <a:extLst>
                    <a:ext uri="{FF2B5EF4-FFF2-40B4-BE49-F238E27FC236}">
                      <a16:creationId xmlns:a16="http://schemas.microsoft.com/office/drawing/2014/main" id="{5EAB7EB9-57BA-164E-9C7A-3825E96BEB07}"/>
                    </a:ext>
                  </a:extLst>
                </p14:cNvPr>
                <p14:cNvContentPartPr/>
                <p14:nvPr/>
              </p14:nvContentPartPr>
              <p14:xfrm>
                <a:off x="8265160" y="203080"/>
                <a:ext cx="96840" cy="122400"/>
              </p14:xfrm>
            </p:contentPart>
          </mc:Choice>
          <mc:Fallback xmlns="">
            <p:pic>
              <p:nvPicPr>
                <p:cNvPr id="71" name="Ink 70">
                  <a:extLst>
                    <a:ext uri="{FF2B5EF4-FFF2-40B4-BE49-F238E27FC236}">
                      <a16:creationId xmlns:a16="http://schemas.microsoft.com/office/drawing/2014/main" id="{5EAB7EB9-57BA-164E-9C7A-3825E96BEB07}"/>
                    </a:ext>
                  </a:extLst>
                </p:cNvPr>
                <p:cNvPicPr/>
                <p:nvPr/>
              </p:nvPicPr>
              <p:blipFill>
                <a:blip r:embed="rId33"/>
                <a:stretch>
                  <a:fillRect/>
                </a:stretch>
              </p:blipFill>
              <p:spPr>
                <a:xfrm>
                  <a:off x="8249680" y="187600"/>
                  <a:ext cx="1274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2" name="Ink 71">
                  <a:extLst>
                    <a:ext uri="{FF2B5EF4-FFF2-40B4-BE49-F238E27FC236}">
                      <a16:creationId xmlns:a16="http://schemas.microsoft.com/office/drawing/2014/main" id="{7559BB3B-1F3A-8A47-A7E6-B1E1E605D532}"/>
                    </a:ext>
                  </a:extLst>
                </p14:cNvPr>
                <p14:cNvContentPartPr/>
                <p14:nvPr/>
              </p14:nvContentPartPr>
              <p14:xfrm>
                <a:off x="8366680" y="198040"/>
                <a:ext cx="213840" cy="213120"/>
              </p14:xfrm>
            </p:contentPart>
          </mc:Choice>
          <mc:Fallback xmlns="">
            <p:pic>
              <p:nvPicPr>
                <p:cNvPr id="72" name="Ink 71">
                  <a:extLst>
                    <a:ext uri="{FF2B5EF4-FFF2-40B4-BE49-F238E27FC236}">
                      <a16:creationId xmlns:a16="http://schemas.microsoft.com/office/drawing/2014/main" id="{7559BB3B-1F3A-8A47-A7E6-B1E1E605D532}"/>
                    </a:ext>
                  </a:extLst>
                </p:cNvPr>
                <p:cNvPicPr/>
                <p:nvPr/>
              </p:nvPicPr>
              <p:blipFill>
                <a:blip r:embed="rId35"/>
                <a:stretch>
                  <a:fillRect/>
                </a:stretch>
              </p:blipFill>
              <p:spPr>
                <a:xfrm>
                  <a:off x="8351200" y="182560"/>
                  <a:ext cx="244440" cy="243720"/>
                </a:xfrm>
                <a:prstGeom prst="rect">
                  <a:avLst/>
                </a:prstGeom>
              </p:spPr>
            </p:pic>
          </mc:Fallback>
        </mc:AlternateContent>
      </p:grpSp>
      <p:grpSp>
        <p:nvGrpSpPr>
          <p:cNvPr id="73" name="Group 72">
            <a:extLst>
              <a:ext uri="{FF2B5EF4-FFF2-40B4-BE49-F238E27FC236}">
                <a16:creationId xmlns:a16="http://schemas.microsoft.com/office/drawing/2014/main" id="{01E0A85C-27D2-084A-A928-02BACEB9F03F}"/>
              </a:ext>
            </a:extLst>
          </p:cNvPr>
          <p:cNvGrpSpPr/>
          <p:nvPr/>
        </p:nvGrpSpPr>
        <p:grpSpPr>
          <a:xfrm>
            <a:off x="1729470" y="3218180"/>
            <a:ext cx="376200" cy="294120"/>
            <a:chOff x="5084920" y="924520"/>
            <a:chExt cx="376200" cy="294120"/>
          </a:xfrm>
        </p:grpSpPr>
        <mc:AlternateContent xmlns:mc="http://schemas.openxmlformats.org/markup-compatibility/2006" xmlns:p14="http://schemas.microsoft.com/office/powerpoint/2010/main">
          <mc:Choice Requires="p14">
            <p:contentPart p14:bwMode="auto" r:id="rId36">
              <p14:nvContentPartPr>
                <p14:cNvPr id="74" name="Ink 73">
                  <a:extLst>
                    <a:ext uri="{FF2B5EF4-FFF2-40B4-BE49-F238E27FC236}">
                      <a16:creationId xmlns:a16="http://schemas.microsoft.com/office/drawing/2014/main" id="{C5CB32C5-5F21-0B48-B07C-8B974E7082B8}"/>
                    </a:ext>
                  </a:extLst>
                </p14:cNvPr>
                <p14:cNvContentPartPr/>
                <p14:nvPr/>
              </p14:nvContentPartPr>
              <p14:xfrm>
                <a:off x="5084920" y="1005520"/>
                <a:ext cx="20520" cy="142560"/>
              </p14:xfrm>
            </p:contentPart>
          </mc:Choice>
          <mc:Fallback xmlns="">
            <p:pic>
              <p:nvPicPr>
                <p:cNvPr id="74" name="Ink 73">
                  <a:extLst>
                    <a:ext uri="{FF2B5EF4-FFF2-40B4-BE49-F238E27FC236}">
                      <a16:creationId xmlns:a16="http://schemas.microsoft.com/office/drawing/2014/main" id="{C5CB32C5-5F21-0B48-B07C-8B974E7082B8}"/>
                    </a:ext>
                  </a:extLst>
                </p:cNvPr>
                <p:cNvPicPr/>
                <p:nvPr/>
              </p:nvPicPr>
              <p:blipFill>
                <a:blip r:embed="rId37"/>
                <a:stretch>
                  <a:fillRect/>
                </a:stretch>
              </p:blipFill>
              <p:spPr>
                <a:xfrm>
                  <a:off x="5069707" y="990040"/>
                  <a:ext cx="50592"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5" name="Ink 74">
                  <a:extLst>
                    <a:ext uri="{FF2B5EF4-FFF2-40B4-BE49-F238E27FC236}">
                      <a16:creationId xmlns:a16="http://schemas.microsoft.com/office/drawing/2014/main" id="{425565D2-3FF4-3142-91C9-81615E4CAE3D}"/>
                    </a:ext>
                  </a:extLst>
                </p14:cNvPr>
                <p14:cNvContentPartPr/>
                <p14:nvPr/>
              </p14:nvContentPartPr>
              <p14:xfrm>
                <a:off x="5089960" y="995440"/>
                <a:ext cx="51120" cy="66240"/>
              </p14:xfrm>
            </p:contentPart>
          </mc:Choice>
          <mc:Fallback xmlns="">
            <p:pic>
              <p:nvPicPr>
                <p:cNvPr id="75" name="Ink 74">
                  <a:extLst>
                    <a:ext uri="{FF2B5EF4-FFF2-40B4-BE49-F238E27FC236}">
                      <a16:creationId xmlns:a16="http://schemas.microsoft.com/office/drawing/2014/main" id="{425565D2-3FF4-3142-91C9-81615E4CAE3D}"/>
                    </a:ext>
                  </a:extLst>
                </p:cNvPr>
                <p:cNvPicPr/>
                <p:nvPr/>
              </p:nvPicPr>
              <p:blipFill>
                <a:blip r:embed="rId39"/>
                <a:stretch>
                  <a:fillRect/>
                </a:stretch>
              </p:blipFill>
              <p:spPr>
                <a:xfrm>
                  <a:off x="5074480" y="979960"/>
                  <a:ext cx="8172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6" name="Ink 75">
                  <a:extLst>
                    <a:ext uri="{FF2B5EF4-FFF2-40B4-BE49-F238E27FC236}">
                      <a16:creationId xmlns:a16="http://schemas.microsoft.com/office/drawing/2014/main" id="{E7557A02-E7F5-3B41-852E-AEFF6ADE50BE}"/>
                    </a:ext>
                  </a:extLst>
                </p14:cNvPr>
                <p14:cNvContentPartPr/>
                <p14:nvPr/>
              </p14:nvContentPartPr>
              <p14:xfrm>
                <a:off x="5196520" y="975640"/>
                <a:ext cx="96840" cy="243000"/>
              </p14:xfrm>
            </p:contentPart>
          </mc:Choice>
          <mc:Fallback xmlns="">
            <p:pic>
              <p:nvPicPr>
                <p:cNvPr id="76" name="Ink 75">
                  <a:extLst>
                    <a:ext uri="{FF2B5EF4-FFF2-40B4-BE49-F238E27FC236}">
                      <a16:creationId xmlns:a16="http://schemas.microsoft.com/office/drawing/2014/main" id="{E7557A02-E7F5-3B41-852E-AEFF6ADE50BE}"/>
                    </a:ext>
                  </a:extLst>
                </p:cNvPr>
                <p:cNvPicPr/>
                <p:nvPr/>
              </p:nvPicPr>
              <p:blipFill>
                <a:blip r:embed="rId41"/>
                <a:stretch>
                  <a:fillRect/>
                </a:stretch>
              </p:blipFill>
              <p:spPr>
                <a:xfrm>
                  <a:off x="5181040" y="960160"/>
                  <a:ext cx="12744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7" name="Ink 76">
                  <a:extLst>
                    <a:ext uri="{FF2B5EF4-FFF2-40B4-BE49-F238E27FC236}">
                      <a16:creationId xmlns:a16="http://schemas.microsoft.com/office/drawing/2014/main" id="{5ACA0603-E3D9-7A44-937D-75199A9FC201}"/>
                    </a:ext>
                  </a:extLst>
                </p14:cNvPr>
                <p14:cNvContentPartPr/>
                <p14:nvPr/>
              </p14:nvContentPartPr>
              <p14:xfrm>
                <a:off x="5379400" y="924520"/>
                <a:ext cx="81720" cy="86760"/>
              </p14:xfrm>
            </p:contentPart>
          </mc:Choice>
          <mc:Fallback xmlns="">
            <p:pic>
              <p:nvPicPr>
                <p:cNvPr id="77" name="Ink 76">
                  <a:extLst>
                    <a:ext uri="{FF2B5EF4-FFF2-40B4-BE49-F238E27FC236}">
                      <a16:creationId xmlns:a16="http://schemas.microsoft.com/office/drawing/2014/main" id="{5ACA0603-E3D9-7A44-937D-75199A9FC201}"/>
                    </a:ext>
                  </a:extLst>
                </p:cNvPr>
                <p:cNvPicPr/>
                <p:nvPr/>
              </p:nvPicPr>
              <p:blipFill>
                <a:blip r:embed="rId43"/>
                <a:stretch>
                  <a:fillRect/>
                </a:stretch>
              </p:blipFill>
              <p:spPr>
                <a:xfrm>
                  <a:off x="5363920" y="909040"/>
                  <a:ext cx="112320" cy="117360"/>
                </a:xfrm>
                <a:prstGeom prst="rect">
                  <a:avLst/>
                </a:prstGeom>
              </p:spPr>
            </p:pic>
          </mc:Fallback>
        </mc:AlternateContent>
      </p:grpSp>
      <p:grpSp>
        <p:nvGrpSpPr>
          <p:cNvPr id="78" name="Group 77">
            <a:extLst>
              <a:ext uri="{FF2B5EF4-FFF2-40B4-BE49-F238E27FC236}">
                <a16:creationId xmlns:a16="http://schemas.microsoft.com/office/drawing/2014/main" id="{55CD50E4-DD56-5348-BBF5-2CBC2400C4B4}"/>
              </a:ext>
            </a:extLst>
          </p:cNvPr>
          <p:cNvGrpSpPr/>
          <p:nvPr/>
        </p:nvGrpSpPr>
        <p:grpSpPr>
          <a:xfrm>
            <a:off x="1724430" y="4213580"/>
            <a:ext cx="355680" cy="269640"/>
            <a:chOff x="5079880" y="1919920"/>
            <a:chExt cx="355680" cy="269640"/>
          </a:xfrm>
        </p:grpSpPr>
        <mc:AlternateContent xmlns:mc="http://schemas.openxmlformats.org/markup-compatibility/2006" xmlns:p14="http://schemas.microsoft.com/office/powerpoint/2010/main">
          <mc:Choice Requires="p14">
            <p:contentPart p14:bwMode="auto" r:id="rId44">
              <p14:nvContentPartPr>
                <p14:cNvPr id="79" name="Ink 78">
                  <a:extLst>
                    <a:ext uri="{FF2B5EF4-FFF2-40B4-BE49-F238E27FC236}">
                      <a16:creationId xmlns:a16="http://schemas.microsoft.com/office/drawing/2014/main" id="{75E80194-5F9B-CD4B-BD40-5CCF4473057C}"/>
                    </a:ext>
                  </a:extLst>
                </p14:cNvPr>
                <p14:cNvContentPartPr/>
                <p14:nvPr/>
              </p14:nvContentPartPr>
              <p14:xfrm>
                <a:off x="5079880" y="2016760"/>
                <a:ext cx="15480" cy="168120"/>
              </p14:xfrm>
            </p:contentPart>
          </mc:Choice>
          <mc:Fallback xmlns="">
            <p:pic>
              <p:nvPicPr>
                <p:cNvPr id="79" name="Ink 78">
                  <a:extLst>
                    <a:ext uri="{FF2B5EF4-FFF2-40B4-BE49-F238E27FC236}">
                      <a16:creationId xmlns:a16="http://schemas.microsoft.com/office/drawing/2014/main" id="{75E80194-5F9B-CD4B-BD40-5CCF4473057C}"/>
                    </a:ext>
                  </a:extLst>
                </p:cNvPr>
                <p:cNvPicPr/>
                <p:nvPr/>
              </p:nvPicPr>
              <p:blipFill>
                <a:blip r:embed="rId45"/>
                <a:stretch>
                  <a:fillRect/>
                </a:stretch>
              </p:blipFill>
              <p:spPr>
                <a:xfrm>
                  <a:off x="5064752" y="2001280"/>
                  <a:ext cx="45385"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0" name="Ink 79">
                  <a:extLst>
                    <a:ext uri="{FF2B5EF4-FFF2-40B4-BE49-F238E27FC236}">
                      <a16:creationId xmlns:a16="http://schemas.microsoft.com/office/drawing/2014/main" id="{48671EF1-92B3-BB46-BE91-B412AF902A5B}"/>
                    </a:ext>
                  </a:extLst>
                </p14:cNvPr>
                <p14:cNvContentPartPr/>
                <p14:nvPr/>
              </p14:nvContentPartPr>
              <p14:xfrm>
                <a:off x="5084920" y="2006320"/>
                <a:ext cx="61200" cy="66240"/>
              </p14:xfrm>
            </p:contentPart>
          </mc:Choice>
          <mc:Fallback xmlns="">
            <p:pic>
              <p:nvPicPr>
                <p:cNvPr id="80" name="Ink 79">
                  <a:extLst>
                    <a:ext uri="{FF2B5EF4-FFF2-40B4-BE49-F238E27FC236}">
                      <a16:creationId xmlns:a16="http://schemas.microsoft.com/office/drawing/2014/main" id="{48671EF1-92B3-BB46-BE91-B412AF902A5B}"/>
                    </a:ext>
                  </a:extLst>
                </p:cNvPr>
                <p:cNvPicPr/>
                <p:nvPr/>
              </p:nvPicPr>
              <p:blipFill>
                <a:blip r:embed="rId47"/>
                <a:stretch>
                  <a:fillRect/>
                </a:stretch>
              </p:blipFill>
              <p:spPr>
                <a:xfrm>
                  <a:off x="5069531" y="1990840"/>
                  <a:ext cx="91621"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1" name="Ink 80">
                  <a:extLst>
                    <a:ext uri="{FF2B5EF4-FFF2-40B4-BE49-F238E27FC236}">
                      <a16:creationId xmlns:a16="http://schemas.microsoft.com/office/drawing/2014/main" id="{6668871B-6A00-D74F-B644-0A4DA299A249}"/>
                    </a:ext>
                  </a:extLst>
                </p14:cNvPr>
                <p14:cNvContentPartPr/>
                <p14:nvPr/>
              </p14:nvContentPartPr>
              <p14:xfrm>
                <a:off x="5201920" y="1966360"/>
                <a:ext cx="122400" cy="223200"/>
              </p14:xfrm>
            </p:contentPart>
          </mc:Choice>
          <mc:Fallback xmlns="">
            <p:pic>
              <p:nvPicPr>
                <p:cNvPr id="81" name="Ink 80">
                  <a:extLst>
                    <a:ext uri="{FF2B5EF4-FFF2-40B4-BE49-F238E27FC236}">
                      <a16:creationId xmlns:a16="http://schemas.microsoft.com/office/drawing/2014/main" id="{6668871B-6A00-D74F-B644-0A4DA299A249}"/>
                    </a:ext>
                  </a:extLst>
                </p:cNvPr>
                <p:cNvPicPr/>
                <p:nvPr/>
              </p:nvPicPr>
              <p:blipFill>
                <a:blip r:embed="rId49"/>
                <a:stretch>
                  <a:fillRect/>
                </a:stretch>
              </p:blipFill>
              <p:spPr>
                <a:xfrm>
                  <a:off x="5186440" y="1950905"/>
                  <a:ext cx="153000" cy="253751"/>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2" name="Ink 81">
                  <a:extLst>
                    <a:ext uri="{FF2B5EF4-FFF2-40B4-BE49-F238E27FC236}">
                      <a16:creationId xmlns:a16="http://schemas.microsoft.com/office/drawing/2014/main" id="{658C6A86-D056-B349-BACA-15C5703908BC}"/>
                    </a:ext>
                  </a:extLst>
                </p14:cNvPr>
                <p14:cNvContentPartPr/>
                <p14:nvPr/>
              </p14:nvContentPartPr>
              <p14:xfrm>
                <a:off x="5390200" y="1919920"/>
                <a:ext cx="45360" cy="157680"/>
              </p14:xfrm>
            </p:contentPart>
          </mc:Choice>
          <mc:Fallback xmlns="">
            <p:pic>
              <p:nvPicPr>
                <p:cNvPr id="82" name="Ink 81">
                  <a:extLst>
                    <a:ext uri="{FF2B5EF4-FFF2-40B4-BE49-F238E27FC236}">
                      <a16:creationId xmlns:a16="http://schemas.microsoft.com/office/drawing/2014/main" id="{658C6A86-D056-B349-BACA-15C5703908BC}"/>
                    </a:ext>
                  </a:extLst>
                </p:cNvPr>
                <p:cNvPicPr/>
                <p:nvPr/>
              </p:nvPicPr>
              <p:blipFill>
                <a:blip r:embed="rId51"/>
                <a:stretch>
                  <a:fillRect/>
                </a:stretch>
              </p:blipFill>
              <p:spPr>
                <a:xfrm>
                  <a:off x="5374720" y="1904440"/>
                  <a:ext cx="75960" cy="188280"/>
                </a:xfrm>
                <a:prstGeom prst="rect">
                  <a:avLst/>
                </a:prstGeom>
              </p:spPr>
            </p:pic>
          </mc:Fallback>
        </mc:AlternateContent>
      </p:grpSp>
      <p:grpSp>
        <p:nvGrpSpPr>
          <p:cNvPr id="83" name="Group 82">
            <a:extLst>
              <a:ext uri="{FF2B5EF4-FFF2-40B4-BE49-F238E27FC236}">
                <a16:creationId xmlns:a16="http://schemas.microsoft.com/office/drawing/2014/main" id="{6F5D1C97-C3AE-264E-AFB4-3FC7AD570377}"/>
              </a:ext>
            </a:extLst>
          </p:cNvPr>
          <p:cNvGrpSpPr/>
          <p:nvPr/>
        </p:nvGrpSpPr>
        <p:grpSpPr>
          <a:xfrm>
            <a:off x="3812430" y="3218180"/>
            <a:ext cx="254160" cy="218520"/>
            <a:chOff x="7167880" y="924520"/>
            <a:chExt cx="254160" cy="218520"/>
          </a:xfrm>
        </p:grpSpPr>
        <mc:AlternateContent xmlns:mc="http://schemas.openxmlformats.org/markup-compatibility/2006" xmlns:p14="http://schemas.microsoft.com/office/powerpoint/2010/main">
          <mc:Choice Requires="p14">
            <p:contentPart p14:bwMode="auto" r:id="rId52">
              <p14:nvContentPartPr>
                <p14:cNvPr id="84" name="Ink 83">
                  <a:extLst>
                    <a:ext uri="{FF2B5EF4-FFF2-40B4-BE49-F238E27FC236}">
                      <a16:creationId xmlns:a16="http://schemas.microsoft.com/office/drawing/2014/main" id="{8A4050BD-51E8-EC4C-8F93-51A82A529E9F}"/>
                    </a:ext>
                  </a:extLst>
                </p14:cNvPr>
                <p14:cNvContentPartPr/>
                <p14:nvPr/>
              </p14:nvContentPartPr>
              <p14:xfrm>
                <a:off x="7183000" y="985360"/>
                <a:ext cx="5400" cy="157680"/>
              </p14:xfrm>
            </p:contentPart>
          </mc:Choice>
          <mc:Fallback xmlns="">
            <p:pic>
              <p:nvPicPr>
                <p:cNvPr id="84" name="Ink 83">
                  <a:extLst>
                    <a:ext uri="{FF2B5EF4-FFF2-40B4-BE49-F238E27FC236}">
                      <a16:creationId xmlns:a16="http://schemas.microsoft.com/office/drawing/2014/main" id="{8A4050BD-51E8-EC4C-8F93-51A82A529E9F}"/>
                    </a:ext>
                  </a:extLst>
                </p:cNvPr>
                <p:cNvPicPr/>
                <p:nvPr/>
              </p:nvPicPr>
              <p:blipFill>
                <a:blip r:embed="rId53"/>
                <a:stretch>
                  <a:fillRect/>
                </a:stretch>
              </p:blipFill>
              <p:spPr>
                <a:xfrm>
                  <a:off x="7167520" y="969915"/>
                  <a:ext cx="36000" cy="18821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5" name="Ink 84">
                  <a:extLst>
                    <a:ext uri="{FF2B5EF4-FFF2-40B4-BE49-F238E27FC236}">
                      <a16:creationId xmlns:a16="http://schemas.microsoft.com/office/drawing/2014/main" id="{061A667F-369C-CF40-B1B9-96D622618DF1}"/>
                    </a:ext>
                  </a:extLst>
                </p14:cNvPr>
                <p14:cNvContentPartPr/>
                <p14:nvPr/>
              </p14:nvContentPartPr>
              <p14:xfrm>
                <a:off x="7167880" y="939640"/>
                <a:ext cx="56160" cy="86760"/>
              </p14:xfrm>
            </p:contentPart>
          </mc:Choice>
          <mc:Fallback xmlns="">
            <p:pic>
              <p:nvPicPr>
                <p:cNvPr id="85" name="Ink 84">
                  <a:extLst>
                    <a:ext uri="{FF2B5EF4-FFF2-40B4-BE49-F238E27FC236}">
                      <a16:creationId xmlns:a16="http://schemas.microsoft.com/office/drawing/2014/main" id="{061A667F-369C-CF40-B1B9-96D622618DF1}"/>
                    </a:ext>
                  </a:extLst>
                </p:cNvPr>
                <p:cNvPicPr/>
                <p:nvPr/>
              </p:nvPicPr>
              <p:blipFill>
                <a:blip r:embed="rId55"/>
                <a:stretch>
                  <a:fillRect/>
                </a:stretch>
              </p:blipFill>
              <p:spPr>
                <a:xfrm>
                  <a:off x="7152400" y="924160"/>
                  <a:ext cx="867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86" name="Ink 85">
                  <a:extLst>
                    <a:ext uri="{FF2B5EF4-FFF2-40B4-BE49-F238E27FC236}">
                      <a16:creationId xmlns:a16="http://schemas.microsoft.com/office/drawing/2014/main" id="{0267695C-3A8A-7841-908A-EDA4B35C06A8}"/>
                    </a:ext>
                  </a:extLst>
                </p14:cNvPr>
                <p14:cNvContentPartPr/>
                <p14:nvPr/>
              </p14:nvContentPartPr>
              <p14:xfrm>
                <a:off x="7264360" y="924520"/>
                <a:ext cx="81720" cy="178200"/>
              </p14:xfrm>
            </p:contentPart>
          </mc:Choice>
          <mc:Fallback xmlns="">
            <p:pic>
              <p:nvPicPr>
                <p:cNvPr id="86" name="Ink 85">
                  <a:extLst>
                    <a:ext uri="{FF2B5EF4-FFF2-40B4-BE49-F238E27FC236}">
                      <a16:creationId xmlns:a16="http://schemas.microsoft.com/office/drawing/2014/main" id="{0267695C-3A8A-7841-908A-EDA4B35C06A8}"/>
                    </a:ext>
                  </a:extLst>
                </p:cNvPr>
                <p:cNvPicPr/>
                <p:nvPr/>
              </p:nvPicPr>
              <p:blipFill>
                <a:blip r:embed="rId57"/>
                <a:stretch>
                  <a:fillRect/>
                </a:stretch>
              </p:blipFill>
              <p:spPr>
                <a:xfrm>
                  <a:off x="7248880" y="909040"/>
                  <a:ext cx="1123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7" name="Ink 86">
                  <a:extLst>
                    <a:ext uri="{FF2B5EF4-FFF2-40B4-BE49-F238E27FC236}">
                      <a16:creationId xmlns:a16="http://schemas.microsoft.com/office/drawing/2014/main" id="{84916948-3C7A-844C-BEC7-E6729DE4E9A0}"/>
                    </a:ext>
                  </a:extLst>
                </p14:cNvPr>
                <p14:cNvContentPartPr/>
                <p14:nvPr/>
              </p14:nvContentPartPr>
              <p14:xfrm>
                <a:off x="7370920" y="934960"/>
                <a:ext cx="51120" cy="65880"/>
              </p14:xfrm>
            </p:contentPart>
          </mc:Choice>
          <mc:Fallback xmlns="">
            <p:pic>
              <p:nvPicPr>
                <p:cNvPr id="87" name="Ink 86">
                  <a:extLst>
                    <a:ext uri="{FF2B5EF4-FFF2-40B4-BE49-F238E27FC236}">
                      <a16:creationId xmlns:a16="http://schemas.microsoft.com/office/drawing/2014/main" id="{84916948-3C7A-844C-BEC7-E6729DE4E9A0}"/>
                    </a:ext>
                  </a:extLst>
                </p:cNvPr>
                <p:cNvPicPr/>
                <p:nvPr/>
              </p:nvPicPr>
              <p:blipFill>
                <a:blip r:embed="rId59"/>
                <a:stretch>
                  <a:fillRect/>
                </a:stretch>
              </p:blipFill>
              <p:spPr>
                <a:xfrm>
                  <a:off x="7355548" y="919480"/>
                  <a:ext cx="81506" cy="96480"/>
                </a:xfrm>
                <a:prstGeom prst="rect">
                  <a:avLst/>
                </a:prstGeom>
              </p:spPr>
            </p:pic>
          </mc:Fallback>
        </mc:AlternateContent>
      </p:grpSp>
      <p:grpSp>
        <p:nvGrpSpPr>
          <p:cNvPr id="88" name="Group 87">
            <a:extLst>
              <a:ext uri="{FF2B5EF4-FFF2-40B4-BE49-F238E27FC236}">
                <a16:creationId xmlns:a16="http://schemas.microsoft.com/office/drawing/2014/main" id="{0D958BAC-055D-014D-8109-8498EFD5D378}"/>
              </a:ext>
            </a:extLst>
          </p:cNvPr>
          <p:cNvGrpSpPr/>
          <p:nvPr/>
        </p:nvGrpSpPr>
        <p:grpSpPr>
          <a:xfrm>
            <a:off x="3786870" y="4299980"/>
            <a:ext cx="254520" cy="233640"/>
            <a:chOff x="7142320" y="2006320"/>
            <a:chExt cx="254520" cy="233640"/>
          </a:xfrm>
        </p:grpSpPr>
        <mc:AlternateContent xmlns:mc="http://schemas.openxmlformats.org/markup-compatibility/2006" xmlns:p14="http://schemas.microsoft.com/office/powerpoint/2010/main">
          <mc:Choice Requires="p14">
            <p:contentPart p14:bwMode="auto" r:id="rId60">
              <p14:nvContentPartPr>
                <p14:cNvPr id="89" name="Ink 88">
                  <a:extLst>
                    <a:ext uri="{FF2B5EF4-FFF2-40B4-BE49-F238E27FC236}">
                      <a16:creationId xmlns:a16="http://schemas.microsoft.com/office/drawing/2014/main" id="{E93111F1-6CA9-7549-9F5A-CBAF1834B7B4}"/>
                    </a:ext>
                  </a:extLst>
                </p14:cNvPr>
                <p14:cNvContentPartPr/>
                <p14:nvPr/>
              </p14:nvContentPartPr>
              <p14:xfrm>
                <a:off x="7152400" y="2057080"/>
                <a:ext cx="15480" cy="155520"/>
              </p14:xfrm>
            </p:contentPart>
          </mc:Choice>
          <mc:Fallback xmlns="">
            <p:pic>
              <p:nvPicPr>
                <p:cNvPr id="89" name="Ink 88">
                  <a:extLst>
                    <a:ext uri="{FF2B5EF4-FFF2-40B4-BE49-F238E27FC236}">
                      <a16:creationId xmlns:a16="http://schemas.microsoft.com/office/drawing/2014/main" id="{E93111F1-6CA9-7549-9F5A-CBAF1834B7B4}"/>
                    </a:ext>
                  </a:extLst>
                </p:cNvPr>
                <p:cNvPicPr/>
                <p:nvPr/>
              </p:nvPicPr>
              <p:blipFill>
                <a:blip r:embed="rId61"/>
                <a:stretch>
                  <a:fillRect/>
                </a:stretch>
              </p:blipFill>
              <p:spPr>
                <a:xfrm>
                  <a:off x="7136920" y="2041600"/>
                  <a:ext cx="460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0" name="Ink 89">
                  <a:extLst>
                    <a:ext uri="{FF2B5EF4-FFF2-40B4-BE49-F238E27FC236}">
                      <a16:creationId xmlns:a16="http://schemas.microsoft.com/office/drawing/2014/main" id="{68CAF7AB-D4A1-544D-9BD2-88A1DBEB8086}"/>
                    </a:ext>
                  </a:extLst>
                </p14:cNvPr>
                <p14:cNvContentPartPr/>
                <p14:nvPr/>
              </p14:nvContentPartPr>
              <p14:xfrm>
                <a:off x="7142320" y="2037640"/>
                <a:ext cx="56160" cy="96480"/>
              </p14:xfrm>
            </p:contentPart>
          </mc:Choice>
          <mc:Fallback xmlns="">
            <p:pic>
              <p:nvPicPr>
                <p:cNvPr id="90" name="Ink 89">
                  <a:extLst>
                    <a:ext uri="{FF2B5EF4-FFF2-40B4-BE49-F238E27FC236}">
                      <a16:creationId xmlns:a16="http://schemas.microsoft.com/office/drawing/2014/main" id="{68CAF7AB-D4A1-544D-9BD2-88A1DBEB8086}"/>
                    </a:ext>
                  </a:extLst>
                </p:cNvPr>
                <p:cNvPicPr/>
                <p:nvPr/>
              </p:nvPicPr>
              <p:blipFill>
                <a:blip r:embed="rId63"/>
                <a:stretch>
                  <a:fillRect/>
                </a:stretch>
              </p:blipFill>
              <p:spPr>
                <a:xfrm>
                  <a:off x="7126939" y="2022160"/>
                  <a:ext cx="86565"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1" name="Ink 90">
                  <a:extLst>
                    <a:ext uri="{FF2B5EF4-FFF2-40B4-BE49-F238E27FC236}">
                      <a16:creationId xmlns:a16="http://schemas.microsoft.com/office/drawing/2014/main" id="{FAC8D6D4-3D33-8E49-9F57-3B24FDE5DF07}"/>
                    </a:ext>
                  </a:extLst>
                </p14:cNvPr>
                <p14:cNvContentPartPr/>
                <p14:nvPr/>
              </p14:nvContentPartPr>
              <p14:xfrm>
                <a:off x="7238800" y="2039080"/>
                <a:ext cx="76680" cy="200880"/>
              </p14:xfrm>
            </p:contentPart>
          </mc:Choice>
          <mc:Fallback xmlns="">
            <p:pic>
              <p:nvPicPr>
                <p:cNvPr id="91" name="Ink 90">
                  <a:extLst>
                    <a:ext uri="{FF2B5EF4-FFF2-40B4-BE49-F238E27FC236}">
                      <a16:creationId xmlns:a16="http://schemas.microsoft.com/office/drawing/2014/main" id="{FAC8D6D4-3D33-8E49-9F57-3B24FDE5DF07}"/>
                    </a:ext>
                  </a:extLst>
                </p:cNvPr>
                <p:cNvPicPr/>
                <p:nvPr/>
              </p:nvPicPr>
              <p:blipFill>
                <a:blip r:embed="rId65"/>
                <a:stretch>
                  <a:fillRect/>
                </a:stretch>
              </p:blipFill>
              <p:spPr>
                <a:xfrm>
                  <a:off x="7223247" y="2023572"/>
                  <a:ext cx="107424" cy="231535"/>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2" name="Ink 91">
                  <a:extLst>
                    <a:ext uri="{FF2B5EF4-FFF2-40B4-BE49-F238E27FC236}">
                      <a16:creationId xmlns:a16="http://schemas.microsoft.com/office/drawing/2014/main" id="{D4E50059-8001-4544-85E8-E80EF86D65A0}"/>
                    </a:ext>
                  </a:extLst>
                </p14:cNvPr>
                <p14:cNvContentPartPr/>
                <p14:nvPr/>
              </p14:nvContentPartPr>
              <p14:xfrm>
                <a:off x="7370920" y="2006320"/>
                <a:ext cx="25920" cy="111960"/>
              </p14:xfrm>
            </p:contentPart>
          </mc:Choice>
          <mc:Fallback xmlns="">
            <p:pic>
              <p:nvPicPr>
                <p:cNvPr id="92" name="Ink 91">
                  <a:extLst>
                    <a:ext uri="{FF2B5EF4-FFF2-40B4-BE49-F238E27FC236}">
                      <a16:creationId xmlns:a16="http://schemas.microsoft.com/office/drawing/2014/main" id="{D4E50059-8001-4544-85E8-E80EF86D65A0}"/>
                    </a:ext>
                  </a:extLst>
                </p:cNvPr>
                <p:cNvPicPr/>
                <p:nvPr/>
              </p:nvPicPr>
              <p:blipFill>
                <a:blip r:embed="rId67"/>
                <a:stretch>
                  <a:fillRect/>
                </a:stretch>
              </p:blipFill>
              <p:spPr>
                <a:xfrm>
                  <a:off x="7355440" y="1990840"/>
                  <a:ext cx="56520" cy="142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36" name="Ink 35">
                <a:extLst>
                  <a:ext uri="{FF2B5EF4-FFF2-40B4-BE49-F238E27FC236}">
                    <a16:creationId xmlns:a16="http://schemas.microsoft.com/office/drawing/2014/main" id="{39752920-9A56-F243-8D98-43502D18B589}"/>
                  </a:ext>
                </a:extLst>
              </p14:cNvPr>
              <p14:cNvContentPartPr/>
              <p14:nvPr/>
            </p14:nvContentPartPr>
            <p14:xfrm>
              <a:off x="7198120" y="335200"/>
              <a:ext cx="81720" cy="10440"/>
            </p14:xfrm>
          </p:contentPart>
        </mc:Choice>
        <mc:Fallback xmlns="">
          <p:pic>
            <p:nvPicPr>
              <p:cNvPr id="36" name="Ink 35">
                <a:extLst>
                  <a:ext uri="{FF2B5EF4-FFF2-40B4-BE49-F238E27FC236}">
                    <a16:creationId xmlns:a16="http://schemas.microsoft.com/office/drawing/2014/main" id="{39752920-9A56-F243-8D98-43502D18B589}"/>
                  </a:ext>
                </a:extLst>
              </p:cNvPr>
              <p:cNvPicPr/>
              <p:nvPr/>
            </p:nvPicPr>
            <p:blipFill>
              <a:blip r:embed="rId69"/>
              <a:stretch>
                <a:fillRect/>
              </a:stretch>
            </p:blipFill>
            <p:spPr>
              <a:xfrm>
                <a:off x="7182572" y="319720"/>
                <a:ext cx="112455" cy="41040"/>
              </a:xfrm>
              <a:prstGeom prst="rect">
                <a:avLst/>
              </a:prstGeom>
            </p:spPr>
          </p:pic>
        </mc:Fallback>
      </mc:AlternateContent>
      <p:grpSp>
        <p:nvGrpSpPr>
          <p:cNvPr id="107" name="Group 106">
            <a:extLst>
              <a:ext uri="{FF2B5EF4-FFF2-40B4-BE49-F238E27FC236}">
                <a16:creationId xmlns:a16="http://schemas.microsoft.com/office/drawing/2014/main" id="{2142DC5D-5A55-F94D-81F3-78C23E7F503A}"/>
              </a:ext>
            </a:extLst>
          </p:cNvPr>
          <p:cNvGrpSpPr/>
          <p:nvPr/>
        </p:nvGrpSpPr>
        <p:grpSpPr>
          <a:xfrm>
            <a:off x="7177960" y="370840"/>
            <a:ext cx="111960" cy="1884960"/>
            <a:chOff x="7177960" y="370840"/>
            <a:chExt cx="111960" cy="1884960"/>
          </a:xfrm>
        </p:grpSpPr>
        <mc:AlternateContent xmlns:mc="http://schemas.openxmlformats.org/markup-compatibility/2006" xmlns:p14="http://schemas.microsoft.com/office/powerpoint/2010/main">
          <mc:Choice Requires="p14">
            <p:contentPart p14:bwMode="auto" r:id="rId70">
              <p14:nvContentPartPr>
                <p14:cNvPr id="104" name="Ink 103">
                  <a:extLst>
                    <a:ext uri="{FF2B5EF4-FFF2-40B4-BE49-F238E27FC236}">
                      <a16:creationId xmlns:a16="http://schemas.microsoft.com/office/drawing/2014/main" id="{10242CD3-4A1F-9440-ADDB-7FD209FCF132}"/>
                    </a:ext>
                  </a:extLst>
                </p14:cNvPr>
                <p14:cNvContentPartPr/>
                <p14:nvPr/>
              </p14:nvContentPartPr>
              <p14:xfrm>
                <a:off x="7177960" y="370840"/>
                <a:ext cx="106920" cy="919800"/>
              </p14:xfrm>
            </p:contentPart>
          </mc:Choice>
          <mc:Fallback xmlns="">
            <p:pic>
              <p:nvPicPr>
                <p:cNvPr id="104" name="Ink 103">
                  <a:extLst>
                    <a:ext uri="{FF2B5EF4-FFF2-40B4-BE49-F238E27FC236}">
                      <a16:creationId xmlns:a16="http://schemas.microsoft.com/office/drawing/2014/main" id="{10242CD3-4A1F-9440-ADDB-7FD209FCF132}"/>
                    </a:ext>
                  </a:extLst>
                </p:cNvPr>
                <p:cNvPicPr/>
                <p:nvPr/>
              </p:nvPicPr>
              <p:blipFill>
                <a:blip r:embed="rId71"/>
                <a:stretch>
                  <a:fillRect/>
                </a:stretch>
              </p:blipFill>
              <p:spPr>
                <a:xfrm>
                  <a:off x="7162532" y="355360"/>
                  <a:ext cx="137417" cy="950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5" name="Ink 104">
                  <a:extLst>
                    <a:ext uri="{FF2B5EF4-FFF2-40B4-BE49-F238E27FC236}">
                      <a16:creationId xmlns:a16="http://schemas.microsoft.com/office/drawing/2014/main" id="{92C48837-475E-ED46-A156-4EB937765784}"/>
                    </a:ext>
                  </a:extLst>
                </p14:cNvPr>
                <p14:cNvContentPartPr/>
                <p14:nvPr/>
              </p14:nvContentPartPr>
              <p14:xfrm>
                <a:off x="7198120" y="1330960"/>
                <a:ext cx="86760" cy="15120"/>
              </p14:xfrm>
            </p:contentPart>
          </mc:Choice>
          <mc:Fallback xmlns="">
            <p:pic>
              <p:nvPicPr>
                <p:cNvPr id="105" name="Ink 104">
                  <a:extLst>
                    <a:ext uri="{FF2B5EF4-FFF2-40B4-BE49-F238E27FC236}">
                      <a16:creationId xmlns:a16="http://schemas.microsoft.com/office/drawing/2014/main" id="{92C48837-475E-ED46-A156-4EB937765784}"/>
                    </a:ext>
                  </a:extLst>
                </p:cNvPr>
                <p:cNvPicPr/>
                <p:nvPr/>
              </p:nvPicPr>
              <p:blipFill>
                <a:blip r:embed="rId73"/>
                <a:stretch>
                  <a:fillRect/>
                </a:stretch>
              </p:blipFill>
              <p:spPr>
                <a:xfrm>
                  <a:off x="7182640" y="1315480"/>
                  <a:ext cx="11736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6" name="Ink 105">
                  <a:extLst>
                    <a:ext uri="{FF2B5EF4-FFF2-40B4-BE49-F238E27FC236}">
                      <a16:creationId xmlns:a16="http://schemas.microsoft.com/office/drawing/2014/main" id="{9A7B4B33-9DC5-7A48-BA20-FD5DED0D2CCB}"/>
                    </a:ext>
                  </a:extLst>
                </p14:cNvPr>
                <p14:cNvContentPartPr/>
                <p14:nvPr/>
              </p14:nvContentPartPr>
              <p14:xfrm>
                <a:off x="7203160" y="1330960"/>
                <a:ext cx="86760" cy="924840"/>
              </p14:xfrm>
            </p:contentPart>
          </mc:Choice>
          <mc:Fallback xmlns="">
            <p:pic>
              <p:nvPicPr>
                <p:cNvPr id="106" name="Ink 105">
                  <a:extLst>
                    <a:ext uri="{FF2B5EF4-FFF2-40B4-BE49-F238E27FC236}">
                      <a16:creationId xmlns:a16="http://schemas.microsoft.com/office/drawing/2014/main" id="{9A7B4B33-9DC5-7A48-BA20-FD5DED0D2CCB}"/>
                    </a:ext>
                  </a:extLst>
                </p:cNvPr>
                <p:cNvPicPr/>
                <p:nvPr/>
              </p:nvPicPr>
              <p:blipFill>
                <a:blip r:embed="rId75"/>
                <a:stretch>
                  <a:fillRect/>
                </a:stretch>
              </p:blipFill>
              <p:spPr>
                <a:xfrm>
                  <a:off x="7187680" y="1315480"/>
                  <a:ext cx="117360" cy="955440"/>
                </a:xfrm>
                <a:prstGeom prst="rect">
                  <a:avLst/>
                </a:prstGeom>
              </p:spPr>
            </p:pic>
          </mc:Fallback>
        </mc:AlternateContent>
      </p:grpSp>
      <p:grpSp>
        <p:nvGrpSpPr>
          <p:cNvPr id="116" name="Group 115">
            <a:extLst>
              <a:ext uri="{FF2B5EF4-FFF2-40B4-BE49-F238E27FC236}">
                <a16:creationId xmlns:a16="http://schemas.microsoft.com/office/drawing/2014/main" id="{4454545F-C1A0-BF44-926D-345E631814C7}"/>
              </a:ext>
            </a:extLst>
          </p:cNvPr>
          <p:cNvGrpSpPr/>
          <p:nvPr/>
        </p:nvGrpSpPr>
        <p:grpSpPr>
          <a:xfrm>
            <a:off x="6578560" y="634720"/>
            <a:ext cx="609840" cy="305280"/>
            <a:chOff x="6578560" y="634720"/>
            <a:chExt cx="609840" cy="305280"/>
          </a:xfrm>
        </p:grpSpPr>
        <mc:AlternateContent xmlns:mc="http://schemas.openxmlformats.org/markup-compatibility/2006" xmlns:p14="http://schemas.microsoft.com/office/powerpoint/2010/main">
          <mc:Choice Requires="p14">
            <p:contentPart p14:bwMode="auto" r:id="rId76">
              <p14:nvContentPartPr>
                <p14:cNvPr id="108" name="Ink 107">
                  <a:extLst>
                    <a:ext uri="{FF2B5EF4-FFF2-40B4-BE49-F238E27FC236}">
                      <a16:creationId xmlns:a16="http://schemas.microsoft.com/office/drawing/2014/main" id="{B8E57094-06BD-F942-ABC7-5087B3C9CE32}"/>
                    </a:ext>
                  </a:extLst>
                </p14:cNvPr>
                <p14:cNvContentPartPr/>
                <p14:nvPr/>
              </p14:nvContentPartPr>
              <p14:xfrm>
                <a:off x="6629320" y="634720"/>
                <a:ext cx="46080" cy="190440"/>
              </p14:xfrm>
            </p:contentPart>
          </mc:Choice>
          <mc:Fallback xmlns="">
            <p:pic>
              <p:nvPicPr>
                <p:cNvPr id="108" name="Ink 107">
                  <a:extLst>
                    <a:ext uri="{FF2B5EF4-FFF2-40B4-BE49-F238E27FC236}">
                      <a16:creationId xmlns:a16="http://schemas.microsoft.com/office/drawing/2014/main" id="{B8E57094-06BD-F942-ABC7-5087B3C9CE32}"/>
                    </a:ext>
                  </a:extLst>
                </p:cNvPr>
                <p:cNvPicPr/>
                <p:nvPr/>
              </p:nvPicPr>
              <p:blipFill>
                <a:blip r:embed="rId77"/>
                <a:stretch>
                  <a:fillRect/>
                </a:stretch>
              </p:blipFill>
              <p:spPr>
                <a:xfrm>
                  <a:off x="6613840" y="619240"/>
                  <a:ext cx="7668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9" name="Ink 108">
                  <a:extLst>
                    <a:ext uri="{FF2B5EF4-FFF2-40B4-BE49-F238E27FC236}">
                      <a16:creationId xmlns:a16="http://schemas.microsoft.com/office/drawing/2014/main" id="{F333230E-9850-F446-A423-4C7FAD01CA6A}"/>
                    </a:ext>
                  </a:extLst>
                </p14:cNvPr>
                <p14:cNvContentPartPr/>
                <p14:nvPr/>
              </p14:nvContentPartPr>
              <p14:xfrm>
                <a:off x="6578560" y="700960"/>
                <a:ext cx="122400" cy="20520"/>
              </p14:xfrm>
            </p:contentPart>
          </mc:Choice>
          <mc:Fallback xmlns="">
            <p:pic>
              <p:nvPicPr>
                <p:cNvPr id="109" name="Ink 108">
                  <a:extLst>
                    <a:ext uri="{FF2B5EF4-FFF2-40B4-BE49-F238E27FC236}">
                      <a16:creationId xmlns:a16="http://schemas.microsoft.com/office/drawing/2014/main" id="{F333230E-9850-F446-A423-4C7FAD01CA6A}"/>
                    </a:ext>
                  </a:extLst>
                </p:cNvPr>
                <p:cNvPicPr/>
                <p:nvPr/>
              </p:nvPicPr>
              <p:blipFill>
                <a:blip r:embed="rId79"/>
                <a:stretch>
                  <a:fillRect/>
                </a:stretch>
              </p:blipFill>
              <p:spPr>
                <a:xfrm>
                  <a:off x="6563080" y="685747"/>
                  <a:ext cx="153000" cy="50592"/>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10" name="Ink 109">
                  <a:extLst>
                    <a:ext uri="{FF2B5EF4-FFF2-40B4-BE49-F238E27FC236}">
                      <a16:creationId xmlns:a16="http://schemas.microsoft.com/office/drawing/2014/main" id="{BE917CE7-3331-C042-A5BF-2199F082A821}"/>
                    </a:ext>
                  </a:extLst>
                </p14:cNvPr>
                <p14:cNvContentPartPr/>
                <p14:nvPr/>
              </p14:nvContentPartPr>
              <p14:xfrm>
                <a:off x="6751000" y="655240"/>
                <a:ext cx="51120" cy="81720"/>
              </p14:xfrm>
            </p:contentPart>
          </mc:Choice>
          <mc:Fallback xmlns="">
            <p:pic>
              <p:nvPicPr>
                <p:cNvPr id="110" name="Ink 109">
                  <a:extLst>
                    <a:ext uri="{FF2B5EF4-FFF2-40B4-BE49-F238E27FC236}">
                      <a16:creationId xmlns:a16="http://schemas.microsoft.com/office/drawing/2014/main" id="{BE917CE7-3331-C042-A5BF-2199F082A821}"/>
                    </a:ext>
                  </a:extLst>
                </p:cNvPr>
                <p:cNvPicPr/>
                <p:nvPr/>
              </p:nvPicPr>
              <p:blipFill>
                <a:blip r:embed="rId81"/>
                <a:stretch>
                  <a:fillRect/>
                </a:stretch>
              </p:blipFill>
              <p:spPr>
                <a:xfrm>
                  <a:off x="6735520" y="639760"/>
                  <a:ext cx="8172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11" name="Ink 110">
                  <a:extLst>
                    <a:ext uri="{FF2B5EF4-FFF2-40B4-BE49-F238E27FC236}">
                      <a16:creationId xmlns:a16="http://schemas.microsoft.com/office/drawing/2014/main" id="{0B1FA51A-D275-7042-A024-B3F008BE8D05}"/>
                    </a:ext>
                  </a:extLst>
                </p14:cNvPr>
                <p14:cNvContentPartPr/>
                <p14:nvPr/>
              </p14:nvContentPartPr>
              <p14:xfrm>
                <a:off x="6837400" y="655240"/>
                <a:ext cx="91800" cy="76680"/>
              </p14:xfrm>
            </p:contentPart>
          </mc:Choice>
          <mc:Fallback xmlns="">
            <p:pic>
              <p:nvPicPr>
                <p:cNvPr id="111" name="Ink 110">
                  <a:extLst>
                    <a:ext uri="{FF2B5EF4-FFF2-40B4-BE49-F238E27FC236}">
                      <a16:creationId xmlns:a16="http://schemas.microsoft.com/office/drawing/2014/main" id="{0B1FA51A-D275-7042-A024-B3F008BE8D05}"/>
                    </a:ext>
                  </a:extLst>
                </p:cNvPr>
                <p:cNvPicPr/>
                <p:nvPr/>
              </p:nvPicPr>
              <p:blipFill>
                <a:blip r:embed="rId83"/>
                <a:stretch>
                  <a:fillRect/>
                </a:stretch>
              </p:blipFill>
              <p:spPr>
                <a:xfrm>
                  <a:off x="6821920" y="639760"/>
                  <a:ext cx="1224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12" name="Ink 111">
                  <a:extLst>
                    <a:ext uri="{FF2B5EF4-FFF2-40B4-BE49-F238E27FC236}">
                      <a16:creationId xmlns:a16="http://schemas.microsoft.com/office/drawing/2014/main" id="{D6F4C539-9DF6-F74D-8CC8-A9791AF5A92A}"/>
                    </a:ext>
                  </a:extLst>
                </p14:cNvPr>
                <p14:cNvContentPartPr/>
                <p14:nvPr/>
              </p14:nvContentPartPr>
              <p14:xfrm>
                <a:off x="6959440" y="650200"/>
                <a:ext cx="127440" cy="86760"/>
              </p14:xfrm>
            </p:contentPart>
          </mc:Choice>
          <mc:Fallback xmlns="">
            <p:pic>
              <p:nvPicPr>
                <p:cNvPr id="112" name="Ink 111">
                  <a:extLst>
                    <a:ext uri="{FF2B5EF4-FFF2-40B4-BE49-F238E27FC236}">
                      <a16:creationId xmlns:a16="http://schemas.microsoft.com/office/drawing/2014/main" id="{D6F4C539-9DF6-F74D-8CC8-A9791AF5A92A}"/>
                    </a:ext>
                  </a:extLst>
                </p:cNvPr>
                <p:cNvPicPr/>
                <p:nvPr/>
              </p:nvPicPr>
              <p:blipFill>
                <a:blip r:embed="rId85"/>
                <a:stretch>
                  <a:fillRect/>
                </a:stretch>
              </p:blipFill>
              <p:spPr>
                <a:xfrm>
                  <a:off x="6943960" y="634720"/>
                  <a:ext cx="15804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3" name="Ink 112">
                  <a:extLst>
                    <a:ext uri="{FF2B5EF4-FFF2-40B4-BE49-F238E27FC236}">
                      <a16:creationId xmlns:a16="http://schemas.microsoft.com/office/drawing/2014/main" id="{5FD8C6A7-AC3D-104B-B8C1-B678A658A8B0}"/>
                    </a:ext>
                  </a:extLst>
                </p14:cNvPr>
                <p14:cNvContentPartPr/>
                <p14:nvPr/>
              </p14:nvContentPartPr>
              <p14:xfrm>
                <a:off x="7116760" y="635440"/>
                <a:ext cx="71640" cy="121680"/>
              </p14:xfrm>
            </p:contentPart>
          </mc:Choice>
          <mc:Fallback xmlns="">
            <p:pic>
              <p:nvPicPr>
                <p:cNvPr id="113" name="Ink 112">
                  <a:extLst>
                    <a:ext uri="{FF2B5EF4-FFF2-40B4-BE49-F238E27FC236}">
                      <a16:creationId xmlns:a16="http://schemas.microsoft.com/office/drawing/2014/main" id="{5FD8C6A7-AC3D-104B-B8C1-B678A658A8B0}"/>
                    </a:ext>
                  </a:extLst>
                </p:cNvPr>
                <p:cNvPicPr/>
                <p:nvPr/>
              </p:nvPicPr>
              <p:blipFill>
                <a:blip r:embed="rId87"/>
                <a:stretch>
                  <a:fillRect/>
                </a:stretch>
              </p:blipFill>
              <p:spPr>
                <a:xfrm>
                  <a:off x="7101202" y="619960"/>
                  <a:ext cx="102395"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5" name="Ink 114">
                  <a:extLst>
                    <a:ext uri="{FF2B5EF4-FFF2-40B4-BE49-F238E27FC236}">
                      <a16:creationId xmlns:a16="http://schemas.microsoft.com/office/drawing/2014/main" id="{CB8680F1-B782-9A49-B5F7-2FC5EE2AE764}"/>
                    </a:ext>
                  </a:extLst>
                </p14:cNvPr>
                <p14:cNvContentPartPr/>
                <p14:nvPr/>
              </p14:nvContentPartPr>
              <p14:xfrm>
                <a:off x="6944320" y="807520"/>
                <a:ext cx="61200" cy="132480"/>
              </p14:xfrm>
            </p:contentPart>
          </mc:Choice>
          <mc:Fallback xmlns="">
            <p:pic>
              <p:nvPicPr>
                <p:cNvPr id="115" name="Ink 114">
                  <a:extLst>
                    <a:ext uri="{FF2B5EF4-FFF2-40B4-BE49-F238E27FC236}">
                      <a16:creationId xmlns:a16="http://schemas.microsoft.com/office/drawing/2014/main" id="{CB8680F1-B782-9A49-B5F7-2FC5EE2AE764}"/>
                    </a:ext>
                  </a:extLst>
                </p:cNvPr>
                <p:cNvPicPr/>
                <p:nvPr/>
              </p:nvPicPr>
              <p:blipFill>
                <a:blip r:embed="rId89"/>
                <a:stretch>
                  <a:fillRect/>
                </a:stretch>
              </p:blipFill>
              <p:spPr>
                <a:xfrm>
                  <a:off x="6928840" y="791998"/>
                  <a:ext cx="91800" cy="163163"/>
                </a:xfrm>
                <a:prstGeom prst="rect">
                  <a:avLst/>
                </a:prstGeom>
              </p:spPr>
            </p:pic>
          </mc:Fallback>
        </mc:AlternateContent>
      </p:grpSp>
      <p:grpSp>
        <p:nvGrpSpPr>
          <p:cNvPr id="132" name="Group 131">
            <a:extLst>
              <a:ext uri="{FF2B5EF4-FFF2-40B4-BE49-F238E27FC236}">
                <a16:creationId xmlns:a16="http://schemas.microsoft.com/office/drawing/2014/main" id="{E93DF32A-05BC-C946-B031-DACF26A25192}"/>
              </a:ext>
            </a:extLst>
          </p:cNvPr>
          <p:cNvGrpSpPr/>
          <p:nvPr/>
        </p:nvGrpSpPr>
        <p:grpSpPr>
          <a:xfrm>
            <a:off x="6594379" y="1518768"/>
            <a:ext cx="490680" cy="386280"/>
            <a:chOff x="6594379" y="1518768"/>
            <a:chExt cx="490680" cy="386280"/>
          </a:xfrm>
        </p:grpSpPr>
        <mc:AlternateContent xmlns:mc="http://schemas.openxmlformats.org/markup-compatibility/2006" xmlns:p14="http://schemas.microsoft.com/office/powerpoint/2010/main">
          <mc:Choice Requires="p14">
            <p:contentPart p14:bwMode="auto" r:id="rId90">
              <p14:nvContentPartPr>
                <p14:cNvPr id="123" name="Ink 122">
                  <a:extLst>
                    <a:ext uri="{FF2B5EF4-FFF2-40B4-BE49-F238E27FC236}">
                      <a16:creationId xmlns:a16="http://schemas.microsoft.com/office/drawing/2014/main" id="{A0F255D0-77AE-A448-8AF7-A0E5EC3F6959}"/>
                    </a:ext>
                  </a:extLst>
                </p14:cNvPr>
                <p14:cNvContentPartPr/>
                <p14:nvPr/>
              </p14:nvContentPartPr>
              <p14:xfrm>
                <a:off x="6640099" y="1518768"/>
                <a:ext cx="110160" cy="194040"/>
              </p14:xfrm>
            </p:contentPart>
          </mc:Choice>
          <mc:Fallback xmlns="">
            <p:pic>
              <p:nvPicPr>
                <p:cNvPr id="123" name="Ink 122">
                  <a:extLst>
                    <a:ext uri="{FF2B5EF4-FFF2-40B4-BE49-F238E27FC236}">
                      <a16:creationId xmlns:a16="http://schemas.microsoft.com/office/drawing/2014/main" id="{A0F255D0-77AE-A448-8AF7-A0E5EC3F6959}"/>
                    </a:ext>
                  </a:extLst>
                </p:cNvPr>
                <p:cNvPicPr/>
                <p:nvPr/>
              </p:nvPicPr>
              <p:blipFill>
                <a:blip r:embed="rId91"/>
                <a:stretch>
                  <a:fillRect/>
                </a:stretch>
              </p:blipFill>
              <p:spPr>
                <a:xfrm>
                  <a:off x="6624619" y="1503317"/>
                  <a:ext cx="140760" cy="224583"/>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24" name="Ink 123">
                  <a:extLst>
                    <a:ext uri="{FF2B5EF4-FFF2-40B4-BE49-F238E27FC236}">
                      <a16:creationId xmlns:a16="http://schemas.microsoft.com/office/drawing/2014/main" id="{8CF27033-D63A-7D48-AE97-3718A2A3ECD8}"/>
                    </a:ext>
                  </a:extLst>
                </p14:cNvPr>
                <p14:cNvContentPartPr/>
                <p14:nvPr/>
              </p14:nvContentPartPr>
              <p14:xfrm>
                <a:off x="6594379" y="1612728"/>
                <a:ext cx="96120" cy="9360"/>
              </p14:xfrm>
            </p:contentPart>
          </mc:Choice>
          <mc:Fallback xmlns="">
            <p:pic>
              <p:nvPicPr>
                <p:cNvPr id="124" name="Ink 123">
                  <a:extLst>
                    <a:ext uri="{FF2B5EF4-FFF2-40B4-BE49-F238E27FC236}">
                      <a16:creationId xmlns:a16="http://schemas.microsoft.com/office/drawing/2014/main" id="{8CF27033-D63A-7D48-AE97-3718A2A3ECD8}"/>
                    </a:ext>
                  </a:extLst>
                </p:cNvPr>
                <p:cNvPicPr/>
                <p:nvPr/>
              </p:nvPicPr>
              <p:blipFill>
                <a:blip r:embed="rId93"/>
                <a:stretch>
                  <a:fillRect/>
                </a:stretch>
              </p:blipFill>
              <p:spPr>
                <a:xfrm>
                  <a:off x="6578899" y="1597248"/>
                  <a:ext cx="1267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25" name="Ink 124">
                  <a:extLst>
                    <a:ext uri="{FF2B5EF4-FFF2-40B4-BE49-F238E27FC236}">
                      <a16:creationId xmlns:a16="http://schemas.microsoft.com/office/drawing/2014/main" id="{7B3E6A47-8BDC-814D-AF6F-5A1943BA72D7}"/>
                    </a:ext>
                  </a:extLst>
                </p14:cNvPr>
                <p14:cNvContentPartPr/>
                <p14:nvPr/>
              </p14:nvContentPartPr>
              <p14:xfrm>
                <a:off x="6712819" y="1591848"/>
                <a:ext cx="42840" cy="50040"/>
              </p14:xfrm>
            </p:contentPart>
          </mc:Choice>
          <mc:Fallback xmlns="">
            <p:pic>
              <p:nvPicPr>
                <p:cNvPr id="125" name="Ink 124">
                  <a:extLst>
                    <a:ext uri="{FF2B5EF4-FFF2-40B4-BE49-F238E27FC236}">
                      <a16:creationId xmlns:a16="http://schemas.microsoft.com/office/drawing/2014/main" id="{7B3E6A47-8BDC-814D-AF6F-5A1943BA72D7}"/>
                    </a:ext>
                  </a:extLst>
                </p:cNvPr>
                <p:cNvPicPr/>
                <p:nvPr/>
              </p:nvPicPr>
              <p:blipFill>
                <a:blip r:embed="rId95"/>
                <a:stretch>
                  <a:fillRect/>
                </a:stretch>
              </p:blipFill>
              <p:spPr>
                <a:xfrm>
                  <a:off x="6697339" y="1576368"/>
                  <a:ext cx="7344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26" name="Ink 125">
                  <a:extLst>
                    <a:ext uri="{FF2B5EF4-FFF2-40B4-BE49-F238E27FC236}">
                      <a16:creationId xmlns:a16="http://schemas.microsoft.com/office/drawing/2014/main" id="{90FC6C95-1971-8F48-9127-CDEB1203BBCD}"/>
                    </a:ext>
                  </a:extLst>
                </p14:cNvPr>
                <p14:cNvContentPartPr/>
                <p14:nvPr/>
              </p14:nvContentPartPr>
              <p14:xfrm>
                <a:off x="6772939" y="1582848"/>
                <a:ext cx="67680" cy="63720"/>
              </p14:xfrm>
            </p:contentPart>
          </mc:Choice>
          <mc:Fallback xmlns="">
            <p:pic>
              <p:nvPicPr>
                <p:cNvPr id="126" name="Ink 125">
                  <a:extLst>
                    <a:ext uri="{FF2B5EF4-FFF2-40B4-BE49-F238E27FC236}">
                      <a16:creationId xmlns:a16="http://schemas.microsoft.com/office/drawing/2014/main" id="{90FC6C95-1971-8F48-9127-CDEB1203BBCD}"/>
                    </a:ext>
                  </a:extLst>
                </p:cNvPr>
                <p:cNvPicPr/>
                <p:nvPr/>
              </p:nvPicPr>
              <p:blipFill>
                <a:blip r:embed="rId97"/>
                <a:stretch>
                  <a:fillRect/>
                </a:stretch>
              </p:blipFill>
              <p:spPr>
                <a:xfrm>
                  <a:off x="6757459" y="1567280"/>
                  <a:ext cx="98280" cy="94494"/>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27" name="Ink 126">
                  <a:extLst>
                    <a:ext uri="{FF2B5EF4-FFF2-40B4-BE49-F238E27FC236}">
                      <a16:creationId xmlns:a16="http://schemas.microsoft.com/office/drawing/2014/main" id="{661CC4BB-6EB3-9945-A409-48FDC43E5660}"/>
                    </a:ext>
                  </a:extLst>
                </p14:cNvPr>
                <p14:cNvContentPartPr/>
                <p14:nvPr/>
              </p14:nvContentPartPr>
              <p14:xfrm>
                <a:off x="6851059" y="1581048"/>
                <a:ext cx="111960" cy="47880"/>
              </p14:xfrm>
            </p:contentPart>
          </mc:Choice>
          <mc:Fallback xmlns="">
            <p:pic>
              <p:nvPicPr>
                <p:cNvPr id="127" name="Ink 126">
                  <a:extLst>
                    <a:ext uri="{FF2B5EF4-FFF2-40B4-BE49-F238E27FC236}">
                      <a16:creationId xmlns:a16="http://schemas.microsoft.com/office/drawing/2014/main" id="{661CC4BB-6EB3-9945-A409-48FDC43E5660}"/>
                    </a:ext>
                  </a:extLst>
                </p:cNvPr>
                <p:cNvPicPr/>
                <p:nvPr/>
              </p:nvPicPr>
              <p:blipFill>
                <a:blip r:embed="rId99"/>
                <a:stretch>
                  <a:fillRect/>
                </a:stretch>
              </p:blipFill>
              <p:spPr>
                <a:xfrm>
                  <a:off x="6835579" y="1565568"/>
                  <a:ext cx="14256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28" name="Ink 127">
                  <a:extLst>
                    <a:ext uri="{FF2B5EF4-FFF2-40B4-BE49-F238E27FC236}">
                      <a16:creationId xmlns:a16="http://schemas.microsoft.com/office/drawing/2014/main" id="{9120AF1A-0EE6-7B4A-BCFD-90E540CB96E3}"/>
                    </a:ext>
                  </a:extLst>
                </p14:cNvPr>
                <p14:cNvContentPartPr/>
                <p14:nvPr/>
              </p14:nvContentPartPr>
              <p14:xfrm>
                <a:off x="6997939" y="1564848"/>
                <a:ext cx="87120" cy="57960"/>
              </p14:xfrm>
            </p:contentPart>
          </mc:Choice>
          <mc:Fallback xmlns="">
            <p:pic>
              <p:nvPicPr>
                <p:cNvPr id="128" name="Ink 127">
                  <a:extLst>
                    <a:ext uri="{FF2B5EF4-FFF2-40B4-BE49-F238E27FC236}">
                      <a16:creationId xmlns:a16="http://schemas.microsoft.com/office/drawing/2014/main" id="{9120AF1A-0EE6-7B4A-BCFD-90E540CB96E3}"/>
                    </a:ext>
                  </a:extLst>
                </p:cNvPr>
                <p:cNvPicPr/>
                <p:nvPr/>
              </p:nvPicPr>
              <p:blipFill>
                <a:blip r:embed="rId101"/>
                <a:stretch>
                  <a:fillRect/>
                </a:stretch>
              </p:blipFill>
              <p:spPr>
                <a:xfrm>
                  <a:off x="6982459" y="1549368"/>
                  <a:ext cx="11772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30" name="Ink 129">
                  <a:extLst>
                    <a:ext uri="{FF2B5EF4-FFF2-40B4-BE49-F238E27FC236}">
                      <a16:creationId xmlns:a16="http://schemas.microsoft.com/office/drawing/2014/main" id="{1FF423D1-77D1-774D-A6B4-75207C8D7885}"/>
                    </a:ext>
                  </a:extLst>
                </p14:cNvPr>
                <p14:cNvContentPartPr/>
                <p14:nvPr/>
              </p14:nvContentPartPr>
              <p14:xfrm>
                <a:off x="6912979" y="1740168"/>
                <a:ext cx="96120" cy="81720"/>
              </p14:xfrm>
            </p:contentPart>
          </mc:Choice>
          <mc:Fallback xmlns="">
            <p:pic>
              <p:nvPicPr>
                <p:cNvPr id="130" name="Ink 129">
                  <a:extLst>
                    <a:ext uri="{FF2B5EF4-FFF2-40B4-BE49-F238E27FC236}">
                      <a16:creationId xmlns:a16="http://schemas.microsoft.com/office/drawing/2014/main" id="{1FF423D1-77D1-774D-A6B4-75207C8D7885}"/>
                    </a:ext>
                  </a:extLst>
                </p:cNvPr>
                <p:cNvPicPr/>
                <p:nvPr/>
              </p:nvPicPr>
              <p:blipFill>
                <a:blip r:embed="rId103"/>
                <a:stretch>
                  <a:fillRect/>
                </a:stretch>
              </p:blipFill>
              <p:spPr>
                <a:xfrm>
                  <a:off x="6897499" y="1724688"/>
                  <a:ext cx="12672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31" name="Ink 130">
                  <a:extLst>
                    <a:ext uri="{FF2B5EF4-FFF2-40B4-BE49-F238E27FC236}">
                      <a16:creationId xmlns:a16="http://schemas.microsoft.com/office/drawing/2014/main" id="{53322A12-DA83-D04D-AFB6-ECC5E7D34EDC}"/>
                    </a:ext>
                  </a:extLst>
                </p14:cNvPr>
                <p14:cNvContentPartPr/>
                <p14:nvPr/>
              </p14:nvContentPartPr>
              <p14:xfrm>
                <a:off x="6953659" y="1757808"/>
                <a:ext cx="23400" cy="147240"/>
              </p14:xfrm>
            </p:contentPart>
          </mc:Choice>
          <mc:Fallback xmlns="">
            <p:pic>
              <p:nvPicPr>
                <p:cNvPr id="131" name="Ink 130">
                  <a:extLst>
                    <a:ext uri="{FF2B5EF4-FFF2-40B4-BE49-F238E27FC236}">
                      <a16:creationId xmlns:a16="http://schemas.microsoft.com/office/drawing/2014/main" id="{53322A12-DA83-D04D-AFB6-ECC5E7D34EDC}"/>
                    </a:ext>
                  </a:extLst>
                </p:cNvPr>
                <p:cNvPicPr/>
                <p:nvPr/>
              </p:nvPicPr>
              <p:blipFill>
                <a:blip r:embed="rId105"/>
                <a:stretch>
                  <a:fillRect/>
                </a:stretch>
              </p:blipFill>
              <p:spPr>
                <a:xfrm>
                  <a:off x="6938179" y="1742328"/>
                  <a:ext cx="54000" cy="177840"/>
                </a:xfrm>
                <a:prstGeom prst="rect">
                  <a:avLst/>
                </a:prstGeom>
              </p:spPr>
            </p:pic>
          </mc:Fallback>
        </mc:AlternateContent>
      </p:grpSp>
      <p:grpSp>
        <p:nvGrpSpPr>
          <p:cNvPr id="136" name="Group 135">
            <a:extLst>
              <a:ext uri="{FF2B5EF4-FFF2-40B4-BE49-F238E27FC236}">
                <a16:creationId xmlns:a16="http://schemas.microsoft.com/office/drawing/2014/main" id="{7AF28CD3-96F0-6744-BE6C-4BD5B5FE0A39}"/>
              </a:ext>
            </a:extLst>
          </p:cNvPr>
          <p:cNvGrpSpPr/>
          <p:nvPr/>
        </p:nvGrpSpPr>
        <p:grpSpPr>
          <a:xfrm>
            <a:off x="7242284" y="2536699"/>
            <a:ext cx="69480" cy="966960"/>
            <a:chOff x="7242284" y="2536699"/>
            <a:chExt cx="69480" cy="966960"/>
          </a:xfrm>
        </p:grpSpPr>
        <mc:AlternateContent xmlns:mc="http://schemas.openxmlformats.org/markup-compatibility/2006" xmlns:p14="http://schemas.microsoft.com/office/powerpoint/2010/main">
          <mc:Choice Requires="p14">
            <p:contentPart p14:bwMode="auto" r:id="rId106">
              <p14:nvContentPartPr>
                <p14:cNvPr id="133" name="Ink 132">
                  <a:extLst>
                    <a:ext uri="{FF2B5EF4-FFF2-40B4-BE49-F238E27FC236}">
                      <a16:creationId xmlns:a16="http://schemas.microsoft.com/office/drawing/2014/main" id="{EF009490-6F24-7D4B-979B-3A291483A0D1}"/>
                    </a:ext>
                  </a:extLst>
                </p14:cNvPr>
                <p14:cNvContentPartPr/>
                <p14:nvPr/>
              </p14:nvContentPartPr>
              <p14:xfrm>
                <a:off x="7265324" y="2540299"/>
                <a:ext cx="360" cy="360"/>
              </p14:xfrm>
            </p:contentPart>
          </mc:Choice>
          <mc:Fallback xmlns="">
            <p:pic>
              <p:nvPicPr>
                <p:cNvPr id="133" name="Ink 132">
                  <a:extLst>
                    <a:ext uri="{FF2B5EF4-FFF2-40B4-BE49-F238E27FC236}">
                      <a16:creationId xmlns:a16="http://schemas.microsoft.com/office/drawing/2014/main" id="{EF009490-6F24-7D4B-979B-3A291483A0D1}"/>
                    </a:ext>
                  </a:extLst>
                </p:cNvPr>
                <p:cNvPicPr/>
                <p:nvPr/>
              </p:nvPicPr>
              <p:blipFill>
                <a:blip r:embed="rId107"/>
                <a:stretch>
                  <a:fillRect/>
                </a:stretch>
              </p:blipFill>
              <p:spPr>
                <a:xfrm>
                  <a:off x="7249844" y="252481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34" name="Ink 133">
                  <a:extLst>
                    <a:ext uri="{FF2B5EF4-FFF2-40B4-BE49-F238E27FC236}">
                      <a16:creationId xmlns:a16="http://schemas.microsoft.com/office/drawing/2014/main" id="{317A41E5-D208-7240-B523-BABC1BEAD268}"/>
                    </a:ext>
                  </a:extLst>
                </p14:cNvPr>
                <p14:cNvContentPartPr/>
                <p14:nvPr/>
              </p14:nvContentPartPr>
              <p14:xfrm>
                <a:off x="7243004" y="2538499"/>
                <a:ext cx="56160" cy="3960"/>
              </p14:xfrm>
            </p:contentPart>
          </mc:Choice>
          <mc:Fallback xmlns="">
            <p:pic>
              <p:nvPicPr>
                <p:cNvPr id="134" name="Ink 133">
                  <a:extLst>
                    <a:ext uri="{FF2B5EF4-FFF2-40B4-BE49-F238E27FC236}">
                      <a16:creationId xmlns:a16="http://schemas.microsoft.com/office/drawing/2014/main" id="{317A41E5-D208-7240-B523-BABC1BEAD268}"/>
                    </a:ext>
                  </a:extLst>
                </p:cNvPr>
                <p:cNvPicPr/>
                <p:nvPr/>
              </p:nvPicPr>
              <p:blipFill>
                <a:blip r:embed="rId109"/>
                <a:stretch>
                  <a:fillRect/>
                </a:stretch>
              </p:blipFill>
              <p:spPr>
                <a:xfrm>
                  <a:off x="7227524" y="2523019"/>
                  <a:ext cx="867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35" name="Ink 134">
                  <a:extLst>
                    <a:ext uri="{FF2B5EF4-FFF2-40B4-BE49-F238E27FC236}">
                      <a16:creationId xmlns:a16="http://schemas.microsoft.com/office/drawing/2014/main" id="{B429C2B9-91BF-2248-B545-0E6091BCEA39}"/>
                    </a:ext>
                  </a:extLst>
                </p14:cNvPr>
                <p14:cNvContentPartPr/>
                <p14:nvPr/>
              </p14:nvContentPartPr>
              <p14:xfrm>
                <a:off x="7242284" y="2536699"/>
                <a:ext cx="69480" cy="966960"/>
              </p14:xfrm>
            </p:contentPart>
          </mc:Choice>
          <mc:Fallback xmlns="">
            <p:pic>
              <p:nvPicPr>
                <p:cNvPr id="135" name="Ink 134">
                  <a:extLst>
                    <a:ext uri="{FF2B5EF4-FFF2-40B4-BE49-F238E27FC236}">
                      <a16:creationId xmlns:a16="http://schemas.microsoft.com/office/drawing/2014/main" id="{B429C2B9-91BF-2248-B545-0E6091BCEA39}"/>
                    </a:ext>
                  </a:extLst>
                </p:cNvPr>
                <p:cNvPicPr/>
                <p:nvPr/>
              </p:nvPicPr>
              <p:blipFill>
                <a:blip r:embed="rId111"/>
                <a:stretch>
                  <a:fillRect/>
                </a:stretch>
              </p:blipFill>
              <p:spPr>
                <a:xfrm>
                  <a:off x="7226804" y="2521219"/>
                  <a:ext cx="100080" cy="997560"/>
                </a:xfrm>
                <a:prstGeom prst="rect">
                  <a:avLst/>
                </a:prstGeom>
              </p:spPr>
            </p:pic>
          </mc:Fallback>
        </mc:AlternateContent>
      </p:grpSp>
      <p:grpSp>
        <p:nvGrpSpPr>
          <p:cNvPr id="145" name="Group 144">
            <a:extLst>
              <a:ext uri="{FF2B5EF4-FFF2-40B4-BE49-F238E27FC236}">
                <a16:creationId xmlns:a16="http://schemas.microsoft.com/office/drawing/2014/main" id="{50527451-7049-1F43-933E-433753B73E44}"/>
              </a:ext>
            </a:extLst>
          </p:cNvPr>
          <p:cNvGrpSpPr/>
          <p:nvPr/>
        </p:nvGrpSpPr>
        <p:grpSpPr>
          <a:xfrm>
            <a:off x="6627764" y="2825059"/>
            <a:ext cx="593280" cy="183600"/>
            <a:chOff x="6627764" y="2825059"/>
            <a:chExt cx="593280" cy="183600"/>
          </a:xfrm>
        </p:grpSpPr>
        <mc:AlternateContent xmlns:mc="http://schemas.openxmlformats.org/markup-compatibility/2006" xmlns:p14="http://schemas.microsoft.com/office/powerpoint/2010/main">
          <mc:Choice Requires="p14">
            <p:contentPart p14:bwMode="auto" r:id="rId112">
              <p14:nvContentPartPr>
                <p14:cNvPr id="137" name="Ink 136">
                  <a:extLst>
                    <a:ext uri="{FF2B5EF4-FFF2-40B4-BE49-F238E27FC236}">
                      <a16:creationId xmlns:a16="http://schemas.microsoft.com/office/drawing/2014/main" id="{E1050123-3317-1142-84F7-18188DD4E8C6}"/>
                    </a:ext>
                  </a:extLst>
                </p14:cNvPr>
                <p14:cNvContentPartPr/>
                <p14:nvPr/>
              </p14:nvContentPartPr>
              <p14:xfrm>
                <a:off x="6661604" y="2853859"/>
                <a:ext cx="33840" cy="154800"/>
              </p14:xfrm>
            </p:contentPart>
          </mc:Choice>
          <mc:Fallback xmlns="">
            <p:pic>
              <p:nvPicPr>
                <p:cNvPr id="137" name="Ink 136">
                  <a:extLst>
                    <a:ext uri="{FF2B5EF4-FFF2-40B4-BE49-F238E27FC236}">
                      <a16:creationId xmlns:a16="http://schemas.microsoft.com/office/drawing/2014/main" id="{E1050123-3317-1142-84F7-18188DD4E8C6}"/>
                    </a:ext>
                  </a:extLst>
                </p:cNvPr>
                <p:cNvPicPr/>
                <p:nvPr/>
              </p:nvPicPr>
              <p:blipFill>
                <a:blip r:embed="rId113"/>
                <a:stretch>
                  <a:fillRect/>
                </a:stretch>
              </p:blipFill>
              <p:spPr>
                <a:xfrm>
                  <a:off x="6646287" y="2838415"/>
                  <a:ext cx="64118" cy="185329"/>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38" name="Ink 137">
                  <a:extLst>
                    <a:ext uri="{FF2B5EF4-FFF2-40B4-BE49-F238E27FC236}">
                      <a16:creationId xmlns:a16="http://schemas.microsoft.com/office/drawing/2014/main" id="{7339583C-F521-8747-AAAA-06EE7DE1F4A5}"/>
                    </a:ext>
                  </a:extLst>
                </p14:cNvPr>
                <p14:cNvContentPartPr/>
                <p14:nvPr/>
              </p14:nvContentPartPr>
              <p14:xfrm>
                <a:off x="6627764" y="2913619"/>
                <a:ext cx="83520" cy="16200"/>
              </p14:xfrm>
            </p:contentPart>
          </mc:Choice>
          <mc:Fallback xmlns="">
            <p:pic>
              <p:nvPicPr>
                <p:cNvPr id="138" name="Ink 137">
                  <a:extLst>
                    <a:ext uri="{FF2B5EF4-FFF2-40B4-BE49-F238E27FC236}">
                      <a16:creationId xmlns:a16="http://schemas.microsoft.com/office/drawing/2014/main" id="{7339583C-F521-8747-AAAA-06EE7DE1F4A5}"/>
                    </a:ext>
                  </a:extLst>
                </p:cNvPr>
                <p:cNvPicPr/>
                <p:nvPr/>
              </p:nvPicPr>
              <p:blipFill>
                <a:blip r:embed="rId115"/>
                <a:stretch>
                  <a:fillRect/>
                </a:stretch>
              </p:blipFill>
              <p:spPr>
                <a:xfrm>
                  <a:off x="6612284" y="2898139"/>
                  <a:ext cx="1141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39" name="Ink 138">
                  <a:extLst>
                    <a:ext uri="{FF2B5EF4-FFF2-40B4-BE49-F238E27FC236}">
                      <a16:creationId xmlns:a16="http://schemas.microsoft.com/office/drawing/2014/main" id="{632AB5A3-9359-FA41-9E67-457117D85E54}"/>
                    </a:ext>
                  </a:extLst>
                </p14:cNvPr>
                <p14:cNvContentPartPr/>
                <p14:nvPr/>
              </p14:nvContentPartPr>
              <p14:xfrm>
                <a:off x="6721004" y="2897779"/>
                <a:ext cx="52560" cy="48240"/>
              </p14:xfrm>
            </p:contentPart>
          </mc:Choice>
          <mc:Fallback xmlns="">
            <p:pic>
              <p:nvPicPr>
                <p:cNvPr id="139" name="Ink 138">
                  <a:extLst>
                    <a:ext uri="{FF2B5EF4-FFF2-40B4-BE49-F238E27FC236}">
                      <a16:creationId xmlns:a16="http://schemas.microsoft.com/office/drawing/2014/main" id="{632AB5A3-9359-FA41-9E67-457117D85E54}"/>
                    </a:ext>
                  </a:extLst>
                </p:cNvPr>
                <p:cNvPicPr/>
                <p:nvPr/>
              </p:nvPicPr>
              <p:blipFill>
                <a:blip r:embed="rId117"/>
                <a:stretch>
                  <a:fillRect/>
                </a:stretch>
              </p:blipFill>
              <p:spPr>
                <a:xfrm>
                  <a:off x="6705524" y="2882183"/>
                  <a:ext cx="83160" cy="7907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40" name="Ink 139">
                  <a:extLst>
                    <a:ext uri="{FF2B5EF4-FFF2-40B4-BE49-F238E27FC236}">
                      <a16:creationId xmlns:a16="http://schemas.microsoft.com/office/drawing/2014/main" id="{1B1F527C-81F3-E64E-ABEB-85A6CF6529F5}"/>
                    </a:ext>
                  </a:extLst>
                </p14:cNvPr>
                <p14:cNvContentPartPr/>
                <p14:nvPr/>
              </p14:nvContentPartPr>
              <p14:xfrm>
                <a:off x="6787964" y="2888059"/>
                <a:ext cx="73800" cy="70560"/>
              </p14:xfrm>
            </p:contentPart>
          </mc:Choice>
          <mc:Fallback xmlns="">
            <p:pic>
              <p:nvPicPr>
                <p:cNvPr id="140" name="Ink 139">
                  <a:extLst>
                    <a:ext uri="{FF2B5EF4-FFF2-40B4-BE49-F238E27FC236}">
                      <a16:creationId xmlns:a16="http://schemas.microsoft.com/office/drawing/2014/main" id="{1B1F527C-81F3-E64E-ABEB-85A6CF6529F5}"/>
                    </a:ext>
                  </a:extLst>
                </p:cNvPr>
                <p:cNvPicPr/>
                <p:nvPr/>
              </p:nvPicPr>
              <p:blipFill>
                <a:blip r:embed="rId119"/>
                <a:stretch>
                  <a:fillRect/>
                </a:stretch>
              </p:blipFill>
              <p:spPr>
                <a:xfrm>
                  <a:off x="6772484" y="2872579"/>
                  <a:ext cx="1044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41" name="Ink 140">
                  <a:extLst>
                    <a:ext uri="{FF2B5EF4-FFF2-40B4-BE49-F238E27FC236}">
                      <a16:creationId xmlns:a16="http://schemas.microsoft.com/office/drawing/2014/main" id="{C216D573-BF0C-FE4D-91F2-E2E63BFF1A03}"/>
                    </a:ext>
                  </a:extLst>
                </p14:cNvPr>
                <p14:cNvContentPartPr/>
                <p14:nvPr/>
              </p14:nvContentPartPr>
              <p14:xfrm>
                <a:off x="6879404" y="2883739"/>
                <a:ext cx="110160" cy="54360"/>
              </p14:xfrm>
            </p:contentPart>
          </mc:Choice>
          <mc:Fallback xmlns="">
            <p:pic>
              <p:nvPicPr>
                <p:cNvPr id="141" name="Ink 140">
                  <a:extLst>
                    <a:ext uri="{FF2B5EF4-FFF2-40B4-BE49-F238E27FC236}">
                      <a16:creationId xmlns:a16="http://schemas.microsoft.com/office/drawing/2014/main" id="{C216D573-BF0C-FE4D-91F2-E2E63BFF1A03}"/>
                    </a:ext>
                  </a:extLst>
                </p:cNvPr>
                <p:cNvPicPr/>
                <p:nvPr/>
              </p:nvPicPr>
              <p:blipFill>
                <a:blip r:embed="rId121"/>
                <a:stretch>
                  <a:fillRect/>
                </a:stretch>
              </p:blipFill>
              <p:spPr>
                <a:xfrm>
                  <a:off x="6863924" y="2868259"/>
                  <a:ext cx="14076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42" name="Ink 141">
                  <a:extLst>
                    <a:ext uri="{FF2B5EF4-FFF2-40B4-BE49-F238E27FC236}">
                      <a16:creationId xmlns:a16="http://schemas.microsoft.com/office/drawing/2014/main" id="{E8CC4648-25F0-134E-BE88-5948F0A738BA}"/>
                    </a:ext>
                  </a:extLst>
                </p14:cNvPr>
                <p14:cNvContentPartPr/>
                <p14:nvPr/>
              </p14:nvContentPartPr>
              <p14:xfrm>
                <a:off x="7005044" y="2869339"/>
                <a:ext cx="58680" cy="71280"/>
              </p14:xfrm>
            </p:contentPart>
          </mc:Choice>
          <mc:Fallback xmlns="">
            <p:pic>
              <p:nvPicPr>
                <p:cNvPr id="142" name="Ink 141">
                  <a:extLst>
                    <a:ext uri="{FF2B5EF4-FFF2-40B4-BE49-F238E27FC236}">
                      <a16:creationId xmlns:a16="http://schemas.microsoft.com/office/drawing/2014/main" id="{E8CC4648-25F0-134E-BE88-5948F0A738BA}"/>
                    </a:ext>
                  </a:extLst>
                </p:cNvPr>
                <p:cNvPicPr/>
                <p:nvPr/>
              </p:nvPicPr>
              <p:blipFill>
                <a:blip r:embed="rId123"/>
                <a:stretch>
                  <a:fillRect/>
                </a:stretch>
              </p:blipFill>
              <p:spPr>
                <a:xfrm>
                  <a:off x="6989564" y="2853859"/>
                  <a:ext cx="8928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43" name="Ink 142">
                  <a:extLst>
                    <a:ext uri="{FF2B5EF4-FFF2-40B4-BE49-F238E27FC236}">
                      <a16:creationId xmlns:a16="http://schemas.microsoft.com/office/drawing/2014/main" id="{B9A6D10D-7BCB-164B-A4AF-4FDA00717A45}"/>
                    </a:ext>
                  </a:extLst>
                </p14:cNvPr>
                <p14:cNvContentPartPr/>
                <p14:nvPr/>
              </p14:nvContentPartPr>
              <p14:xfrm>
                <a:off x="7102244" y="2825059"/>
                <a:ext cx="62280" cy="158040"/>
              </p14:xfrm>
            </p:contentPart>
          </mc:Choice>
          <mc:Fallback xmlns="">
            <p:pic>
              <p:nvPicPr>
                <p:cNvPr id="143" name="Ink 142">
                  <a:extLst>
                    <a:ext uri="{FF2B5EF4-FFF2-40B4-BE49-F238E27FC236}">
                      <a16:creationId xmlns:a16="http://schemas.microsoft.com/office/drawing/2014/main" id="{B9A6D10D-7BCB-164B-A4AF-4FDA00717A45}"/>
                    </a:ext>
                  </a:extLst>
                </p:cNvPr>
                <p:cNvPicPr/>
                <p:nvPr/>
              </p:nvPicPr>
              <p:blipFill>
                <a:blip r:embed="rId125"/>
                <a:stretch>
                  <a:fillRect/>
                </a:stretch>
              </p:blipFill>
              <p:spPr>
                <a:xfrm>
                  <a:off x="7086764" y="2809579"/>
                  <a:ext cx="928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44" name="Ink 143">
                  <a:extLst>
                    <a:ext uri="{FF2B5EF4-FFF2-40B4-BE49-F238E27FC236}">
                      <a16:creationId xmlns:a16="http://schemas.microsoft.com/office/drawing/2014/main" id="{364D40CD-BCE8-E44B-BBEB-3FB45301C7A2}"/>
                    </a:ext>
                  </a:extLst>
                </p14:cNvPr>
                <p14:cNvContentPartPr/>
                <p14:nvPr/>
              </p14:nvContentPartPr>
              <p14:xfrm>
                <a:off x="7121684" y="2895979"/>
                <a:ext cx="99360" cy="3960"/>
              </p14:xfrm>
            </p:contentPart>
          </mc:Choice>
          <mc:Fallback xmlns="">
            <p:pic>
              <p:nvPicPr>
                <p:cNvPr id="144" name="Ink 143">
                  <a:extLst>
                    <a:ext uri="{FF2B5EF4-FFF2-40B4-BE49-F238E27FC236}">
                      <a16:creationId xmlns:a16="http://schemas.microsoft.com/office/drawing/2014/main" id="{364D40CD-BCE8-E44B-BBEB-3FB45301C7A2}"/>
                    </a:ext>
                  </a:extLst>
                </p:cNvPr>
                <p:cNvPicPr/>
                <p:nvPr/>
              </p:nvPicPr>
              <p:blipFill>
                <a:blip r:embed="rId127"/>
                <a:stretch>
                  <a:fillRect/>
                </a:stretch>
              </p:blipFill>
              <p:spPr>
                <a:xfrm>
                  <a:off x="7106204" y="2880499"/>
                  <a:ext cx="129960" cy="3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8">
            <p14:nvContentPartPr>
              <p14:cNvPr id="146" name="Ink 145">
                <a:extLst>
                  <a:ext uri="{FF2B5EF4-FFF2-40B4-BE49-F238E27FC236}">
                    <a16:creationId xmlns:a16="http://schemas.microsoft.com/office/drawing/2014/main" id="{6D30CA3F-3B5E-F143-A01F-05502557CE83}"/>
                  </a:ext>
                </a:extLst>
              </p14:cNvPr>
              <p14:cNvContentPartPr/>
              <p14:nvPr/>
            </p14:nvContentPartPr>
            <p14:xfrm>
              <a:off x="7246253" y="3832587"/>
              <a:ext cx="45720" cy="4320"/>
            </p14:xfrm>
          </p:contentPart>
        </mc:Choice>
        <mc:Fallback xmlns="">
          <p:pic>
            <p:nvPicPr>
              <p:cNvPr id="146" name="Ink 145">
                <a:extLst>
                  <a:ext uri="{FF2B5EF4-FFF2-40B4-BE49-F238E27FC236}">
                    <a16:creationId xmlns:a16="http://schemas.microsoft.com/office/drawing/2014/main" id="{6D30CA3F-3B5E-F143-A01F-05502557CE83}"/>
                  </a:ext>
                </a:extLst>
              </p:cNvPr>
              <p:cNvPicPr/>
              <p:nvPr/>
            </p:nvPicPr>
            <p:blipFill>
              <a:blip r:embed="rId129"/>
              <a:stretch>
                <a:fillRect/>
              </a:stretch>
            </p:blipFill>
            <p:spPr>
              <a:xfrm>
                <a:off x="7230650" y="3817107"/>
                <a:ext cx="76563"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47" name="Ink 146">
                <a:extLst>
                  <a:ext uri="{FF2B5EF4-FFF2-40B4-BE49-F238E27FC236}">
                    <a16:creationId xmlns:a16="http://schemas.microsoft.com/office/drawing/2014/main" id="{F6BA46EC-EF33-E24F-8509-8CEC44744AF7}"/>
                  </a:ext>
                </a:extLst>
              </p14:cNvPr>
              <p14:cNvContentPartPr/>
              <p14:nvPr/>
            </p14:nvContentPartPr>
            <p14:xfrm>
              <a:off x="7254533" y="3834747"/>
              <a:ext cx="49680" cy="937080"/>
            </p14:xfrm>
          </p:contentPart>
        </mc:Choice>
        <mc:Fallback xmlns="">
          <p:pic>
            <p:nvPicPr>
              <p:cNvPr id="147" name="Ink 146">
                <a:extLst>
                  <a:ext uri="{FF2B5EF4-FFF2-40B4-BE49-F238E27FC236}">
                    <a16:creationId xmlns:a16="http://schemas.microsoft.com/office/drawing/2014/main" id="{F6BA46EC-EF33-E24F-8509-8CEC44744AF7}"/>
                  </a:ext>
                </a:extLst>
              </p:cNvPr>
              <p:cNvPicPr/>
              <p:nvPr/>
            </p:nvPicPr>
            <p:blipFill>
              <a:blip r:embed="rId131"/>
              <a:stretch>
                <a:fillRect/>
              </a:stretch>
            </p:blipFill>
            <p:spPr>
              <a:xfrm>
                <a:off x="7239053" y="3819267"/>
                <a:ext cx="80280" cy="967680"/>
              </a:xfrm>
              <a:prstGeom prst="rect">
                <a:avLst/>
              </a:prstGeom>
            </p:spPr>
          </p:pic>
        </mc:Fallback>
      </mc:AlternateContent>
      <p:grpSp>
        <p:nvGrpSpPr>
          <p:cNvPr id="154" name="Group 153">
            <a:extLst>
              <a:ext uri="{FF2B5EF4-FFF2-40B4-BE49-F238E27FC236}">
                <a16:creationId xmlns:a16="http://schemas.microsoft.com/office/drawing/2014/main" id="{2DF13884-9600-DE4D-94C0-2546F7BCD5E2}"/>
              </a:ext>
            </a:extLst>
          </p:cNvPr>
          <p:cNvGrpSpPr/>
          <p:nvPr/>
        </p:nvGrpSpPr>
        <p:grpSpPr>
          <a:xfrm>
            <a:off x="6619493" y="4136787"/>
            <a:ext cx="479160" cy="157320"/>
            <a:chOff x="6619493" y="4136787"/>
            <a:chExt cx="479160" cy="157320"/>
          </a:xfrm>
        </p:grpSpPr>
        <p:grpSp>
          <p:nvGrpSpPr>
            <p:cNvPr id="155" name="Group 154">
              <a:extLst>
                <a:ext uri="{FF2B5EF4-FFF2-40B4-BE49-F238E27FC236}">
                  <a16:creationId xmlns:a16="http://schemas.microsoft.com/office/drawing/2014/main" id="{425902E2-9116-914E-9056-12634B5C0479}"/>
                </a:ext>
              </a:extLst>
            </p:cNvPr>
            <p:cNvGrpSpPr/>
            <p:nvPr/>
          </p:nvGrpSpPr>
          <p:grpSpPr>
            <a:xfrm>
              <a:off x="6619493" y="4136787"/>
              <a:ext cx="479160" cy="157320"/>
              <a:chOff x="6619493" y="4136787"/>
              <a:chExt cx="479160" cy="157320"/>
            </a:xfrm>
          </p:grpSpPr>
          <mc:AlternateContent xmlns:mc="http://schemas.openxmlformats.org/markup-compatibility/2006" xmlns:p14="http://schemas.microsoft.com/office/powerpoint/2010/main">
            <mc:Choice Requires="p14">
              <p:contentPart p14:bwMode="auto" r:id="rId132">
                <p14:nvContentPartPr>
                  <p14:cNvPr id="148" name="Ink 147">
                    <a:extLst>
                      <a:ext uri="{FF2B5EF4-FFF2-40B4-BE49-F238E27FC236}">
                        <a16:creationId xmlns:a16="http://schemas.microsoft.com/office/drawing/2014/main" id="{DCA8794D-CF59-F549-B8A6-D8BAE9B41AC3}"/>
                      </a:ext>
                    </a:extLst>
                  </p14:cNvPr>
                  <p14:cNvContentPartPr/>
                  <p14:nvPr/>
                </p14:nvContentPartPr>
                <p14:xfrm>
                  <a:off x="6642533" y="4138587"/>
                  <a:ext cx="37440" cy="155520"/>
                </p14:xfrm>
              </p:contentPart>
            </mc:Choice>
            <mc:Fallback xmlns="">
              <p:pic>
                <p:nvPicPr>
                  <p:cNvPr id="148" name="Ink 147">
                    <a:extLst>
                      <a:ext uri="{FF2B5EF4-FFF2-40B4-BE49-F238E27FC236}">
                        <a16:creationId xmlns:a16="http://schemas.microsoft.com/office/drawing/2014/main" id="{DCA8794D-CF59-F549-B8A6-D8BAE9B41AC3}"/>
                      </a:ext>
                    </a:extLst>
                  </p:cNvPr>
                  <p:cNvPicPr/>
                  <p:nvPr/>
                </p:nvPicPr>
                <p:blipFill>
                  <a:blip r:embed="rId133"/>
                  <a:stretch>
                    <a:fillRect/>
                  </a:stretch>
                </p:blipFill>
                <p:spPr>
                  <a:xfrm>
                    <a:off x="6626903" y="4123107"/>
                    <a:ext cx="68337"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9" name="Ink 148">
                    <a:extLst>
                      <a:ext uri="{FF2B5EF4-FFF2-40B4-BE49-F238E27FC236}">
                        <a16:creationId xmlns:a16="http://schemas.microsoft.com/office/drawing/2014/main" id="{96A5D0A9-B388-D44C-A25F-24A61418B316}"/>
                      </a:ext>
                    </a:extLst>
                  </p14:cNvPr>
                  <p14:cNvContentPartPr/>
                  <p14:nvPr/>
                </p14:nvContentPartPr>
                <p14:xfrm>
                  <a:off x="6619493" y="4214547"/>
                  <a:ext cx="84960" cy="10800"/>
                </p14:xfrm>
              </p:contentPart>
            </mc:Choice>
            <mc:Fallback xmlns="">
              <p:pic>
                <p:nvPicPr>
                  <p:cNvPr id="149" name="Ink 148">
                    <a:extLst>
                      <a:ext uri="{FF2B5EF4-FFF2-40B4-BE49-F238E27FC236}">
                        <a16:creationId xmlns:a16="http://schemas.microsoft.com/office/drawing/2014/main" id="{96A5D0A9-B388-D44C-A25F-24A61418B316}"/>
                      </a:ext>
                    </a:extLst>
                  </p:cNvPr>
                  <p:cNvPicPr/>
                  <p:nvPr/>
                </p:nvPicPr>
                <p:blipFill>
                  <a:blip r:embed="rId135"/>
                  <a:stretch>
                    <a:fillRect/>
                  </a:stretch>
                </p:blipFill>
                <p:spPr>
                  <a:xfrm>
                    <a:off x="6604078" y="4198533"/>
                    <a:ext cx="115431" cy="42455"/>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50" name="Ink 149">
                    <a:extLst>
                      <a:ext uri="{FF2B5EF4-FFF2-40B4-BE49-F238E27FC236}">
                        <a16:creationId xmlns:a16="http://schemas.microsoft.com/office/drawing/2014/main" id="{ED1EE1E8-CF48-1E4E-83ED-EFE88A768816}"/>
                      </a:ext>
                    </a:extLst>
                  </p14:cNvPr>
                  <p14:cNvContentPartPr/>
                  <p14:nvPr/>
                </p14:nvContentPartPr>
                <p14:xfrm>
                  <a:off x="6731813" y="4181787"/>
                  <a:ext cx="36360" cy="50760"/>
                </p14:xfrm>
              </p:contentPart>
            </mc:Choice>
            <mc:Fallback xmlns="">
              <p:pic>
                <p:nvPicPr>
                  <p:cNvPr id="150" name="Ink 149">
                    <a:extLst>
                      <a:ext uri="{FF2B5EF4-FFF2-40B4-BE49-F238E27FC236}">
                        <a16:creationId xmlns:a16="http://schemas.microsoft.com/office/drawing/2014/main" id="{ED1EE1E8-CF48-1E4E-83ED-EFE88A768816}"/>
                      </a:ext>
                    </a:extLst>
                  </p:cNvPr>
                  <p:cNvPicPr/>
                  <p:nvPr/>
                </p:nvPicPr>
                <p:blipFill>
                  <a:blip r:embed="rId137"/>
                  <a:stretch>
                    <a:fillRect/>
                  </a:stretch>
                </p:blipFill>
                <p:spPr>
                  <a:xfrm>
                    <a:off x="6716485" y="4166307"/>
                    <a:ext cx="6666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51" name="Ink 150">
                    <a:extLst>
                      <a:ext uri="{FF2B5EF4-FFF2-40B4-BE49-F238E27FC236}">
                        <a16:creationId xmlns:a16="http://schemas.microsoft.com/office/drawing/2014/main" id="{49283E04-DFA5-6143-B1E5-51CAB7832291}"/>
                      </a:ext>
                    </a:extLst>
                  </p14:cNvPr>
                  <p14:cNvContentPartPr/>
                  <p14:nvPr/>
                </p14:nvContentPartPr>
                <p14:xfrm>
                  <a:off x="6804893" y="4177827"/>
                  <a:ext cx="70200" cy="61560"/>
                </p14:xfrm>
              </p:contentPart>
            </mc:Choice>
            <mc:Fallback xmlns="">
              <p:pic>
                <p:nvPicPr>
                  <p:cNvPr id="151" name="Ink 150">
                    <a:extLst>
                      <a:ext uri="{FF2B5EF4-FFF2-40B4-BE49-F238E27FC236}">
                        <a16:creationId xmlns:a16="http://schemas.microsoft.com/office/drawing/2014/main" id="{49283E04-DFA5-6143-B1E5-51CAB7832291}"/>
                      </a:ext>
                    </a:extLst>
                  </p:cNvPr>
                  <p:cNvPicPr/>
                  <p:nvPr/>
                </p:nvPicPr>
                <p:blipFill>
                  <a:blip r:embed="rId139"/>
                  <a:stretch>
                    <a:fillRect/>
                  </a:stretch>
                </p:blipFill>
                <p:spPr>
                  <a:xfrm>
                    <a:off x="6789413" y="4162347"/>
                    <a:ext cx="1008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52" name="Ink 151">
                    <a:extLst>
                      <a:ext uri="{FF2B5EF4-FFF2-40B4-BE49-F238E27FC236}">
                        <a16:creationId xmlns:a16="http://schemas.microsoft.com/office/drawing/2014/main" id="{8D99F7A7-DF86-4547-9BF8-18D2704F0D39}"/>
                      </a:ext>
                    </a:extLst>
                  </p14:cNvPr>
                  <p14:cNvContentPartPr/>
                  <p14:nvPr/>
                </p14:nvContentPartPr>
                <p14:xfrm>
                  <a:off x="6886973" y="4163427"/>
                  <a:ext cx="137880" cy="68040"/>
                </p14:xfrm>
              </p:contentPart>
            </mc:Choice>
            <mc:Fallback xmlns="">
              <p:pic>
                <p:nvPicPr>
                  <p:cNvPr id="152" name="Ink 151">
                    <a:extLst>
                      <a:ext uri="{FF2B5EF4-FFF2-40B4-BE49-F238E27FC236}">
                        <a16:creationId xmlns:a16="http://schemas.microsoft.com/office/drawing/2014/main" id="{8D99F7A7-DF86-4547-9BF8-18D2704F0D39}"/>
                      </a:ext>
                    </a:extLst>
                  </p:cNvPr>
                  <p:cNvPicPr/>
                  <p:nvPr/>
                </p:nvPicPr>
                <p:blipFill>
                  <a:blip r:embed="rId141"/>
                  <a:stretch>
                    <a:fillRect/>
                  </a:stretch>
                </p:blipFill>
                <p:spPr>
                  <a:xfrm>
                    <a:off x="6871533" y="4147947"/>
                    <a:ext cx="1684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53" name="Ink 152">
                    <a:extLst>
                      <a:ext uri="{FF2B5EF4-FFF2-40B4-BE49-F238E27FC236}">
                        <a16:creationId xmlns:a16="http://schemas.microsoft.com/office/drawing/2014/main" id="{CBAAA5CA-0437-AA46-9EB2-17C34CAF0984}"/>
                      </a:ext>
                    </a:extLst>
                  </p14:cNvPr>
                  <p14:cNvContentPartPr/>
                  <p14:nvPr/>
                </p14:nvContentPartPr>
                <p14:xfrm>
                  <a:off x="7050053" y="4136787"/>
                  <a:ext cx="48600" cy="71280"/>
                </p14:xfrm>
              </p:contentPart>
            </mc:Choice>
            <mc:Fallback xmlns="">
              <p:pic>
                <p:nvPicPr>
                  <p:cNvPr id="153" name="Ink 152">
                    <a:extLst>
                      <a:ext uri="{FF2B5EF4-FFF2-40B4-BE49-F238E27FC236}">
                        <a16:creationId xmlns:a16="http://schemas.microsoft.com/office/drawing/2014/main" id="{CBAAA5CA-0437-AA46-9EB2-17C34CAF0984}"/>
                      </a:ext>
                    </a:extLst>
                  </p:cNvPr>
                  <p:cNvPicPr/>
                  <p:nvPr/>
                </p:nvPicPr>
                <p:blipFill>
                  <a:blip r:embed="rId143"/>
                  <a:stretch>
                    <a:fillRect/>
                  </a:stretch>
                </p:blipFill>
                <p:spPr>
                  <a:xfrm>
                    <a:off x="7034573" y="4121228"/>
                    <a:ext cx="79200" cy="102035"/>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144">
            <p14:nvContentPartPr>
              <p14:cNvPr id="156" name="Ink 155">
                <a:extLst>
                  <a:ext uri="{FF2B5EF4-FFF2-40B4-BE49-F238E27FC236}">
                    <a16:creationId xmlns:a16="http://schemas.microsoft.com/office/drawing/2014/main" id="{18B02F15-0176-BE4F-8925-6E72C803690B}"/>
                  </a:ext>
                </a:extLst>
              </p14:cNvPr>
              <p14:cNvContentPartPr/>
              <p14:nvPr/>
            </p14:nvContentPartPr>
            <p14:xfrm>
              <a:off x="7129253" y="4073067"/>
              <a:ext cx="74160" cy="203760"/>
            </p14:xfrm>
          </p:contentPart>
        </mc:Choice>
        <mc:Fallback xmlns="">
          <p:pic>
            <p:nvPicPr>
              <p:cNvPr id="156" name="Ink 155">
                <a:extLst>
                  <a:ext uri="{FF2B5EF4-FFF2-40B4-BE49-F238E27FC236}">
                    <a16:creationId xmlns:a16="http://schemas.microsoft.com/office/drawing/2014/main" id="{18B02F15-0176-BE4F-8925-6E72C803690B}"/>
                  </a:ext>
                </a:extLst>
              </p:cNvPr>
              <p:cNvPicPr/>
              <p:nvPr/>
            </p:nvPicPr>
            <p:blipFill>
              <a:blip r:embed="rId145"/>
              <a:stretch>
                <a:fillRect/>
              </a:stretch>
            </p:blipFill>
            <p:spPr>
              <a:xfrm>
                <a:off x="7113773" y="4057587"/>
                <a:ext cx="104760" cy="234360"/>
              </a:xfrm>
              <a:prstGeom prst="rect">
                <a:avLst/>
              </a:prstGeom>
            </p:spPr>
          </p:pic>
        </mc:Fallback>
      </mc:AlternateContent>
      <p:grpSp>
        <p:nvGrpSpPr>
          <p:cNvPr id="164" name="Group 163">
            <a:extLst>
              <a:ext uri="{FF2B5EF4-FFF2-40B4-BE49-F238E27FC236}">
                <a16:creationId xmlns:a16="http://schemas.microsoft.com/office/drawing/2014/main" id="{EDE72BDD-2A59-BE43-90D2-7B80F88B118B}"/>
              </a:ext>
            </a:extLst>
          </p:cNvPr>
          <p:cNvGrpSpPr/>
          <p:nvPr/>
        </p:nvGrpSpPr>
        <p:grpSpPr>
          <a:xfrm>
            <a:off x="7955599" y="2326301"/>
            <a:ext cx="14400" cy="123120"/>
            <a:chOff x="7955599" y="2326301"/>
            <a:chExt cx="14400" cy="123120"/>
          </a:xfrm>
        </p:grpSpPr>
        <mc:AlternateContent xmlns:mc="http://schemas.openxmlformats.org/markup-compatibility/2006" xmlns:p14="http://schemas.microsoft.com/office/powerpoint/2010/main">
          <mc:Choice Requires="p14">
            <p:contentPart p14:bwMode="auto" r:id="rId146">
              <p14:nvContentPartPr>
                <p14:cNvPr id="161" name="Ink 160">
                  <a:extLst>
                    <a:ext uri="{FF2B5EF4-FFF2-40B4-BE49-F238E27FC236}">
                      <a16:creationId xmlns:a16="http://schemas.microsoft.com/office/drawing/2014/main" id="{D95CC46A-262C-6F4E-83F3-97FA9246A065}"/>
                    </a:ext>
                  </a:extLst>
                </p14:cNvPr>
                <p14:cNvContentPartPr/>
                <p14:nvPr/>
              </p14:nvContentPartPr>
              <p14:xfrm>
                <a:off x="7955599" y="2326301"/>
                <a:ext cx="14400" cy="14400"/>
              </p14:xfrm>
            </p:contentPart>
          </mc:Choice>
          <mc:Fallback xmlns="">
            <p:pic>
              <p:nvPicPr>
                <p:cNvPr id="161" name="Ink 160">
                  <a:extLst>
                    <a:ext uri="{FF2B5EF4-FFF2-40B4-BE49-F238E27FC236}">
                      <a16:creationId xmlns:a16="http://schemas.microsoft.com/office/drawing/2014/main" id="{D95CC46A-262C-6F4E-83F3-97FA9246A065}"/>
                    </a:ext>
                  </a:extLst>
                </p:cNvPr>
                <p:cNvPicPr/>
                <p:nvPr/>
              </p:nvPicPr>
              <p:blipFill>
                <a:blip r:embed="rId147"/>
                <a:stretch>
                  <a:fillRect/>
                </a:stretch>
              </p:blipFill>
              <p:spPr>
                <a:xfrm>
                  <a:off x="7940497" y="2310821"/>
                  <a:ext cx="44254"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62" name="Ink 161">
                  <a:extLst>
                    <a:ext uri="{FF2B5EF4-FFF2-40B4-BE49-F238E27FC236}">
                      <a16:creationId xmlns:a16="http://schemas.microsoft.com/office/drawing/2014/main" id="{BA21D4F7-00BB-C645-B26B-43FEBE4BED3D}"/>
                    </a:ext>
                  </a:extLst>
                </p14:cNvPr>
                <p14:cNvContentPartPr/>
                <p14:nvPr/>
              </p14:nvContentPartPr>
              <p14:xfrm>
                <a:off x="7964959" y="2382821"/>
                <a:ext cx="5040" cy="9720"/>
              </p14:xfrm>
            </p:contentPart>
          </mc:Choice>
          <mc:Fallback xmlns="">
            <p:pic>
              <p:nvPicPr>
                <p:cNvPr id="162" name="Ink 161">
                  <a:extLst>
                    <a:ext uri="{FF2B5EF4-FFF2-40B4-BE49-F238E27FC236}">
                      <a16:creationId xmlns:a16="http://schemas.microsoft.com/office/drawing/2014/main" id="{BA21D4F7-00BB-C645-B26B-43FEBE4BED3D}"/>
                    </a:ext>
                  </a:extLst>
                </p:cNvPr>
                <p:cNvPicPr/>
                <p:nvPr/>
              </p:nvPicPr>
              <p:blipFill>
                <a:blip r:embed="rId149"/>
                <a:stretch>
                  <a:fillRect/>
                </a:stretch>
              </p:blipFill>
              <p:spPr>
                <a:xfrm>
                  <a:off x="7949479" y="2367341"/>
                  <a:ext cx="356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63" name="Ink 162">
                  <a:extLst>
                    <a:ext uri="{FF2B5EF4-FFF2-40B4-BE49-F238E27FC236}">
                      <a16:creationId xmlns:a16="http://schemas.microsoft.com/office/drawing/2014/main" id="{2CB35540-6347-0746-A158-C44A2FF57212}"/>
                    </a:ext>
                  </a:extLst>
                </p14:cNvPr>
                <p14:cNvContentPartPr/>
                <p14:nvPr/>
              </p14:nvContentPartPr>
              <p14:xfrm>
                <a:off x="7955959" y="2449061"/>
                <a:ext cx="9360" cy="360"/>
              </p14:xfrm>
            </p:contentPart>
          </mc:Choice>
          <mc:Fallback xmlns="">
            <p:pic>
              <p:nvPicPr>
                <p:cNvPr id="163" name="Ink 162">
                  <a:extLst>
                    <a:ext uri="{FF2B5EF4-FFF2-40B4-BE49-F238E27FC236}">
                      <a16:creationId xmlns:a16="http://schemas.microsoft.com/office/drawing/2014/main" id="{2CB35540-6347-0746-A158-C44A2FF57212}"/>
                    </a:ext>
                  </a:extLst>
                </p:cNvPr>
                <p:cNvPicPr/>
                <p:nvPr/>
              </p:nvPicPr>
              <p:blipFill>
                <a:blip r:embed="rId151"/>
                <a:stretch>
                  <a:fillRect/>
                </a:stretch>
              </p:blipFill>
              <p:spPr>
                <a:xfrm>
                  <a:off x="7940479" y="2433581"/>
                  <a:ext cx="39960" cy="30960"/>
                </a:xfrm>
                <a:prstGeom prst="rect">
                  <a:avLst/>
                </a:prstGeom>
              </p:spPr>
            </p:pic>
          </mc:Fallback>
        </mc:AlternateContent>
      </p:grpSp>
      <p:grpSp>
        <p:nvGrpSpPr>
          <p:cNvPr id="168" name="Group 167">
            <a:extLst>
              <a:ext uri="{FF2B5EF4-FFF2-40B4-BE49-F238E27FC236}">
                <a16:creationId xmlns:a16="http://schemas.microsoft.com/office/drawing/2014/main" id="{56980100-3DEE-404E-84DF-A7EA00C1EF04}"/>
              </a:ext>
            </a:extLst>
          </p:cNvPr>
          <p:cNvGrpSpPr/>
          <p:nvPr/>
        </p:nvGrpSpPr>
        <p:grpSpPr>
          <a:xfrm>
            <a:off x="7955599" y="3567221"/>
            <a:ext cx="14400" cy="178920"/>
            <a:chOff x="7955599" y="3567221"/>
            <a:chExt cx="14400" cy="178920"/>
          </a:xfrm>
        </p:grpSpPr>
        <mc:AlternateContent xmlns:mc="http://schemas.openxmlformats.org/markup-compatibility/2006" xmlns:p14="http://schemas.microsoft.com/office/powerpoint/2010/main">
          <mc:Choice Requires="p14">
            <p:contentPart p14:bwMode="auto" r:id="rId152">
              <p14:nvContentPartPr>
                <p14:cNvPr id="165" name="Ink 164">
                  <a:extLst>
                    <a:ext uri="{FF2B5EF4-FFF2-40B4-BE49-F238E27FC236}">
                      <a16:creationId xmlns:a16="http://schemas.microsoft.com/office/drawing/2014/main" id="{B046DB70-C887-8249-AB41-CECF0BA5218D}"/>
                    </a:ext>
                  </a:extLst>
                </p14:cNvPr>
                <p14:cNvContentPartPr/>
                <p14:nvPr/>
              </p14:nvContentPartPr>
              <p14:xfrm>
                <a:off x="7955599" y="3567221"/>
                <a:ext cx="14400" cy="23400"/>
              </p14:xfrm>
            </p:contentPart>
          </mc:Choice>
          <mc:Fallback xmlns="">
            <p:pic>
              <p:nvPicPr>
                <p:cNvPr id="165" name="Ink 164">
                  <a:extLst>
                    <a:ext uri="{FF2B5EF4-FFF2-40B4-BE49-F238E27FC236}">
                      <a16:creationId xmlns:a16="http://schemas.microsoft.com/office/drawing/2014/main" id="{B046DB70-C887-8249-AB41-CECF0BA5218D}"/>
                    </a:ext>
                  </a:extLst>
                </p:cNvPr>
                <p:cNvPicPr/>
                <p:nvPr/>
              </p:nvPicPr>
              <p:blipFill>
                <a:blip r:embed="rId153"/>
                <a:stretch>
                  <a:fillRect/>
                </a:stretch>
              </p:blipFill>
              <p:spPr>
                <a:xfrm>
                  <a:off x="7940497" y="3551741"/>
                  <a:ext cx="44254"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66" name="Ink 165">
                  <a:extLst>
                    <a:ext uri="{FF2B5EF4-FFF2-40B4-BE49-F238E27FC236}">
                      <a16:creationId xmlns:a16="http://schemas.microsoft.com/office/drawing/2014/main" id="{38A0E2BC-44FB-1D40-A1B1-B1A2ABD24587}"/>
                    </a:ext>
                  </a:extLst>
                </p14:cNvPr>
                <p14:cNvContentPartPr/>
                <p14:nvPr/>
              </p14:nvContentPartPr>
              <p14:xfrm>
                <a:off x="7964959" y="3628061"/>
                <a:ext cx="360" cy="19080"/>
              </p14:xfrm>
            </p:contentPart>
          </mc:Choice>
          <mc:Fallback xmlns="">
            <p:pic>
              <p:nvPicPr>
                <p:cNvPr id="166" name="Ink 165">
                  <a:extLst>
                    <a:ext uri="{FF2B5EF4-FFF2-40B4-BE49-F238E27FC236}">
                      <a16:creationId xmlns:a16="http://schemas.microsoft.com/office/drawing/2014/main" id="{38A0E2BC-44FB-1D40-A1B1-B1A2ABD24587}"/>
                    </a:ext>
                  </a:extLst>
                </p:cNvPr>
                <p:cNvPicPr/>
                <p:nvPr/>
              </p:nvPicPr>
              <p:blipFill>
                <a:blip r:embed="rId155"/>
                <a:stretch>
                  <a:fillRect/>
                </a:stretch>
              </p:blipFill>
              <p:spPr>
                <a:xfrm>
                  <a:off x="7949479" y="3612868"/>
                  <a:ext cx="30960" cy="49113"/>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67" name="Ink 166">
                  <a:extLst>
                    <a:ext uri="{FF2B5EF4-FFF2-40B4-BE49-F238E27FC236}">
                      <a16:creationId xmlns:a16="http://schemas.microsoft.com/office/drawing/2014/main" id="{9654F07A-E9A1-EF45-9479-DA96FFA27BA4}"/>
                    </a:ext>
                  </a:extLst>
                </p14:cNvPr>
                <p14:cNvContentPartPr/>
                <p14:nvPr/>
              </p14:nvContentPartPr>
              <p14:xfrm>
                <a:off x="7960279" y="3736421"/>
                <a:ext cx="5040" cy="9720"/>
              </p14:xfrm>
            </p:contentPart>
          </mc:Choice>
          <mc:Fallback xmlns="">
            <p:pic>
              <p:nvPicPr>
                <p:cNvPr id="167" name="Ink 166">
                  <a:extLst>
                    <a:ext uri="{FF2B5EF4-FFF2-40B4-BE49-F238E27FC236}">
                      <a16:creationId xmlns:a16="http://schemas.microsoft.com/office/drawing/2014/main" id="{9654F07A-E9A1-EF45-9479-DA96FFA27BA4}"/>
                    </a:ext>
                  </a:extLst>
                </p:cNvPr>
                <p:cNvPicPr/>
                <p:nvPr/>
              </p:nvPicPr>
              <p:blipFill>
                <a:blip r:embed="rId157"/>
                <a:stretch>
                  <a:fillRect/>
                </a:stretch>
              </p:blipFill>
              <p:spPr>
                <a:xfrm>
                  <a:off x="7945831" y="3721494"/>
                  <a:ext cx="33600" cy="3922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8">
            <p14:nvContentPartPr>
              <p14:cNvPr id="169" name="Ink 168">
                <a:extLst>
                  <a:ext uri="{FF2B5EF4-FFF2-40B4-BE49-F238E27FC236}">
                    <a16:creationId xmlns:a16="http://schemas.microsoft.com/office/drawing/2014/main" id="{C90380FF-D7EE-6D4B-B61E-8F00F6512708}"/>
                  </a:ext>
                </a:extLst>
              </p14:cNvPr>
              <p14:cNvContentPartPr/>
              <p14:nvPr/>
            </p14:nvContentPartPr>
            <p14:xfrm>
              <a:off x="7960279" y="4830461"/>
              <a:ext cx="9720" cy="28800"/>
            </p14:xfrm>
          </p:contentPart>
        </mc:Choice>
        <mc:Fallback xmlns="">
          <p:pic>
            <p:nvPicPr>
              <p:cNvPr id="169" name="Ink 168">
                <a:extLst>
                  <a:ext uri="{FF2B5EF4-FFF2-40B4-BE49-F238E27FC236}">
                    <a16:creationId xmlns:a16="http://schemas.microsoft.com/office/drawing/2014/main" id="{C90380FF-D7EE-6D4B-B61E-8F00F6512708}"/>
                  </a:ext>
                </a:extLst>
              </p:cNvPr>
              <p:cNvPicPr/>
              <p:nvPr/>
            </p:nvPicPr>
            <p:blipFill>
              <a:blip r:embed="rId159"/>
              <a:stretch>
                <a:fillRect/>
              </a:stretch>
            </p:blipFill>
            <p:spPr>
              <a:xfrm>
                <a:off x="7945352" y="4814785"/>
                <a:ext cx="39227" cy="59787"/>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70" name="Ink 169">
                <a:extLst>
                  <a:ext uri="{FF2B5EF4-FFF2-40B4-BE49-F238E27FC236}">
                    <a16:creationId xmlns:a16="http://schemas.microsoft.com/office/drawing/2014/main" id="{667F182B-A60A-584E-AF20-A8CB13B0B397}"/>
                  </a:ext>
                </a:extLst>
              </p14:cNvPr>
              <p14:cNvContentPartPr/>
              <p14:nvPr/>
            </p14:nvContentPartPr>
            <p14:xfrm>
              <a:off x="7969639" y="4967261"/>
              <a:ext cx="14400" cy="33480"/>
            </p14:xfrm>
          </p:contentPart>
        </mc:Choice>
        <mc:Fallback xmlns="">
          <p:pic>
            <p:nvPicPr>
              <p:cNvPr id="170" name="Ink 169">
                <a:extLst>
                  <a:ext uri="{FF2B5EF4-FFF2-40B4-BE49-F238E27FC236}">
                    <a16:creationId xmlns:a16="http://schemas.microsoft.com/office/drawing/2014/main" id="{667F182B-A60A-584E-AF20-A8CB13B0B397}"/>
                  </a:ext>
                </a:extLst>
              </p:cNvPr>
              <p:cNvPicPr/>
              <p:nvPr/>
            </p:nvPicPr>
            <p:blipFill>
              <a:blip r:embed="rId161"/>
              <a:stretch>
                <a:fillRect/>
              </a:stretch>
            </p:blipFill>
            <p:spPr>
              <a:xfrm>
                <a:off x="7954159" y="4951781"/>
                <a:ext cx="4500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71" name="Ink 170">
                <a:extLst>
                  <a:ext uri="{FF2B5EF4-FFF2-40B4-BE49-F238E27FC236}">
                    <a16:creationId xmlns:a16="http://schemas.microsoft.com/office/drawing/2014/main" id="{C82FE78A-13B1-3D4F-BC6F-8D5A76ED96B6}"/>
                  </a:ext>
                </a:extLst>
              </p14:cNvPr>
              <p14:cNvContentPartPr/>
              <p14:nvPr/>
            </p14:nvContentPartPr>
            <p14:xfrm>
              <a:off x="7983679" y="5104061"/>
              <a:ext cx="9720" cy="5040"/>
            </p14:xfrm>
          </p:contentPart>
        </mc:Choice>
        <mc:Fallback xmlns="">
          <p:pic>
            <p:nvPicPr>
              <p:cNvPr id="171" name="Ink 170">
                <a:extLst>
                  <a:ext uri="{FF2B5EF4-FFF2-40B4-BE49-F238E27FC236}">
                    <a16:creationId xmlns:a16="http://schemas.microsoft.com/office/drawing/2014/main" id="{C82FE78A-13B1-3D4F-BC6F-8D5A76ED96B6}"/>
                  </a:ext>
                </a:extLst>
              </p:cNvPr>
              <p:cNvPicPr/>
              <p:nvPr/>
            </p:nvPicPr>
            <p:blipFill>
              <a:blip r:embed="rId163"/>
              <a:stretch>
                <a:fillRect/>
              </a:stretch>
            </p:blipFill>
            <p:spPr>
              <a:xfrm>
                <a:off x="7968199" y="5088581"/>
                <a:ext cx="40320" cy="35640"/>
              </a:xfrm>
              <a:prstGeom prst="rect">
                <a:avLst/>
              </a:prstGeom>
            </p:spPr>
          </p:pic>
        </mc:Fallback>
      </mc:AlternateContent>
      <p:grpSp>
        <p:nvGrpSpPr>
          <p:cNvPr id="175" name="Group 174">
            <a:extLst>
              <a:ext uri="{FF2B5EF4-FFF2-40B4-BE49-F238E27FC236}">
                <a16:creationId xmlns:a16="http://schemas.microsoft.com/office/drawing/2014/main" id="{40D901C8-73B8-CA46-B525-4EC6097385D5}"/>
              </a:ext>
            </a:extLst>
          </p:cNvPr>
          <p:cNvGrpSpPr/>
          <p:nvPr/>
        </p:nvGrpSpPr>
        <p:grpSpPr>
          <a:xfrm>
            <a:off x="7879999" y="39221"/>
            <a:ext cx="33480" cy="226800"/>
            <a:chOff x="7879999" y="39221"/>
            <a:chExt cx="33480" cy="226800"/>
          </a:xfrm>
        </p:grpSpPr>
        <mc:AlternateContent xmlns:mc="http://schemas.openxmlformats.org/markup-compatibility/2006" xmlns:p14="http://schemas.microsoft.com/office/powerpoint/2010/main">
          <mc:Choice Requires="p14">
            <p:contentPart p14:bwMode="auto" r:id="rId164">
              <p14:nvContentPartPr>
                <p14:cNvPr id="172" name="Ink 171">
                  <a:extLst>
                    <a:ext uri="{FF2B5EF4-FFF2-40B4-BE49-F238E27FC236}">
                      <a16:creationId xmlns:a16="http://schemas.microsoft.com/office/drawing/2014/main" id="{1D965EFC-0071-5849-8870-B121B3829060}"/>
                    </a:ext>
                  </a:extLst>
                </p14:cNvPr>
                <p14:cNvContentPartPr/>
                <p14:nvPr/>
              </p14:nvContentPartPr>
              <p14:xfrm>
                <a:off x="7879999" y="39221"/>
                <a:ext cx="9720" cy="38160"/>
              </p14:xfrm>
            </p:contentPart>
          </mc:Choice>
          <mc:Fallback xmlns="">
            <p:pic>
              <p:nvPicPr>
                <p:cNvPr id="172" name="Ink 171">
                  <a:extLst>
                    <a:ext uri="{FF2B5EF4-FFF2-40B4-BE49-F238E27FC236}">
                      <a16:creationId xmlns:a16="http://schemas.microsoft.com/office/drawing/2014/main" id="{1D965EFC-0071-5849-8870-B121B3829060}"/>
                    </a:ext>
                  </a:extLst>
                </p:cNvPr>
                <p:cNvPicPr/>
                <p:nvPr/>
              </p:nvPicPr>
              <p:blipFill>
                <a:blip r:embed="rId165"/>
                <a:stretch>
                  <a:fillRect/>
                </a:stretch>
              </p:blipFill>
              <p:spPr>
                <a:xfrm>
                  <a:off x="7864519" y="23741"/>
                  <a:ext cx="4032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73" name="Ink 172">
                  <a:extLst>
                    <a:ext uri="{FF2B5EF4-FFF2-40B4-BE49-F238E27FC236}">
                      <a16:creationId xmlns:a16="http://schemas.microsoft.com/office/drawing/2014/main" id="{EFE7BAA9-D574-D44A-97EA-B205E44B4BDB}"/>
                    </a:ext>
                  </a:extLst>
                </p14:cNvPr>
                <p14:cNvContentPartPr/>
                <p14:nvPr/>
              </p14:nvContentPartPr>
              <p14:xfrm>
                <a:off x="7889719" y="161981"/>
                <a:ext cx="14400" cy="19080"/>
              </p14:xfrm>
            </p:contentPart>
          </mc:Choice>
          <mc:Fallback xmlns="">
            <p:pic>
              <p:nvPicPr>
                <p:cNvPr id="173" name="Ink 172">
                  <a:extLst>
                    <a:ext uri="{FF2B5EF4-FFF2-40B4-BE49-F238E27FC236}">
                      <a16:creationId xmlns:a16="http://schemas.microsoft.com/office/drawing/2014/main" id="{EFE7BAA9-D574-D44A-97EA-B205E44B4BDB}"/>
                    </a:ext>
                  </a:extLst>
                </p:cNvPr>
                <p:cNvPicPr/>
                <p:nvPr/>
              </p:nvPicPr>
              <p:blipFill>
                <a:blip r:embed="rId167"/>
                <a:stretch>
                  <a:fillRect/>
                </a:stretch>
              </p:blipFill>
              <p:spPr>
                <a:xfrm>
                  <a:off x="7874239" y="146788"/>
                  <a:ext cx="45000" cy="49113"/>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74" name="Ink 173">
                  <a:extLst>
                    <a:ext uri="{FF2B5EF4-FFF2-40B4-BE49-F238E27FC236}">
                      <a16:creationId xmlns:a16="http://schemas.microsoft.com/office/drawing/2014/main" id="{CA3A3C24-5350-F149-A7F7-1E6338CCD1ED}"/>
                    </a:ext>
                  </a:extLst>
                </p14:cNvPr>
                <p14:cNvContentPartPr/>
                <p14:nvPr/>
              </p14:nvContentPartPr>
              <p14:xfrm>
                <a:off x="7903759" y="237221"/>
                <a:ext cx="9720" cy="28800"/>
              </p14:xfrm>
            </p:contentPart>
          </mc:Choice>
          <mc:Fallback xmlns="">
            <p:pic>
              <p:nvPicPr>
                <p:cNvPr id="174" name="Ink 173">
                  <a:extLst>
                    <a:ext uri="{FF2B5EF4-FFF2-40B4-BE49-F238E27FC236}">
                      <a16:creationId xmlns:a16="http://schemas.microsoft.com/office/drawing/2014/main" id="{CA3A3C24-5350-F149-A7F7-1E6338CCD1ED}"/>
                    </a:ext>
                  </a:extLst>
                </p:cNvPr>
                <p:cNvPicPr/>
                <p:nvPr/>
              </p:nvPicPr>
              <p:blipFill>
                <a:blip r:embed="rId169"/>
                <a:stretch>
                  <a:fillRect/>
                </a:stretch>
              </p:blipFill>
              <p:spPr>
                <a:xfrm>
                  <a:off x="7888832" y="221741"/>
                  <a:ext cx="39227" cy="59400"/>
                </a:xfrm>
                <a:prstGeom prst="rect">
                  <a:avLst/>
                </a:prstGeom>
              </p:spPr>
            </p:pic>
          </mc:Fallback>
        </mc:AlternateContent>
      </p:grpSp>
    </p:spTree>
    <p:extLst>
      <p:ext uri="{BB962C8B-B14F-4D97-AF65-F5344CB8AC3E}">
        <p14:creationId xmlns:p14="http://schemas.microsoft.com/office/powerpoint/2010/main" val="81771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355E-45B5-D148-93DE-413D8B298EED}"/>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324E469D-25D3-7746-9C30-E7694F62AD4B}"/>
              </a:ext>
            </a:extLst>
          </p:cNvPr>
          <p:cNvSpPr>
            <a:spLocks noGrp="1"/>
          </p:cNvSpPr>
          <p:nvPr>
            <p:ph type="body" idx="1"/>
          </p:nvPr>
        </p:nvSpPr>
        <p:spPr/>
        <p:txBody>
          <a:bodyPr/>
          <a:lstStyle/>
          <a:p>
            <a:endParaRPr lang="en-US"/>
          </a:p>
        </p:txBody>
      </p:sp>
      <p:sp>
        <p:nvSpPr>
          <p:cNvPr id="37" name="Rectangle 36">
            <a:extLst>
              <a:ext uri="{FF2B5EF4-FFF2-40B4-BE49-F238E27FC236}">
                <a16:creationId xmlns:a16="http://schemas.microsoft.com/office/drawing/2014/main" id="{B59A882D-3946-3C48-8C9A-C6F8707A315A}"/>
              </a:ext>
            </a:extLst>
          </p:cNvPr>
          <p:cNvSpPr/>
          <p:nvPr/>
        </p:nvSpPr>
        <p:spPr>
          <a:xfrm>
            <a:off x="131298" y="236580"/>
            <a:ext cx="7047076" cy="523220"/>
          </a:xfrm>
          <a:prstGeom prst="rect">
            <a:avLst/>
          </a:prstGeom>
        </p:spPr>
        <p:txBody>
          <a:bodyPr wrap="square">
            <a:spAutoFit/>
          </a:bodyPr>
          <a:lstStyle/>
          <a:p>
            <a:r>
              <a:rPr lang="en-US">
                <a:latin typeface="Lato" panose="020F0502020204030203" pitchFamily="34" charset="0"/>
                <a:ea typeface="Lato" panose="020F0502020204030203" pitchFamily="34" charset="0"/>
                <a:cs typeface="Lato" panose="020F0502020204030203" pitchFamily="34" charset="0"/>
              </a:rPr>
              <a:t>Note: As the limit in segment table now refers to the limit of pages in the corresponding page table, memory error that is in page boundary is now "not catchable". </a:t>
            </a:r>
          </a:p>
        </p:txBody>
      </p:sp>
      <p:pic>
        <p:nvPicPr>
          <p:cNvPr id="36" name="Picture 35">
            <a:extLst>
              <a:ext uri="{FF2B5EF4-FFF2-40B4-BE49-F238E27FC236}">
                <a16:creationId xmlns:a16="http://schemas.microsoft.com/office/drawing/2014/main" id="{DAA27B27-A331-0E4F-BF1B-DA782EB00F02}"/>
              </a:ext>
            </a:extLst>
          </p:cNvPr>
          <p:cNvPicPr>
            <a:picLocks noChangeAspect="1"/>
          </p:cNvPicPr>
          <p:nvPr/>
        </p:nvPicPr>
        <p:blipFill>
          <a:blip r:embed="rId3"/>
          <a:stretch>
            <a:fillRect/>
          </a:stretch>
        </p:blipFill>
        <p:spPr>
          <a:xfrm>
            <a:off x="696891" y="914168"/>
            <a:ext cx="5779942" cy="1602097"/>
          </a:xfrm>
          <a:prstGeom prst="rect">
            <a:avLst/>
          </a:prstGeom>
        </p:spPr>
      </p:pic>
      <p:sp>
        <p:nvSpPr>
          <p:cNvPr id="38" name="Rectangle 37">
            <a:extLst>
              <a:ext uri="{FF2B5EF4-FFF2-40B4-BE49-F238E27FC236}">
                <a16:creationId xmlns:a16="http://schemas.microsoft.com/office/drawing/2014/main" id="{5E54827D-5F29-8E40-8103-0F48BAD061AE}"/>
              </a:ext>
            </a:extLst>
          </p:cNvPr>
          <p:cNvSpPr/>
          <p:nvPr/>
        </p:nvSpPr>
        <p:spPr>
          <a:xfrm>
            <a:off x="2222390" y="2793241"/>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39" name="Rectangle 38">
            <a:extLst>
              <a:ext uri="{FF2B5EF4-FFF2-40B4-BE49-F238E27FC236}">
                <a16:creationId xmlns:a16="http://schemas.microsoft.com/office/drawing/2014/main" id="{65F31DED-FACF-8849-A82A-59D0931790F1}"/>
              </a:ext>
            </a:extLst>
          </p:cNvPr>
          <p:cNvSpPr/>
          <p:nvPr/>
        </p:nvSpPr>
        <p:spPr>
          <a:xfrm>
            <a:off x="4115876" y="2797369"/>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40" name="Rectangle 39">
            <a:extLst>
              <a:ext uri="{FF2B5EF4-FFF2-40B4-BE49-F238E27FC236}">
                <a16:creationId xmlns:a16="http://schemas.microsoft.com/office/drawing/2014/main" id="{5AFE827D-668F-7747-BDF0-97C435A60A67}"/>
              </a:ext>
            </a:extLst>
          </p:cNvPr>
          <p:cNvSpPr/>
          <p:nvPr/>
        </p:nvSpPr>
        <p:spPr>
          <a:xfrm>
            <a:off x="2222390" y="3076028"/>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41" name="Rectangle 40">
            <a:extLst>
              <a:ext uri="{FF2B5EF4-FFF2-40B4-BE49-F238E27FC236}">
                <a16:creationId xmlns:a16="http://schemas.microsoft.com/office/drawing/2014/main" id="{04807F35-374B-6941-A141-67F2F23F1E59}"/>
              </a:ext>
            </a:extLst>
          </p:cNvPr>
          <p:cNvSpPr/>
          <p:nvPr/>
        </p:nvSpPr>
        <p:spPr>
          <a:xfrm>
            <a:off x="2222390" y="3364999"/>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42" name="Rectangle 41">
            <a:extLst>
              <a:ext uri="{FF2B5EF4-FFF2-40B4-BE49-F238E27FC236}">
                <a16:creationId xmlns:a16="http://schemas.microsoft.com/office/drawing/2014/main" id="{503C5FC4-DEB1-AA42-B633-F92693C4FA83}"/>
              </a:ext>
            </a:extLst>
          </p:cNvPr>
          <p:cNvSpPr/>
          <p:nvPr/>
        </p:nvSpPr>
        <p:spPr>
          <a:xfrm>
            <a:off x="2222390" y="3653970"/>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43" name="Rectangle 42">
            <a:extLst>
              <a:ext uri="{FF2B5EF4-FFF2-40B4-BE49-F238E27FC236}">
                <a16:creationId xmlns:a16="http://schemas.microsoft.com/office/drawing/2014/main" id="{C4A22E59-84B1-B542-9591-EE1646AF0646}"/>
              </a:ext>
            </a:extLst>
          </p:cNvPr>
          <p:cNvSpPr/>
          <p:nvPr/>
        </p:nvSpPr>
        <p:spPr>
          <a:xfrm>
            <a:off x="2222390" y="3936757"/>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44" name="Rectangle 43">
            <a:extLst>
              <a:ext uri="{FF2B5EF4-FFF2-40B4-BE49-F238E27FC236}">
                <a16:creationId xmlns:a16="http://schemas.microsoft.com/office/drawing/2014/main" id="{AD319806-335F-7E45-950E-9EBA56C68AA8}"/>
              </a:ext>
            </a:extLst>
          </p:cNvPr>
          <p:cNvSpPr/>
          <p:nvPr/>
        </p:nvSpPr>
        <p:spPr>
          <a:xfrm>
            <a:off x="2222390" y="421651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45" name="Rectangle 44">
            <a:extLst>
              <a:ext uri="{FF2B5EF4-FFF2-40B4-BE49-F238E27FC236}">
                <a16:creationId xmlns:a16="http://schemas.microsoft.com/office/drawing/2014/main" id="{46DD2CB4-97AD-AD47-B1B0-4E45F5FC2D58}"/>
              </a:ext>
            </a:extLst>
          </p:cNvPr>
          <p:cNvSpPr/>
          <p:nvPr/>
        </p:nvSpPr>
        <p:spPr>
          <a:xfrm>
            <a:off x="4115876" y="308785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46" name="Rectangle 45">
            <a:extLst>
              <a:ext uri="{FF2B5EF4-FFF2-40B4-BE49-F238E27FC236}">
                <a16:creationId xmlns:a16="http://schemas.microsoft.com/office/drawing/2014/main" id="{15560E9E-65F1-3847-9E63-783BCF2C4CCF}"/>
              </a:ext>
            </a:extLst>
          </p:cNvPr>
          <p:cNvSpPr/>
          <p:nvPr/>
        </p:nvSpPr>
        <p:spPr>
          <a:xfrm>
            <a:off x="4115876" y="3374945"/>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47" name="Rectangle 46">
            <a:extLst>
              <a:ext uri="{FF2B5EF4-FFF2-40B4-BE49-F238E27FC236}">
                <a16:creationId xmlns:a16="http://schemas.microsoft.com/office/drawing/2014/main" id="{D906B4F8-AF1F-3442-AA25-99E4E5DF2E89}"/>
              </a:ext>
            </a:extLst>
          </p:cNvPr>
          <p:cNvSpPr/>
          <p:nvPr/>
        </p:nvSpPr>
        <p:spPr>
          <a:xfrm>
            <a:off x="4115876" y="365397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48" name="Rectangle 47">
            <a:extLst>
              <a:ext uri="{FF2B5EF4-FFF2-40B4-BE49-F238E27FC236}">
                <a16:creationId xmlns:a16="http://schemas.microsoft.com/office/drawing/2014/main" id="{6045BE91-E5B2-2C4B-865A-DC3DC408AE42}"/>
              </a:ext>
            </a:extLst>
          </p:cNvPr>
          <p:cNvSpPr/>
          <p:nvPr/>
        </p:nvSpPr>
        <p:spPr>
          <a:xfrm>
            <a:off x="4115876" y="3939564"/>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sp>
        <p:nvSpPr>
          <p:cNvPr id="49" name="Rectangle 48">
            <a:extLst>
              <a:ext uri="{FF2B5EF4-FFF2-40B4-BE49-F238E27FC236}">
                <a16:creationId xmlns:a16="http://schemas.microsoft.com/office/drawing/2014/main" id="{AFAC8B92-D3C3-784E-B9FD-43E3EA1069CB}"/>
              </a:ext>
            </a:extLst>
          </p:cNvPr>
          <p:cNvSpPr/>
          <p:nvPr/>
        </p:nvSpPr>
        <p:spPr>
          <a:xfrm>
            <a:off x="2222390" y="2787057"/>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50" name="Rectangle 49">
            <a:extLst>
              <a:ext uri="{FF2B5EF4-FFF2-40B4-BE49-F238E27FC236}">
                <a16:creationId xmlns:a16="http://schemas.microsoft.com/office/drawing/2014/main" id="{2D98B266-8CC7-4E42-B8E1-96055AC35810}"/>
              </a:ext>
            </a:extLst>
          </p:cNvPr>
          <p:cNvSpPr/>
          <p:nvPr/>
        </p:nvSpPr>
        <p:spPr>
          <a:xfrm>
            <a:off x="4115876" y="2803187"/>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FB2DD95D-8F8B-9345-A210-C6FB854C9552}"/>
              </a:ext>
            </a:extLst>
          </p:cNvPr>
          <p:cNvSpPr/>
          <p:nvPr/>
        </p:nvSpPr>
        <p:spPr>
          <a:xfrm>
            <a:off x="4115876" y="3954397"/>
            <a:ext cx="1463040" cy="114351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EEA0504E-7D2B-7941-A807-56B5BFACADF1}"/>
              </a:ext>
            </a:extLst>
          </p:cNvPr>
          <p:cNvSpPr/>
          <p:nvPr/>
        </p:nvSpPr>
        <p:spPr>
          <a:xfrm>
            <a:off x="2222390" y="3930573"/>
            <a:ext cx="1463040" cy="114351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grpSp>
        <p:nvGrpSpPr>
          <p:cNvPr id="53" name="Group 52">
            <a:extLst>
              <a:ext uri="{FF2B5EF4-FFF2-40B4-BE49-F238E27FC236}">
                <a16:creationId xmlns:a16="http://schemas.microsoft.com/office/drawing/2014/main" id="{F58036C1-C85A-324D-8020-59B92F50F1AA}"/>
              </a:ext>
            </a:extLst>
          </p:cNvPr>
          <p:cNvGrpSpPr/>
          <p:nvPr/>
        </p:nvGrpSpPr>
        <p:grpSpPr>
          <a:xfrm>
            <a:off x="2496630" y="2494580"/>
            <a:ext cx="457560" cy="175320"/>
            <a:chOff x="5852080" y="200920"/>
            <a:chExt cx="457560" cy="175320"/>
          </a:xfrm>
        </p:grpSpPr>
        <mc:AlternateContent xmlns:mc="http://schemas.openxmlformats.org/markup-compatibility/2006" xmlns:p14="http://schemas.microsoft.com/office/powerpoint/2010/main">
          <mc:Choice Requires="p14">
            <p:contentPart p14:bwMode="auto" r:id="rId4">
              <p14:nvContentPartPr>
                <p14:cNvPr id="54" name="Ink 53">
                  <a:extLst>
                    <a:ext uri="{FF2B5EF4-FFF2-40B4-BE49-F238E27FC236}">
                      <a16:creationId xmlns:a16="http://schemas.microsoft.com/office/drawing/2014/main" id="{627A28DD-5388-4E4E-ABCD-4BB374148F7E}"/>
                    </a:ext>
                  </a:extLst>
                </p14:cNvPr>
                <p14:cNvContentPartPr/>
                <p14:nvPr/>
              </p14:nvContentPartPr>
              <p14:xfrm>
                <a:off x="5852080" y="268960"/>
                <a:ext cx="86760" cy="101880"/>
              </p14:xfrm>
            </p:contentPart>
          </mc:Choice>
          <mc:Fallback xmlns="">
            <p:pic>
              <p:nvPicPr>
                <p:cNvPr id="54" name="Ink 53">
                  <a:extLst>
                    <a:ext uri="{FF2B5EF4-FFF2-40B4-BE49-F238E27FC236}">
                      <a16:creationId xmlns:a16="http://schemas.microsoft.com/office/drawing/2014/main" id="{627A28DD-5388-4E4E-ABCD-4BB374148F7E}"/>
                    </a:ext>
                  </a:extLst>
                </p:cNvPr>
                <p:cNvPicPr/>
                <p:nvPr/>
              </p:nvPicPr>
              <p:blipFill>
                <a:blip r:embed="rId5"/>
                <a:stretch>
                  <a:fillRect/>
                </a:stretch>
              </p:blipFill>
              <p:spPr>
                <a:xfrm>
                  <a:off x="5836600" y="253480"/>
                  <a:ext cx="11736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5" name="Ink 54">
                  <a:extLst>
                    <a:ext uri="{FF2B5EF4-FFF2-40B4-BE49-F238E27FC236}">
                      <a16:creationId xmlns:a16="http://schemas.microsoft.com/office/drawing/2014/main" id="{10D9C35F-1B80-3048-86CB-847D3A5DD1FA}"/>
                    </a:ext>
                  </a:extLst>
                </p14:cNvPr>
                <p14:cNvContentPartPr/>
                <p14:nvPr/>
              </p14:nvContentPartPr>
              <p14:xfrm>
                <a:off x="5979160" y="265000"/>
                <a:ext cx="71640" cy="85680"/>
              </p14:xfrm>
            </p:contentPart>
          </mc:Choice>
          <mc:Fallback xmlns="">
            <p:pic>
              <p:nvPicPr>
                <p:cNvPr id="55" name="Ink 54">
                  <a:extLst>
                    <a:ext uri="{FF2B5EF4-FFF2-40B4-BE49-F238E27FC236}">
                      <a16:creationId xmlns:a16="http://schemas.microsoft.com/office/drawing/2014/main" id="{10D9C35F-1B80-3048-86CB-847D3A5DD1FA}"/>
                    </a:ext>
                  </a:extLst>
                </p:cNvPr>
                <p:cNvPicPr/>
                <p:nvPr/>
              </p:nvPicPr>
              <p:blipFill>
                <a:blip r:embed="rId7"/>
                <a:stretch>
                  <a:fillRect/>
                </a:stretch>
              </p:blipFill>
              <p:spPr>
                <a:xfrm>
                  <a:off x="5963680" y="249520"/>
                  <a:ext cx="1022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6" name="Ink 55">
                  <a:extLst>
                    <a:ext uri="{FF2B5EF4-FFF2-40B4-BE49-F238E27FC236}">
                      <a16:creationId xmlns:a16="http://schemas.microsoft.com/office/drawing/2014/main" id="{B0C6E608-59DA-D04B-A2F3-585ABD96B390}"/>
                    </a:ext>
                  </a:extLst>
                </p14:cNvPr>
                <p14:cNvContentPartPr/>
                <p14:nvPr/>
              </p14:nvContentPartPr>
              <p14:xfrm>
                <a:off x="6100840" y="200920"/>
                <a:ext cx="86760" cy="175320"/>
              </p14:xfrm>
            </p:contentPart>
          </mc:Choice>
          <mc:Fallback xmlns="">
            <p:pic>
              <p:nvPicPr>
                <p:cNvPr id="56" name="Ink 55">
                  <a:extLst>
                    <a:ext uri="{FF2B5EF4-FFF2-40B4-BE49-F238E27FC236}">
                      <a16:creationId xmlns:a16="http://schemas.microsoft.com/office/drawing/2014/main" id="{B0C6E608-59DA-D04B-A2F3-585ABD96B390}"/>
                    </a:ext>
                  </a:extLst>
                </p:cNvPr>
                <p:cNvPicPr/>
                <p:nvPr/>
              </p:nvPicPr>
              <p:blipFill>
                <a:blip r:embed="rId9"/>
                <a:stretch>
                  <a:fillRect/>
                </a:stretch>
              </p:blipFill>
              <p:spPr>
                <a:xfrm>
                  <a:off x="6085360" y="185440"/>
                  <a:ext cx="1173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7" name="Ink 56">
                  <a:extLst>
                    <a:ext uri="{FF2B5EF4-FFF2-40B4-BE49-F238E27FC236}">
                      <a16:creationId xmlns:a16="http://schemas.microsoft.com/office/drawing/2014/main" id="{2D0DD62D-54C6-E045-B497-D5F647AAB302}"/>
                    </a:ext>
                  </a:extLst>
                </p14:cNvPr>
                <p14:cNvContentPartPr/>
                <p14:nvPr/>
              </p14:nvContentPartPr>
              <p14:xfrm>
                <a:off x="6238000" y="238720"/>
                <a:ext cx="71640" cy="132480"/>
              </p14:xfrm>
            </p:contentPart>
          </mc:Choice>
          <mc:Fallback xmlns="">
            <p:pic>
              <p:nvPicPr>
                <p:cNvPr id="57" name="Ink 56">
                  <a:extLst>
                    <a:ext uri="{FF2B5EF4-FFF2-40B4-BE49-F238E27FC236}">
                      <a16:creationId xmlns:a16="http://schemas.microsoft.com/office/drawing/2014/main" id="{2D0DD62D-54C6-E045-B497-D5F647AAB302}"/>
                    </a:ext>
                  </a:extLst>
                </p:cNvPr>
                <p:cNvPicPr/>
                <p:nvPr/>
              </p:nvPicPr>
              <p:blipFill>
                <a:blip r:embed="rId11"/>
                <a:stretch>
                  <a:fillRect/>
                </a:stretch>
              </p:blipFill>
              <p:spPr>
                <a:xfrm>
                  <a:off x="6222442" y="223240"/>
                  <a:ext cx="102395" cy="163080"/>
                </a:xfrm>
                <a:prstGeom prst="rect">
                  <a:avLst/>
                </a:prstGeom>
              </p:spPr>
            </p:pic>
          </mc:Fallback>
        </mc:AlternateContent>
      </p:grpSp>
      <p:grpSp>
        <p:nvGrpSpPr>
          <p:cNvPr id="58" name="Group 57">
            <a:extLst>
              <a:ext uri="{FF2B5EF4-FFF2-40B4-BE49-F238E27FC236}">
                <a16:creationId xmlns:a16="http://schemas.microsoft.com/office/drawing/2014/main" id="{265D228A-347F-B146-B077-0EE95255B148}"/>
              </a:ext>
            </a:extLst>
          </p:cNvPr>
          <p:cNvGrpSpPr/>
          <p:nvPr/>
        </p:nvGrpSpPr>
        <p:grpSpPr>
          <a:xfrm>
            <a:off x="3085950" y="2532380"/>
            <a:ext cx="289800" cy="234000"/>
            <a:chOff x="6441400" y="238720"/>
            <a:chExt cx="289800" cy="234000"/>
          </a:xfrm>
        </p:grpSpPr>
        <mc:AlternateContent xmlns:mc="http://schemas.openxmlformats.org/markup-compatibility/2006" xmlns:p14="http://schemas.microsoft.com/office/powerpoint/2010/main">
          <mc:Choice Requires="p14">
            <p:contentPart p14:bwMode="auto" r:id="rId12">
              <p14:nvContentPartPr>
                <p14:cNvPr id="59" name="Ink 58">
                  <a:extLst>
                    <a:ext uri="{FF2B5EF4-FFF2-40B4-BE49-F238E27FC236}">
                      <a16:creationId xmlns:a16="http://schemas.microsoft.com/office/drawing/2014/main" id="{4B7C90E1-F1C4-7448-B0D5-1DE5D595675D}"/>
                    </a:ext>
                  </a:extLst>
                </p14:cNvPr>
                <p14:cNvContentPartPr/>
                <p14:nvPr/>
              </p14:nvContentPartPr>
              <p14:xfrm>
                <a:off x="6441400" y="238720"/>
                <a:ext cx="60840" cy="111960"/>
              </p14:xfrm>
            </p:contentPart>
          </mc:Choice>
          <mc:Fallback xmlns="">
            <p:pic>
              <p:nvPicPr>
                <p:cNvPr id="59" name="Ink 58">
                  <a:extLst>
                    <a:ext uri="{FF2B5EF4-FFF2-40B4-BE49-F238E27FC236}">
                      <a16:creationId xmlns:a16="http://schemas.microsoft.com/office/drawing/2014/main" id="{4B7C90E1-F1C4-7448-B0D5-1DE5D595675D}"/>
                    </a:ext>
                  </a:extLst>
                </p:cNvPr>
                <p:cNvPicPr/>
                <p:nvPr/>
              </p:nvPicPr>
              <p:blipFill>
                <a:blip r:embed="rId13"/>
                <a:stretch>
                  <a:fillRect/>
                </a:stretch>
              </p:blipFill>
              <p:spPr>
                <a:xfrm>
                  <a:off x="6425920" y="223290"/>
                  <a:ext cx="91440" cy="14246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 name="Ink 59">
                  <a:extLst>
                    <a:ext uri="{FF2B5EF4-FFF2-40B4-BE49-F238E27FC236}">
                      <a16:creationId xmlns:a16="http://schemas.microsoft.com/office/drawing/2014/main" id="{D2EDD6B2-A75C-1F47-8546-693BB37F3358}"/>
                    </a:ext>
                  </a:extLst>
                </p14:cNvPr>
                <p14:cNvContentPartPr/>
                <p14:nvPr/>
              </p14:nvContentPartPr>
              <p14:xfrm>
                <a:off x="6522400" y="248800"/>
                <a:ext cx="91800" cy="106920"/>
              </p14:xfrm>
            </p:contentPart>
          </mc:Choice>
          <mc:Fallback xmlns="">
            <p:pic>
              <p:nvPicPr>
                <p:cNvPr id="60" name="Ink 59">
                  <a:extLst>
                    <a:ext uri="{FF2B5EF4-FFF2-40B4-BE49-F238E27FC236}">
                      <a16:creationId xmlns:a16="http://schemas.microsoft.com/office/drawing/2014/main" id="{D2EDD6B2-A75C-1F47-8546-693BB37F3358}"/>
                    </a:ext>
                  </a:extLst>
                </p:cNvPr>
                <p:cNvPicPr/>
                <p:nvPr/>
              </p:nvPicPr>
              <p:blipFill>
                <a:blip r:embed="rId15"/>
                <a:stretch>
                  <a:fillRect/>
                </a:stretch>
              </p:blipFill>
              <p:spPr>
                <a:xfrm>
                  <a:off x="6506920" y="233372"/>
                  <a:ext cx="122400" cy="13741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1" name="Ink 60">
                  <a:extLst>
                    <a:ext uri="{FF2B5EF4-FFF2-40B4-BE49-F238E27FC236}">
                      <a16:creationId xmlns:a16="http://schemas.microsoft.com/office/drawing/2014/main" id="{4157ECFF-85E1-3641-B698-4CFB6BD6ED0C}"/>
                    </a:ext>
                  </a:extLst>
                </p14:cNvPr>
                <p14:cNvContentPartPr/>
                <p14:nvPr/>
              </p14:nvContentPartPr>
              <p14:xfrm>
                <a:off x="6634360" y="248800"/>
                <a:ext cx="96840" cy="223920"/>
              </p14:xfrm>
            </p:contentPart>
          </mc:Choice>
          <mc:Fallback xmlns="">
            <p:pic>
              <p:nvPicPr>
                <p:cNvPr id="61" name="Ink 60">
                  <a:extLst>
                    <a:ext uri="{FF2B5EF4-FFF2-40B4-BE49-F238E27FC236}">
                      <a16:creationId xmlns:a16="http://schemas.microsoft.com/office/drawing/2014/main" id="{4157ECFF-85E1-3641-B698-4CFB6BD6ED0C}"/>
                    </a:ext>
                  </a:extLst>
                </p:cNvPr>
                <p:cNvPicPr/>
                <p:nvPr/>
              </p:nvPicPr>
              <p:blipFill>
                <a:blip r:embed="rId17"/>
                <a:stretch>
                  <a:fillRect/>
                </a:stretch>
              </p:blipFill>
              <p:spPr>
                <a:xfrm>
                  <a:off x="6618880" y="233320"/>
                  <a:ext cx="127440" cy="254520"/>
                </a:xfrm>
                <a:prstGeom prst="rect">
                  <a:avLst/>
                </a:prstGeom>
              </p:spPr>
            </p:pic>
          </mc:Fallback>
        </mc:AlternateContent>
      </p:grpSp>
      <p:grpSp>
        <p:nvGrpSpPr>
          <p:cNvPr id="62" name="Group 61">
            <a:extLst>
              <a:ext uri="{FF2B5EF4-FFF2-40B4-BE49-F238E27FC236}">
                <a16:creationId xmlns:a16="http://schemas.microsoft.com/office/drawing/2014/main" id="{4DC3AA29-24C9-D74E-8CE4-A6A9CC47A41D}"/>
              </a:ext>
            </a:extLst>
          </p:cNvPr>
          <p:cNvGrpSpPr/>
          <p:nvPr/>
        </p:nvGrpSpPr>
        <p:grpSpPr>
          <a:xfrm>
            <a:off x="4269630" y="2474780"/>
            <a:ext cx="492840" cy="195120"/>
            <a:chOff x="7625080" y="181120"/>
            <a:chExt cx="492840" cy="195120"/>
          </a:xfrm>
        </p:grpSpPr>
        <mc:AlternateContent xmlns:mc="http://schemas.openxmlformats.org/markup-compatibility/2006" xmlns:p14="http://schemas.microsoft.com/office/powerpoint/2010/main">
          <mc:Choice Requires="p14">
            <p:contentPart p14:bwMode="auto" r:id="rId18">
              <p14:nvContentPartPr>
                <p14:cNvPr id="63" name="Ink 62">
                  <a:extLst>
                    <a:ext uri="{FF2B5EF4-FFF2-40B4-BE49-F238E27FC236}">
                      <a16:creationId xmlns:a16="http://schemas.microsoft.com/office/drawing/2014/main" id="{782FACB5-EC4C-EA43-9471-EB18F732290E}"/>
                    </a:ext>
                  </a:extLst>
                </p14:cNvPr>
                <p14:cNvContentPartPr/>
                <p14:nvPr/>
              </p14:nvContentPartPr>
              <p14:xfrm>
                <a:off x="7625080" y="181120"/>
                <a:ext cx="126720" cy="195120"/>
              </p14:xfrm>
            </p:contentPart>
          </mc:Choice>
          <mc:Fallback xmlns="">
            <p:pic>
              <p:nvPicPr>
                <p:cNvPr id="63" name="Ink 62">
                  <a:extLst>
                    <a:ext uri="{FF2B5EF4-FFF2-40B4-BE49-F238E27FC236}">
                      <a16:creationId xmlns:a16="http://schemas.microsoft.com/office/drawing/2014/main" id="{782FACB5-EC4C-EA43-9471-EB18F732290E}"/>
                    </a:ext>
                  </a:extLst>
                </p:cNvPr>
                <p:cNvPicPr/>
                <p:nvPr/>
              </p:nvPicPr>
              <p:blipFill>
                <a:blip r:embed="rId19"/>
                <a:stretch>
                  <a:fillRect/>
                </a:stretch>
              </p:blipFill>
              <p:spPr>
                <a:xfrm>
                  <a:off x="7609600" y="165640"/>
                  <a:ext cx="1573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4" name="Ink 63">
                  <a:extLst>
                    <a:ext uri="{FF2B5EF4-FFF2-40B4-BE49-F238E27FC236}">
                      <a16:creationId xmlns:a16="http://schemas.microsoft.com/office/drawing/2014/main" id="{330DBF02-64C8-B34E-8638-87E129738FD7}"/>
                    </a:ext>
                  </a:extLst>
                </p14:cNvPr>
                <p14:cNvContentPartPr/>
                <p14:nvPr/>
              </p14:nvContentPartPr>
              <p14:xfrm>
                <a:off x="7787440" y="243760"/>
                <a:ext cx="117360" cy="111960"/>
              </p14:xfrm>
            </p:contentPart>
          </mc:Choice>
          <mc:Fallback xmlns="">
            <p:pic>
              <p:nvPicPr>
                <p:cNvPr id="64" name="Ink 63">
                  <a:extLst>
                    <a:ext uri="{FF2B5EF4-FFF2-40B4-BE49-F238E27FC236}">
                      <a16:creationId xmlns:a16="http://schemas.microsoft.com/office/drawing/2014/main" id="{330DBF02-64C8-B34E-8638-87E129738FD7}"/>
                    </a:ext>
                  </a:extLst>
                </p:cNvPr>
                <p:cNvPicPr/>
                <p:nvPr/>
              </p:nvPicPr>
              <p:blipFill>
                <a:blip r:embed="rId21"/>
                <a:stretch>
                  <a:fillRect/>
                </a:stretch>
              </p:blipFill>
              <p:spPr>
                <a:xfrm>
                  <a:off x="7771912" y="228330"/>
                  <a:ext cx="148054" cy="14246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5" name="Ink 64">
                  <a:extLst>
                    <a:ext uri="{FF2B5EF4-FFF2-40B4-BE49-F238E27FC236}">
                      <a16:creationId xmlns:a16="http://schemas.microsoft.com/office/drawing/2014/main" id="{C384B65D-1497-F74A-AE09-F4622DC1A94F}"/>
                    </a:ext>
                  </a:extLst>
                </p14:cNvPr>
                <p14:cNvContentPartPr/>
                <p14:nvPr/>
              </p14:nvContentPartPr>
              <p14:xfrm>
                <a:off x="7924600" y="243760"/>
                <a:ext cx="81720" cy="5400"/>
              </p14:xfrm>
            </p:contentPart>
          </mc:Choice>
          <mc:Fallback xmlns="">
            <p:pic>
              <p:nvPicPr>
                <p:cNvPr id="65" name="Ink 64">
                  <a:extLst>
                    <a:ext uri="{FF2B5EF4-FFF2-40B4-BE49-F238E27FC236}">
                      <a16:creationId xmlns:a16="http://schemas.microsoft.com/office/drawing/2014/main" id="{C384B65D-1497-F74A-AE09-F4622DC1A94F}"/>
                    </a:ext>
                  </a:extLst>
                </p:cNvPr>
                <p:cNvPicPr/>
                <p:nvPr/>
              </p:nvPicPr>
              <p:blipFill>
                <a:blip r:embed="rId23"/>
                <a:stretch>
                  <a:fillRect/>
                </a:stretch>
              </p:blipFill>
              <p:spPr>
                <a:xfrm>
                  <a:off x="7909052" y="228280"/>
                  <a:ext cx="112455"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6" name="Ink 65">
                  <a:extLst>
                    <a:ext uri="{FF2B5EF4-FFF2-40B4-BE49-F238E27FC236}">
                      <a16:creationId xmlns:a16="http://schemas.microsoft.com/office/drawing/2014/main" id="{914FA096-DE26-F44B-B694-3859416D4D48}"/>
                    </a:ext>
                  </a:extLst>
                </p14:cNvPr>
                <p14:cNvContentPartPr/>
                <p14:nvPr/>
              </p14:nvContentPartPr>
              <p14:xfrm>
                <a:off x="7950160" y="203080"/>
                <a:ext cx="25920" cy="157680"/>
              </p14:xfrm>
            </p:contentPart>
          </mc:Choice>
          <mc:Fallback xmlns="">
            <p:pic>
              <p:nvPicPr>
                <p:cNvPr id="66" name="Ink 65">
                  <a:extLst>
                    <a:ext uri="{FF2B5EF4-FFF2-40B4-BE49-F238E27FC236}">
                      <a16:creationId xmlns:a16="http://schemas.microsoft.com/office/drawing/2014/main" id="{914FA096-DE26-F44B-B694-3859416D4D48}"/>
                    </a:ext>
                  </a:extLst>
                </p:cNvPr>
                <p:cNvPicPr/>
                <p:nvPr/>
              </p:nvPicPr>
              <p:blipFill>
                <a:blip r:embed="rId25"/>
                <a:stretch>
                  <a:fillRect/>
                </a:stretch>
              </p:blipFill>
              <p:spPr>
                <a:xfrm>
                  <a:off x="7934680" y="187635"/>
                  <a:ext cx="56520" cy="18821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7" name="Ink 66">
                  <a:extLst>
                    <a:ext uri="{FF2B5EF4-FFF2-40B4-BE49-F238E27FC236}">
                      <a16:creationId xmlns:a16="http://schemas.microsoft.com/office/drawing/2014/main" id="{4FE38CD7-E264-DD45-A981-6D13CF2DD196}"/>
                    </a:ext>
                  </a:extLst>
                </p14:cNvPr>
                <p14:cNvContentPartPr/>
                <p14:nvPr/>
              </p14:nvContentPartPr>
              <p14:xfrm>
                <a:off x="8011000" y="223240"/>
                <a:ext cx="76680" cy="127440"/>
              </p14:xfrm>
            </p:contentPart>
          </mc:Choice>
          <mc:Fallback xmlns="">
            <p:pic>
              <p:nvPicPr>
                <p:cNvPr id="67" name="Ink 66">
                  <a:extLst>
                    <a:ext uri="{FF2B5EF4-FFF2-40B4-BE49-F238E27FC236}">
                      <a16:creationId xmlns:a16="http://schemas.microsoft.com/office/drawing/2014/main" id="{4FE38CD7-E264-DD45-A981-6D13CF2DD196}"/>
                    </a:ext>
                  </a:extLst>
                </p:cNvPr>
                <p:cNvPicPr/>
                <p:nvPr/>
              </p:nvPicPr>
              <p:blipFill>
                <a:blip r:embed="rId27"/>
                <a:stretch>
                  <a:fillRect/>
                </a:stretch>
              </p:blipFill>
              <p:spPr>
                <a:xfrm>
                  <a:off x="7995520" y="207760"/>
                  <a:ext cx="10728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8" name="Ink 67">
                  <a:extLst>
                    <a:ext uri="{FF2B5EF4-FFF2-40B4-BE49-F238E27FC236}">
                      <a16:creationId xmlns:a16="http://schemas.microsoft.com/office/drawing/2014/main" id="{D1DE88D0-FF0D-3748-919C-4FFECCE7779F}"/>
                    </a:ext>
                  </a:extLst>
                </p14:cNvPr>
                <p14:cNvContentPartPr/>
                <p14:nvPr/>
              </p14:nvContentPartPr>
              <p14:xfrm>
                <a:off x="8082280" y="243760"/>
                <a:ext cx="20520" cy="25920"/>
              </p14:xfrm>
            </p:contentPart>
          </mc:Choice>
          <mc:Fallback xmlns="">
            <p:pic>
              <p:nvPicPr>
                <p:cNvPr id="68" name="Ink 67">
                  <a:extLst>
                    <a:ext uri="{FF2B5EF4-FFF2-40B4-BE49-F238E27FC236}">
                      <a16:creationId xmlns:a16="http://schemas.microsoft.com/office/drawing/2014/main" id="{D1DE88D0-FF0D-3748-919C-4FFECCE7779F}"/>
                    </a:ext>
                  </a:extLst>
                </p:cNvPr>
                <p:cNvPicPr/>
                <p:nvPr/>
              </p:nvPicPr>
              <p:blipFill>
                <a:blip r:embed="rId29"/>
                <a:stretch>
                  <a:fillRect/>
                </a:stretch>
              </p:blipFill>
              <p:spPr>
                <a:xfrm>
                  <a:off x="8066800" y="228280"/>
                  <a:ext cx="5112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9" name="Ink 68">
                  <a:extLst>
                    <a:ext uri="{FF2B5EF4-FFF2-40B4-BE49-F238E27FC236}">
                      <a16:creationId xmlns:a16="http://schemas.microsoft.com/office/drawing/2014/main" id="{E26DFE8D-A4B2-5140-A35E-55D9EB7E78B1}"/>
                    </a:ext>
                  </a:extLst>
                </p14:cNvPr>
                <p14:cNvContentPartPr/>
                <p14:nvPr/>
              </p14:nvContentPartPr>
              <p14:xfrm>
                <a:off x="8102440" y="253840"/>
                <a:ext cx="15480" cy="101880"/>
              </p14:xfrm>
            </p:contentPart>
          </mc:Choice>
          <mc:Fallback xmlns="">
            <p:pic>
              <p:nvPicPr>
                <p:cNvPr id="69" name="Ink 68">
                  <a:extLst>
                    <a:ext uri="{FF2B5EF4-FFF2-40B4-BE49-F238E27FC236}">
                      <a16:creationId xmlns:a16="http://schemas.microsoft.com/office/drawing/2014/main" id="{E26DFE8D-A4B2-5140-A35E-55D9EB7E78B1}"/>
                    </a:ext>
                  </a:extLst>
                </p:cNvPr>
                <p:cNvPicPr/>
                <p:nvPr/>
              </p:nvPicPr>
              <p:blipFill>
                <a:blip r:embed="rId31"/>
                <a:stretch>
                  <a:fillRect/>
                </a:stretch>
              </p:blipFill>
              <p:spPr>
                <a:xfrm>
                  <a:off x="8087312" y="238415"/>
                  <a:ext cx="45385" cy="132372"/>
                </a:xfrm>
                <a:prstGeom prst="rect">
                  <a:avLst/>
                </a:prstGeom>
              </p:spPr>
            </p:pic>
          </mc:Fallback>
        </mc:AlternateContent>
      </p:grpSp>
      <p:grpSp>
        <p:nvGrpSpPr>
          <p:cNvPr id="70" name="Group 69">
            <a:extLst>
              <a:ext uri="{FF2B5EF4-FFF2-40B4-BE49-F238E27FC236}">
                <a16:creationId xmlns:a16="http://schemas.microsoft.com/office/drawing/2014/main" id="{CE28876B-8FE7-D246-BCA2-12A75328E592}"/>
              </a:ext>
            </a:extLst>
          </p:cNvPr>
          <p:cNvGrpSpPr/>
          <p:nvPr/>
        </p:nvGrpSpPr>
        <p:grpSpPr>
          <a:xfrm>
            <a:off x="4909710" y="2491700"/>
            <a:ext cx="315360" cy="213120"/>
            <a:chOff x="8265160" y="198040"/>
            <a:chExt cx="315360" cy="213120"/>
          </a:xfrm>
        </p:grpSpPr>
        <mc:AlternateContent xmlns:mc="http://schemas.openxmlformats.org/markup-compatibility/2006" xmlns:p14="http://schemas.microsoft.com/office/powerpoint/2010/main">
          <mc:Choice Requires="p14">
            <p:contentPart p14:bwMode="auto" r:id="rId32">
              <p14:nvContentPartPr>
                <p14:cNvPr id="71" name="Ink 70">
                  <a:extLst>
                    <a:ext uri="{FF2B5EF4-FFF2-40B4-BE49-F238E27FC236}">
                      <a16:creationId xmlns:a16="http://schemas.microsoft.com/office/drawing/2014/main" id="{A84B9DAD-E460-774C-8FA6-0DEEF9FEE422}"/>
                    </a:ext>
                  </a:extLst>
                </p14:cNvPr>
                <p14:cNvContentPartPr/>
                <p14:nvPr/>
              </p14:nvContentPartPr>
              <p14:xfrm>
                <a:off x="8265160" y="203080"/>
                <a:ext cx="96840" cy="122400"/>
              </p14:xfrm>
            </p:contentPart>
          </mc:Choice>
          <mc:Fallback xmlns="">
            <p:pic>
              <p:nvPicPr>
                <p:cNvPr id="71" name="Ink 70">
                  <a:extLst>
                    <a:ext uri="{FF2B5EF4-FFF2-40B4-BE49-F238E27FC236}">
                      <a16:creationId xmlns:a16="http://schemas.microsoft.com/office/drawing/2014/main" id="{A84B9DAD-E460-774C-8FA6-0DEEF9FEE422}"/>
                    </a:ext>
                  </a:extLst>
                </p:cNvPr>
                <p:cNvPicPr/>
                <p:nvPr/>
              </p:nvPicPr>
              <p:blipFill>
                <a:blip r:embed="rId33"/>
                <a:stretch>
                  <a:fillRect/>
                </a:stretch>
              </p:blipFill>
              <p:spPr>
                <a:xfrm>
                  <a:off x="8249680" y="187600"/>
                  <a:ext cx="1274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2" name="Ink 71">
                  <a:extLst>
                    <a:ext uri="{FF2B5EF4-FFF2-40B4-BE49-F238E27FC236}">
                      <a16:creationId xmlns:a16="http://schemas.microsoft.com/office/drawing/2014/main" id="{1CE0F869-2693-0A4C-855D-0DA28D8D07A8}"/>
                    </a:ext>
                  </a:extLst>
                </p14:cNvPr>
                <p14:cNvContentPartPr/>
                <p14:nvPr/>
              </p14:nvContentPartPr>
              <p14:xfrm>
                <a:off x="8366680" y="198040"/>
                <a:ext cx="213840" cy="213120"/>
              </p14:xfrm>
            </p:contentPart>
          </mc:Choice>
          <mc:Fallback xmlns="">
            <p:pic>
              <p:nvPicPr>
                <p:cNvPr id="72" name="Ink 71">
                  <a:extLst>
                    <a:ext uri="{FF2B5EF4-FFF2-40B4-BE49-F238E27FC236}">
                      <a16:creationId xmlns:a16="http://schemas.microsoft.com/office/drawing/2014/main" id="{1CE0F869-2693-0A4C-855D-0DA28D8D07A8}"/>
                    </a:ext>
                  </a:extLst>
                </p:cNvPr>
                <p:cNvPicPr/>
                <p:nvPr/>
              </p:nvPicPr>
              <p:blipFill>
                <a:blip r:embed="rId35"/>
                <a:stretch>
                  <a:fillRect/>
                </a:stretch>
              </p:blipFill>
              <p:spPr>
                <a:xfrm>
                  <a:off x="8351200" y="182560"/>
                  <a:ext cx="244440" cy="243720"/>
                </a:xfrm>
                <a:prstGeom prst="rect">
                  <a:avLst/>
                </a:prstGeom>
              </p:spPr>
            </p:pic>
          </mc:Fallback>
        </mc:AlternateContent>
      </p:grpSp>
      <p:grpSp>
        <p:nvGrpSpPr>
          <p:cNvPr id="73" name="Group 72">
            <a:extLst>
              <a:ext uri="{FF2B5EF4-FFF2-40B4-BE49-F238E27FC236}">
                <a16:creationId xmlns:a16="http://schemas.microsoft.com/office/drawing/2014/main" id="{FA2677D8-7A90-A945-84F4-D02F6AA39437}"/>
              </a:ext>
            </a:extLst>
          </p:cNvPr>
          <p:cNvGrpSpPr/>
          <p:nvPr/>
        </p:nvGrpSpPr>
        <p:grpSpPr>
          <a:xfrm>
            <a:off x="1729470" y="3218180"/>
            <a:ext cx="376200" cy="294120"/>
            <a:chOff x="5084920" y="924520"/>
            <a:chExt cx="376200" cy="294120"/>
          </a:xfrm>
        </p:grpSpPr>
        <mc:AlternateContent xmlns:mc="http://schemas.openxmlformats.org/markup-compatibility/2006" xmlns:p14="http://schemas.microsoft.com/office/powerpoint/2010/main">
          <mc:Choice Requires="p14">
            <p:contentPart p14:bwMode="auto" r:id="rId36">
              <p14:nvContentPartPr>
                <p14:cNvPr id="74" name="Ink 73">
                  <a:extLst>
                    <a:ext uri="{FF2B5EF4-FFF2-40B4-BE49-F238E27FC236}">
                      <a16:creationId xmlns:a16="http://schemas.microsoft.com/office/drawing/2014/main" id="{B58E8221-FC98-5E4D-8914-2E21608C94CB}"/>
                    </a:ext>
                  </a:extLst>
                </p14:cNvPr>
                <p14:cNvContentPartPr/>
                <p14:nvPr/>
              </p14:nvContentPartPr>
              <p14:xfrm>
                <a:off x="5084920" y="1005520"/>
                <a:ext cx="20520" cy="142560"/>
              </p14:xfrm>
            </p:contentPart>
          </mc:Choice>
          <mc:Fallback xmlns="">
            <p:pic>
              <p:nvPicPr>
                <p:cNvPr id="74" name="Ink 73">
                  <a:extLst>
                    <a:ext uri="{FF2B5EF4-FFF2-40B4-BE49-F238E27FC236}">
                      <a16:creationId xmlns:a16="http://schemas.microsoft.com/office/drawing/2014/main" id="{B58E8221-FC98-5E4D-8914-2E21608C94CB}"/>
                    </a:ext>
                  </a:extLst>
                </p:cNvPr>
                <p:cNvPicPr/>
                <p:nvPr/>
              </p:nvPicPr>
              <p:blipFill>
                <a:blip r:embed="rId37"/>
                <a:stretch>
                  <a:fillRect/>
                </a:stretch>
              </p:blipFill>
              <p:spPr>
                <a:xfrm>
                  <a:off x="5069707" y="990040"/>
                  <a:ext cx="50592"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5" name="Ink 74">
                  <a:extLst>
                    <a:ext uri="{FF2B5EF4-FFF2-40B4-BE49-F238E27FC236}">
                      <a16:creationId xmlns:a16="http://schemas.microsoft.com/office/drawing/2014/main" id="{2D074610-07B1-0F4E-9BC3-7D5ED0C77EC6}"/>
                    </a:ext>
                  </a:extLst>
                </p14:cNvPr>
                <p14:cNvContentPartPr/>
                <p14:nvPr/>
              </p14:nvContentPartPr>
              <p14:xfrm>
                <a:off x="5089960" y="995440"/>
                <a:ext cx="51120" cy="66240"/>
              </p14:xfrm>
            </p:contentPart>
          </mc:Choice>
          <mc:Fallback xmlns="">
            <p:pic>
              <p:nvPicPr>
                <p:cNvPr id="75" name="Ink 74">
                  <a:extLst>
                    <a:ext uri="{FF2B5EF4-FFF2-40B4-BE49-F238E27FC236}">
                      <a16:creationId xmlns:a16="http://schemas.microsoft.com/office/drawing/2014/main" id="{2D074610-07B1-0F4E-9BC3-7D5ED0C77EC6}"/>
                    </a:ext>
                  </a:extLst>
                </p:cNvPr>
                <p:cNvPicPr/>
                <p:nvPr/>
              </p:nvPicPr>
              <p:blipFill>
                <a:blip r:embed="rId39"/>
                <a:stretch>
                  <a:fillRect/>
                </a:stretch>
              </p:blipFill>
              <p:spPr>
                <a:xfrm>
                  <a:off x="5074480" y="979960"/>
                  <a:ext cx="8172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6" name="Ink 75">
                  <a:extLst>
                    <a:ext uri="{FF2B5EF4-FFF2-40B4-BE49-F238E27FC236}">
                      <a16:creationId xmlns:a16="http://schemas.microsoft.com/office/drawing/2014/main" id="{9984FDA1-FF63-C84F-9394-EB336AF91F37}"/>
                    </a:ext>
                  </a:extLst>
                </p14:cNvPr>
                <p14:cNvContentPartPr/>
                <p14:nvPr/>
              </p14:nvContentPartPr>
              <p14:xfrm>
                <a:off x="5196520" y="975640"/>
                <a:ext cx="96840" cy="243000"/>
              </p14:xfrm>
            </p:contentPart>
          </mc:Choice>
          <mc:Fallback xmlns="">
            <p:pic>
              <p:nvPicPr>
                <p:cNvPr id="76" name="Ink 75">
                  <a:extLst>
                    <a:ext uri="{FF2B5EF4-FFF2-40B4-BE49-F238E27FC236}">
                      <a16:creationId xmlns:a16="http://schemas.microsoft.com/office/drawing/2014/main" id="{9984FDA1-FF63-C84F-9394-EB336AF91F37}"/>
                    </a:ext>
                  </a:extLst>
                </p:cNvPr>
                <p:cNvPicPr/>
                <p:nvPr/>
              </p:nvPicPr>
              <p:blipFill>
                <a:blip r:embed="rId41"/>
                <a:stretch>
                  <a:fillRect/>
                </a:stretch>
              </p:blipFill>
              <p:spPr>
                <a:xfrm>
                  <a:off x="5181040" y="960160"/>
                  <a:ext cx="12744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7" name="Ink 76">
                  <a:extLst>
                    <a:ext uri="{FF2B5EF4-FFF2-40B4-BE49-F238E27FC236}">
                      <a16:creationId xmlns:a16="http://schemas.microsoft.com/office/drawing/2014/main" id="{DD9D41EB-8CB9-0147-B651-B46693073BD0}"/>
                    </a:ext>
                  </a:extLst>
                </p14:cNvPr>
                <p14:cNvContentPartPr/>
                <p14:nvPr/>
              </p14:nvContentPartPr>
              <p14:xfrm>
                <a:off x="5379400" y="924520"/>
                <a:ext cx="81720" cy="86760"/>
              </p14:xfrm>
            </p:contentPart>
          </mc:Choice>
          <mc:Fallback xmlns="">
            <p:pic>
              <p:nvPicPr>
                <p:cNvPr id="77" name="Ink 76">
                  <a:extLst>
                    <a:ext uri="{FF2B5EF4-FFF2-40B4-BE49-F238E27FC236}">
                      <a16:creationId xmlns:a16="http://schemas.microsoft.com/office/drawing/2014/main" id="{DD9D41EB-8CB9-0147-B651-B46693073BD0}"/>
                    </a:ext>
                  </a:extLst>
                </p:cNvPr>
                <p:cNvPicPr/>
                <p:nvPr/>
              </p:nvPicPr>
              <p:blipFill>
                <a:blip r:embed="rId43"/>
                <a:stretch>
                  <a:fillRect/>
                </a:stretch>
              </p:blipFill>
              <p:spPr>
                <a:xfrm>
                  <a:off x="5363920" y="909040"/>
                  <a:ext cx="112320" cy="117360"/>
                </a:xfrm>
                <a:prstGeom prst="rect">
                  <a:avLst/>
                </a:prstGeom>
              </p:spPr>
            </p:pic>
          </mc:Fallback>
        </mc:AlternateContent>
      </p:grpSp>
      <p:grpSp>
        <p:nvGrpSpPr>
          <p:cNvPr id="78" name="Group 77">
            <a:extLst>
              <a:ext uri="{FF2B5EF4-FFF2-40B4-BE49-F238E27FC236}">
                <a16:creationId xmlns:a16="http://schemas.microsoft.com/office/drawing/2014/main" id="{3FB50C47-734D-DD43-AA70-A0A9EE65E0E0}"/>
              </a:ext>
            </a:extLst>
          </p:cNvPr>
          <p:cNvGrpSpPr/>
          <p:nvPr/>
        </p:nvGrpSpPr>
        <p:grpSpPr>
          <a:xfrm>
            <a:off x="1724430" y="4213580"/>
            <a:ext cx="355680" cy="269640"/>
            <a:chOff x="5079880" y="1919920"/>
            <a:chExt cx="355680" cy="269640"/>
          </a:xfrm>
        </p:grpSpPr>
        <mc:AlternateContent xmlns:mc="http://schemas.openxmlformats.org/markup-compatibility/2006" xmlns:p14="http://schemas.microsoft.com/office/powerpoint/2010/main">
          <mc:Choice Requires="p14">
            <p:contentPart p14:bwMode="auto" r:id="rId44">
              <p14:nvContentPartPr>
                <p14:cNvPr id="79" name="Ink 78">
                  <a:extLst>
                    <a:ext uri="{FF2B5EF4-FFF2-40B4-BE49-F238E27FC236}">
                      <a16:creationId xmlns:a16="http://schemas.microsoft.com/office/drawing/2014/main" id="{EDEFA6CF-1CCC-9D48-8F67-5FBD9AC1AA1B}"/>
                    </a:ext>
                  </a:extLst>
                </p14:cNvPr>
                <p14:cNvContentPartPr/>
                <p14:nvPr/>
              </p14:nvContentPartPr>
              <p14:xfrm>
                <a:off x="5079880" y="2016760"/>
                <a:ext cx="15480" cy="168120"/>
              </p14:xfrm>
            </p:contentPart>
          </mc:Choice>
          <mc:Fallback xmlns="">
            <p:pic>
              <p:nvPicPr>
                <p:cNvPr id="79" name="Ink 78">
                  <a:extLst>
                    <a:ext uri="{FF2B5EF4-FFF2-40B4-BE49-F238E27FC236}">
                      <a16:creationId xmlns:a16="http://schemas.microsoft.com/office/drawing/2014/main" id="{EDEFA6CF-1CCC-9D48-8F67-5FBD9AC1AA1B}"/>
                    </a:ext>
                  </a:extLst>
                </p:cNvPr>
                <p:cNvPicPr/>
                <p:nvPr/>
              </p:nvPicPr>
              <p:blipFill>
                <a:blip r:embed="rId45"/>
                <a:stretch>
                  <a:fillRect/>
                </a:stretch>
              </p:blipFill>
              <p:spPr>
                <a:xfrm>
                  <a:off x="5064752" y="2001280"/>
                  <a:ext cx="45385"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0" name="Ink 79">
                  <a:extLst>
                    <a:ext uri="{FF2B5EF4-FFF2-40B4-BE49-F238E27FC236}">
                      <a16:creationId xmlns:a16="http://schemas.microsoft.com/office/drawing/2014/main" id="{6ACCC4F3-664D-E146-A3A5-D55BE2B54F28}"/>
                    </a:ext>
                  </a:extLst>
                </p14:cNvPr>
                <p14:cNvContentPartPr/>
                <p14:nvPr/>
              </p14:nvContentPartPr>
              <p14:xfrm>
                <a:off x="5084920" y="2006320"/>
                <a:ext cx="61200" cy="66240"/>
              </p14:xfrm>
            </p:contentPart>
          </mc:Choice>
          <mc:Fallback xmlns="">
            <p:pic>
              <p:nvPicPr>
                <p:cNvPr id="80" name="Ink 79">
                  <a:extLst>
                    <a:ext uri="{FF2B5EF4-FFF2-40B4-BE49-F238E27FC236}">
                      <a16:creationId xmlns:a16="http://schemas.microsoft.com/office/drawing/2014/main" id="{6ACCC4F3-664D-E146-A3A5-D55BE2B54F28}"/>
                    </a:ext>
                  </a:extLst>
                </p:cNvPr>
                <p:cNvPicPr/>
                <p:nvPr/>
              </p:nvPicPr>
              <p:blipFill>
                <a:blip r:embed="rId47"/>
                <a:stretch>
                  <a:fillRect/>
                </a:stretch>
              </p:blipFill>
              <p:spPr>
                <a:xfrm>
                  <a:off x="5069531" y="1990840"/>
                  <a:ext cx="91621"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1" name="Ink 80">
                  <a:extLst>
                    <a:ext uri="{FF2B5EF4-FFF2-40B4-BE49-F238E27FC236}">
                      <a16:creationId xmlns:a16="http://schemas.microsoft.com/office/drawing/2014/main" id="{C9BF7794-6BFC-2B4D-AFF7-B7F3541564CD}"/>
                    </a:ext>
                  </a:extLst>
                </p14:cNvPr>
                <p14:cNvContentPartPr/>
                <p14:nvPr/>
              </p14:nvContentPartPr>
              <p14:xfrm>
                <a:off x="5201920" y="1966360"/>
                <a:ext cx="122400" cy="223200"/>
              </p14:xfrm>
            </p:contentPart>
          </mc:Choice>
          <mc:Fallback xmlns="">
            <p:pic>
              <p:nvPicPr>
                <p:cNvPr id="81" name="Ink 80">
                  <a:extLst>
                    <a:ext uri="{FF2B5EF4-FFF2-40B4-BE49-F238E27FC236}">
                      <a16:creationId xmlns:a16="http://schemas.microsoft.com/office/drawing/2014/main" id="{C9BF7794-6BFC-2B4D-AFF7-B7F3541564CD}"/>
                    </a:ext>
                  </a:extLst>
                </p:cNvPr>
                <p:cNvPicPr/>
                <p:nvPr/>
              </p:nvPicPr>
              <p:blipFill>
                <a:blip r:embed="rId49"/>
                <a:stretch>
                  <a:fillRect/>
                </a:stretch>
              </p:blipFill>
              <p:spPr>
                <a:xfrm>
                  <a:off x="5186440" y="1950905"/>
                  <a:ext cx="153000" cy="253751"/>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2" name="Ink 81">
                  <a:extLst>
                    <a:ext uri="{FF2B5EF4-FFF2-40B4-BE49-F238E27FC236}">
                      <a16:creationId xmlns:a16="http://schemas.microsoft.com/office/drawing/2014/main" id="{479C838E-E661-D443-B2E6-F0CDF6BB7389}"/>
                    </a:ext>
                  </a:extLst>
                </p14:cNvPr>
                <p14:cNvContentPartPr/>
                <p14:nvPr/>
              </p14:nvContentPartPr>
              <p14:xfrm>
                <a:off x="5390200" y="1919920"/>
                <a:ext cx="45360" cy="157680"/>
              </p14:xfrm>
            </p:contentPart>
          </mc:Choice>
          <mc:Fallback xmlns="">
            <p:pic>
              <p:nvPicPr>
                <p:cNvPr id="82" name="Ink 81">
                  <a:extLst>
                    <a:ext uri="{FF2B5EF4-FFF2-40B4-BE49-F238E27FC236}">
                      <a16:creationId xmlns:a16="http://schemas.microsoft.com/office/drawing/2014/main" id="{479C838E-E661-D443-B2E6-F0CDF6BB7389}"/>
                    </a:ext>
                  </a:extLst>
                </p:cNvPr>
                <p:cNvPicPr/>
                <p:nvPr/>
              </p:nvPicPr>
              <p:blipFill>
                <a:blip r:embed="rId51"/>
                <a:stretch>
                  <a:fillRect/>
                </a:stretch>
              </p:blipFill>
              <p:spPr>
                <a:xfrm>
                  <a:off x="5374720" y="1904440"/>
                  <a:ext cx="75960" cy="188280"/>
                </a:xfrm>
                <a:prstGeom prst="rect">
                  <a:avLst/>
                </a:prstGeom>
              </p:spPr>
            </p:pic>
          </mc:Fallback>
        </mc:AlternateContent>
      </p:grpSp>
      <p:grpSp>
        <p:nvGrpSpPr>
          <p:cNvPr id="83" name="Group 82">
            <a:extLst>
              <a:ext uri="{FF2B5EF4-FFF2-40B4-BE49-F238E27FC236}">
                <a16:creationId xmlns:a16="http://schemas.microsoft.com/office/drawing/2014/main" id="{E2299C8B-3F30-8640-BD62-6EB2A948DA52}"/>
              </a:ext>
            </a:extLst>
          </p:cNvPr>
          <p:cNvGrpSpPr/>
          <p:nvPr/>
        </p:nvGrpSpPr>
        <p:grpSpPr>
          <a:xfrm>
            <a:off x="3812430" y="3218180"/>
            <a:ext cx="254160" cy="218520"/>
            <a:chOff x="7167880" y="924520"/>
            <a:chExt cx="254160" cy="218520"/>
          </a:xfrm>
        </p:grpSpPr>
        <mc:AlternateContent xmlns:mc="http://schemas.openxmlformats.org/markup-compatibility/2006" xmlns:p14="http://schemas.microsoft.com/office/powerpoint/2010/main">
          <mc:Choice Requires="p14">
            <p:contentPart p14:bwMode="auto" r:id="rId52">
              <p14:nvContentPartPr>
                <p14:cNvPr id="84" name="Ink 83">
                  <a:extLst>
                    <a:ext uri="{FF2B5EF4-FFF2-40B4-BE49-F238E27FC236}">
                      <a16:creationId xmlns:a16="http://schemas.microsoft.com/office/drawing/2014/main" id="{56070F53-199D-8346-9E63-835376E41EF6}"/>
                    </a:ext>
                  </a:extLst>
                </p14:cNvPr>
                <p14:cNvContentPartPr/>
                <p14:nvPr/>
              </p14:nvContentPartPr>
              <p14:xfrm>
                <a:off x="7183000" y="985360"/>
                <a:ext cx="5400" cy="157680"/>
              </p14:xfrm>
            </p:contentPart>
          </mc:Choice>
          <mc:Fallback xmlns="">
            <p:pic>
              <p:nvPicPr>
                <p:cNvPr id="84" name="Ink 83">
                  <a:extLst>
                    <a:ext uri="{FF2B5EF4-FFF2-40B4-BE49-F238E27FC236}">
                      <a16:creationId xmlns:a16="http://schemas.microsoft.com/office/drawing/2014/main" id="{56070F53-199D-8346-9E63-835376E41EF6}"/>
                    </a:ext>
                  </a:extLst>
                </p:cNvPr>
                <p:cNvPicPr/>
                <p:nvPr/>
              </p:nvPicPr>
              <p:blipFill>
                <a:blip r:embed="rId53"/>
                <a:stretch>
                  <a:fillRect/>
                </a:stretch>
              </p:blipFill>
              <p:spPr>
                <a:xfrm>
                  <a:off x="7167520" y="969915"/>
                  <a:ext cx="36000" cy="18821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5" name="Ink 84">
                  <a:extLst>
                    <a:ext uri="{FF2B5EF4-FFF2-40B4-BE49-F238E27FC236}">
                      <a16:creationId xmlns:a16="http://schemas.microsoft.com/office/drawing/2014/main" id="{51DA0090-E8F9-C544-B042-1EE5494247C9}"/>
                    </a:ext>
                  </a:extLst>
                </p14:cNvPr>
                <p14:cNvContentPartPr/>
                <p14:nvPr/>
              </p14:nvContentPartPr>
              <p14:xfrm>
                <a:off x="7167880" y="939640"/>
                <a:ext cx="56160" cy="86760"/>
              </p14:xfrm>
            </p:contentPart>
          </mc:Choice>
          <mc:Fallback xmlns="">
            <p:pic>
              <p:nvPicPr>
                <p:cNvPr id="85" name="Ink 84">
                  <a:extLst>
                    <a:ext uri="{FF2B5EF4-FFF2-40B4-BE49-F238E27FC236}">
                      <a16:creationId xmlns:a16="http://schemas.microsoft.com/office/drawing/2014/main" id="{51DA0090-E8F9-C544-B042-1EE5494247C9}"/>
                    </a:ext>
                  </a:extLst>
                </p:cNvPr>
                <p:cNvPicPr/>
                <p:nvPr/>
              </p:nvPicPr>
              <p:blipFill>
                <a:blip r:embed="rId55"/>
                <a:stretch>
                  <a:fillRect/>
                </a:stretch>
              </p:blipFill>
              <p:spPr>
                <a:xfrm>
                  <a:off x="7152400" y="924160"/>
                  <a:ext cx="867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86" name="Ink 85">
                  <a:extLst>
                    <a:ext uri="{FF2B5EF4-FFF2-40B4-BE49-F238E27FC236}">
                      <a16:creationId xmlns:a16="http://schemas.microsoft.com/office/drawing/2014/main" id="{AF1A29B8-03C5-B54C-96CA-B5EAA1A4E9FF}"/>
                    </a:ext>
                  </a:extLst>
                </p14:cNvPr>
                <p14:cNvContentPartPr/>
                <p14:nvPr/>
              </p14:nvContentPartPr>
              <p14:xfrm>
                <a:off x="7264360" y="924520"/>
                <a:ext cx="81720" cy="178200"/>
              </p14:xfrm>
            </p:contentPart>
          </mc:Choice>
          <mc:Fallback xmlns="">
            <p:pic>
              <p:nvPicPr>
                <p:cNvPr id="86" name="Ink 85">
                  <a:extLst>
                    <a:ext uri="{FF2B5EF4-FFF2-40B4-BE49-F238E27FC236}">
                      <a16:creationId xmlns:a16="http://schemas.microsoft.com/office/drawing/2014/main" id="{AF1A29B8-03C5-B54C-96CA-B5EAA1A4E9FF}"/>
                    </a:ext>
                  </a:extLst>
                </p:cNvPr>
                <p:cNvPicPr/>
                <p:nvPr/>
              </p:nvPicPr>
              <p:blipFill>
                <a:blip r:embed="rId57"/>
                <a:stretch>
                  <a:fillRect/>
                </a:stretch>
              </p:blipFill>
              <p:spPr>
                <a:xfrm>
                  <a:off x="7248880" y="909040"/>
                  <a:ext cx="1123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7" name="Ink 86">
                  <a:extLst>
                    <a:ext uri="{FF2B5EF4-FFF2-40B4-BE49-F238E27FC236}">
                      <a16:creationId xmlns:a16="http://schemas.microsoft.com/office/drawing/2014/main" id="{331AC7AC-E414-D34D-A9CE-A7DF4A5C5DF5}"/>
                    </a:ext>
                  </a:extLst>
                </p14:cNvPr>
                <p14:cNvContentPartPr/>
                <p14:nvPr/>
              </p14:nvContentPartPr>
              <p14:xfrm>
                <a:off x="7370920" y="934960"/>
                <a:ext cx="51120" cy="65880"/>
              </p14:xfrm>
            </p:contentPart>
          </mc:Choice>
          <mc:Fallback xmlns="">
            <p:pic>
              <p:nvPicPr>
                <p:cNvPr id="87" name="Ink 86">
                  <a:extLst>
                    <a:ext uri="{FF2B5EF4-FFF2-40B4-BE49-F238E27FC236}">
                      <a16:creationId xmlns:a16="http://schemas.microsoft.com/office/drawing/2014/main" id="{331AC7AC-E414-D34D-A9CE-A7DF4A5C5DF5}"/>
                    </a:ext>
                  </a:extLst>
                </p:cNvPr>
                <p:cNvPicPr/>
                <p:nvPr/>
              </p:nvPicPr>
              <p:blipFill>
                <a:blip r:embed="rId59"/>
                <a:stretch>
                  <a:fillRect/>
                </a:stretch>
              </p:blipFill>
              <p:spPr>
                <a:xfrm>
                  <a:off x="7355548" y="919480"/>
                  <a:ext cx="81506" cy="96480"/>
                </a:xfrm>
                <a:prstGeom prst="rect">
                  <a:avLst/>
                </a:prstGeom>
              </p:spPr>
            </p:pic>
          </mc:Fallback>
        </mc:AlternateContent>
      </p:grpSp>
      <p:grpSp>
        <p:nvGrpSpPr>
          <p:cNvPr id="88" name="Group 87">
            <a:extLst>
              <a:ext uri="{FF2B5EF4-FFF2-40B4-BE49-F238E27FC236}">
                <a16:creationId xmlns:a16="http://schemas.microsoft.com/office/drawing/2014/main" id="{3F563EBC-E95D-7C4A-979A-184E9A2F7CC5}"/>
              </a:ext>
            </a:extLst>
          </p:cNvPr>
          <p:cNvGrpSpPr/>
          <p:nvPr/>
        </p:nvGrpSpPr>
        <p:grpSpPr>
          <a:xfrm>
            <a:off x="3786870" y="4299980"/>
            <a:ext cx="254520" cy="233640"/>
            <a:chOff x="7142320" y="2006320"/>
            <a:chExt cx="254520" cy="233640"/>
          </a:xfrm>
        </p:grpSpPr>
        <mc:AlternateContent xmlns:mc="http://schemas.openxmlformats.org/markup-compatibility/2006" xmlns:p14="http://schemas.microsoft.com/office/powerpoint/2010/main">
          <mc:Choice Requires="p14">
            <p:contentPart p14:bwMode="auto" r:id="rId60">
              <p14:nvContentPartPr>
                <p14:cNvPr id="89" name="Ink 88">
                  <a:extLst>
                    <a:ext uri="{FF2B5EF4-FFF2-40B4-BE49-F238E27FC236}">
                      <a16:creationId xmlns:a16="http://schemas.microsoft.com/office/drawing/2014/main" id="{05089077-2558-0D4D-9C0A-016DF89AF6C5}"/>
                    </a:ext>
                  </a:extLst>
                </p14:cNvPr>
                <p14:cNvContentPartPr/>
                <p14:nvPr/>
              </p14:nvContentPartPr>
              <p14:xfrm>
                <a:off x="7152400" y="2057080"/>
                <a:ext cx="15480" cy="155520"/>
              </p14:xfrm>
            </p:contentPart>
          </mc:Choice>
          <mc:Fallback xmlns="">
            <p:pic>
              <p:nvPicPr>
                <p:cNvPr id="89" name="Ink 88">
                  <a:extLst>
                    <a:ext uri="{FF2B5EF4-FFF2-40B4-BE49-F238E27FC236}">
                      <a16:creationId xmlns:a16="http://schemas.microsoft.com/office/drawing/2014/main" id="{05089077-2558-0D4D-9C0A-016DF89AF6C5}"/>
                    </a:ext>
                  </a:extLst>
                </p:cNvPr>
                <p:cNvPicPr/>
                <p:nvPr/>
              </p:nvPicPr>
              <p:blipFill>
                <a:blip r:embed="rId61"/>
                <a:stretch>
                  <a:fillRect/>
                </a:stretch>
              </p:blipFill>
              <p:spPr>
                <a:xfrm>
                  <a:off x="7136920" y="2041600"/>
                  <a:ext cx="460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0" name="Ink 89">
                  <a:extLst>
                    <a:ext uri="{FF2B5EF4-FFF2-40B4-BE49-F238E27FC236}">
                      <a16:creationId xmlns:a16="http://schemas.microsoft.com/office/drawing/2014/main" id="{486F133A-089E-F248-AE17-5C7932366B20}"/>
                    </a:ext>
                  </a:extLst>
                </p14:cNvPr>
                <p14:cNvContentPartPr/>
                <p14:nvPr/>
              </p14:nvContentPartPr>
              <p14:xfrm>
                <a:off x="7142320" y="2037640"/>
                <a:ext cx="56160" cy="96480"/>
              </p14:xfrm>
            </p:contentPart>
          </mc:Choice>
          <mc:Fallback xmlns="">
            <p:pic>
              <p:nvPicPr>
                <p:cNvPr id="90" name="Ink 89">
                  <a:extLst>
                    <a:ext uri="{FF2B5EF4-FFF2-40B4-BE49-F238E27FC236}">
                      <a16:creationId xmlns:a16="http://schemas.microsoft.com/office/drawing/2014/main" id="{486F133A-089E-F248-AE17-5C7932366B20}"/>
                    </a:ext>
                  </a:extLst>
                </p:cNvPr>
                <p:cNvPicPr/>
                <p:nvPr/>
              </p:nvPicPr>
              <p:blipFill>
                <a:blip r:embed="rId63"/>
                <a:stretch>
                  <a:fillRect/>
                </a:stretch>
              </p:blipFill>
              <p:spPr>
                <a:xfrm>
                  <a:off x="7126939" y="2022160"/>
                  <a:ext cx="86565"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1" name="Ink 90">
                  <a:extLst>
                    <a:ext uri="{FF2B5EF4-FFF2-40B4-BE49-F238E27FC236}">
                      <a16:creationId xmlns:a16="http://schemas.microsoft.com/office/drawing/2014/main" id="{A2D8E557-4A28-D246-8607-579C882A4127}"/>
                    </a:ext>
                  </a:extLst>
                </p14:cNvPr>
                <p14:cNvContentPartPr/>
                <p14:nvPr/>
              </p14:nvContentPartPr>
              <p14:xfrm>
                <a:off x="7238800" y="2039080"/>
                <a:ext cx="76680" cy="200880"/>
              </p14:xfrm>
            </p:contentPart>
          </mc:Choice>
          <mc:Fallback xmlns="">
            <p:pic>
              <p:nvPicPr>
                <p:cNvPr id="91" name="Ink 90">
                  <a:extLst>
                    <a:ext uri="{FF2B5EF4-FFF2-40B4-BE49-F238E27FC236}">
                      <a16:creationId xmlns:a16="http://schemas.microsoft.com/office/drawing/2014/main" id="{A2D8E557-4A28-D246-8607-579C882A4127}"/>
                    </a:ext>
                  </a:extLst>
                </p:cNvPr>
                <p:cNvPicPr/>
                <p:nvPr/>
              </p:nvPicPr>
              <p:blipFill>
                <a:blip r:embed="rId65"/>
                <a:stretch>
                  <a:fillRect/>
                </a:stretch>
              </p:blipFill>
              <p:spPr>
                <a:xfrm>
                  <a:off x="7223247" y="2023572"/>
                  <a:ext cx="107424" cy="231535"/>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2" name="Ink 91">
                  <a:extLst>
                    <a:ext uri="{FF2B5EF4-FFF2-40B4-BE49-F238E27FC236}">
                      <a16:creationId xmlns:a16="http://schemas.microsoft.com/office/drawing/2014/main" id="{D6B6922A-8720-C748-B71C-32462FA332E6}"/>
                    </a:ext>
                  </a:extLst>
                </p14:cNvPr>
                <p14:cNvContentPartPr/>
                <p14:nvPr/>
              </p14:nvContentPartPr>
              <p14:xfrm>
                <a:off x="7370920" y="2006320"/>
                <a:ext cx="25920" cy="111960"/>
              </p14:xfrm>
            </p:contentPart>
          </mc:Choice>
          <mc:Fallback xmlns="">
            <p:pic>
              <p:nvPicPr>
                <p:cNvPr id="92" name="Ink 91">
                  <a:extLst>
                    <a:ext uri="{FF2B5EF4-FFF2-40B4-BE49-F238E27FC236}">
                      <a16:creationId xmlns:a16="http://schemas.microsoft.com/office/drawing/2014/main" id="{D6B6922A-8720-C748-B71C-32462FA332E6}"/>
                    </a:ext>
                  </a:extLst>
                </p:cNvPr>
                <p:cNvPicPr/>
                <p:nvPr/>
              </p:nvPicPr>
              <p:blipFill>
                <a:blip r:embed="rId67"/>
                <a:stretch>
                  <a:fillRect/>
                </a:stretch>
              </p:blipFill>
              <p:spPr>
                <a:xfrm>
                  <a:off x="7355440" y="1990840"/>
                  <a:ext cx="56520" cy="142560"/>
                </a:xfrm>
                <a:prstGeom prst="rect">
                  <a:avLst/>
                </a:prstGeom>
              </p:spPr>
            </p:pic>
          </mc:Fallback>
        </mc:AlternateContent>
      </p:grpSp>
      <p:sp>
        <p:nvSpPr>
          <p:cNvPr id="93" name="Rectangle 92">
            <a:extLst>
              <a:ext uri="{FF2B5EF4-FFF2-40B4-BE49-F238E27FC236}">
                <a16:creationId xmlns:a16="http://schemas.microsoft.com/office/drawing/2014/main" id="{CA28C83B-B401-C64B-A6FD-7CE271AB430B}"/>
              </a:ext>
            </a:extLst>
          </p:cNvPr>
          <p:cNvSpPr/>
          <p:nvPr/>
        </p:nvSpPr>
        <p:spPr>
          <a:xfrm>
            <a:off x="7316080" y="0"/>
            <a:ext cx="1237976" cy="5143500"/>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sz="1200"/>
          </a:p>
        </p:txBody>
      </p:sp>
      <p:sp>
        <p:nvSpPr>
          <p:cNvPr id="94" name="Rectangle 93">
            <a:extLst>
              <a:ext uri="{FF2B5EF4-FFF2-40B4-BE49-F238E27FC236}">
                <a16:creationId xmlns:a16="http://schemas.microsoft.com/office/drawing/2014/main" id="{21335D54-5294-474F-94AB-06AFD9847C85}"/>
              </a:ext>
            </a:extLst>
          </p:cNvPr>
          <p:cNvSpPr/>
          <p:nvPr/>
        </p:nvSpPr>
        <p:spPr>
          <a:xfrm>
            <a:off x="7316086" y="2534028"/>
            <a:ext cx="1237979" cy="239286"/>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sz="1200"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sz="1200">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95" name="Rectangle 94">
            <a:extLst>
              <a:ext uri="{FF2B5EF4-FFF2-40B4-BE49-F238E27FC236}">
                <a16:creationId xmlns:a16="http://schemas.microsoft.com/office/drawing/2014/main" id="{ABA0C852-167A-ED42-B44F-50B9C130C4E7}"/>
              </a:ext>
            </a:extLst>
          </p:cNvPr>
          <p:cNvSpPr/>
          <p:nvPr/>
        </p:nvSpPr>
        <p:spPr>
          <a:xfrm>
            <a:off x="7316086" y="3821238"/>
            <a:ext cx="1237979" cy="239286"/>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sz="1200">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96" name="Rectangle 95">
            <a:extLst>
              <a:ext uri="{FF2B5EF4-FFF2-40B4-BE49-F238E27FC236}">
                <a16:creationId xmlns:a16="http://schemas.microsoft.com/office/drawing/2014/main" id="{7EF1FAC2-FE96-374A-99FD-6F7A84A6C7BD}"/>
              </a:ext>
            </a:extLst>
          </p:cNvPr>
          <p:cNvSpPr/>
          <p:nvPr/>
        </p:nvSpPr>
        <p:spPr>
          <a:xfrm>
            <a:off x="7316085" y="2776306"/>
            <a:ext cx="1237979" cy="239286"/>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sz="1200"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sz="1200">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97" name="Rectangle 96">
            <a:extLst>
              <a:ext uri="{FF2B5EF4-FFF2-40B4-BE49-F238E27FC236}">
                <a16:creationId xmlns:a16="http://schemas.microsoft.com/office/drawing/2014/main" id="{CA2679B4-29E1-864A-B9BE-3768FF959625}"/>
              </a:ext>
            </a:extLst>
          </p:cNvPr>
          <p:cNvSpPr/>
          <p:nvPr/>
        </p:nvSpPr>
        <p:spPr>
          <a:xfrm>
            <a:off x="7316085" y="3018584"/>
            <a:ext cx="1237979" cy="239286"/>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sz="1200"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sz="1200">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98" name="Rectangle 97">
            <a:extLst>
              <a:ext uri="{FF2B5EF4-FFF2-40B4-BE49-F238E27FC236}">
                <a16:creationId xmlns:a16="http://schemas.microsoft.com/office/drawing/2014/main" id="{E73B7B66-A24E-B249-B775-8155A7C7DE5C}"/>
              </a:ext>
            </a:extLst>
          </p:cNvPr>
          <p:cNvSpPr/>
          <p:nvPr/>
        </p:nvSpPr>
        <p:spPr>
          <a:xfrm>
            <a:off x="7316085" y="3260862"/>
            <a:ext cx="1237979" cy="239286"/>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sz="1200"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sz="1200">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99" name="Rectangle 98">
            <a:extLst>
              <a:ext uri="{FF2B5EF4-FFF2-40B4-BE49-F238E27FC236}">
                <a16:creationId xmlns:a16="http://schemas.microsoft.com/office/drawing/2014/main" id="{F65F9D4C-03E0-0440-AA26-D4D4F48E1A47}"/>
              </a:ext>
            </a:extLst>
          </p:cNvPr>
          <p:cNvSpPr/>
          <p:nvPr/>
        </p:nvSpPr>
        <p:spPr>
          <a:xfrm>
            <a:off x="7316086" y="1305463"/>
            <a:ext cx="1237979" cy="239286"/>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sz="1200"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sz="1200">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100" name="Rectangle 99">
            <a:extLst>
              <a:ext uri="{FF2B5EF4-FFF2-40B4-BE49-F238E27FC236}">
                <a16:creationId xmlns:a16="http://schemas.microsoft.com/office/drawing/2014/main" id="{D11794C5-6AED-F44C-817B-C79BB2EC4D1C}"/>
              </a:ext>
            </a:extLst>
          </p:cNvPr>
          <p:cNvSpPr/>
          <p:nvPr/>
        </p:nvSpPr>
        <p:spPr>
          <a:xfrm>
            <a:off x="7316084" y="1539533"/>
            <a:ext cx="1237979" cy="239286"/>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sz="1200"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sz="1200">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101" name="Rectangle 100">
            <a:extLst>
              <a:ext uri="{FF2B5EF4-FFF2-40B4-BE49-F238E27FC236}">
                <a16:creationId xmlns:a16="http://schemas.microsoft.com/office/drawing/2014/main" id="{E0CBF214-57F5-D242-B00D-2610A9DAA477}"/>
              </a:ext>
            </a:extLst>
          </p:cNvPr>
          <p:cNvSpPr/>
          <p:nvPr/>
        </p:nvSpPr>
        <p:spPr>
          <a:xfrm>
            <a:off x="7316086" y="4060524"/>
            <a:ext cx="1237979" cy="239286"/>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sz="1200">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102" name="Rectangle 101">
            <a:extLst>
              <a:ext uri="{FF2B5EF4-FFF2-40B4-BE49-F238E27FC236}">
                <a16:creationId xmlns:a16="http://schemas.microsoft.com/office/drawing/2014/main" id="{12EB8E2D-2C59-3D44-89F1-6E0DFD55A05C}"/>
              </a:ext>
            </a:extLst>
          </p:cNvPr>
          <p:cNvSpPr/>
          <p:nvPr/>
        </p:nvSpPr>
        <p:spPr>
          <a:xfrm>
            <a:off x="7316086" y="4303163"/>
            <a:ext cx="1237979" cy="239286"/>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sz="1200">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103" name="Rectangle 102">
            <a:extLst>
              <a:ext uri="{FF2B5EF4-FFF2-40B4-BE49-F238E27FC236}">
                <a16:creationId xmlns:a16="http://schemas.microsoft.com/office/drawing/2014/main" id="{208395B8-F3A7-CF42-ADDB-9A1596E09517}"/>
              </a:ext>
            </a:extLst>
          </p:cNvPr>
          <p:cNvSpPr/>
          <p:nvPr/>
        </p:nvSpPr>
        <p:spPr>
          <a:xfrm>
            <a:off x="7316086" y="4541347"/>
            <a:ext cx="1237979" cy="239286"/>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sz="1200">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104" name="Rectangle 103">
            <a:extLst>
              <a:ext uri="{FF2B5EF4-FFF2-40B4-BE49-F238E27FC236}">
                <a16:creationId xmlns:a16="http://schemas.microsoft.com/office/drawing/2014/main" id="{7F732ABD-8E19-1F4C-A3CA-A09965EC43C9}"/>
              </a:ext>
            </a:extLst>
          </p:cNvPr>
          <p:cNvSpPr/>
          <p:nvPr/>
        </p:nvSpPr>
        <p:spPr>
          <a:xfrm>
            <a:off x="7316083" y="335629"/>
            <a:ext cx="1237979" cy="239286"/>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sz="1200">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sp>
        <p:nvSpPr>
          <p:cNvPr id="105" name="Rectangle 104">
            <a:extLst>
              <a:ext uri="{FF2B5EF4-FFF2-40B4-BE49-F238E27FC236}">
                <a16:creationId xmlns:a16="http://schemas.microsoft.com/office/drawing/2014/main" id="{F761C39A-64DF-F64D-9492-D801A17C8BAA}"/>
              </a:ext>
            </a:extLst>
          </p:cNvPr>
          <p:cNvSpPr/>
          <p:nvPr/>
        </p:nvSpPr>
        <p:spPr>
          <a:xfrm>
            <a:off x="7316084" y="2527224"/>
            <a:ext cx="1237979" cy="96760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sz="1200"/>
          </a:p>
        </p:txBody>
      </p:sp>
      <p:sp>
        <p:nvSpPr>
          <p:cNvPr id="106" name="Rectangle 105">
            <a:extLst>
              <a:ext uri="{FF2B5EF4-FFF2-40B4-BE49-F238E27FC236}">
                <a16:creationId xmlns:a16="http://schemas.microsoft.com/office/drawing/2014/main" id="{AD8FF7BE-69CC-A84D-9895-F477D5ABEA25}"/>
              </a:ext>
            </a:extLst>
          </p:cNvPr>
          <p:cNvSpPr/>
          <p:nvPr/>
        </p:nvSpPr>
        <p:spPr>
          <a:xfrm>
            <a:off x="7316086" y="3829545"/>
            <a:ext cx="1237979" cy="96760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sz="1200"/>
          </a:p>
        </p:txBody>
      </p:sp>
      <p:sp>
        <p:nvSpPr>
          <p:cNvPr id="107" name="Rectangle 106">
            <a:extLst>
              <a:ext uri="{FF2B5EF4-FFF2-40B4-BE49-F238E27FC236}">
                <a16:creationId xmlns:a16="http://schemas.microsoft.com/office/drawing/2014/main" id="{2C5DC524-6B3B-6B49-BFF0-3A627CF82CB8}"/>
              </a:ext>
            </a:extLst>
          </p:cNvPr>
          <p:cNvSpPr/>
          <p:nvPr/>
        </p:nvSpPr>
        <p:spPr>
          <a:xfrm>
            <a:off x="7316083" y="330111"/>
            <a:ext cx="1237979" cy="967608"/>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sz="1200"/>
          </a:p>
        </p:txBody>
      </p:sp>
      <p:sp>
        <p:nvSpPr>
          <p:cNvPr id="108" name="Rectangle 107">
            <a:extLst>
              <a:ext uri="{FF2B5EF4-FFF2-40B4-BE49-F238E27FC236}">
                <a16:creationId xmlns:a16="http://schemas.microsoft.com/office/drawing/2014/main" id="{EE52A7C7-2AB9-4C4F-B8C0-3DDC46BAE3E4}"/>
              </a:ext>
            </a:extLst>
          </p:cNvPr>
          <p:cNvSpPr/>
          <p:nvPr/>
        </p:nvSpPr>
        <p:spPr>
          <a:xfrm>
            <a:off x="7316083" y="1317306"/>
            <a:ext cx="1237979" cy="967608"/>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sz="1200"/>
          </a:p>
        </p:txBody>
      </p:sp>
      <mc:AlternateContent xmlns:mc="http://schemas.openxmlformats.org/markup-compatibility/2006" xmlns:p14="http://schemas.microsoft.com/office/powerpoint/2010/main">
        <mc:Choice Requires="p14">
          <p:contentPart p14:bwMode="auto" r:id="rId68">
            <p14:nvContentPartPr>
              <p14:cNvPr id="109" name="Ink 108">
                <a:extLst>
                  <a:ext uri="{FF2B5EF4-FFF2-40B4-BE49-F238E27FC236}">
                    <a16:creationId xmlns:a16="http://schemas.microsoft.com/office/drawing/2014/main" id="{28D5A556-DC65-FB46-932C-DFCA9BBCCBC8}"/>
                  </a:ext>
                </a:extLst>
              </p14:cNvPr>
              <p14:cNvContentPartPr/>
              <p14:nvPr/>
            </p14:nvContentPartPr>
            <p14:xfrm>
              <a:off x="7198120" y="335200"/>
              <a:ext cx="81720" cy="10440"/>
            </p14:xfrm>
          </p:contentPart>
        </mc:Choice>
        <mc:Fallback xmlns="">
          <p:pic>
            <p:nvPicPr>
              <p:cNvPr id="109" name="Ink 108">
                <a:extLst>
                  <a:ext uri="{FF2B5EF4-FFF2-40B4-BE49-F238E27FC236}">
                    <a16:creationId xmlns:a16="http://schemas.microsoft.com/office/drawing/2014/main" id="{28D5A556-DC65-FB46-932C-DFCA9BBCCBC8}"/>
                  </a:ext>
                </a:extLst>
              </p:cNvPr>
              <p:cNvPicPr/>
              <p:nvPr/>
            </p:nvPicPr>
            <p:blipFill>
              <a:blip r:embed="rId69"/>
              <a:stretch>
                <a:fillRect/>
              </a:stretch>
            </p:blipFill>
            <p:spPr>
              <a:xfrm>
                <a:off x="7182572" y="319720"/>
                <a:ext cx="112455" cy="41040"/>
              </a:xfrm>
              <a:prstGeom prst="rect">
                <a:avLst/>
              </a:prstGeom>
            </p:spPr>
          </p:pic>
        </mc:Fallback>
      </mc:AlternateContent>
      <p:grpSp>
        <p:nvGrpSpPr>
          <p:cNvPr id="110" name="Group 109">
            <a:extLst>
              <a:ext uri="{FF2B5EF4-FFF2-40B4-BE49-F238E27FC236}">
                <a16:creationId xmlns:a16="http://schemas.microsoft.com/office/drawing/2014/main" id="{9C8AF14C-5F5D-8342-9698-1F275CCF370F}"/>
              </a:ext>
            </a:extLst>
          </p:cNvPr>
          <p:cNvGrpSpPr/>
          <p:nvPr/>
        </p:nvGrpSpPr>
        <p:grpSpPr>
          <a:xfrm>
            <a:off x="7177960" y="370840"/>
            <a:ext cx="111960" cy="1884960"/>
            <a:chOff x="7177960" y="370840"/>
            <a:chExt cx="111960" cy="1884960"/>
          </a:xfrm>
        </p:grpSpPr>
        <mc:AlternateContent xmlns:mc="http://schemas.openxmlformats.org/markup-compatibility/2006" xmlns:p14="http://schemas.microsoft.com/office/powerpoint/2010/main">
          <mc:Choice Requires="p14">
            <p:contentPart p14:bwMode="auto" r:id="rId70">
              <p14:nvContentPartPr>
                <p14:cNvPr id="111" name="Ink 110">
                  <a:extLst>
                    <a:ext uri="{FF2B5EF4-FFF2-40B4-BE49-F238E27FC236}">
                      <a16:creationId xmlns:a16="http://schemas.microsoft.com/office/drawing/2014/main" id="{BC79C0F1-A7FE-FD4E-B00B-84E19FC5BF10}"/>
                    </a:ext>
                  </a:extLst>
                </p14:cNvPr>
                <p14:cNvContentPartPr/>
                <p14:nvPr/>
              </p14:nvContentPartPr>
              <p14:xfrm>
                <a:off x="7177960" y="370840"/>
                <a:ext cx="106920" cy="919800"/>
              </p14:xfrm>
            </p:contentPart>
          </mc:Choice>
          <mc:Fallback xmlns="">
            <p:pic>
              <p:nvPicPr>
                <p:cNvPr id="111" name="Ink 110">
                  <a:extLst>
                    <a:ext uri="{FF2B5EF4-FFF2-40B4-BE49-F238E27FC236}">
                      <a16:creationId xmlns:a16="http://schemas.microsoft.com/office/drawing/2014/main" id="{BC79C0F1-A7FE-FD4E-B00B-84E19FC5BF10}"/>
                    </a:ext>
                  </a:extLst>
                </p:cNvPr>
                <p:cNvPicPr/>
                <p:nvPr/>
              </p:nvPicPr>
              <p:blipFill>
                <a:blip r:embed="rId71"/>
                <a:stretch>
                  <a:fillRect/>
                </a:stretch>
              </p:blipFill>
              <p:spPr>
                <a:xfrm>
                  <a:off x="7162532" y="355360"/>
                  <a:ext cx="137417" cy="950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2" name="Ink 111">
                  <a:extLst>
                    <a:ext uri="{FF2B5EF4-FFF2-40B4-BE49-F238E27FC236}">
                      <a16:creationId xmlns:a16="http://schemas.microsoft.com/office/drawing/2014/main" id="{C960402E-242D-5143-818A-ECF73C138E87}"/>
                    </a:ext>
                  </a:extLst>
                </p14:cNvPr>
                <p14:cNvContentPartPr/>
                <p14:nvPr/>
              </p14:nvContentPartPr>
              <p14:xfrm>
                <a:off x="7198120" y="1330960"/>
                <a:ext cx="86760" cy="15120"/>
              </p14:xfrm>
            </p:contentPart>
          </mc:Choice>
          <mc:Fallback xmlns="">
            <p:pic>
              <p:nvPicPr>
                <p:cNvPr id="112" name="Ink 111">
                  <a:extLst>
                    <a:ext uri="{FF2B5EF4-FFF2-40B4-BE49-F238E27FC236}">
                      <a16:creationId xmlns:a16="http://schemas.microsoft.com/office/drawing/2014/main" id="{C960402E-242D-5143-818A-ECF73C138E87}"/>
                    </a:ext>
                  </a:extLst>
                </p:cNvPr>
                <p:cNvPicPr/>
                <p:nvPr/>
              </p:nvPicPr>
              <p:blipFill>
                <a:blip r:embed="rId73"/>
                <a:stretch>
                  <a:fillRect/>
                </a:stretch>
              </p:blipFill>
              <p:spPr>
                <a:xfrm>
                  <a:off x="7182640" y="1315480"/>
                  <a:ext cx="11736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3" name="Ink 112">
                  <a:extLst>
                    <a:ext uri="{FF2B5EF4-FFF2-40B4-BE49-F238E27FC236}">
                      <a16:creationId xmlns:a16="http://schemas.microsoft.com/office/drawing/2014/main" id="{2D6FCE38-379D-3241-8364-73D7886FDC8D}"/>
                    </a:ext>
                  </a:extLst>
                </p14:cNvPr>
                <p14:cNvContentPartPr/>
                <p14:nvPr/>
              </p14:nvContentPartPr>
              <p14:xfrm>
                <a:off x="7203160" y="1330960"/>
                <a:ext cx="86760" cy="924840"/>
              </p14:xfrm>
            </p:contentPart>
          </mc:Choice>
          <mc:Fallback xmlns="">
            <p:pic>
              <p:nvPicPr>
                <p:cNvPr id="113" name="Ink 112">
                  <a:extLst>
                    <a:ext uri="{FF2B5EF4-FFF2-40B4-BE49-F238E27FC236}">
                      <a16:creationId xmlns:a16="http://schemas.microsoft.com/office/drawing/2014/main" id="{2D6FCE38-379D-3241-8364-73D7886FDC8D}"/>
                    </a:ext>
                  </a:extLst>
                </p:cNvPr>
                <p:cNvPicPr/>
                <p:nvPr/>
              </p:nvPicPr>
              <p:blipFill>
                <a:blip r:embed="rId75"/>
                <a:stretch>
                  <a:fillRect/>
                </a:stretch>
              </p:blipFill>
              <p:spPr>
                <a:xfrm>
                  <a:off x="7187680" y="1315480"/>
                  <a:ext cx="117360" cy="955440"/>
                </a:xfrm>
                <a:prstGeom prst="rect">
                  <a:avLst/>
                </a:prstGeom>
              </p:spPr>
            </p:pic>
          </mc:Fallback>
        </mc:AlternateContent>
      </p:grpSp>
      <p:grpSp>
        <p:nvGrpSpPr>
          <p:cNvPr id="114" name="Group 113">
            <a:extLst>
              <a:ext uri="{FF2B5EF4-FFF2-40B4-BE49-F238E27FC236}">
                <a16:creationId xmlns:a16="http://schemas.microsoft.com/office/drawing/2014/main" id="{814AFB04-E6D8-7E41-9E80-9E4FE699A10E}"/>
              </a:ext>
            </a:extLst>
          </p:cNvPr>
          <p:cNvGrpSpPr/>
          <p:nvPr/>
        </p:nvGrpSpPr>
        <p:grpSpPr>
          <a:xfrm>
            <a:off x="6578560" y="634720"/>
            <a:ext cx="609840" cy="305280"/>
            <a:chOff x="6578560" y="634720"/>
            <a:chExt cx="609840" cy="305280"/>
          </a:xfrm>
        </p:grpSpPr>
        <mc:AlternateContent xmlns:mc="http://schemas.openxmlformats.org/markup-compatibility/2006" xmlns:p14="http://schemas.microsoft.com/office/powerpoint/2010/main">
          <mc:Choice Requires="p14">
            <p:contentPart p14:bwMode="auto" r:id="rId76">
              <p14:nvContentPartPr>
                <p14:cNvPr id="115" name="Ink 114">
                  <a:extLst>
                    <a:ext uri="{FF2B5EF4-FFF2-40B4-BE49-F238E27FC236}">
                      <a16:creationId xmlns:a16="http://schemas.microsoft.com/office/drawing/2014/main" id="{01E38C1D-2AAF-2C4D-8633-99E0E8C3E91B}"/>
                    </a:ext>
                  </a:extLst>
                </p14:cNvPr>
                <p14:cNvContentPartPr/>
                <p14:nvPr/>
              </p14:nvContentPartPr>
              <p14:xfrm>
                <a:off x="6629320" y="634720"/>
                <a:ext cx="46080" cy="190440"/>
              </p14:xfrm>
            </p:contentPart>
          </mc:Choice>
          <mc:Fallback xmlns="">
            <p:pic>
              <p:nvPicPr>
                <p:cNvPr id="115" name="Ink 114">
                  <a:extLst>
                    <a:ext uri="{FF2B5EF4-FFF2-40B4-BE49-F238E27FC236}">
                      <a16:creationId xmlns:a16="http://schemas.microsoft.com/office/drawing/2014/main" id="{01E38C1D-2AAF-2C4D-8633-99E0E8C3E91B}"/>
                    </a:ext>
                  </a:extLst>
                </p:cNvPr>
                <p:cNvPicPr/>
                <p:nvPr/>
              </p:nvPicPr>
              <p:blipFill>
                <a:blip r:embed="rId77"/>
                <a:stretch>
                  <a:fillRect/>
                </a:stretch>
              </p:blipFill>
              <p:spPr>
                <a:xfrm>
                  <a:off x="6613840" y="619240"/>
                  <a:ext cx="7668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16" name="Ink 115">
                  <a:extLst>
                    <a:ext uri="{FF2B5EF4-FFF2-40B4-BE49-F238E27FC236}">
                      <a16:creationId xmlns:a16="http://schemas.microsoft.com/office/drawing/2014/main" id="{8515F89C-99FD-9F4A-AE46-D337A714A84F}"/>
                    </a:ext>
                  </a:extLst>
                </p14:cNvPr>
                <p14:cNvContentPartPr/>
                <p14:nvPr/>
              </p14:nvContentPartPr>
              <p14:xfrm>
                <a:off x="6578560" y="700960"/>
                <a:ext cx="122400" cy="20520"/>
              </p14:xfrm>
            </p:contentPart>
          </mc:Choice>
          <mc:Fallback xmlns="">
            <p:pic>
              <p:nvPicPr>
                <p:cNvPr id="116" name="Ink 115">
                  <a:extLst>
                    <a:ext uri="{FF2B5EF4-FFF2-40B4-BE49-F238E27FC236}">
                      <a16:creationId xmlns:a16="http://schemas.microsoft.com/office/drawing/2014/main" id="{8515F89C-99FD-9F4A-AE46-D337A714A84F}"/>
                    </a:ext>
                  </a:extLst>
                </p:cNvPr>
                <p:cNvPicPr/>
                <p:nvPr/>
              </p:nvPicPr>
              <p:blipFill>
                <a:blip r:embed="rId79"/>
                <a:stretch>
                  <a:fillRect/>
                </a:stretch>
              </p:blipFill>
              <p:spPr>
                <a:xfrm>
                  <a:off x="6563080" y="685747"/>
                  <a:ext cx="153000" cy="50592"/>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17" name="Ink 116">
                  <a:extLst>
                    <a:ext uri="{FF2B5EF4-FFF2-40B4-BE49-F238E27FC236}">
                      <a16:creationId xmlns:a16="http://schemas.microsoft.com/office/drawing/2014/main" id="{AC4DA012-A8E6-7E40-AFC7-4BD4924EB362}"/>
                    </a:ext>
                  </a:extLst>
                </p14:cNvPr>
                <p14:cNvContentPartPr/>
                <p14:nvPr/>
              </p14:nvContentPartPr>
              <p14:xfrm>
                <a:off x="6751000" y="655240"/>
                <a:ext cx="51120" cy="81720"/>
              </p14:xfrm>
            </p:contentPart>
          </mc:Choice>
          <mc:Fallback xmlns="">
            <p:pic>
              <p:nvPicPr>
                <p:cNvPr id="117" name="Ink 116">
                  <a:extLst>
                    <a:ext uri="{FF2B5EF4-FFF2-40B4-BE49-F238E27FC236}">
                      <a16:creationId xmlns:a16="http://schemas.microsoft.com/office/drawing/2014/main" id="{AC4DA012-A8E6-7E40-AFC7-4BD4924EB362}"/>
                    </a:ext>
                  </a:extLst>
                </p:cNvPr>
                <p:cNvPicPr/>
                <p:nvPr/>
              </p:nvPicPr>
              <p:blipFill>
                <a:blip r:embed="rId81"/>
                <a:stretch>
                  <a:fillRect/>
                </a:stretch>
              </p:blipFill>
              <p:spPr>
                <a:xfrm>
                  <a:off x="6735520" y="639760"/>
                  <a:ext cx="8172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18" name="Ink 117">
                  <a:extLst>
                    <a:ext uri="{FF2B5EF4-FFF2-40B4-BE49-F238E27FC236}">
                      <a16:creationId xmlns:a16="http://schemas.microsoft.com/office/drawing/2014/main" id="{2A1B82AE-0B56-3C45-BB29-D672156942A7}"/>
                    </a:ext>
                  </a:extLst>
                </p14:cNvPr>
                <p14:cNvContentPartPr/>
                <p14:nvPr/>
              </p14:nvContentPartPr>
              <p14:xfrm>
                <a:off x="6837400" y="655240"/>
                <a:ext cx="91800" cy="76680"/>
              </p14:xfrm>
            </p:contentPart>
          </mc:Choice>
          <mc:Fallback xmlns="">
            <p:pic>
              <p:nvPicPr>
                <p:cNvPr id="118" name="Ink 117">
                  <a:extLst>
                    <a:ext uri="{FF2B5EF4-FFF2-40B4-BE49-F238E27FC236}">
                      <a16:creationId xmlns:a16="http://schemas.microsoft.com/office/drawing/2014/main" id="{2A1B82AE-0B56-3C45-BB29-D672156942A7}"/>
                    </a:ext>
                  </a:extLst>
                </p:cNvPr>
                <p:cNvPicPr/>
                <p:nvPr/>
              </p:nvPicPr>
              <p:blipFill>
                <a:blip r:embed="rId83"/>
                <a:stretch>
                  <a:fillRect/>
                </a:stretch>
              </p:blipFill>
              <p:spPr>
                <a:xfrm>
                  <a:off x="6821920" y="639760"/>
                  <a:ext cx="1224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19" name="Ink 118">
                  <a:extLst>
                    <a:ext uri="{FF2B5EF4-FFF2-40B4-BE49-F238E27FC236}">
                      <a16:creationId xmlns:a16="http://schemas.microsoft.com/office/drawing/2014/main" id="{6EF48F39-A7B2-5946-A707-D9893FEB0C22}"/>
                    </a:ext>
                  </a:extLst>
                </p14:cNvPr>
                <p14:cNvContentPartPr/>
                <p14:nvPr/>
              </p14:nvContentPartPr>
              <p14:xfrm>
                <a:off x="6959440" y="650200"/>
                <a:ext cx="127440" cy="86760"/>
              </p14:xfrm>
            </p:contentPart>
          </mc:Choice>
          <mc:Fallback xmlns="">
            <p:pic>
              <p:nvPicPr>
                <p:cNvPr id="119" name="Ink 118">
                  <a:extLst>
                    <a:ext uri="{FF2B5EF4-FFF2-40B4-BE49-F238E27FC236}">
                      <a16:creationId xmlns:a16="http://schemas.microsoft.com/office/drawing/2014/main" id="{6EF48F39-A7B2-5946-A707-D9893FEB0C22}"/>
                    </a:ext>
                  </a:extLst>
                </p:cNvPr>
                <p:cNvPicPr/>
                <p:nvPr/>
              </p:nvPicPr>
              <p:blipFill>
                <a:blip r:embed="rId85"/>
                <a:stretch>
                  <a:fillRect/>
                </a:stretch>
              </p:blipFill>
              <p:spPr>
                <a:xfrm>
                  <a:off x="6943960" y="634720"/>
                  <a:ext cx="15804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20" name="Ink 119">
                  <a:extLst>
                    <a:ext uri="{FF2B5EF4-FFF2-40B4-BE49-F238E27FC236}">
                      <a16:creationId xmlns:a16="http://schemas.microsoft.com/office/drawing/2014/main" id="{24EB1980-F325-D549-B23D-237588349156}"/>
                    </a:ext>
                  </a:extLst>
                </p14:cNvPr>
                <p14:cNvContentPartPr/>
                <p14:nvPr/>
              </p14:nvContentPartPr>
              <p14:xfrm>
                <a:off x="7116760" y="635440"/>
                <a:ext cx="71640" cy="121680"/>
              </p14:xfrm>
            </p:contentPart>
          </mc:Choice>
          <mc:Fallback xmlns="">
            <p:pic>
              <p:nvPicPr>
                <p:cNvPr id="120" name="Ink 119">
                  <a:extLst>
                    <a:ext uri="{FF2B5EF4-FFF2-40B4-BE49-F238E27FC236}">
                      <a16:creationId xmlns:a16="http://schemas.microsoft.com/office/drawing/2014/main" id="{24EB1980-F325-D549-B23D-237588349156}"/>
                    </a:ext>
                  </a:extLst>
                </p:cNvPr>
                <p:cNvPicPr/>
                <p:nvPr/>
              </p:nvPicPr>
              <p:blipFill>
                <a:blip r:embed="rId87"/>
                <a:stretch>
                  <a:fillRect/>
                </a:stretch>
              </p:blipFill>
              <p:spPr>
                <a:xfrm>
                  <a:off x="7101202" y="619960"/>
                  <a:ext cx="102395"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21" name="Ink 120">
                  <a:extLst>
                    <a:ext uri="{FF2B5EF4-FFF2-40B4-BE49-F238E27FC236}">
                      <a16:creationId xmlns:a16="http://schemas.microsoft.com/office/drawing/2014/main" id="{1E43668A-2CAD-6743-A92B-E96A6E02694B}"/>
                    </a:ext>
                  </a:extLst>
                </p14:cNvPr>
                <p14:cNvContentPartPr/>
                <p14:nvPr/>
              </p14:nvContentPartPr>
              <p14:xfrm>
                <a:off x="6944320" y="807520"/>
                <a:ext cx="61200" cy="132480"/>
              </p14:xfrm>
            </p:contentPart>
          </mc:Choice>
          <mc:Fallback xmlns="">
            <p:pic>
              <p:nvPicPr>
                <p:cNvPr id="121" name="Ink 120">
                  <a:extLst>
                    <a:ext uri="{FF2B5EF4-FFF2-40B4-BE49-F238E27FC236}">
                      <a16:creationId xmlns:a16="http://schemas.microsoft.com/office/drawing/2014/main" id="{1E43668A-2CAD-6743-A92B-E96A6E02694B}"/>
                    </a:ext>
                  </a:extLst>
                </p:cNvPr>
                <p:cNvPicPr/>
                <p:nvPr/>
              </p:nvPicPr>
              <p:blipFill>
                <a:blip r:embed="rId89"/>
                <a:stretch>
                  <a:fillRect/>
                </a:stretch>
              </p:blipFill>
              <p:spPr>
                <a:xfrm>
                  <a:off x="6928840" y="791998"/>
                  <a:ext cx="91800" cy="163163"/>
                </a:xfrm>
                <a:prstGeom prst="rect">
                  <a:avLst/>
                </a:prstGeom>
              </p:spPr>
            </p:pic>
          </mc:Fallback>
        </mc:AlternateContent>
      </p:grpSp>
      <p:grpSp>
        <p:nvGrpSpPr>
          <p:cNvPr id="122" name="Group 121">
            <a:extLst>
              <a:ext uri="{FF2B5EF4-FFF2-40B4-BE49-F238E27FC236}">
                <a16:creationId xmlns:a16="http://schemas.microsoft.com/office/drawing/2014/main" id="{E2A114D9-8A39-E644-B8C0-78A83C7F14F2}"/>
              </a:ext>
            </a:extLst>
          </p:cNvPr>
          <p:cNvGrpSpPr/>
          <p:nvPr/>
        </p:nvGrpSpPr>
        <p:grpSpPr>
          <a:xfrm>
            <a:off x="6594379" y="1518768"/>
            <a:ext cx="490680" cy="386280"/>
            <a:chOff x="6594379" y="1518768"/>
            <a:chExt cx="490680" cy="386280"/>
          </a:xfrm>
        </p:grpSpPr>
        <mc:AlternateContent xmlns:mc="http://schemas.openxmlformats.org/markup-compatibility/2006" xmlns:p14="http://schemas.microsoft.com/office/powerpoint/2010/main">
          <mc:Choice Requires="p14">
            <p:contentPart p14:bwMode="auto" r:id="rId90">
              <p14:nvContentPartPr>
                <p14:cNvPr id="123" name="Ink 122">
                  <a:extLst>
                    <a:ext uri="{FF2B5EF4-FFF2-40B4-BE49-F238E27FC236}">
                      <a16:creationId xmlns:a16="http://schemas.microsoft.com/office/drawing/2014/main" id="{59B1C0D1-EBD0-A740-AF26-6FF1512E893A}"/>
                    </a:ext>
                  </a:extLst>
                </p14:cNvPr>
                <p14:cNvContentPartPr/>
                <p14:nvPr/>
              </p14:nvContentPartPr>
              <p14:xfrm>
                <a:off x="6640099" y="1518768"/>
                <a:ext cx="110160" cy="194040"/>
              </p14:xfrm>
            </p:contentPart>
          </mc:Choice>
          <mc:Fallback xmlns="">
            <p:pic>
              <p:nvPicPr>
                <p:cNvPr id="123" name="Ink 122">
                  <a:extLst>
                    <a:ext uri="{FF2B5EF4-FFF2-40B4-BE49-F238E27FC236}">
                      <a16:creationId xmlns:a16="http://schemas.microsoft.com/office/drawing/2014/main" id="{59B1C0D1-EBD0-A740-AF26-6FF1512E893A}"/>
                    </a:ext>
                  </a:extLst>
                </p:cNvPr>
                <p:cNvPicPr/>
                <p:nvPr/>
              </p:nvPicPr>
              <p:blipFill>
                <a:blip r:embed="rId91"/>
                <a:stretch>
                  <a:fillRect/>
                </a:stretch>
              </p:blipFill>
              <p:spPr>
                <a:xfrm>
                  <a:off x="6624619" y="1503317"/>
                  <a:ext cx="140760" cy="224583"/>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24" name="Ink 123">
                  <a:extLst>
                    <a:ext uri="{FF2B5EF4-FFF2-40B4-BE49-F238E27FC236}">
                      <a16:creationId xmlns:a16="http://schemas.microsoft.com/office/drawing/2014/main" id="{E7FBABCD-07AD-C24D-8570-9366D546CDC2}"/>
                    </a:ext>
                  </a:extLst>
                </p14:cNvPr>
                <p14:cNvContentPartPr/>
                <p14:nvPr/>
              </p14:nvContentPartPr>
              <p14:xfrm>
                <a:off x="6594379" y="1612728"/>
                <a:ext cx="96120" cy="9360"/>
              </p14:xfrm>
            </p:contentPart>
          </mc:Choice>
          <mc:Fallback xmlns="">
            <p:pic>
              <p:nvPicPr>
                <p:cNvPr id="124" name="Ink 123">
                  <a:extLst>
                    <a:ext uri="{FF2B5EF4-FFF2-40B4-BE49-F238E27FC236}">
                      <a16:creationId xmlns:a16="http://schemas.microsoft.com/office/drawing/2014/main" id="{E7FBABCD-07AD-C24D-8570-9366D546CDC2}"/>
                    </a:ext>
                  </a:extLst>
                </p:cNvPr>
                <p:cNvPicPr/>
                <p:nvPr/>
              </p:nvPicPr>
              <p:blipFill>
                <a:blip r:embed="rId93"/>
                <a:stretch>
                  <a:fillRect/>
                </a:stretch>
              </p:blipFill>
              <p:spPr>
                <a:xfrm>
                  <a:off x="6578899" y="1597248"/>
                  <a:ext cx="1267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25" name="Ink 124">
                  <a:extLst>
                    <a:ext uri="{FF2B5EF4-FFF2-40B4-BE49-F238E27FC236}">
                      <a16:creationId xmlns:a16="http://schemas.microsoft.com/office/drawing/2014/main" id="{26E6E176-CB98-DF4D-989D-85A75A053E4C}"/>
                    </a:ext>
                  </a:extLst>
                </p14:cNvPr>
                <p14:cNvContentPartPr/>
                <p14:nvPr/>
              </p14:nvContentPartPr>
              <p14:xfrm>
                <a:off x="6712819" y="1591848"/>
                <a:ext cx="42840" cy="50040"/>
              </p14:xfrm>
            </p:contentPart>
          </mc:Choice>
          <mc:Fallback xmlns="">
            <p:pic>
              <p:nvPicPr>
                <p:cNvPr id="125" name="Ink 124">
                  <a:extLst>
                    <a:ext uri="{FF2B5EF4-FFF2-40B4-BE49-F238E27FC236}">
                      <a16:creationId xmlns:a16="http://schemas.microsoft.com/office/drawing/2014/main" id="{26E6E176-CB98-DF4D-989D-85A75A053E4C}"/>
                    </a:ext>
                  </a:extLst>
                </p:cNvPr>
                <p:cNvPicPr/>
                <p:nvPr/>
              </p:nvPicPr>
              <p:blipFill>
                <a:blip r:embed="rId95"/>
                <a:stretch>
                  <a:fillRect/>
                </a:stretch>
              </p:blipFill>
              <p:spPr>
                <a:xfrm>
                  <a:off x="6697339" y="1576368"/>
                  <a:ext cx="7344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26" name="Ink 125">
                  <a:extLst>
                    <a:ext uri="{FF2B5EF4-FFF2-40B4-BE49-F238E27FC236}">
                      <a16:creationId xmlns:a16="http://schemas.microsoft.com/office/drawing/2014/main" id="{774BD4A5-95A2-A643-A698-7465ECE200FA}"/>
                    </a:ext>
                  </a:extLst>
                </p14:cNvPr>
                <p14:cNvContentPartPr/>
                <p14:nvPr/>
              </p14:nvContentPartPr>
              <p14:xfrm>
                <a:off x="6772939" y="1582848"/>
                <a:ext cx="67680" cy="63720"/>
              </p14:xfrm>
            </p:contentPart>
          </mc:Choice>
          <mc:Fallback xmlns="">
            <p:pic>
              <p:nvPicPr>
                <p:cNvPr id="126" name="Ink 125">
                  <a:extLst>
                    <a:ext uri="{FF2B5EF4-FFF2-40B4-BE49-F238E27FC236}">
                      <a16:creationId xmlns:a16="http://schemas.microsoft.com/office/drawing/2014/main" id="{774BD4A5-95A2-A643-A698-7465ECE200FA}"/>
                    </a:ext>
                  </a:extLst>
                </p:cNvPr>
                <p:cNvPicPr/>
                <p:nvPr/>
              </p:nvPicPr>
              <p:blipFill>
                <a:blip r:embed="rId97"/>
                <a:stretch>
                  <a:fillRect/>
                </a:stretch>
              </p:blipFill>
              <p:spPr>
                <a:xfrm>
                  <a:off x="6757459" y="1567280"/>
                  <a:ext cx="98280" cy="94494"/>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27" name="Ink 126">
                  <a:extLst>
                    <a:ext uri="{FF2B5EF4-FFF2-40B4-BE49-F238E27FC236}">
                      <a16:creationId xmlns:a16="http://schemas.microsoft.com/office/drawing/2014/main" id="{7C7538C7-819C-8345-98F6-A7E95514230B}"/>
                    </a:ext>
                  </a:extLst>
                </p14:cNvPr>
                <p14:cNvContentPartPr/>
                <p14:nvPr/>
              </p14:nvContentPartPr>
              <p14:xfrm>
                <a:off x="6851059" y="1581048"/>
                <a:ext cx="111960" cy="47880"/>
              </p14:xfrm>
            </p:contentPart>
          </mc:Choice>
          <mc:Fallback xmlns="">
            <p:pic>
              <p:nvPicPr>
                <p:cNvPr id="127" name="Ink 126">
                  <a:extLst>
                    <a:ext uri="{FF2B5EF4-FFF2-40B4-BE49-F238E27FC236}">
                      <a16:creationId xmlns:a16="http://schemas.microsoft.com/office/drawing/2014/main" id="{7C7538C7-819C-8345-98F6-A7E95514230B}"/>
                    </a:ext>
                  </a:extLst>
                </p:cNvPr>
                <p:cNvPicPr/>
                <p:nvPr/>
              </p:nvPicPr>
              <p:blipFill>
                <a:blip r:embed="rId99"/>
                <a:stretch>
                  <a:fillRect/>
                </a:stretch>
              </p:blipFill>
              <p:spPr>
                <a:xfrm>
                  <a:off x="6835579" y="1565568"/>
                  <a:ext cx="14256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28" name="Ink 127">
                  <a:extLst>
                    <a:ext uri="{FF2B5EF4-FFF2-40B4-BE49-F238E27FC236}">
                      <a16:creationId xmlns:a16="http://schemas.microsoft.com/office/drawing/2014/main" id="{75303567-80B7-4C40-9AFF-E078834C6C17}"/>
                    </a:ext>
                  </a:extLst>
                </p14:cNvPr>
                <p14:cNvContentPartPr/>
                <p14:nvPr/>
              </p14:nvContentPartPr>
              <p14:xfrm>
                <a:off x="6997939" y="1564848"/>
                <a:ext cx="87120" cy="57960"/>
              </p14:xfrm>
            </p:contentPart>
          </mc:Choice>
          <mc:Fallback xmlns="">
            <p:pic>
              <p:nvPicPr>
                <p:cNvPr id="128" name="Ink 127">
                  <a:extLst>
                    <a:ext uri="{FF2B5EF4-FFF2-40B4-BE49-F238E27FC236}">
                      <a16:creationId xmlns:a16="http://schemas.microsoft.com/office/drawing/2014/main" id="{75303567-80B7-4C40-9AFF-E078834C6C17}"/>
                    </a:ext>
                  </a:extLst>
                </p:cNvPr>
                <p:cNvPicPr/>
                <p:nvPr/>
              </p:nvPicPr>
              <p:blipFill>
                <a:blip r:embed="rId101"/>
                <a:stretch>
                  <a:fillRect/>
                </a:stretch>
              </p:blipFill>
              <p:spPr>
                <a:xfrm>
                  <a:off x="6982459" y="1549368"/>
                  <a:ext cx="11772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29" name="Ink 128">
                  <a:extLst>
                    <a:ext uri="{FF2B5EF4-FFF2-40B4-BE49-F238E27FC236}">
                      <a16:creationId xmlns:a16="http://schemas.microsoft.com/office/drawing/2014/main" id="{81531E90-930C-4343-8CD9-3A319A9E62D0}"/>
                    </a:ext>
                  </a:extLst>
                </p14:cNvPr>
                <p14:cNvContentPartPr/>
                <p14:nvPr/>
              </p14:nvContentPartPr>
              <p14:xfrm>
                <a:off x="6912979" y="1740168"/>
                <a:ext cx="96120" cy="81720"/>
              </p14:xfrm>
            </p:contentPart>
          </mc:Choice>
          <mc:Fallback xmlns="">
            <p:pic>
              <p:nvPicPr>
                <p:cNvPr id="129" name="Ink 128">
                  <a:extLst>
                    <a:ext uri="{FF2B5EF4-FFF2-40B4-BE49-F238E27FC236}">
                      <a16:creationId xmlns:a16="http://schemas.microsoft.com/office/drawing/2014/main" id="{81531E90-930C-4343-8CD9-3A319A9E62D0}"/>
                    </a:ext>
                  </a:extLst>
                </p:cNvPr>
                <p:cNvPicPr/>
                <p:nvPr/>
              </p:nvPicPr>
              <p:blipFill>
                <a:blip r:embed="rId103"/>
                <a:stretch>
                  <a:fillRect/>
                </a:stretch>
              </p:blipFill>
              <p:spPr>
                <a:xfrm>
                  <a:off x="6897499" y="1724688"/>
                  <a:ext cx="12672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30" name="Ink 129">
                  <a:extLst>
                    <a:ext uri="{FF2B5EF4-FFF2-40B4-BE49-F238E27FC236}">
                      <a16:creationId xmlns:a16="http://schemas.microsoft.com/office/drawing/2014/main" id="{EF874A58-4CC9-5943-849F-F126564235D4}"/>
                    </a:ext>
                  </a:extLst>
                </p14:cNvPr>
                <p14:cNvContentPartPr/>
                <p14:nvPr/>
              </p14:nvContentPartPr>
              <p14:xfrm>
                <a:off x="6953659" y="1757808"/>
                <a:ext cx="23400" cy="147240"/>
              </p14:xfrm>
            </p:contentPart>
          </mc:Choice>
          <mc:Fallback xmlns="">
            <p:pic>
              <p:nvPicPr>
                <p:cNvPr id="130" name="Ink 129">
                  <a:extLst>
                    <a:ext uri="{FF2B5EF4-FFF2-40B4-BE49-F238E27FC236}">
                      <a16:creationId xmlns:a16="http://schemas.microsoft.com/office/drawing/2014/main" id="{EF874A58-4CC9-5943-849F-F126564235D4}"/>
                    </a:ext>
                  </a:extLst>
                </p:cNvPr>
                <p:cNvPicPr/>
                <p:nvPr/>
              </p:nvPicPr>
              <p:blipFill>
                <a:blip r:embed="rId105"/>
                <a:stretch>
                  <a:fillRect/>
                </a:stretch>
              </p:blipFill>
              <p:spPr>
                <a:xfrm>
                  <a:off x="6938179" y="1742328"/>
                  <a:ext cx="54000" cy="177840"/>
                </a:xfrm>
                <a:prstGeom prst="rect">
                  <a:avLst/>
                </a:prstGeom>
              </p:spPr>
            </p:pic>
          </mc:Fallback>
        </mc:AlternateContent>
      </p:grpSp>
      <p:grpSp>
        <p:nvGrpSpPr>
          <p:cNvPr id="131" name="Group 130">
            <a:extLst>
              <a:ext uri="{FF2B5EF4-FFF2-40B4-BE49-F238E27FC236}">
                <a16:creationId xmlns:a16="http://schemas.microsoft.com/office/drawing/2014/main" id="{BFF55FDE-48E6-7846-BC47-6BAF4700C1F4}"/>
              </a:ext>
            </a:extLst>
          </p:cNvPr>
          <p:cNvGrpSpPr/>
          <p:nvPr/>
        </p:nvGrpSpPr>
        <p:grpSpPr>
          <a:xfrm>
            <a:off x="7242284" y="2536699"/>
            <a:ext cx="69480" cy="966960"/>
            <a:chOff x="7242284" y="2536699"/>
            <a:chExt cx="69480" cy="966960"/>
          </a:xfrm>
        </p:grpSpPr>
        <mc:AlternateContent xmlns:mc="http://schemas.openxmlformats.org/markup-compatibility/2006" xmlns:p14="http://schemas.microsoft.com/office/powerpoint/2010/main">
          <mc:Choice Requires="p14">
            <p:contentPart p14:bwMode="auto" r:id="rId106">
              <p14:nvContentPartPr>
                <p14:cNvPr id="132" name="Ink 131">
                  <a:extLst>
                    <a:ext uri="{FF2B5EF4-FFF2-40B4-BE49-F238E27FC236}">
                      <a16:creationId xmlns:a16="http://schemas.microsoft.com/office/drawing/2014/main" id="{C141687D-FC55-454D-AE5C-66746D2A3F05}"/>
                    </a:ext>
                  </a:extLst>
                </p14:cNvPr>
                <p14:cNvContentPartPr/>
                <p14:nvPr/>
              </p14:nvContentPartPr>
              <p14:xfrm>
                <a:off x="7265324" y="2540299"/>
                <a:ext cx="360" cy="360"/>
              </p14:xfrm>
            </p:contentPart>
          </mc:Choice>
          <mc:Fallback xmlns="">
            <p:pic>
              <p:nvPicPr>
                <p:cNvPr id="132" name="Ink 131">
                  <a:extLst>
                    <a:ext uri="{FF2B5EF4-FFF2-40B4-BE49-F238E27FC236}">
                      <a16:creationId xmlns:a16="http://schemas.microsoft.com/office/drawing/2014/main" id="{C141687D-FC55-454D-AE5C-66746D2A3F05}"/>
                    </a:ext>
                  </a:extLst>
                </p:cNvPr>
                <p:cNvPicPr/>
                <p:nvPr/>
              </p:nvPicPr>
              <p:blipFill>
                <a:blip r:embed="rId107"/>
                <a:stretch>
                  <a:fillRect/>
                </a:stretch>
              </p:blipFill>
              <p:spPr>
                <a:xfrm>
                  <a:off x="7249844" y="252481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33" name="Ink 132">
                  <a:extLst>
                    <a:ext uri="{FF2B5EF4-FFF2-40B4-BE49-F238E27FC236}">
                      <a16:creationId xmlns:a16="http://schemas.microsoft.com/office/drawing/2014/main" id="{3738D38D-8FAF-3E4C-9666-68F28F3C32BA}"/>
                    </a:ext>
                  </a:extLst>
                </p14:cNvPr>
                <p14:cNvContentPartPr/>
                <p14:nvPr/>
              </p14:nvContentPartPr>
              <p14:xfrm>
                <a:off x="7243004" y="2538499"/>
                <a:ext cx="56160" cy="3960"/>
              </p14:xfrm>
            </p:contentPart>
          </mc:Choice>
          <mc:Fallback xmlns="">
            <p:pic>
              <p:nvPicPr>
                <p:cNvPr id="133" name="Ink 132">
                  <a:extLst>
                    <a:ext uri="{FF2B5EF4-FFF2-40B4-BE49-F238E27FC236}">
                      <a16:creationId xmlns:a16="http://schemas.microsoft.com/office/drawing/2014/main" id="{3738D38D-8FAF-3E4C-9666-68F28F3C32BA}"/>
                    </a:ext>
                  </a:extLst>
                </p:cNvPr>
                <p:cNvPicPr/>
                <p:nvPr/>
              </p:nvPicPr>
              <p:blipFill>
                <a:blip r:embed="rId109"/>
                <a:stretch>
                  <a:fillRect/>
                </a:stretch>
              </p:blipFill>
              <p:spPr>
                <a:xfrm>
                  <a:off x="7227524" y="2523019"/>
                  <a:ext cx="867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34" name="Ink 133">
                  <a:extLst>
                    <a:ext uri="{FF2B5EF4-FFF2-40B4-BE49-F238E27FC236}">
                      <a16:creationId xmlns:a16="http://schemas.microsoft.com/office/drawing/2014/main" id="{09FFDFB0-0C6F-AF4F-BEE1-382EA7BFBDD9}"/>
                    </a:ext>
                  </a:extLst>
                </p14:cNvPr>
                <p14:cNvContentPartPr/>
                <p14:nvPr/>
              </p14:nvContentPartPr>
              <p14:xfrm>
                <a:off x="7242284" y="2536699"/>
                <a:ext cx="69480" cy="966960"/>
              </p14:xfrm>
            </p:contentPart>
          </mc:Choice>
          <mc:Fallback xmlns="">
            <p:pic>
              <p:nvPicPr>
                <p:cNvPr id="134" name="Ink 133">
                  <a:extLst>
                    <a:ext uri="{FF2B5EF4-FFF2-40B4-BE49-F238E27FC236}">
                      <a16:creationId xmlns:a16="http://schemas.microsoft.com/office/drawing/2014/main" id="{09FFDFB0-0C6F-AF4F-BEE1-382EA7BFBDD9}"/>
                    </a:ext>
                  </a:extLst>
                </p:cNvPr>
                <p:cNvPicPr/>
                <p:nvPr/>
              </p:nvPicPr>
              <p:blipFill>
                <a:blip r:embed="rId111"/>
                <a:stretch>
                  <a:fillRect/>
                </a:stretch>
              </p:blipFill>
              <p:spPr>
                <a:xfrm>
                  <a:off x="7226804" y="2521219"/>
                  <a:ext cx="100080" cy="997560"/>
                </a:xfrm>
                <a:prstGeom prst="rect">
                  <a:avLst/>
                </a:prstGeom>
              </p:spPr>
            </p:pic>
          </mc:Fallback>
        </mc:AlternateContent>
      </p:grpSp>
      <p:grpSp>
        <p:nvGrpSpPr>
          <p:cNvPr id="135" name="Group 134">
            <a:extLst>
              <a:ext uri="{FF2B5EF4-FFF2-40B4-BE49-F238E27FC236}">
                <a16:creationId xmlns:a16="http://schemas.microsoft.com/office/drawing/2014/main" id="{C80AC24C-A8F5-0F4A-A088-8C34A675FAF8}"/>
              </a:ext>
            </a:extLst>
          </p:cNvPr>
          <p:cNvGrpSpPr/>
          <p:nvPr/>
        </p:nvGrpSpPr>
        <p:grpSpPr>
          <a:xfrm>
            <a:off x="6627764" y="2825059"/>
            <a:ext cx="593280" cy="183600"/>
            <a:chOff x="6627764" y="2825059"/>
            <a:chExt cx="593280" cy="183600"/>
          </a:xfrm>
        </p:grpSpPr>
        <mc:AlternateContent xmlns:mc="http://schemas.openxmlformats.org/markup-compatibility/2006" xmlns:p14="http://schemas.microsoft.com/office/powerpoint/2010/main">
          <mc:Choice Requires="p14">
            <p:contentPart p14:bwMode="auto" r:id="rId112">
              <p14:nvContentPartPr>
                <p14:cNvPr id="136" name="Ink 135">
                  <a:extLst>
                    <a:ext uri="{FF2B5EF4-FFF2-40B4-BE49-F238E27FC236}">
                      <a16:creationId xmlns:a16="http://schemas.microsoft.com/office/drawing/2014/main" id="{44A23D7F-DDE4-6943-8916-D3FC46D9E16D}"/>
                    </a:ext>
                  </a:extLst>
                </p14:cNvPr>
                <p14:cNvContentPartPr/>
                <p14:nvPr/>
              </p14:nvContentPartPr>
              <p14:xfrm>
                <a:off x="6661604" y="2853859"/>
                <a:ext cx="33840" cy="154800"/>
              </p14:xfrm>
            </p:contentPart>
          </mc:Choice>
          <mc:Fallback xmlns="">
            <p:pic>
              <p:nvPicPr>
                <p:cNvPr id="136" name="Ink 135">
                  <a:extLst>
                    <a:ext uri="{FF2B5EF4-FFF2-40B4-BE49-F238E27FC236}">
                      <a16:creationId xmlns:a16="http://schemas.microsoft.com/office/drawing/2014/main" id="{44A23D7F-DDE4-6943-8916-D3FC46D9E16D}"/>
                    </a:ext>
                  </a:extLst>
                </p:cNvPr>
                <p:cNvPicPr/>
                <p:nvPr/>
              </p:nvPicPr>
              <p:blipFill>
                <a:blip r:embed="rId113"/>
                <a:stretch>
                  <a:fillRect/>
                </a:stretch>
              </p:blipFill>
              <p:spPr>
                <a:xfrm>
                  <a:off x="6646287" y="2838415"/>
                  <a:ext cx="64118" cy="185329"/>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37" name="Ink 136">
                  <a:extLst>
                    <a:ext uri="{FF2B5EF4-FFF2-40B4-BE49-F238E27FC236}">
                      <a16:creationId xmlns:a16="http://schemas.microsoft.com/office/drawing/2014/main" id="{9A3EDC47-A42C-0147-A774-D3977DC80479}"/>
                    </a:ext>
                  </a:extLst>
                </p14:cNvPr>
                <p14:cNvContentPartPr/>
                <p14:nvPr/>
              </p14:nvContentPartPr>
              <p14:xfrm>
                <a:off x="6627764" y="2913619"/>
                <a:ext cx="83520" cy="16200"/>
              </p14:xfrm>
            </p:contentPart>
          </mc:Choice>
          <mc:Fallback xmlns="">
            <p:pic>
              <p:nvPicPr>
                <p:cNvPr id="137" name="Ink 136">
                  <a:extLst>
                    <a:ext uri="{FF2B5EF4-FFF2-40B4-BE49-F238E27FC236}">
                      <a16:creationId xmlns:a16="http://schemas.microsoft.com/office/drawing/2014/main" id="{9A3EDC47-A42C-0147-A774-D3977DC80479}"/>
                    </a:ext>
                  </a:extLst>
                </p:cNvPr>
                <p:cNvPicPr/>
                <p:nvPr/>
              </p:nvPicPr>
              <p:blipFill>
                <a:blip r:embed="rId115"/>
                <a:stretch>
                  <a:fillRect/>
                </a:stretch>
              </p:blipFill>
              <p:spPr>
                <a:xfrm>
                  <a:off x="6612284" y="2898139"/>
                  <a:ext cx="1141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38" name="Ink 137">
                  <a:extLst>
                    <a:ext uri="{FF2B5EF4-FFF2-40B4-BE49-F238E27FC236}">
                      <a16:creationId xmlns:a16="http://schemas.microsoft.com/office/drawing/2014/main" id="{6ED3A08D-CA24-9B4B-A0E6-3F374CB1DBE4}"/>
                    </a:ext>
                  </a:extLst>
                </p14:cNvPr>
                <p14:cNvContentPartPr/>
                <p14:nvPr/>
              </p14:nvContentPartPr>
              <p14:xfrm>
                <a:off x="6721004" y="2897779"/>
                <a:ext cx="52560" cy="48240"/>
              </p14:xfrm>
            </p:contentPart>
          </mc:Choice>
          <mc:Fallback xmlns="">
            <p:pic>
              <p:nvPicPr>
                <p:cNvPr id="138" name="Ink 137">
                  <a:extLst>
                    <a:ext uri="{FF2B5EF4-FFF2-40B4-BE49-F238E27FC236}">
                      <a16:creationId xmlns:a16="http://schemas.microsoft.com/office/drawing/2014/main" id="{6ED3A08D-CA24-9B4B-A0E6-3F374CB1DBE4}"/>
                    </a:ext>
                  </a:extLst>
                </p:cNvPr>
                <p:cNvPicPr/>
                <p:nvPr/>
              </p:nvPicPr>
              <p:blipFill>
                <a:blip r:embed="rId117"/>
                <a:stretch>
                  <a:fillRect/>
                </a:stretch>
              </p:blipFill>
              <p:spPr>
                <a:xfrm>
                  <a:off x="6705524" y="2882183"/>
                  <a:ext cx="83160" cy="7907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39" name="Ink 138">
                  <a:extLst>
                    <a:ext uri="{FF2B5EF4-FFF2-40B4-BE49-F238E27FC236}">
                      <a16:creationId xmlns:a16="http://schemas.microsoft.com/office/drawing/2014/main" id="{7487D947-3C22-504C-8A82-955C6C681410}"/>
                    </a:ext>
                  </a:extLst>
                </p14:cNvPr>
                <p14:cNvContentPartPr/>
                <p14:nvPr/>
              </p14:nvContentPartPr>
              <p14:xfrm>
                <a:off x="6787964" y="2888059"/>
                <a:ext cx="73800" cy="70560"/>
              </p14:xfrm>
            </p:contentPart>
          </mc:Choice>
          <mc:Fallback xmlns="">
            <p:pic>
              <p:nvPicPr>
                <p:cNvPr id="139" name="Ink 138">
                  <a:extLst>
                    <a:ext uri="{FF2B5EF4-FFF2-40B4-BE49-F238E27FC236}">
                      <a16:creationId xmlns:a16="http://schemas.microsoft.com/office/drawing/2014/main" id="{7487D947-3C22-504C-8A82-955C6C681410}"/>
                    </a:ext>
                  </a:extLst>
                </p:cNvPr>
                <p:cNvPicPr/>
                <p:nvPr/>
              </p:nvPicPr>
              <p:blipFill>
                <a:blip r:embed="rId119"/>
                <a:stretch>
                  <a:fillRect/>
                </a:stretch>
              </p:blipFill>
              <p:spPr>
                <a:xfrm>
                  <a:off x="6772484" y="2872579"/>
                  <a:ext cx="1044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40" name="Ink 139">
                  <a:extLst>
                    <a:ext uri="{FF2B5EF4-FFF2-40B4-BE49-F238E27FC236}">
                      <a16:creationId xmlns:a16="http://schemas.microsoft.com/office/drawing/2014/main" id="{CE3336D7-A1A4-A546-9C9A-9098AF81DAD8}"/>
                    </a:ext>
                  </a:extLst>
                </p14:cNvPr>
                <p14:cNvContentPartPr/>
                <p14:nvPr/>
              </p14:nvContentPartPr>
              <p14:xfrm>
                <a:off x="6879404" y="2883739"/>
                <a:ext cx="110160" cy="54360"/>
              </p14:xfrm>
            </p:contentPart>
          </mc:Choice>
          <mc:Fallback xmlns="">
            <p:pic>
              <p:nvPicPr>
                <p:cNvPr id="140" name="Ink 139">
                  <a:extLst>
                    <a:ext uri="{FF2B5EF4-FFF2-40B4-BE49-F238E27FC236}">
                      <a16:creationId xmlns:a16="http://schemas.microsoft.com/office/drawing/2014/main" id="{CE3336D7-A1A4-A546-9C9A-9098AF81DAD8}"/>
                    </a:ext>
                  </a:extLst>
                </p:cNvPr>
                <p:cNvPicPr/>
                <p:nvPr/>
              </p:nvPicPr>
              <p:blipFill>
                <a:blip r:embed="rId121"/>
                <a:stretch>
                  <a:fillRect/>
                </a:stretch>
              </p:blipFill>
              <p:spPr>
                <a:xfrm>
                  <a:off x="6863924" y="2868259"/>
                  <a:ext cx="14076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41" name="Ink 140">
                  <a:extLst>
                    <a:ext uri="{FF2B5EF4-FFF2-40B4-BE49-F238E27FC236}">
                      <a16:creationId xmlns:a16="http://schemas.microsoft.com/office/drawing/2014/main" id="{12216095-3062-E348-8B39-E9CBB51D2501}"/>
                    </a:ext>
                  </a:extLst>
                </p14:cNvPr>
                <p14:cNvContentPartPr/>
                <p14:nvPr/>
              </p14:nvContentPartPr>
              <p14:xfrm>
                <a:off x="7005044" y="2869339"/>
                <a:ext cx="58680" cy="71280"/>
              </p14:xfrm>
            </p:contentPart>
          </mc:Choice>
          <mc:Fallback xmlns="">
            <p:pic>
              <p:nvPicPr>
                <p:cNvPr id="141" name="Ink 140">
                  <a:extLst>
                    <a:ext uri="{FF2B5EF4-FFF2-40B4-BE49-F238E27FC236}">
                      <a16:creationId xmlns:a16="http://schemas.microsoft.com/office/drawing/2014/main" id="{12216095-3062-E348-8B39-E9CBB51D2501}"/>
                    </a:ext>
                  </a:extLst>
                </p:cNvPr>
                <p:cNvPicPr/>
                <p:nvPr/>
              </p:nvPicPr>
              <p:blipFill>
                <a:blip r:embed="rId123"/>
                <a:stretch>
                  <a:fillRect/>
                </a:stretch>
              </p:blipFill>
              <p:spPr>
                <a:xfrm>
                  <a:off x="6989564" y="2853859"/>
                  <a:ext cx="8928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42" name="Ink 141">
                  <a:extLst>
                    <a:ext uri="{FF2B5EF4-FFF2-40B4-BE49-F238E27FC236}">
                      <a16:creationId xmlns:a16="http://schemas.microsoft.com/office/drawing/2014/main" id="{2CDF5E7D-BCAD-8D4C-96A1-7A15A278E33A}"/>
                    </a:ext>
                  </a:extLst>
                </p14:cNvPr>
                <p14:cNvContentPartPr/>
                <p14:nvPr/>
              </p14:nvContentPartPr>
              <p14:xfrm>
                <a:off x="7102244" y="2825059"/>
                <a:ext cx="62280" cy="158040"/>
              </p14:xfrm>
            </p:contentPart>
          </mc:Choice>
          <mc:Fallback xmlns="">
            <p:pic>
              <p:nvPicPr>
                <p:cNvPr id="142" name="Ink 141">
                  <a:extLst>
                    <a:ext uri="{FF2B5EF4-FFF2-40B4-BE49-F238E27FC236}">
                      <a16:creationId xmlns:a16="http://schemas.microsoft.com/office/drawing/2014/main" id="{2CDF5E7D-BCAD-8D4C-96A1-7A15A278E33A}"/>
                    </a:ext>
                  </a:extLst>
                </p:cNvPr>
                <p:cNvPicPr/>
                <p:nvPr/>
              </p:nvPicPr>
              <p:blipFill>
                <a:blip r:embed="rId125"/>
                <a:stretch>
                  <a:fillRect/>
                </a:stretch>
              </p:blipFill>
              <p:spPr>
                <a:xfrm>
                  <a:off x="7086764" y="2809579"/>
                  <a:ext cx="928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43" name="Ink 142">
                  <a:extLst>
                    <a:ext uri="{FF2B5EF4-FFF2-40B4-BE49-F238E27FC236}">
                      <a16:creationId xmlns:a16="http://schemas.microsoft.com/office/drawing/2014/main" id="{8130F08C-3A40-FD45-994E-27EF8F3CDCE2}"/>
                    </a:ext>
                  </a:extLst>
                </p14:cNvPr>
                <p14:cNvContentPartPr/>
                <p14:nvPr/>
              </p14:nvContentPartPr>
              <p14:xfrm>
                <a:off x="7121684" y="2895979"/>
                <a:ext cx="99360" cy="3960"/>
              </p14:xfrm>
            </p:contentPart>
          </mc:Choice>
          <mc:Fallback xmlns="">
            <p:pic>
              <p:nvPicPr>
                <p:cNvPr id="143" name="Ink 142">
                  <a:extLst>
                    <a:ext uri="{FF2B5EF4-FFF2-40B4-BE49-F238E27FC236}">
                      <a16:creationId xmlns:a16="http://schemas.microsoft.com/office/drawing/2014/main" id="{8130F08C-3A40-FD45-994E-27EF8F3CDCE2}"/>
                    </a:ext>
                  </a:extLst>
                </p:cNvPr>
                <p:cNvPicPr/>
                <p:nvPr/>
              </p:nvPicPr>
              <p:blipFill>
                <a:blip r:embed="rId127"/>
                <a:stretch>
                  <a:fillRect/>
                </a:stretch>
              </p:blipFill>
              <p:spPr>
                <a:xfrm>
                  <a:off x="7106204" y="2880499"/>
                  <a:ext cx="129960" cy="3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8">
            <p14:nvContentPartPr>
              <p14:cNvPr id="144" name="Ink 143">
                <a:extLst>
                  <a:ext uri="{FF2B5EF4-FFF2-40B4-BE49-F238E27FC236}">
                    <a16:creationId xmlns:a16="http://schemas.microsoft.com/office/drawing/2014/main" id="{0BF57C1C-8DA0-0D49-8C6C-12DB5E4CCB7A}"/>
                  </a:ext>
                </a:extLst>
              </p14:cNvPr>
              <p14:cNvContentPartPr/>
              <p14:nvPr/>
            </p14:nvContentPartPr>
            <p14:xfrm>
              <a:off x="7246253" y="3832587"/>
              <a:ext cx="45720" cy="4320"/>
            </p14:xfrm>
          </p:contentPart>
        </mc:Choice>
        <mc:Fallback xmlns="">
          <p:pic>
            <p:nvPicPr>
              <p:cNvPr id="144" name="Ink 143">
                <a:extLst>
                  <a:ext uri="{FF2B5EF4-FFF2-40B4-BE49-F238E27FC236}">
                    <a16:creationId xmlns:a16="http://schemas.microsoft.com/office/drawing/2014/main" id="{0BF57C1C-8DA0-0D49-8C6C-12DB5E4CCB7A}"/>
                  </a:ext>
                </a:extLst>
              </p:cNvPr>
              <p:cNvPicPr/>
              <p:nvPr/>
            </p:nvPicPr>
            <p:blipFill>
              <a:blip r:embed="rId129"/>
              <a:stretch>
                <a:fillRect/>
              </a:stretch>
            </p:blipFill>
            <p:spPr>
              <a:xfrm>
                <a:off x="7230650" y="3817107"/>
                <a:ext cx="76563"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45" name="Ink 144">
                <a:extLst>
                  <a:ext uri="{FF2B5EF4-FFF2-40B4-BE49-F238E27FC236}">
                    <a16:creationId xmlns:a16="http://schemas.microsoft.com/office/drawing/2014/main" id="{BEDE127E-B78C-BB4D-897F-460FC39358B8}"/>
                  </a:ext>
                </a:extLst>
              </p14:cNvPr>
              <p14:cNvContentPartPr/>
              <p14:nvPr/>
            </p14:nvContentPartPr>
            <p14:xfrm>
              <a:off x="7254533" y="3834747"/>
              <a:ext cx="49680" cy="937080"/>
            </p14:xfrm>
          </p:contentPart>
        </mc:Choice>
        <mc:Fallback xmlns="">
          <p:pic>
            <p:nvPicPr>
              <p:cNvPr id="145" name="Ink 144">
                <a:extLst>
                  <a:ext uri="{FF2B5EF4-FFF2-40B4-BE49-F238E27FC236}">
                    <a16:creationId xmlns:a16="http://schemas.microsoft.com/office/drawing/2014/main" id="{BEDE127E-B78C-BB4D-897F-460FC39358B8}"/>
                  </a:ext>
                </a:extLst>
              </p:cNvPr>
              <p:cNvPicPr/>
              <p:nvPr/>
            </p:nvPicPr>
            <p:blipFill>
              <a:blip r:embed="rId131"/>
              <a:stretch>
                <a:fillRect/>
              </a:stretch>
            </p:blipFill>
            <p:spPr>
              <a:xfrm>
                <a:off x="7239053" y="3819267"/>
                <a:ext cx="80280" cy="967680"/>
              </a:xfrm>
              <a:prstGeom prst="rect">
                <a:avLst/>
              </a:prstGeom>
            </p:spPr>
          </p:pic>
        </mc:Fallback>
      </mc:AlternateContent>
      <p:grpSp>
        <p:nvGrpSpPr>
          <p:cNvPr id="146" name="Group 145">
            <a:extLst>
              <a:ext uri="{FF2B5EF4-FFF2-40B4-BE49-F238E27FC236}">
                <a16:creationId xmlns:a16="http://schemas.microsoft.com/office/drawing/2014/main" id="{50F34F89-3457-1B4A-8624-FE3581F5244D}"/>
              </a:ext>
            </a:extLst>
          </p:cNvPr>
          <p:cNvGrpSpPr/>
          <p:nvPr/>
        </p:nvGrpSpPr>
        <p:grpSpPr>
          <a:xfrm>
            <a:off x="6619493" y="4136787"/>
            <a:ext cx="479160" cy="157320"/>
            <a:chOff x="6619493" y="4136787"/>
            <a:chExt cx="479160" cy="157320"/>
          </a:xfrm>
        </p:grpSpPr>
        <p:grpSp>
          <p:nvGrpSpPr>
            <p:cNvPr id="147" name="Group 146">
              <a:extLst>
                <a:ext uri="{FF2B5EF4-FFF2-40B4-BE49-F238E27FC236}">
                  <a16:creationId xmlns:a16="http://schemas.microsoft.com/office/drawing/2014/main" id="{189CF58C-6756-8A49-AE05-1BB4F7D4BF86}"/>
                </a:ext>
              </a:extLst>
            </p:cNvPr>
            <p:cNvGrpSpPr/>
            <p:nvPr/>
          </p:nvGrpSpPr>
          <p:grpSpPr>
            <a:xfrm>
              <a:off x="6619493" y="4136787"/>
              <a:ext cx="479160" cy="157320"/>
              <a:chOff x="6619493" y="4136787"/>
              <a:chExt cx="479160" cy="157320"/>
            </a:xfrm>
          </p:grpSpPr>
          <mc:AlternateContent xmlns:mc="http://schemas.openxmlformats.org/markup-compatibility/2006" xmlns:p14="http://schemas.microsoft.com/office/powerpoint/2010/main">
            <mc:Choice Requires="p14">
              <p:contentPart p14:bwMode="auto" r:id="rId132">
                <p14:nvContentPartPr>
                  <p14:cNvPr id="148" name="Ink 147">
                    <a:extLst>
                      <a:ext uri="{FF2B5EF4-FFF2-40B4-BE49-F238E27FC236}">
                        <a16:creationId xmlns:a16="http://schemas.microsoft.com/office/drawing/2014/main" id="{E121D22D-6AA7-BF44-8FF5-4209406890DE}"/>
                      </a:ext>
                    </a:extLst>
                  </p14:cNvPr>
                  <p14:cNvContentPartPr/>
                  <p14:nvPr/>
                </p14:nvContentPartPr>
                <p14:xfrm>
                  <a:off x="6642533" y="4138587"/>
                  <a:ext cx="37440" cy="155520"/>
                </p14:xfrm>
              </p:contentPart>
            </mc:Choice>
            <mc:Fallback xmlns="">
              <p:pic>
                <p:nvPicPr>
                  <p:cNvPr id="148" name="Ink 147">
                    <a:extLst>
                      <a:ext uri="{FF2B5EF4-FFF2-40B4-BE49-F238E27FC236}">
                        <a16:creationId xmlns:a16="http://schemas.microsoft.com/office/drawing/2014/main" id="{E121D22D-6AA7-BF44-8FF5-4209406890DE}"/>
                      </a:ext>
                    </a:extLst>
                  </p:cNvPr>
                  <p:cNvPicPr/>
                  <p:nvPr/>
                </p:nvPicPr>
                <p:blipFill>
                  <a:blip r:embed="rId133"/>
                  <a:stretch>
                    <a:fillRect/>
                  </a:stretch>
                </p:blipFill>
                <p:spPr>
                  <a:xfrm>
                    <a:off x="6626903" y="4123107"/>
                    <a:ext cx="68337"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9" name="Ink 148">
                    <a:extLst>
                      <a:ext uri="{FF2B5EF4-FFF2-40B4-BE49-F238E27FC236}">
                        <a16:creationId xmlns:a16="http://schemas.microsoft.com/office/drawing/2014/main" id="{2F45024C-4B73-0541-A858-325DDD926B72}"/>
                      </a:ext>
                    </a:extLst>
                  </p14:cNvPr>
                  <p14:cNvContentPartPr/>
                  <p14:nvPr/>
                </p14:nvContentPartPr>
                <p14:xfrm>
                  <a:off x="6619493" y="4214547"/>
                  <a:ext cx="84960" cy="10800"/>
                </p14:xfrm>
              </p:contentPart>
            </mc:Choice>
            <mc:Fallback xmlns="">
              <p:pic>
                <p:nvPicPr>
                  <p:cNvPr id="149" name="Ink 148">
                    <a:extLst>
                      <a:ext uri="{FF2B5EF4-FFF2-40B4-BE49-F238E27FC236}">
                        <a16:creationId xmlns:a16="http://schemas.microsoft.com/office/drawing/2014/main" id="{2F45024C-4B73-0541-A858-325DDD926B72}"/>
                      </a:ext>
                    </a:extLst>
                  </p:cNvPr>
                  <p:cNvPicPr/>
                  <p:nvPr/>
                </p:nvPicPr>
                <p:blipFill>
                  <a:blip r:embed="rId135"/>
                  <a:stretch>
                    <a:fillRect/>
                  </a:stretch>
                </p:blipFill>
                <p:spPr>
                  <a:xfrm>
                    <a:off x="6604078" y="4198533"/>
                    <a:ext cx="115431" cy="42455"/>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50" name="Ink 149">
                    <a:extLst>
                      <a:ext uri="{FF2B5EF4-FFF2-40B4-BE49-F238E27FC236}">
                        <a16:creationId xmlns:a16="http://schemas.microsoft.com/office/drawing/2014/main" id="{159FD76D-B36F-B242-AF14-1F6967CE3AA5}"/>
                      </a:ext>
                    </a:extLst>
                  </p14:cNvPr>
                  <p14:cNvContentPartPr/>
                  <p14:nvPr/>
                </p14:nvContentPartPr>
                <p14:xfrm>
                  <a:off x="6731813" y="4181787"/>
                  <a:ext cx="36360" cy="50760"/>
                </p14:xfrm>
              </p:contentPart>
            </mc:Choice>
            <mc:Fallback xmlns="">
              <p:pic>
                <p:nvPicPr>
                  <p:cNvPr id="150" name="Ink 149">
                    <a:extLst>
                      <a:ext uri="{FF2B5EF4-FFF2-40B4-BE49-F238E27FC236}">
                        <a16:creationId xmlns:a16="http://schemas.microsoft.com/office/drawing/2014/main" id="{159FD76D-B36F-B242-AF14-1F6967CE3AA5}"/>
                      </a:ext>
                    </a:extLst>
                  </p:cNvPr>
                  <p:cNvPicPr/>
                  <p:nvPr/>
                </p:nvPicPr>
                <p:blipFill>
                  <a:blip r:embed="rId137"/>
                  <a:stretch>
                    <a:fillRect/>
                  </a:stretch>
                </p:blipFill>
                <p:spPr>
                  <a:xfrm>
                    <a:off x="6716485" y="4166307"/>
                    <a:ext cx="6666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51" name="Ink 150">
                    <a:extLst>
                      <a:ext uri="{FF2B5EF4-FFF2-40B4-BE49-F238E27FC236}">
                        <a16:creationId xmlns:a16="http://schemas.microsoft.com/office/drawing/2014/main" id="{2FE45C74-014C-BE41-B958-5B718E158E79}"/>
                      </a:ext>
                    </a:extLst>
                  </p14:cNvPr>
                  <p14:cNvContentPartPr/>
                  <p14:nvPr/>
                </p14:nvContentPartPr>
                <p14:xfrm>
                  <a:off x="6804893" y="4177827"/>
                  <a:ext cx="70200" cy="61560"/>
                </p14:xfrm>
              </p:contentPart>
            </mc:Choice>
            <mc:Fallback xmlns="">
              <p:pic>
                <p:nvPicPr>
                  <p:cNvPr id="151" name="Ink 150">
                    <a:extLst>
                      <a:ext uri="{FF2B5EF4-FFF2-40B4-BE49-F238E27FC236}">
                        <a16:creationId xmlns:a16="http://schemas.microsoft.com/office/drawing/2014/main" id="{2FE45C74-014C-BE41-B958-5B718E158E79}"/>
                      </a:ext>
                    </a:extLst>
                  </p:cNvPr>
                  <p:cNvPicPr/>
                  <p:nvPr/>
                </p:nvPicPr>
                <p:blipFill>
                  <a:blip r:embed="rId139"/>
                  <a:stretch>
                    <a:fillRect/>
                  </a:stretch>
                </p:blipFill>
                <p:spPr>
                  <a:xfrm>
                    <a:off x="6789413" y="4162347"/>
                    <a:ext cx="1008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52" name="Ink 151">
                    <a:extLst>
                      <a:ext uri="{FF2B5EF4-FFF2-40B4-BE49-F238E27FC236}">
                        <a16:creationId xmlns:a16="http://schemas.microsoft.com/office/drawing/2014/main" id="{8F9C9A74-61E1-4246-AFCA-5428077EBD30}"/>
                      </a:ext>
                    </a:extLst>
                  </p14:cNvPr>
                  <p14:cNvContentPartPr/>
                  <p14:nvPr/>
                </p14:nvContentPartPr>
                <p14:xfrm>
                  <a:off x="6886973" y="4163427"/>
                  <a:ext cx="137880" cy="68040"/>
                </p14:xfrm>
              </p:contentPart>
            </mc:Choice>
            <mc:Fallback xmlns="">
              <p:pic>
                <p:nvPicPr>
                  <p:cNvPr id="152" name="Ink 151">
                    <a:extLst>
                      <a:ext uri="{FF2B5EF4-FFF2-40B4-BE49-F238E27FC236}">
                        <a16:creationId xmlns:a16="http://schemas.microsoft.com/office/drawing/2014/main" id="{8F9C9A74-61E1-4246-AFCA-5428077EBD30}"/>
                      </a:ext>
                    </a:extLst>
                  </p:cNvPr>
                  <p:cNvPicPr/>
                  <p:nvPr/>
                </p:nvPicPr>
                <p:blipFill>
                  <a:blip r:embed="rId141"/>
                  <a:stretch>
                    <a:fillRect/>
                  </a:stretch>
                </p:blipFill>
                <p:spPr>
                  <a:xfrm>
                    <a:off x="6871533" y="4147947"/>
                    <a:ext cx="1684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53" name="Ink 152">
                    <a:extLst>
                      <a:ext uri="{FF2B5EF4-FFF2-40B4-BE49-F238E27FC236}">
                        <a16:creationId xmlns:a16="http://schemas.microsoft.com/office/drawing/2014/main" id="{FCF8189E-42F5-7145-96C1-22B22A3426F1}"/>
                      </a:ext>
                    </a:extLst>
                  </p14:cNvPr>
                  <p14:cNvContentPartPr/>
                  <p14:nvPr/>
                </p14:nvContentPartPr>
                <p14:xfrm>
                  <a:off x="7050053" y="4136787"/>
                  <a:ext cx="48600" cy="71280"/>
                </p14:xfrm>
              </p:contentPart>
            </mc:Choice>
            <mc:Fallback xmlns="">
              <p:pic>
                <p:nvPicPr>
                  <p:cNvPr id="153" name="Ink 152">
                    <a:extLst>
                      <a:ext uri="{FF2B5EF4-FFF2-40B4-BE49-F238E27FC236}">
                        <a16:creationId xmlns:a16="http://schemas.microsoft.com/office/drawing/2014/main" id="{FCF8189E-42F5-7145-96C1-22B22A3426F1}"/>
                      </a:ext>
                    </a:extLst>
                  </p:cNvPr>
                  <p:cNvPicPr/>
                  <p:nvPr/>
                </p:nvPicPr>
                <p:blipFill>
                  <a:blip r:embed="rId143"/>
                  <a:stretch>
                    <a:fillRect/>
                  </a:stretch>
                </p:blipFill>
                <p:spPr>
                  <a:xfrm>
                    <a:off x="7034573" y="4121228"/>
                    <a:ext cx="79200" cy="102035"/>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144">
            <p14:nvContentPartPr>
              <p14:cNvPr id="154" name="Ink 153">
                <a:extLst>
                  <a:ext uri="{FF2B5EF4-FFF2-40B4-BE49-F238E27FC236}">
                    <a16:creationId xmlns:a16="http://schemas.microsoft.com/office/drawing/2014/main" id="{BFC75644-C7DC-5545-B1FD-42A846706B42}"/>
                  </a:ext>
                </a:extLst>
              </p14:cNvPr>
              <p14:cNvContentPartPr/>
              <p14:nvPr/>
            </p14:nvContentPartPr>
            <p14:xfrm>
              <a:off x="7129253" y="4073067"/>
              <a:ext cx="74160" cy="203760"/>
            </p14:xfrm>
          </p:contentPart>
        </mc:Choice>
        <mc:Fallback xmlns="">
          <p:pic>
            <p:nvPicPr>
              <p:cNvPr id="154" name="Ink 153">
                <a:extLst>
                  <a:ext uri="{FF2B5EF4-FFF2-40B4-BE49-F238E27FC236}">
                    <a16:creationId xmlns:a16="http://schemas.microsoft.com/office/drawing/2014/main" id="{BFC75644-C7DC-5545-B1FD-42A846706B42}"/>
                  </a:ext>
                </a:extLst>
              </p:cNvPr>
              <p:cNvPicPr/>
              <p:nvPr/>
            </p:nvPicPr>
            <p:blipFill>
              <a:blip r:embed="rId145"/>
              <a:stretch>
                <a:fillRect/>
              </a:stretch>
            </p:blipFill>
            <p:spPr>
              <a:xfrm>
                <a:off x="7113773" y="4057587"/>
                <a:ext cx="104760" cy="234360"/>
              </a:xfrm>
              <a:prstGeom prst="rect">
                <a:avLst/>
              </a:prstGeom>
            </p:spPr>
          </p:pic>
        </mc:Fallback>
      </mc:AlternateContent>
      <p:grpSp>
        <p:nvGrpSpPr>
          <p:cNvPr id="155" name="Group 154">
            <a:extLst>
              <a:ext uri="{FF2B5EF4-FFF2-40B4-BE49-F238E27FC236}">
                <a16:creationId xmlns:a16="http://schemas.microsoft.com/office/drawing/2014/main" id="{8F311386-D3FB-AB45-9856-444D35962F9B}"/>
              </a:ext>
            </a:extLst>
          </p:cNvPr>
          <p:cNvGrpSpPr/>
          <p:nvPr/>
        </p:nvGrpSpPr>
        <p:grpSpPr>
          <a:xfrm>
            <a:off x="7955599" y="2326301"/>
            <a:ext cx="14400" cy="123120"/>
            <a:chOff x="7955599" y="2326301"/>
            <a:chExt cx="14400" cy="123120"/>
          </a:xfrm>
        </p:grpSpPr>
        <mc:AlternateContent xmlns:mc="http://schemas.openxmlformats.org/markup-compatibility/2006" xmlns:p14="http://schemas.microsoft.com/office/powerpoint/2010/main">
          <mc:Choice Requires="p14">
            <p:contentPart p14:bwMode="auto" r:id="rId146">
              <p14:nvContentPartPr>
                <p14:cNvPr id="156" name="Ink 155">
                  <a:extLst>
                    <a:ext uri="{FF2B5EF4-FFF2-40B4-BE49-F238E27FC236}">
                      <a16:creationId xmlns:a16="http://schemas.microsoft.com/office/drawing/2014/main" id="{FAFB7E45-8E9C-8348-982D-94117D8B36ED}"/>
                    </a:ext>
                  </a:extLst>
                </p14:cNvPr>
                <p14:cNvContentPartPr/>
                <p14:nvPr/>
              </p14:nvContentPartPr>
              <p14:xfrm>
                <a:off x="7955599" y="2326301"/>
                <a:ext cx="14400" cy="14400"/>
              </p14:xfrm>
            </p:contentPart>
          </mc:Choice>
          <mc:Fallback xmlns="">
            <p:pic>
              <p:nvPicPr>
                <p:cNvPr id="156" name="Ink 155">
                  <a:extLst>
                    <a:ext uri="{FF2B5EF4-FFF2-40B4-BE49-F238E27FC236}">
                      <a16:creationId xmlns:a16="http://schemas.microsoft.com/office/drawing/2014/main" id="{FAFB7E45-8E9C-8348-982D-94117D8B36ED}"/>
                    </a:ext>
                  </a:extLst>
                </p:cNvPr>
                <p:cNvPicPr/>
                <p:nvPr/>
              </p:nvPicPr>
              <p:blipFill>
                <a:blip r:embed="rId147"/>
                <a:stretch>
                  <a:fillRect/>
                </a:stretch>
              </p:blipFill>
              <p:spPr>
                <a:xfrm>
                  <a:off x="7940497" y="2310821"/>
                  <a:ext cx="44254"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57" name="Ink 156">
                  <a:extLst>
                    <a:ext uri="{FF2B5EF4-FFF2-40B4-BE49-F238E27FC236}">
                      <a16:creationId xmlns:a16="http://schemas.microsoft.com/office/drawing/2014/main" id="{55312A98-C169-9A40-A4ED-08B66019A692}"/>
                    </a:ext>
                  </a:extLst>
                </p14:cNvPr>
                <p14:cNvContentPartPr/>
                <p14:nvPr/>
              </p14:nvContentPartPr>
              <p14:xfrm>
                <a:off x="7964959" y="2382821"/>
                <a:ext cx="5040" cy="9720"/>
              </p14:xfrm>
            </p:contentPart>
          </mc:Choice>
          <mc:Fallback xmlns="">
            <p:pic>
              <p:nvPicPr>
                <p:cNvPr id="157" name="Ink 156">
                  <a:extLst>
                    <a:ext uri="{FF2B5EF4-FFF2-40B4-BE49-F238E27FC236}">
                      <a16:creationId xmlns:a16="http://schemas.microsoft.com/office/drawing/2014/main" id="{55312A98-C169-9A40-A4ED-08B66019A692}"/>
                    </a:ext>
                  </a:extLst>
                </p:cNvPr>
                <p:cNvPicPr/>
                <p:nvPr/>
              </p:nvPicPr>
              <p:blipFill>
                <a:blip r:embed="rId149"/>
                <a:stretch>
                  <a:fillRect/>
                </a:stretch>
              </p:blipFill>
              <p:spPr>
                <a:xfrm>
                  <a:off x="7949479" y="2367341"/>
                  <a:ext cx="356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58" name="Ink 157">
                  <a:extLst>
                    <a:ext uri="{FF2B5EF4-FFF2-40B4-BE49-F238E27FC236}">
                      <a16:creationId xmlns:a16="http://schemas.microsoft.com/office/drawing/2014/main" id="{C0A02EED-66C5-154F-AD49-A3CEDC44A63B}"/>
                    </a:ext>
                  </a:extLst>
                </p14:cNvPr>
                <p14:cNvContentPartPr/>
                <p14:nvPr/>
              </p14:nvContentPartPr>
              <p14:xfrm>
                <a:off x="7955959" y="2449061"/>
                <a:ext cx="9360" cy="360"/>
              </p14:xfrm>
            </p:contentPart>
          </mc:Choice>
          <mc:Fallback xmlns="">
            <p:pic>
              <p:nvPicPr>
                <p:cNvPr id="158" name="Ink 157">
                  <a:extLst>
                    <a:ext uri="{FF2B5EF4-FFF2-40B4-BE49-F238E27FC236}">
                      <a16:creationId xmlns:a16="http://schemas.microsoft.com/office/drawing/2014/main" id="{C0A02EED-66C5-154F-AD49-A3CEDC44A63B}"/>
                    </a:ext>
                  </a:extLst>
                </p:cNvPr>
                <p:cNvPicPr/>
                <p:nvPr/>
              </p:nvPicPr>
              <p:blipFill>
                <a:blip r:embed="rId151"/>
                <a:stretch>
                  <a:fillRect/>
                </a:stretch>
              </p:blipFill>
              <p:spPr>
                <a:xfrm>
                  <a:off x="7940479" y="2433581"/>
                  <a:ext cx="39960" cy="30960"/>
                </a:xfrm>
                <a:prstGeom prst="rect">
                  <a:avLst/>
                </a:prstGeom>
              </p:spPr>
            </p:pic>
          </mc:Fallback>
        </mc:AlternateContent>
      </p:grpSp>
      <p:grpSp>
        <p:nvGrpSpPr>
          <p:cNvPr id="159" name="Group 158">
            <a:extLst>
              <a:ext uri="{FF2B5EF4-FFF2-40B4-BE49-F238E27FC236}">
                <a16:creationId xmlns:a16="http://schemas.microsoft.com/office/drawing/2014/main" id="{01BBA2A9-4B3C-9842-87E9-6918C3E4A668}"/>
              </a:ext>
            </a:extLst>
          </p:cNvPr>
          <p:cNvGrpSpPr/>
          <p:nvPr/>
        </p:nvGrpSpPr>
        <p:grpSpPr>
          <a:xfrm>
            <a:off x="7955599" y="3567221"/>
            <a:ext cx="14400" cy="178920"/>
            <a:chOff x="7955599" y="3567221"/>
            <a:chExt cx="14400" cy="178920"/>
          </a:xfrm>
        </p:grpSpPr>
        <mc:AlternateContent xmlns:mc="http://schemas.openxmlformats.org/markup-compatibility/2006" xmlns:p14="http://schemas.microsoft.com/office/powerpoint/2010/main">
          <mc:Choice Requires="p14">
            <p:contentPart p14:bwMode="auto" r:id="rId152">
              <p14:nvContentPartPr>
                <p14:cNvPr id="160" name="Ink 159">
                  <a:extLst>
                    <a:ext uri="{FF2B5EF4-FFF2-40B4-BE49-F238E27FC236}">
                      <a16:creationId xmlns:a16="http://schemas.microsoft.com/office/drawing/2014/main" id="{419171D9-9171-E940-BD33-CD14B20C5DB8}"/>
                    </a:ext>
                  </a:extLst>
                </p14:cNvPr>
                <p14:cNvContentPartPr/>
                <p14:nvPr/>
              </p14:nvContentPartPr>
              <p14:xfrm>
                <a:off x="7955599" y="3567221"/>
                <a:ext cx="14400" cy="23400"/>
              </p14:xfrm>
            </p:contentPart>
          </mc:Choice>
          <mc:Fallback xmlns="">
            <p:pic>
              <p:nvPicPr>
                <p:cNvPr id="160" name="Ink 159">
                  <a:extLst>
                    <a:ext uri="{FF2B5EF4-FFF2-40B4-BE49-F238E27FC236}">
                      <a16:creationId xmlns:a16="http://schemas.microsoft.com/office/drawing/2014/main" id="{419171D9-9171-E940-BD33-CD14B20C5DB8}"/>
                    </a:ext>
                  </a:extLst>
                </p:cNvPr>
                <p:cNvPicPr/>
                <p:nvPr/>
              </p:nvPicPr>
              <p:blipFill>
                <a:blip r:embed="rId153"/>
                <a:stretch>
                  <a:fillRect/>
                </a:stretch>
              </p:blipFill>
              <p:spPr>
                <a:xfrm>
                  <a:off x="7940497" y="3551741"/>
                  <a:ext cx="44254"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61" name="Ink 160">
                  <a:extLst>
                    <a:ext uri="{FF2B5EF4-FFF2-40B4-BE49-F238E27FC236}">
                      <a16:creationId xmlns:a16="http://schemas.microsoft.com/office/drawing/2014/main" id="{13F303CC-3CE4-A84C-9DC3-56FD945C894B}"/>
                    </a:ext>
                  </a:extLst>
                </p14:cNvPr>
                <p14:cNvContentPartPr/>
                <p14:nvPr/>
              </p14:nvContentPartPr>
              <p14:xfrm>
                <a:off x="7964959" y="3628061"/>
                <a:ext cx="360" cy="19080"/>
              </p14:xfrm>
            </p:contentPart>
          </mc:Choice>
          <mc:Fallback xmlns="">
            <p:pic>
              <p:nvPicPr>
                <p:cNvPr id="161" name="Ink 160">
                  <a:extLst>
                    <a:ext uri="{FF2B5EF4-FFF2-40B4-BE49-F238E27FC236}">
                      <a16:creationId xmlns:a16="http://schemas.microsoft.com/office/drawing/2014/main" id="{13F303CC-3CE4-A84C-9DC3-56FD945C894B}"/>
                    </a:ext>
                  </a:extLst>
                </p:cNvPr>
                <p:cNvPicPr/>
                <p:nvPr/>
              </p:nvPicPr>
              <p:blipFill>
                <a:blip r:embed="rId155"/>
                <a:stretch>
                  <a:fillRect/>
                </a:stretch>
              </p:blipFill>
              <p:spPr>
                <a:xfrm>
                  <a:off x="7949479" y="3612868"/>
                  <a:ext cx="30960" cy="49113"/>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62" name="Ink 161">
                  <a:extLst>
                    <a:ext uri="{FF2B5EF4-FFF2-40B4-BE49-F238E27FC236}">
                      <a16:creationId xmlns:a16="http://schemas.microsoft.com/office/drawing/2014/main" id="{F4017926-ADDA-EC43-8AB3-6981D735386C}"/>
                    </a:ext>
                  </a:extLst>
                </p14:cNvPr>
                <p14:cNvContentPartPr/>
                <p14:nvPr/>
              </p14:nvContentPartPr>
              <p14:xfrm>
                <a:off x="7960279" y="3736421"/>
                <a:ext cx="5040" cy="9720"/>
              </p14:xfrm>
            </p:contentPart>
          </mc:Choice>
          <mc:Fallback xmlns="">
            <p:pic>
              <p:nvPicPr>
                <p:cNvPr id="162" name="Ink 161">
                  <a:extLst>
                    <a:ext uri="{FF2B5EF4-FFF2-40B4-BE49-F238E27FC236}">
                      <a16:creationId xmlns:a16="http://schemas.microsoft.com/office/drawing/2014/main" id="{F4017926-ADDA-EC43-8AB3-6981D735386C}"/>
                    </a:ext>
                  </a:extLst>
                </p:cNvPr>
                <p:cNvPicPr/>
                <p:nvPr/>
              </p:nvPicPr>
              <p:blipFill>
                <a:blip r:embed="rId157"/>
                <a:stretch>
                  <a:fillRect/>
                </a:stretch>
              </p:blipFill>
              <p:spPr>
                <a:xfrm>
                  <a:off x="7945831" y="3721494"/>
                  <a:ext cx="33600" cy="3922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8">
            <p14:nvContentPartPr>
              <p14:cNvPr id="163" name="Ink 162">
                <a:extLst>
                  <a:ext uri="{FF2B5EF4-FFF2-40B4-BE49-F238E27FC236}">
                    <a16:creationId xmlns:a16="http://schemas.microsoft.com/office/drawing/2014/main" id="{3BE5D6D5-F910-AC41-BEFB-317D0A1947AF}"/>
                  </a:ext>
                </a:extLst>
              </p14:cNvPr>
              <p14:cNvContentPartPr/>
              <p14:nvPr/>
            </p14:nvContentPartPr>
            <p14:xfrm>
              <a:off x="7960279" y="4830461"/>
              <a:ext cx="9720" cy="28800"/>
            </p14:xfrm>
          </p:contentPart>
        </mc:Choice>
        <mc:Fallback xmlns="">
          <p:pic>
            <p:nvPicPr>
              <p:cNvPr id="163" name="Ink 162">
                <a:extLst>
                  <a:ext uri="{FF2B5EF4-FFF2-40B4-BE49-F238E27FC236}">
                    <a16:creationId xmlns:a16="http://schemas.microsoft.com/office/drawing/2014/main" id="{3BE5D6D5-F910-AC41-BEFB-317D0A1947AF}"/>
                  </a:ext>
                </a:extLst>
              </p:cNvPr>
              <p:cNvPicPr/>
              <p:nvPr/>
            </p:nvPicPr>
            <p:blipFill>
              <a:blip r:embed="rId159"/>
              <a:stretch>
                <a:fillRect/>
              </a:stretch>
            </p:blipFill>
            <p:spPr>
              <a:xfrm>
                <a:off x="7945352" y="4814785"/>
                <a:ext cx="39227" cy="59787"/>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64" name="Ink 163">
                <a:extLst>
                  <a:ext uri="{FF2B5EF4-FFF2-40B4-BE49-F238E27FC236}">
                    <a16:creationId xmlns:a16="http://schemas.microsoft.com/office/drawing/2014/main" id="{41243648-B4D1-0E44-94DA-55B78930CC37}"/>
                  </a:ext>
                </a:extLst>
              </p14:cNvPr>
              <p14:cNvContentPartPr/>
              <p14:nvPr/>
            </p14:nvContentPartPr>
            <p14:xfrm>
              <a:off x="7969639" y="4967261"/>
              <a:ext cx="14400" cy="33480"/>
            </p14:xfrm>
          </p:contentPart>
        </mc:Choice>
        <mc:Fallback xmlns="">
          <p:pic>
            <p:nvPicPr>
              <p:cNvPr id="164" name="Ink 163">
                <a:extLst>
                  <a:ext uri="{FF2B5EF4-FFF2-40B4-BE49-F238E27FC236}">
                    <a16:creationId xmlns:a16="http://schemas.microsoft.com/office/drawing/2014/main" id="{41243648-B4D1-0E44-94DA-55B78930CC37}"/>
                  </a:ext>
                </a:extLst>
              </p:cNvPr>
              <p:cNvPicPr/>
              <p:nvPr/>
            </p:nvPicPr>
            <p:blipFill>
              <a:blip r:embed="rId161"/>
              <a:stretch>
                <a:fillRect/>
              </a:stretch>
            </p:blipFill>
            <p:spPr>
              <a:xfrm>
                <a:off x="7954159" y="4951781"/>
                <a:ext cx="4500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65" name="Ink 164">
                <a:extLst>
                  <a:ext uri="{FF2B5EF4-FFF2-40B4-BE49-F238E27FC236}">
                    <a16:creationId xmlns:a16="http://schemas.microsoft.com/office/drawing/2014/main" id="{19F63B08-C1C4-2D46-8027-BD38E468627A}"/>
                  </a:ext>
                </a:extLst>
              </p14:cNvPr>
              <p14:cNvContentPartPr/>
              <p14:nvPr/>
            </p14:nvContentPartPr>
            <p14:xfrm>
              <a:off x="7983679" y="5104061"/>
              <a:ext cx="9720" cy="5040"/>
            </p14:xfrm>
          </p:contentPart>
        </mc:Choice>
        <mc:Fallback xmlns="">
          <p:pic>
            <p:nvPicPr>
              <p:cNvPr id="165" name="Ink 164">
                <a:extLst>
                  <a:ext uri="{FF2B5EF4-FFF2-40B4-BE49-F238E27FC236}">
                    <a16:creationId xmlns:a16="http://schemas.microsoft.com/office/drawing/2014/main" id="{19F63B08-C1C4-2D46-8027-BD38E468627A}"/>
                  </a:ext>
                </a:extLst>
              </p:cNvPr>
              <p:cNvPicPr/>
              <p:nvPr/>
            </p:nvPicPr>
            <p:blipFill>
              <a:blip r:embed="rId163"/>
              <a:stretch>
                <a:fillRect/>
              </a:stretch>
            </p:blipFill>
            <p:spPr>
              <a:xfrm>
                <a:off x="7968199" y="5088581"/>
                <a:ext cx="40320" cy="35640"/>
              </a:xfrm>
              <a:prstGeom prst="rect">
                <a:avLst/>
              </a:prstGeom>
            </p:spPr>
          </p:pic>
        </mc:Fallback>
      </mc:AlternateContent>
      <p:grpSp>
        <p:nvGrpSpPr>
          <p:cNvPr id="166" name="Group 165">
            <a:extLst>
              <a:ext uri="{FF2B5EF4-FFF2-40B4-BE49-F238E27FC236}">
                <a16:creationId xmlns:a16="http://schemas.microsoft.com/office/drawing/2014/main" id="{E498C3C9-D5EA-F34A-9A0C-0DEDEE0A0275}"/>
              </a:ext>
            </a:extLst>
          </p:cNvPr>
          <p:cNvGrpSpPr/>
          <p:nvPr/>
        </p:nvGrpSpPr>
        <p:grpSpPr>
          <a:xfrm>
            <a:off x="7879999" y="39221"/>
            <a:ext cx="33480" cy="226800"/>
            <a:chOff x="7879999" y="39221"/>
            <a:chExt cx="33480" cy="226800"/>
          </a:xfrm>
        </p:grpSpPr>
        <mc:AlternateContent xmlns:mc="http://schemas.openxmlformats.org/markup-compatibility/2006" xmlns:p14="http://schemas.microsoft.com/office/powerpoint/2010/main">
          <mc:Choice Requires="p14">
            <p:contentPart p14:bwMode="auto" r:id="rId164">
              <p14:nvContentPartPr>
                <p14:cNvPr id="167" name="Ink 166">
                  <a:extLst>
                    <a:ext uri="{FF2B5EF4-FFF2-40B4-BE49-F238E27FC236}">
                      <a16:creationId xmlns:a16="http://schemas.microsoft.com/office/drawing/2014/main" id="{EBC61D84-A6F4-1A46-82A3-077C503AE57D}"/>
                    </a:ext>
                  </a:extLst>
                </p14:cNvPr>
                <p14:cNvContentPartPr/>
                <p14:nvPr/>
              </p14:nvContentPartPr>
              <p14:xfrm>
                <a:off x="7879999" y="39221"/>
                <a:ext cx="9720" cy="38160"/>
              </p14:xfrm>
            </p:contentPart>
          </mc:Choice>
          <mc:Fallback xmlns="">
            <p:pic>
              <p:nvPicPr>
                <p:cNvPr id="167" name="Ink 166">
                  <a:extLst>
                    <a:ext uri="{FF2B5EF4-FFF2-40B4-BE49-F238E27FC236}">
                      <a16:creationId xmlns:a16="http://schemas.microsoft.com/office/drawing/2014/main" id="{EBC61D84-A6F4-1A46-82A3-077C503AE57D}"/>
                    </a:ext>
                  </a:extLst>
                </p:cNvPr>
                <p:cNvPicPr/>
                <p:nvPr/>
              </p:nvPicPr>
              <p:blipFill>
                <a:blip r:embed="rId165"/>
                <a:stretch>
                  <a:fillRect/>
                </a:stretch>
              </p:blipFill>
              <p:spPr>
                <a:xfrm>
                  <a:off x="7864519" y="23741"/>
                  <a:ext cx="4032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68" name="Ink 167">
                  <a:extLst>
                    <a:ext uri="{FF2B5EF4-FFF2-40B4-BE49-F238E27FC236}">
                      <a16:creationId xmlns:a16="http://schemas.microsoft.com/office/drawing/2014/main" id="{9E65E04A-3BCE-054D-90EB-A5B9E1078857}"/>
                    </a:ext>
                  </a:extLst>
                </p14:cNvPr>
                <p14:cNvContentPartPr/>
                <p14:nvPr/>
              </p14:nvContentPartPr>
              <p14:xfrm>
                <a:off x="7889719" y="161981"/>
                <a:ext cx="14400" cy="19080"/>
              </p14:xfrm>
            </p:contentPart>
          </mc:Choice>
          <mc:Fallback xmlns="">
            <p:pic>
              <p:nvPicPr>
                <p:cNvPr id="168" name="Ink 167">
                  <a:extLst>
                    <a:ext uri="{FF2B5EF4-FFF2-40B4-BE49-F238E27FC236}">
                      <a16:creationId xmlns:a16="http://schemas.microsoft.com/office/drawing/2014/main" id="{9E65E04A-3BCE-054D-90EB-A5B9E1078857}"/>
                    </a:ext>
                  </a:extLst>
                </p:cNvPr>
                <p:cNvPicPr/>
                <p:nvPr/>
              </p:nvPicPr>
              <p:blipFill>
                <a:blip r:embed="rId167"/>
                <a:stretch>
                  <a:fillRect/>
                </a:stretch>
              </p:blipFill>
              <p:spPr>
                <a:xfrm>
                  <a:off x="7874239" y="146788"/>
                  <a:ext cx="45000" cy="49113"/>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69" name="Ink 168">
                  <a:extLst>
                    <a:ext uri="{FF2B5EF4-FFF2-40B4-BE49-F238E27FC236}">
                      <a16:creationId xmlns:a16="http://schemas.microsoft.com/office/drawing/2014/main" id="{671193EF-1B76-C049-8FE9-7EB3193C19B4}"/>
                    </a:ext>
                  </a:extLst>
                </p14:cNvPr>
                <p14:cNvContentPartPr/>
                <p14:nvPr/>
              </p14:nvContentPartPr>
              <p14:xfrm>
                <a:off x="7903759" y="237221"/>
                <a:ext cx="9720" cy="28800"/>
              </p14:xfrm>
            </p:contentPart>
          </mc:Choice>
          <mc:Fallback xmlns="">
            <p:pic>
              <p:nvPicPr>
                <p:cNvPr id="169" name="Ink 168">
                  <a:extLst>
                    <a:ext uri="{FF2B5EF4-FFF2-40B4-BE49-F238E27FC236}">
                      <a16:creationId xmlns:a16="http://schemas.microsoft.com/office/drawing/2014/main" id="{671193EF-1B76-C049-8FE9-7EB3193C19B4}"/>
                    </a:ext>
                  </a:extLst>
                </p:cNvPr>
                <p:cNvPicPr/>
                <p:nvPr/>
              </p:nvPicPr>
              <p:blipFill>
                <a:blip r:embed="rId169"/>
                <a:stretch>
                  <a:fillRect/>
                </a:stretch>
              </p:blipFill>
              <p:spPr>
                <a:xfrm>
                  <a:off x="7888832" y="221741"/>
                  <a:ext cx="39227" cy="59400"/>
                </a:xfrm>
                <a:prstGeom prst="rect">
                  <a:avLst/>
                </a:prstGeom>
              </p:spPr>
            </p:pic>
          </mc:Fallback>
        </mc:AlternateContent>
      </p:grpSp>
    </p:spTree>
    <p:extLst>
      <p:ext uri="{BB962C8B-B14F-4D97-AF65-F5344CB8AC3E}">
        <p14:creationId xmlns:p14="http://schemas.microsoft.com/office/powerpoint/2010/main" val="2935422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729450" y="1322450"/>
            <a:ext cx="7688100" cy="1664700"/>
          </a:xfrm>
          <a:prstGeom prst="rect">
            <a:avLst/>
          </a:prstGeom>
          <a:noFill/>
          <a:ln>
            <a:noFill/>
          </a:ln>
        </p:spPr>
        <p:txBody>
          <a:bodyPr spcFirstLastPara="1" wrap="square" lIns="68575" tIns="34275" rIns="68575" bIns="34275" anchor="b" anchorCtr="0">
            <a:noAutofit/>
          </a:bodyPr>
          <a:lstStyle/>
          <a:p>
            <a:pPr marL="0" lvl="0" indent="0" algn="l" rtl="0">
              <a:lnSpc>
                <a:spcPct val="80000"/>
              </a:lnSpc>
              <a:spcBef>
                <a:spcPts val="0"/>
              </a:spcBef>
              <a:spcAft>
                <a:spcPts val="0"/>
              </a:spcAft>
              <a:buClr>
                <a:srgbClr val="FFFFFF"/>
              </a:buClr>
              <a:buSzPts val="5400"/>
              <a:buFont typeface="Calibri"/>
              <a:buNone/>
            </a:pPr>
            <a:r>
              <a:rPr lang="en" sz="5400"/>
              <a:t>Q2</a:t>
            </a:r>
            <a:endParaRPr/>
          </a:p>
        </p:txBody>
      </p:sp>
      <p:sp>
        <p:nvSpPr>
          <p:cNvPr id="107" name="Google Shape;107;p16"/>
          <p:cNvSpPr txBox="1">
            <a:spLocks noGrp="1"/>
          </p:cNvSpPr>
          <p:nvPr>
            <p:ph type="subTitle" idx="1"/>
          </p:nvPr>
        </p:nvSpPr>
        <p:spPr>
          <a:xfrm>
            <a:off x="729627" y="3172899"/>
            <a:ext cx="7688100" cy="623437"/>
          </a:xfrm>
          <a:prstGeom prst="rect">
            <a:avLst/>
          </a:prstGeom>
          <a:noFill/>
          <a:ln>
            <a:noFill/>
          </a:ln>
        </p:spPr>
        <p:txBody>
          <a:bodyPr spcFirstLastPara="1" wrap="square" lIns="68575" tIns="34275" rIns="68575" bIns="34275" anchor="t" anchorCtr="0">
            <a:normAutofit/>
          </a:bodyPr>
          <a:lstStyle/>
          <a:p>
            <a:pPr marL="0" lvl="0" indent="0">
              <a:lnSpc>
                <a:spcPct val="85000"/>
              </a:lnSpc>
              <a:buClr>
                <a:schemeClr val="lt1"/>
              </a:buClr>
              <a:buSzPts val="2400"/>
            </a:pPr>
            <a:r>
              <a:rPr lang="en-US"/>
              <a:t>TLB</a:t>
            </a:r>
          </a:p>
        </p:txBody>
      </p:sp>
    </p:spTree>
    <p:extLst>
      <p:ext uri="{BB962C8B-B14F-4D97-AF65-F5344CB8AC3E}">
        <p14:creationId xmlns:p14="http://schemas.microsoft.com/office/powerpoint/2010/main" val="288302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729450" y="1322450"/>
            <a:ext cx="7688100" cy="1664700"/>
          </a:xfrm>
          <a:prstGeom prst="rect">
            <a:avLst/>
          </a:prstGeom>
          <a:noFill/>
          <a:ln>
            <a:noFill/>
          </a:ln>
        </p:spPr>
        <p:txBody>
          <a:bodyPr spcFirstLastPara="1" wrap="square" lIns="68575" tIns="34275" rIns="68575" bIns="34275" anchor="b" anchorCtr="0">
            <a:noAutofit/>
          </a:bodyPr>
          <a:lstStyle/>
          <a:p>
            <a:pPr marL="0" lvl="0" indent="0" algn="l" rtl="0">
              <a:lnSpc>
                <a:spcPct val="80000"/>
              </a:lnSpc>
              <a:spcBef>
                <a:spcPts val="0"/>
              </a:spcBef>
              <a:spcAft>
                <a:spcPts val="0"/>
              </a:spcAft>
              <a:buClr>
                <a:srgbClr val="FFFFFF"/>
              </a:buClr>
              <a:buSzPts val="5400"/>
              <a:buFont typeface="Calibri"/>
              <a:buNone/>
            </a:pPr>
            <a:r>
              <a:rPr lang="en" sz="5400"/>
              <a:t>Q1</a:t>
            </a:r>
            <a:endParaRPr/>
          </a:p>
        </p:txBody>
      </p:sp>
      <p:sp>
        <p:nvSpPr>
          <p:cNvPr id="107" name="Google Shape;107;p16"/>
          <p:cNvSpPr txBox="1">
            <a:spLocks noGrp="1"/>
          </p:cNvSpPr>
          <p:nvPr>
            <p:ph type="subTitle" idx="1"/>
          </p:nvPr>
        </p:nvSpPr>
        <p:spPr>
          <a:xfrm>
            <a:off x="729627" y="3172899"/>
            <a:ext cx="7688100" cy="623437"/>
          </a:xfrm>
          <a:prstGeom prst="rect">
            <a:avLst/>
          </a:prstGeom>
          <a:noFill/>
          <a:ln>
            <a:noFill/>
          </a:ln>
        </p:spPr>
        <p:txBody>
          <a:bodyPr spcFirstLastPara="1" wrap="square" lIns="68575" tIns="34275" rIns="68575" bIns="34275" anchor="t" anchorCtr="0">
            <a:normAutofit/>
          </a:bodyPr>
          <a:lstStyle/>
          <a:p>
            <a:pPr marL="0" lvl="0" indent="0">
              <a:lnSpc>
                <a:spcPct val="85000"/>
              </a:lnSpc>
              <a:buClr>
                <a:schemeClr val="lt1"/>
              </a:buClr>
              <a:buSzPts val="2400"/>
            </a:pPr>
            <a:r>
              <a:rPr lang="en-US"/>
              <a:t>Walkthrough of Paging / Segmentation / Hybrid schemes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8452-4132-4B4F-861C-52316B5E7FCA}"/>
              </a:ext>
            </a:extLst>
          </p:cNvPr>
          <p:cNvSpPr>
            <a:spLocks noGrp="1"/>
          </p:cNvSpPr>
          <p:nvPr>
            <p:ph type="title"/>
          </p:nvPr>
        </p:nvSpPr>
        <p:spPr/>
        <p:txBody>
          <a:bodyPr>
            <a:normAutofit fontScale="90000"/>
          </a:bodyPr>
          <a:lstStyle/>
          <a:p>
            <a:r>
              <a:rPr lang="en-US"/>
              <a:t>Q2</a:t>
            </a:r>
          </a:p>
        </p:txBody>
      </p:sp>
      <p:sp>
        <p:nvSpPr>
          <p:cNvPr id="3" name="Text Placeholder 2">
            <a:extLst>
              <a:ext uri="{FF2B5EF4-FFF2-40B4-BE49-F238E27FC236}">
                <a16:creationId xmlns:a16="http://schemas.microsoft.com/office/drawing/2014/main" id="{FB3EBF03-B9A7-E248-BC21-30C49B5D5756}"/>
              </a:ext>
            </a:extLst>
          </p:cNvPr>
          <p:cNvSpPr>
            <a:spLocks noGrp="1"/>
          </p:cNvSpPr>
          <p:nvPr>
            <p:ph type="body" idx="1"/>
          </p:nvPr>
        </p:nvSpPr>
        <p:spPr>
          <a:xfrm>
            <a:off x="729450" y="1460025"/>
            <a:ext cx="6128550" cy="2880000"/>
          </a:xfrm>
        </p:spPr>
        <p:txBody>
          <a:bodyPr/>
          <a:lstStyle/>
          <a:p>
            <a:pPr marL="146050" indent="0">
              <a:buNone/>
            </a:pPr>
            <a:r>
              <a:rPr lang="en-SG"/>
              <a:t>Suppose the system uses the paging scheme with the page tables entirely stored in physical memory (DRAM). The page size is 4KB, and the logical addresses are 32-bit long. </a:t>
            </a:r>
          </a:p>
          <a:p>
            <a:pPr marL="146050" indent="0">
              <a:buNone/>
            </a:pPr>
            <a:endParaRPr lang="en-SG"/>
          </a:p>
          <a:p>
            <a:r>
              <a:rPr lang="en-SG"/>
              <a:t> Assuming the system does not use TLB and accessing DRAM takes 50ns (nanoseconds), what is the latency of accessing a global variable of type char? </a:t>
            </a:r>
          </a:p>
          <a:p>
            <a:endParaRPr lang="en-US"/>
          </a:p>
        </p:txBody>
      </p:sp>
    </p:spTree>
    <p:extLst>
      <p:ext uri="{BB962C8B-B14F-4D97-AF65-F5344CB8AC3E}">
        <p14:creationId xmlns:p14="http://schemas.microsoft.com/office/powerpoint/2010/main" val="2176034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8452-4132-4B4F-861C-52316B5E7FCA}"/>
              </a:ext>
            </a:extLst>
          </p:cNvPr>
          <p:cNvSpPr>
            <a:spLocks noGrp="1"/>
          </p:cNvSpPr>
          <p:nvPr>
            <p:ph type="title"/>
          </p:nvPr>
        </p:nvSpPr>
        <p:spPr/>
        <p:txBody>
          <a:bodyPr>
            <a:normAutofit fontScale="90000"/>
          </a:bodyPr>
          <a:lstStyle/>
          <a:p>
            <a:r>
              <a:rPr lang="en-US"/>
              <a:t>Q2</a:t>
            </a:r>
          </a:p>
        </p:txBody>
      </p:sp>
      <p:sp>
        <p:nvSpPr>
          <p:cNvPr id="3" name="Text Placeholder 2">
            <a:extLst>
              <a:ext uri="{FF2B5EF4-FFF2-40B4-BE49-F238E27FC236}">
                <a16:creationId xmlns:a16="http://schemas.microsoft.com/office/drawing/2014/main" id="{FB3EBF03-B9A7-E248-BC21-30C49B5D5756}"/>
              </a:ext>
            </a:extLst>
          </p:cNvPr>
          <p:cNvSpPr>
            <a:spLocks noGrp="1"/>
          </p:cNvSpPr>
          <p:nvPr>
            <p:ph type="body" idx="1"/>
          </p:nvPr>
        </p:nvSpPr>
        <p:spPr>
          <a:xfrm>
            <a:off x="729450" y="1460025"/>
            <a:ext cx="6128550" cy="2880000"/>
          </a:xfrm>
        </p:spPr>
        <p:txBody>
          <a:bodyPr/>
          <a:lstStyle/>
          <a:p>
            <a:pPr marL="146050" indent="0">
              <a:buNone/>
            </a:pPr>
            <a:r>
              <a:rPr lang="en-SG"/>
              <a:t>Suppose the system uses the paging scheme with the page tables entirely stored in physical memory (DRAM). The page size is 4KB, and the logical addresses are 32-bit long. </a:t>
            </a:r>
          </a:p>
          <a:p>
            <a:pPr marL="146050" indent="0">
              <a:buNone/>
            </a:pPr>
            <a:endParaRPr lang="en-SG"/>
          </a:p>
          <a:p>
            <a:r>
              <a:rPr lang="en-SG"/>
              <a:t> Assuming the system does not use TLB and accessing DRAM takes 50ns (nanoseconds), what is the latency of accessing a global variable of type char? </a:t>
            </a:r>
          </a:p>
          <a:p>
            <a:endParaRPr lang="en-US"/>
          </a:p>
        </p:txBody>
      </p:sp>
      <p:sp>
        <p:nvSpPr>
          <p:cNvPr id="4" name="TextBox 3">
            <a:extLst>
              <a:ext uri="{FF2B5EF4-FFF2-40B4-BE49-F238E27FC236}">
                <a16:creationId xmlns:a16="http://schemas.microsoft.com/office/drawing/2014/main" id="{B9E4D5EE-DCAC-0D41-86C2-A7BB251B59B5}"/>
              </a:ext>
            </a:extLst>
          </p:cNvPr>
          <p:cNvSpPr txBox="1"/>
          <p:nvPr/>
        </p:nvSpPr>
        <p:spPr>
          <a:xfrm>
            <a:off x="905873" y="3413438"/>
            <a:ext cx="3478558" cy="1600438"/>
          </a:xfrm>
          <a:prstGeom prst="rect">
            <a:avLst/>
          </a:prstGeom>
          <a:noFill/>
        </p:spPr>
        <p:txBody>
          <a:bodyPr wrap="square" rtlCol="0">
            <a:spAutoFit/>
          </a:bodyPr>
          <a:lstStyle/>
          <a:p>
            <a:r>
              <a:rPr lang="en-US">
                <a:latin typeface="Lato" panose="020F0502020204030203" pitchFamily="34" charset="0"/>
                <a:ea typeface="Lato" panose="020F0502020204030203" pitchFamily="34" charset="0"/>
                <a:cs typeface="Lato" panose="020F0502020204030203" pitchFamily="34" charset="0"/>
              </a:rPr>
              <a:t>first</a:t>
            </a:r>
            <a:r>
              <a:rPr lang="zh-CN" altLang="en-US">
                <a:latin typeface="Lato" panose="020F0502020204030203" pitchFamily="34" charset="0"/>
                <a:ea typeface="Lato" panose="020F0502020204030203" pitchFamily="34" charset="0"/>
                <a:cs typeface="Lato" panose="020F0502020204030203" pitchFamily="34" charset="0"/>
              </a:rPr>
              <a:t> </a:t>
            </a:r>
            <a:r>
              <a:rPr lang="en-US" altLang="zh-CN">
                <a:latin typeface="Lato" panose="020F0502020204030203" pitchFamily="34" charset="0"/>
                <a:ea typeface="Lato" panose="020F0502020204030203" pitchFamily="34" charset="0"/>
                <a:cs typeface="Lato" panose="020F0502020204030203" pitchFamily="34" charset="0"/>
              </a:rPr>
              <a:t>access: </a:t>
            </a:r>
          </a:p>
          <a:p>
            <a:pPr marL="285750" indent="-285750">
              <a:buFont typeface="Arial" panose="020B0604020202020204" pitchFamily="34" charset="0"/>
              <a:buChar char="•"/>
            </a:pPr>
            <a:r>
              <a:rPr lang="en-US" altLang="zh-CN">
                <a:latin typeface="Lato" panose="020F0502020204030203" pitchFamily="34" charset="0"/>
                <a:ea typeface="Lato" panose="020F0502020204030203" pitchFamily="34" charset="0"/>
                <a:cs typeface="Lato" panose="020F0502020204030203" pitchFamily="34" charset="0"/>
              </a:rPr>
              <a:t>find physical address from logical. </a:t>
            </a:r>
          </a:p>
          <a:p>
            <a:pPr marL="285750" indent="-285750">
              <a:buFont typeface="Arial" panose="020B0604020202020204" pitchFamily="34" charset="0"/>
              <a:buChar char="•"/>
            </a:pPr>
            <a:r>
              <a:rPr lang="en-US" altLang="zh-CN">
                <a:latin typeface="Lato" panose="020F0502020204030203" pitchFamily="34" charset="0"/>
                <a:ea typeface="Lato" panose="020F0502020204030203" pitchFamily="34" charset="0"/>
                <a:cs typeface="Lato" panose="020F0502020204030203" pitchFamily="34" charset="0"/>
              </a:rPr>
              <a:t>need to access the page table</a:t>
            </a:r>
          </a:p>
          <a:p>
            <a:endParaRPr lang="en-US">
              <a:latin typeface="Lato" panose="020F0502020204030203" pitchFamily="34" charset="0"/>
              <a:ea typeface="Lato" panose="020F0502020204030203" pitchFamily="34" charset="0"/>
              <a:cs typeface="Lato" panose="020F0502020204030203" pitchFamily="34" charset="0"/>
            </a:endParaRPr>
          </a:p>
          <a:p>
            <a:r>
              <a:rPr lang="en-US">
                <a:latin typeface="Lato" panose="020F0502020204030203" pitchFamily="34" charset="0"/>
                <a:ea typeface="Lato" panose="020F0502020204030203" pitchFamily="34" charset="0"/>
                <a:cs typeface="Lato" panose="020F0502020204030203" pitchFamily="34" charset="0"/>
              </a:rPr>
              <a:t>second access:</a:t>
            </a:r>
          </a:p>
          <a:p>
            <a:pPr marL="285750" indent="-285750">
              <a:buFont typeface="Arial" panose="020B0604020202020204" pitchFamily="34" charset="0"/>
              <a:buChar char="•"/>
            </a:pPr>
            <a:r>
              <a:rPr lang="en-US">
                <a:latin typeface="Lato" panose="020F0502020204030203" pitchFamily="34" charset="0"/>
                <a:ea typeface="Lato" panose="020F0502020204030203" pitchFamily="34" charset="0"/>
                <a:cs typeface="Lato" panose="020F0502020204030203" pitchFamily="34" charset="0"/>
              </a:rPr>
              <a:t>access the actual char at the physical address on RAM</a:t>
            </a:r>
          </a:p>
        </p:txBody>
      </p:sp>
      <p:sp>
        <p:nvSpPr>
          <p:cNvPr id="5" name="TextBox 4">
            <a:extLst>
              <a:ext uri="{FF2B5EF4-FFF2-40B4-BE49-F238E27FC236}">
                <a16:creationId xmlns:a16="http://schemas.microsoft.com/office/drawing/2014/main" id="{17F7A727-B17D-6F49-8FCA-7C92E9268794}"/>
              </a:ext>
            </a:extLst>
          </p:cNvPr>
          <p:cNvSpPr txBox="1"/>
          <p:nvPr/>
        </p:nvSpPr>
        <p:spPr>
          <a:xfrm>
            <a:off x="6115742" y="3798158"/>
            <a:ext cx="1837362" cy="307777"/>
          </a:xfrm>
          <a:prstGeom prst="rect">
            <a:avLst/>
          </a:prstGeom>
          <a:noFill/>
        </p:spPr>
        <p:txBody>
          <a:bodyPr wrap="none" rtlCol="0">
            <a:spAutoFit/>
          </a:bodyPr>
          <a:lstStyle/>
          <a:p>
            <a:r>
              <a:rPr lang="en-US">
                <a:latin typeface="Lato" panose="020F0502020204030203" pitchFamily="34" charset="0"/>
                <a:ea typeface="Lato" panose="020F0502020204030203" pitchFamily="34" charset="0"/>
                <a:cs typeface="Lato" panose="020F0502020204030203" pitchFamily="34" charset="0"/>
              </a:rPr>
              <a:t>50ns + 50ns = 100ns</a:t>
            </a:r>
          </a:p>
        </p:txBody>
      </p:sp>
    </p:spTree>
    <p:extLst>
      <p:ext uri="{BB962C8B-B14F-4D97-AF65-F5344CB8AC3E}">
        <p14:creationId xmlns:p14="http://schemas.microsoft.com/office/powerpoint/2010/main" val="1249456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8452-4132-4B4F-861C-52316B5E7FCA}"/>
              </a:ext>
            </a:extLst>
          </p:cNvPr>
          <p:cNvSpPr>
            <a:spLocks noGrp="1"/>
          </p:cNvSpPr>
          <p:nvPr>
            <p:ph type="title"/>
          </p:nvPr>
        </p:nvSpPr>
        <p:spPr/>
        <p:txBody>
          <a:bodyPr>
            <a:normAutofit fontScale="90000"/>
          </a:bodyPr>
          <a:lstStyle/>
          <a:p>
            <a:r>
              <a:rPr lang="en-US"/>
              <a:t>Q2</a:t>
            </a:r>
          </a:p>
        </p:txBody>
      </p:sp>
      <p:sp>
        <p:nvSpPr>
          <p:cNvPr id="3" name="Text Placeholder 2">
            <a:extLst>
              <a:ext uri="{FF2B5EF4-FFF2-40B4-BE49-F238E27FC236}">
                <a16:creationId xmlns:a16="http://schemas.microsoft.com/office/drawing/2014/main" id="{FB3EBF03-B9A7-E248-BC21-30C49B5D5756}"/>
              </a:ext>
            </a:extLst>
          </p:cNvPr>
          <p:cNvSpPr>
            <a:spLocks noGrp="1"/>
          </p:cNvSpPr>
          <p:nvPr>
            <p:ph type="body" idx="1"/>
          </p:nvPr>
        </p:nvSpPr>
        <p:spPr>
          <a:xfrm>
            <a:off x="729450" y="1460024"/>
            <a:ext cx="3690150" cy="3369883"/>
          </a:xfrm>
        </p:spPr>
        <p:txBody>
          <a:bodyPr>
            <a:normAutofit/>
          </a:bodyPr>
          <a:lstStyle/>
          <a:p>
            <a:pPr marL="146050" indent="0">
              <a:buNone/>
            </a:pPr>
            <a:r>
              <a:rPr lang="en-SG"/>
              <a:t>Suppose the system uses the paging scheme with the page tables entirely stored in physical memory (DRAM). The page size is 4KB, and the logical addresses are 32-bit long. </a:t>
            </a:r>
          </a:p>
          <a:p>
            <a:pPr marL="146050" indent="0">
              <a:buNone/>
            </a:pPr>
            <a:endParaRPr lang="en-SG"/>
          </a:p>
          <a:p>
            <a:r>
              <a:rPr lang="en-SG"/>
              <a:t> Assuming accessing DRAM takes 50ns (nanoseconds), and assuming the system uses a TLB and 75% of all page-table references hit in the TLB. What is the average memory access time? You can assume that looking up a page table entry in TLB takes negligible time. </a:t>
            </a:r>
          </a:p>
          <a:p>
            <a:endParaRPr lang="en-US"/>
          </a:p>
        </p:txBody>
      </p:sp>
    </p:spTree>
    <p:extLst>
      <p:ext uri="{BB962C8B-B14F-4D97-AF65-F5344CB8AC3E}">
        <p14:creationId xmlns:p14="http://schemas.microsoft.com/office/powerpoint/2010/main" val="202244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8452-4132-4B4F-861C-52316B5E7FCA}"/>
              </a:ext>
            </a:extLst>
          </p:cNvPr>
          <p:cNvSpPr>
            <a:spLocks noGrp="1"/>
          </p:cNvSpPr>
          <p:nvPr>
            <p:ph type="title"/>
          </p:nvPr>
        </p:nvSpPr>
        <p:spPr/>
        <p:txBody>
          <a:bodyPr>
            <a:normAutofit fontScale="90000"/>
          </a:bodyPr>
          <a:lstStyle/>
          <a:p>
            <a:r>
              <a:rPr lang="en-US"/>
              <a:t>Q2</a:t>
            </a:r>
          </a:p>
        </p:txBody>
      </p:sp>
      <p:sp>
        <p:nvSpPr>
          <p:cNvPr id="3" name="Text Placeholder 2">
            <a:extLst>
              <a:ext uri="{FF2B5EF4-FFF2-40B4-BE49-F238E27FC236}">
                <a16:creationId xmlns:a16="http://schemas.microsoft.com/office/drawing/2014/main" id="{FB3EBF03-B9A7-E248-BC21-30C49B5D5756}"/>
              </a:ext>
            </a:extLst>
          </p:cNvPr>
          <p:cNvSpPr>
            <a:spLocks noGrp="1"/>
          </p:cNvSpPr>
          <p:nvPr>
            <p:ph type="body" idx="1"/>
          </p:nvPr>
        </p:nvSpPr>
        <p:spPr>
          <a:xfrm>
            <a:off x="729450" y="1460024"/>
            <a:ext cx="3690150" cy="3369883"/>
          </a:xfrm>
        </p:spPr>
        <p:txBody>
          <a:bodyPr>
            <a:normAutofit/>
          </a:bodyPr>
          <a:lstStyle/>
          <a:p>
            <a:pPr marL="146050" indent="0">
              <a:buNone/>
            </a:pPr>
            <a:r>
              <a:rPr lang="en-SG"/>
              <a:t>Suppose the system uses the paging scheme with the page tables entirely stored in physical memory (DRAM). The page size is 4KB, and the logical addresses are 32-bit long. </a:t>
            </a:r>
          </a:p>
          <a:p>
            <a:pPr marL="146050" indent="0">
              <a:buNone/>
            </a:pPr>
            <a:endParaRPr lang="en-SG"/>
          </a:p>
          <a:p>
            <a:r>
              <a:rPr lang="en-SG"/>
              <a:t> Assuming accessing DRAM takes 50ns (nanoseconds), and assuming the system uses a TLB and 75% of all page-table references hit in the TLB. What is the average memory access time? You can assume that looking up a page table entry in TLB takes negligible time. </a:t>
            </a:r>
          </a:p>
          <a:p>
            <a:endParaRPr lang="en-US"/>
          </a:p>
        </p:txBody>
      </p:sp>
      <p:sp>
        <p:nvSpPr>
          <p:cNvPr id="4" name="TextBox 3">
            <a:extLst>
              <a:ext uri="{FF2B5EF4-FFF2-40B4-BE49-F238E27FC236}">
                <a16:creationId xmlns:a16="http://schemas.microsoft.com/office/drawing/2014/main" id="{C9191552-BA62-644E-B2B2-FA71CBAC6B3E}"/>
              </a:ext>
            </a:extLst>
          </p:cNvPr>
          <p:cNvSpPr txBox="1"/>
          <p:nvPr/>
        </p:nvSpPr>
        <p:spPr>
          <a:xfrm>
            <a:off x="5313750" y="923642"/>
            <a:ext cx="3478558" cy="1600438"/>
          </a:xfrm>
          <a:prstGeom prst="rect">
            <a:avLst/>
          </a:prstGeom>
          <a:noFill/>
        </p:spPr>
        <p:txBody>
          <a:bodyPr wrap="square" rtlCol="0">
            <a:spAutoFit/>
          </a:bodyPr>
          <a:lstStyle/>
          <a:p>
            <a:r>
              <a:rPr lang="en-US">
                <a:latin typeface="Lato" panose="020F0502020204030203" pitchFamily="34" charset="0"/>
                <a:ea typeface="Lato" panose="020F0502020204030203" pitchFamily="34" charset="0"/>
                <a:cs typeface="Lato" panose="020F0502020204030203" pitchFamily="34" charset="0"/>
              </a:rPr>
              <a:t>first</a:t>
            </a:r>
            <a:r>
              <a:rPr lang="zh-CN" altLang="en-US">
                <a:latin typeface="Lato" panose="020F0502020204030203" pitchFamily="34" charset="0"/>
                <a:ea typeface="Lato" panose="020F0502020204030203" pitchFamily="34" charset="0"/>
                <a:cs typeface="Lato" panose="020F0502020204030203" pitchFamily="34" charset="0"/>
              </a:rPr>
              <a:t> </a:t>
            </a:r>
            <a:r>
              <a:rPr lang="en-US" altLang="zh-CN">
                <a:latin typeface="Lato" panose="020F0502020204030203" pitchFamily="34" charset="0"/>
                <a:ea typeface="Lato" panose="020F0502020204030203" pitchFamily="34" charset="0"/>
                <a:cs typeface="Lato" panose="020F0502020204030203" pitchFamily="34" charset="0"/>
              </a:rPr>
              <a:t>access: </a:t>
            </a:r>
          </a:p>
          <a:p>
            <a:pPr marL="285750" indent="-285750">
              <a:buFont typeface="Arial" panose="020B0604020202020204" pitchFamily="34" charset="0"/>
              <a:buChar char="•"/>
            </a:pPr>
            <a:r>
              <a:rPr lang="en-US" altLang="zh-CN">
                <a:latin typeface="Lato" panose="020F0502020204030203" pitchFamily="34" charset="0"/>
                <a:ea typeface="Lato" panose="020F0502020204030203" pitchFamily="34" charset="0"/>
                <a:cs typeface="Lato" panose="020F0502020204030203" pitchFamily="34" charset="0"/>
              </a:rPr>
              <a:t>find physical address from logical. </a:t>
            </a:r>
          </a:p>
          <a:p>
            <a:pPr marL="285750" indent="-285750">
              <a:buFont typeface="Arial" panose="020B0604020202020204" pitchFamily="34" charset="0"/>
              <a:buChar char="•"/>
            </a:pPr>
            <a:r>
              <a:rPr lang="en-US" altLang="zh-CN">
                <a:latin typeface="Lato" panose="020F0502020204030203" pitchFamily="34" charset="0"/>
                <a:ea typeface="Lato" panose="020F0502020204030203" pitchFamily="34" charset="0"/>
                <a:cs typeface="Lato" panose="020F0502020204030203" pitchFamily="34" charset="0"/>
              </a:rPr>
              <a:t>need to access the page table</a:t>
            </a:r>
          </a:p>
          <a:p>
            <a:endParaRPr lang="en-US">
              <a:latin typeface="Lato" panose="020F0502020204030203" pitchFamily="34" charset="0"/>
              <a:ea typeface="Lato" panose="020F0502020204030203" pitchFamily="34" charset="0"/>
              <a:cs typeface="Lato" panose="020F0502020204030203" pitchFamily="34" charset="0"/>
            </a:endParaRPr>
          </a:p>
          <a:p>
            <a:r>
              <a:rPr lang="en-US">
                <a:latin typeface="Lato" panose="020F0502020204030203" pitchFamily="34" charset="0"/>
                <a:ea typeface="Lato" panose="020F0502020204030203" pitchFamily="34" charset="0"/>
                <a:cs typeface="Lato" panose="020F0502020204030203" pitchFamily="34" charset="0"/>
              </a:rPr>
              <a:t>second access:</a:t>
            </a:r>
          </a:p>
          <a:p>
            <a:pPr marL="285750" indent="-285750">
              <a:buFont typeface="Arial" panose="020B0604020202020204" pitchFamily="34" charset="0"/>
              <a:buChar char="•"/>
            </a:pPr>
            <a:r>
              <a:rPr lang="en-US">
                <a:latin typeface="Lato" panose="020F0502020204030203" pitchFamily="34" charset="0"/>
                <a:ea typeface="Lato" panose="020F0502020204030203" pitchFamily="34" charset="0"/>
                <a:cs typeface="Lato" panose="020F0502020204030203" pitchFamily="34" charset="0"/>
              </a:rPr>
              <a:t>access the actual char at the physical address on RAM</a:t>
            </a:r>
          </a:p>
        </p:txBody>
      </p:sp>
      <p:sp>
        <p:nvSpPr>
          <p:cNvPr id="6" name="Rectangle 5">
            <a:extLst>
              <a:ext uri="{FF2B5EF4-FFF2-40B4-BE49-F238E27FC236}">
                <a16:creationId xmlns:a16="http://schemas.microsoft.com/office/drawing/2014/main" id="{4488020D-AC6E-6949-8592-173287326980}"/>
              </a:ext>
            </a:extLst>
          </p:cNvPr>
          <p:cNvSpPr/>
          <p:nvPr/>
        </p:nvSpPr>
        <p:spPr>
          <a:xfrm>
            <a:off x="4813452" y="571925"/>
            <a:ext cx="1000595" cy="307777"/>
          </a:xfrm>
          <a:prstGeom prst="rect">
            <a:avLst/>
          </a:prstGeom>
        </p:spPr>
        <p:txBody>
          <a:bodyPr wrap="none">
            <a:spAutoFit/>
          </a:bodyPr>
          <a:lstStyle/>
          <a:p>
            <a:r>
              <a:rPr lang="en-US">
                <a:latin typeface="Lato" panose="020F0502020204030203" pitchFamily="34" charset="0"/>
                <a:ea typeface="Lato" panose="020F0502020204030203" pitchFamily="34" charset="0"/>
                <a:cs typeface="Lato" panose="020F0502020204030203" pitchFamily="34" charset="0"/>
              </a:rPr>
              <a:t>TLB Miss</a:t>
            </a:r>
            <a:r>
              <a:rPr lang="en-US" altLang="zh-CN">
                <a:latin typeface="Lato" panose="020F0502020204030203" pitchFamily="34" charset="0"/>
                <a:ea typeface="Lato" panose="020F0502020204030203" pitchFamily="34" charset="0"/>
                <a:cs typeface="Lato" panose="020F0502020204030203" pitchFamily="34" charset="0"/>
              </a:rPr>
              <a:t>: </a:t>
            </a:r>
          </a:p>
        </p:txBody>
      </p:sp>
      <p:sp>
        <p:nvSpPr>
          <p:cNvPr id="7" name="TextBox 6">
            <a:extLst>
              <a:ext uri="{FF2B5EF4-FFF2-40B4-BE49-F238E27FC236}">
                <a16:creationId xmlns:a16="http://schemas.microsoft.com/office/drawing/2014/main" id="{84E17C01-1926-6344-B3B4-057A024E6E64}"/>
              </a:ext>
            </a:extLst>
          </p:cNvPr>
          <p:cNvSpPr txBox="1"/>
          <p:nvPr/>
        </p:nvSpPr>
        <p:spPr>
          <a:xfrm>
            <a:off x="5313750" y="2959526"/>
            <a:ext cx="3478558" cy="1815882"/>
          </a:xfrm>
          <a:prstGeom prst="rect">
            <a:avLst/>
          </a:prstGeom>
          <a:noFill/>
        </p:spPr>
        <p:txBody>
          <a:bodyPr wrap="square" rtlCol="0">
            <a:spAutoFit/>
          </a:bodyPr>
          <a:lstStyle/>
          <a:p>
            <a:r>
              <a:rPr lang="en-US">
                <a:latin typeface="Lato" panose="020F0502020204030203" pitchFamily="34" charset="0"/>
                <a:ea typeface="Lato" panose="020F0502020204030203" pitchFamily="34" charset="0"/>
                <a:cs typeface="Lato" panose="020F0502020204030203" pitchFamily="34" charset="0"/>
              </a:rPr>
              <a:t>first</a:t>
            </a:r>
            <a:r>
              <a:rPr lang="zh-CN" altLang="en-US">
                <a:latin typeface="Lato" panose="020F0502020204030203" pitchFamily="34" charset="0"/>
                <a:ea typeface="Lato" panose="020F0502020204030203" pitchFamily="34" charset="0"/>
                <a:cs typeface="Lato" panose="020F0502020204030203" pitchFamily="34" charset="0"/>
              </a:rPr>
              <a:t> </a:t>
            </a:r>
            <a:r>
              <a:rPr lang="en-US" altLang="zh-CN">
                <a:latin typeface="Lato" panose="020F0502020204030203" pitchFamily="34" charset="0"/>
                <a:ea typeface="Lato" panose="020F0502020204030203" pitchFamily="34" charset="0"/>
                <a:cs typeface="Lato" panose="020F0502020204030203" pitchFamily="34" charset="0"/>
              </a:rPr>
              <a:t>access: </a:t>
            </a:r>
          </a:p>
          <a:p>
            <a:pPr marL="285750" indent="-285750">
              <a:buFont typeface="Arial" panose="020B0604020202020204" pitchFamily="34" charset="0"/>
              <a:buChar char="•"/>
            </a:pPr>
            <a:r>
              <a:rPr lang="en-US" altLang="zh-CN">
                <a:latin typeface="Lato" panose="020F0502020204030203" pitchFamily="34" charset="0"/>
                <a:ea typeface="Lato" panose="020F0502020204030203" pitchFamily="34" charset="0"/>
                <a:cs typeface="Lato" panose="020F0502020204030203" pitchFamily="34" charset="0"/>
              </a:rPr>
              <a:t>find physical address from logical from the TLB</a:t>
            </a:r>
          </a:p>
          <a:p>
            <a:pPr marL="285750" indent="-285750">
              <a:buFont typeface="Arial" panose="020B0604020202020204" pitchFamily="34" charset="0"/>
              <a:buChar char="•"/>
            </a:pPr>
            <a:r>
              <a:rPr lang="en-US">
                <a:latin typeface="Lato" panose="020F0502020204030203" pitchFamily="34" charset="0"/>
                <a:ea typeface="Lato" panose="020F0502020204030203" pitchFamily="34" charset="0"/>
                <a:cs typeface="Lato" panose="020F0502020204030203" pitchFamily="34" charset="0"/>
              </a:rPr>
              <a:t>negligible time</a:t>
            </a:r>
          </a:p>
          <a:p>
            <a:pPr marL="285750" indent="-285750">
              <a:buFont typeface="Arial" panose="020B0604020202020204" pitchFamily="34" charset="0"/>
              <a:buChar char="•"/>
            </a:pPr>
            <a:endParaRPr lang="en-US">
              <a:latin typeface="Lato" panose="020F0502020204030203" pitchFamily="34" charset="0"/>
              <a:ea typeface="Lato" panose="020F0502020204030203" pitchFamily="34" charset="0"/>
              <a:cs typeface="Lato" panose="020F0502020204030203" pitchFamily="34" charset="0"/>
            </a:endParaRPr>
          </a:p>
          <a:p>
            <a:r>
              <a:rPr lang="en-US">
                <a:latin typeface="Lato" panose="020F0502020204030203" pitchFamily="34" charset="0"/>
                <a:ea typeface="Lato" panose="020F0502020204030203" pitchFamily="34" charset="0"/>
                <a:cs typeface="Lato" panose="020F0502020204030203" pitchFamily="34" charset="0"/>
              </a:rPr>
              <a:t>second access:</a:t>
            </a:r>
          </a:p>
          <a:p>
            <a:pPr marL="285750" indent="-285750">
              <a:buFont typeface="Arial" panose="020B0604020202020204" pitchFamily="34" charset="0"/>
              <a:buChar char="•"/>
            </a:pPr>
            <a:r>
              <a:rPr lang="en-US">
                <a:latin typeface="Lato" panose="020F0502020204030203" pitchFamily="34" charset="0"/>
                <a:ea typeface="Lato" panose="020F0502020204030203" pitchFamily="34" charset="0"/>
                <a:cs typeface="Lato" panose="020F0502020204030203" pitchFamily="34" charset="0"/>
              </a:rPr>
              <a:t>access the actual char at the physical address on RAM</a:t>
            </a:r>
          </a:p>
        </p:txBody>
      </p:sp>
      <p:sp>
        <p:nvSpPr>
          <p:cNvPr id="8" name="Rectangle 7">
            <a:extLst>
              <a:ext uri="{FF2B5EF4-FFF2-40B4-BE49-F238E27FC236}">
                <a16:creationId xmlns:a16="http://schemas.microsoft.com/office/drawing/2014/main" id="{ED044618-6C7B-3D44-88E5-9960DA3A3375}"/>
              </a:ext>
            </a:extLst>
          </p:cNvPr>
          <p:cNvSpPr/>
          <p:nvPr/>
        </p:nvSpPr>
        <p:spPr>
          <a:xfrm>
            <a:off x="4813452" y="2607809"/>
            <a:ext cx="881973" cy="307777"/>
          </a:xfrm>
          <a:prstGeom prst="rect">
            <a:avLst/>
          </a:prstGeom>
        </p:spPr>
        <p:txBody>
          <a:bodyPr wrap="none">
            <a:spAutoFit/>
          </a:bodyPr>
          <a:lstStyle/>
          <a:p>
            <a:r>
              <a:rPr lang="en-US">
                <a:latin typeface="Lato" panose="020F0502020204030203" pitchFamily="34" charset="0"/>
                <a:ea typeface="Lato" panose="020F0502020204030203" pitchFamily="34" charset="0"/>
                <a:cs typeface="Lato" panose="020F0502020204030203" pitchFamily="34" charset="0"/>
              </a:rPr>
              <a:t>TLB Hit</a:t>
            </a:r>
            <a:r>
              <a:rPr lang="en-US" altLang="zh-CN">
                <a:latin typeface="Lato" panose="020F0502020204030203" pitchFamily="34" charset="0"/>
                <a:ea typeface="Lato" panose="020F0502020204030203" pitchFamily="34" charset="0"/>
                <a:cs typeface="Lato" panose="020F0502020204030203" pitchFamily="34" charset="0"/>
              </a:rPr>
              <a:t>: </a:t>
            </a:r>
          </a:p>
        </p:txBody>
      </p:sp>
      <p:sp>
        <p:nvSpPr>
          <p:cNvPr id="9" name="TextBox 8">
            <a:extLst>
              <a:ext uri="{FF2B5EF4-FFF2-40B4-BE49-F238E27FC236}">
                <a16:creationId xmlns:a16="http://schemas.microsoft.com/office/drawing/2014/main" id="{D32EEB3D-6397-1642-9EAF-242BAA09AC43}"/>
              </a:ext>
            </a:extLst>
          </p:cNvPr>
          <p:cNvSpPr txBox="1"/>
          <p:nvPr/>
        </p:nvSpPr>
        <p:spPr>
          <a:xfrm>
            <a:off x="1245844" y="4571575"/>
            <a:ext cx="3478558" cy="307777"/>
          </a:xfrm>
          <a:prstGeom prst="rect">
            <a:avLst/>
          </a:prstGeom>
          <a:noFill/>
        </p:spPr>
        <p:txBody>
          <a:bodyPr wrap="square" rtlCol="0">
            <a:spAutoFit/>
          </a:bodyPr>
          <a:lstStyle/>
          <a:p>
            <a:r>
              <a:rPr lang="en-US">
                <a:latin typeface="Lato" panose="020F0502020204030203" pitchFamily="34" charset="0"/>
                <a:ea typeface="Lato" panose="020F0502020204030203" pitchFamily="34" charset="0"/>
                <a:cs typeface="Lato" panose="020F0502020204030203" pitchFamily="34" charset="0"/>
              </a:rPr>
              <a:t>75% * 50ns + 25% * 100ns = 62.5ns</a:t>
            </a:r>
          </a:p>
        </p:txBody>
      </p:sp>
      <p:grpSp>
        <p:nvGrpSpPr>
          <p:cNvPr id="23" name="Group 22">
            <a:extLst>
              <a:ext uri="{FF2B5EF4-FFF2-40B4-BE49-F238E27FC236}">
                <a16:creationId xmlns:a16="http://schemas.microsoft.com/office/drawing/2014/main" id="{C9731FFE-C693-FA4E-BEC2-8DA104CE43CF}"/>
              </a:ext>
            </a:extLst>
          </p:cNvPr>
          <p:cNvGrpSpPr/>
          <p:nvPr/>
        </p:nvGrpSpPr>
        <p:grpSpPr>
          <a:xfrm>
            <a:off x="5852440" y="583960"/>
            <a:ext cx="426600" cy="259560"/>
            <a:chOff x="5852440" y="583960"/>
            <a:chExt cx="426600" cy="25956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4A56DBA5-EFB7-124D-95DF-09603B3A628B}"/>
                    </a:ext>
                  </a:extLst>
                </p14:cNvPr>
                <p14:cNvContentPartPr/>
                <p14:nvPr/>
              </p14:nvContentPartPr>
              <p14:xfrm>
                <a:off x="5852440" y="670360"/>
                <a:ext cx="111600" cy="111960"/>
              </p14:xfrm>
            </p:contentPart>
          </mc:Choice>
          <mc:Fallback xmlns="">
            <p:pic>
              <p:nvPicPr>
                <p:cNvPr id="5" name="Ink 4">
                  <a:extLst>
                    <a:ext uri="{FF2B5EF4-FFF2-40B4-BE49-F238E27FC236}">
                      <a16:creationId xmlns:a16="http://schemas.microsoft.com/office/drawing/2014/main" id="{4A56DBA5-EFB7-124D-95DF-09603B3A628B}"/>
                    </a:ext>
                  </a:extLst>
                </p:cNvPr>
                <p:cNvPicPr/>
                <p:nvPr/>
              </p:nvPicPr>
              <p:blipFill>
                <a:blip r:embed="rId3"/>
                <a:stretch>
                  <a:fillRect/>
                </a:stretch>
              </p:blipFill>
              <p:spPr>
                <a:xfrm>
                  <a:off x="5836960" y="654880"/>
                  <a:ext cx="1422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09D34F55-D388-1444-92F9-BE7EFEF38E82}"/>
                    </a:ext>
                  </a:extLst>
                </p14:cNvPr>
                <p14:cNvContentPartPr/>
                <p14:nvPr/>
              </p14:nvContentPartPr>
              <p14:xfrm>
                <a:off x="5999320" y="642640"/>
                <a:ext cx="71640" cy="144720"/>
              </p14:xfrm>
            </p:contentPart>
          </mc:Choice>
          <mc:Fallback xmlns="">
            <p:pic>
              <p:nvPicPr>
                <p:cNvPr id="10" name="Ink 9">
                  <a:extLst>
                    <a:ext uri="{FF2B5EF4-FFF2-40B4-BE49-F238E27FC236}">
                      <a16:creationId xmlns:a16="http://schemas.microsoft.com/office/drawing/2014/main" id="{09D34F55-D388-1444-92F9-BE7EFEF38E82}"/>
                    </a:ext>
                  </a:extLst>
                </p:cNvPr>
                <p:cNvPicPr/>
                <p:nvPr/>
              </p:nvPicPr>
              <p:blipFill>
                <a:blip r:embed="rId5"/>
                <a:stretch>
                  <a:fillRect/>
                </a:stretch>
              </p:blipFill>
              <p:spPr>
                <a:xfrm>
                  <a:off x="5983840" y="627160"/>
                  <a:ext cx="10224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28CBDCFC-6592-DE49-BF61-026A04B271CF}"/>
                    </a:ext>
                  </a:extLst>
                </p14:cNvPr>
                <p14:cNvContentPartPr/>
                <p14:nvPr/>
              </p14:nvContentPartPr>
              <p14:xfrm>
                <a:off x="5989240" y="665320"/>
                <a:ext cx="61200" cy="20520"/>
              </p14:xfrm>
            </p:contentPart>
          </mc:Choice>
          <mc:Fallback xmlns="">
            <p:pic>
              <p:nvPicPr>
                <p:cNvPr id="11" name="Ink 10">
                  <a:extLst>
                    <a:ext uri="{FF2B5EF4-FFF2-40B4-BE49-F238E27FC236}">
                      <a16:creationId xmlns:a16="http://schemas.microsoft.com/office/drawing/2014/main" id="{28CBDCFC-6592-DE49-BF61-026A04B271CF}"/>
                    </a:ext>
                  </a:extLst>
                </p:cNvPr>
                <p:cNvPicPr/>
                <p:nvPr/>
              </p:nvPicPr>
              <p:blipFill>
                <a:blip r:embed="rId7"/>
                <a:stretch>
                  <a:fillRect/>
                </a:stretch>
              </p:blipFill>
              <p:spPr>
                <a:xfrm>
                  <a:off x="5973851" y="650107"/>
                  <a:ext cx="91621" cy="5059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793B13BF-C640-B947-89F8-BEC5D3E0C671}"/>
                    </a:ext>
                  </a:extLst>
                </p14:cNvPr>
                <p14:cNvContentPartPr/>
                <p14:nvPr/>
              </p14:nvContentPartPr>
              <p14:xfrm>
                <a:off x="6110920" y="609520"/>
                <a:ext cx="50760" cy="71640"/>
              </p14:xfrm>
            </p:contentPart>
          </mc:Choice>
          <mc:Fallback xmlns="">
            <p:pic>
              <p:nvPicPr>
                <p:cNvPr id="12" name="Ink 11">
                  <a:extLst>
                    <a:ext uri="{FF2B5EF4-FFF2-40B4-BE49-F238E27FC236}">
                      <a16:creationId xmlns:a16="http://schemas.microsoft.com/office/drawing/2014/main" id="{793B13BF-C640-B947-89F8-BEC5D3E0C671}"/>
                    </a:ext>
                  </a:extLst>
                </p:cNvPr>
                <p:cNvPicPr/>
                <p:nvPr/>
              </p:nvPicPr>
              <p:blipFill>
                <a:blip r:embed="rId9"/>
                <a:stretch>
                  <a:fillRect/>
                </a:stretch>
              </p:blipFill>
              <p:spPr>
                <a:xfrm>
                  <a:off x="6095329" y="594040"/>
                  <a:ext cx="81579"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8A446A06-9DD5-0B4D-946F-11A7BF04E5AF}"/>
                    </a:ext>
                  </a:extLst>
                </p14:cNvPr>
                <p14:cNvContentPartPr/>
                <p14:nvPr/>
              </p14:nvContentPartPr>
              <p14:xfrm>
                <a:off x="6151600" y="583960"/>
                <a:ext cx="86760" cy="259560"/>
              </p14:xfrm>
            </p:contentPart>
          </mc:Choice>
          <mc:Fallback xmlns="">
            <p:pic>
              <p:nvPicPr>
                <p:cNvPr id="13" name="Ink 12">
                  <a:extLst>
                    <a:ext uri="{FF2B5EF4-FFF2-40B4-BE49-F238E27FC236}">
                      <a16:creationId xmlns:a16="http://schemas.microsoft.com/office/drawing/2014/main" id="{8A446A06-9DD5-0B4D-946F-11A7BF04E5AF}"/>
                    </a:ext>
                  </a:extLst>
                </p:cNvPr>
                <p:cNvPicPr/>
                <p:nvPr/>
              </p:nvPicPr>
              <p:blipFill>
                <a:blip r:embed="rId11"/>
                <a:stretch>
                  <a:fillRect/>
                </a:stretch>
              </p:blipFill>
              <p:spPr>
                <a:xfrm>
                  <a:off x="6136120" y="568458"/>
                  <a:ext cx="117360" cy="29020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B7466D8B-E07C-0649-9B2C-1FFE91BF96A8}"/>
                    </a:ext>
                  </a:extLst>
                </p14:cNvPr>
                <p14:cNvContentPartPr/>
                <p14:nvPr/>
              </p14:nvContentPartPr>
              <p14:xfrm>
                <a:off x="6238000" y="716080"/>
                <a:ext cx="41040" cy="86760"/>
              </p14:xfrm>
            </p:contentPart>
          </mc:Choice>
          <mc:Fallback xmlns="">
            <p:pic>
              <p:nvPicPr>
                <p:cNvPr id="14" name="Ink 13">
                  <a:extLst>
                    <a:ext uri="{FF2B5EF4-FFF2-40B4-BE49-F238E27FC236}">
                      <a16:creationId xmlns:a16="http://schemas.microsoft.com/office/drawing/2014/main" id="{B7466D8B-E07C-0649-9B2C-1FFE91BF96A8}"/>
                    </a:ext>
                  </a:extLst>
                </p:cNvPr>
                <p:cNvPicPr/>
                <p:nvPr/>
              </p:nvPicPr>
              <p:blipFill>
                <a:blip r:embed="rId13"/>
                <a:stretch>
                  <a:fillRect/>
                </a:stretch>
              </p:blipFill>
              <p:spPr>
                <a:xfrm>
                  <a:off x="6222520" y="700535"/>
                  <a:ext cx="71640" cy="117488"/>
                </a:xfrm>
                <a:prstGeom prst="rect">
                  <a:avLst/>
                </a:prstGeom>
              </p:spPr>
            </p:pic>
          </mc:Fallback>
        </mc:AlternateContent>
      </p:grpSp>
      <p:grpSp>
        <p:nvGrpSpPr>
          <p:cNvPr id="22" name="Group 21">
            <a:extLst>
              <a:ext uri="{FF2B5EF4-FFF2-40B4-BE49-F238E27FC236}">
                <a16:creationId xmlns:a16="http://schemas.microsoft.com/office/drawing/2014/main" id="{53D51FA4-A68D-9C43-8E4C-A498A08A3F56}"/>
              </a:ext>
            </a:extLst>
          </p:cNvPr>
          <p:cNvGrpSpPr/>
          <p:nvPr/>
        </p:nvGrpSpPr>
        <p:grpSpPr>
          <a:xfrm>
            <a:off x="5664160" y="2605720"/>
            <a:ext cx="487800" cy="300240"/>
            <a:chOff x="5664160" y="2605720"/>
            <a:chExt cx="487800" cy="300240"/>
          </a:xfrm>
        </p:grpSpPr>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8E5C0650-D8DA-274F-9D4E-0DFF791D9738}"/>
                    </a:ext>
                  </a:extLst>
                </p14:cNvPr>
                <p14:cNvContentPartPr/>
                <p14:nvPr/>
              </p14:nvContentPartPr>
              <p14:xfrm>
                <a:off x="5664160" y="2677000"/>
                <a:ext cx="96840" cy="163080"/>
              </p14:xfrm>
            </p:contentPart>
          </mc:Choice>
          <mc:Fallback xmlns="">
            <p:pic>
              <p:nvPicPr>
                <p:cNvPr id="15" name="Ink 14">
                  <a:extLst>
                    <a:ext uri="{FF2B5EF4-FFF2-40B4-BE49-F238E27FC236}">
                      <a16:creationId xmlns:a16="http://schemas.microsoft.com/office/drawing/2014/main" id="{8E5C0650-D8DA-274F-9D4E-0DFF791D9738}"/>
                    </a:ext>
                  </a:extLst>
                </p:cNvPr>
                <p:cNvPicPr/>
                <p:nvPr/>
              </p:nvPicPr>
              <p:blipFill>
                <a:blip r:embed="rId15"/>
                <a:stretch>
                  <a:fillRect/>
                </a:stretch>
              </p:blipFill>
              <p:spPr>
                <a:xfrm>
                  <a:off x="5648680" y="2661520"/>
                  <a:ext cx="1274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4C050C79-34F4-B04A-98F6-AE78AA76541F}"/>
                    </a:ext>
                  </a:extLst>
                </p14:cNvPr>
                <p14:cNvContentPartPr/>
                <p14:nvPr/>
              </p14:nvContentPartPr>
              <p14:xfrm>
                <a:off x="5689360" y="2732800"/>
                <a:ext cx="122400" cy="36000"/>
              </p14:xfrm>
            </p:contentPart>
          </mc:Choice>
          <mc:Fallback xmlns="">
            <p:pic>
              <p:nvPicPr>
                <p:cNvPr id="16" name="Ink 15">
                  <a:extLst>
                    <a:ext uri="{FF2B5EF4-FFF2-40B4-BE49-F238E27FC236}">
                      <a16:creationId xmlns:a16="http://schemas.microsoft.com/office/drawing/2014/main" id="{4C050C79-34F4-B04A-98F6-AE78AA76541F}"/>
                    </a:ext>
                  </a:extLst>
                </p:cNvPr>
                <p:cNvPicPr/>
                <p:nvPr/>
              </p:nvPicPr>
              <p:blipFill>
                <a:blip r:embed="rId17"/>
                <a:stretch>
                  <a:fillRect/>
                </a:stretch>
              </p:blipFill>
              <p:spPr>
                <a:xfrm>
                  <a:off x="5673834" y="2717164"/>
                  <a:ext cx="153090" cy="6690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3BE137FD-1F47-B142-950E-148DBDDA816A}"/>
                    </a:ext>
                  </a:extLst>
                </p14:cNvPr>
                <p14:cNvContentPartPr/>
                <p14:nvPr/>
              </p14:nvContentPartPr>
              <p14:xfrm>
                <a:off x="5826520" y="2651440"/>
                <a:ext cx="86760" cy="178200"/>
              </p14:xfrm>
            </p:contentPart>
          </mc:Choice>
          <mc:Fallback xmlns="">
            <p:pic>
              <p:nvPicPr>
                <p:cNvPr id="17" name="Ink 16">
                  <a:extLst>
                    <a:ext uri="{FF2B5EF4-FFF2-40B4-BE49-F238E27FC236}">
                      <a16:creationId xmlns:a16="http://schemas.microsoft.com/office/drawing/2014/main" id="{3BE137FD-1F47-B142-950E-148DBDDA816A}"/>
                    </a:ext>
                  </a:extLst>
                </p:cNvPr>
                <p:cNvPicPr/>
                <p:nvPr/>
              </p:nvPicPr>
              <p:blipFill>
                <a:blip r:embed="rId19"/>
                <a:stretch>
                  <a:fillRect/>
                </a:stretch>
              </p:blipFill>
              <p:spPr>
                <a:xfrm>
                  <a:off x="5811040" y="2635960"/>
                  <a:ext cx="11736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FBE23D81-F1E5-024B-B392-A3C0AD55C3B7}"/>
                    </a:ext>
                  </a:extLst>
                </p14:cNvPr>
                <p14:cNvContentPartPr/>
                <p14:nvPr/>
              </p14:nvContentPartPr>
              <p14:xfrm>
                <a:off x="5845600" y="2687080"/>
                <a:ext cx="62280" cy="15480"/>
              </p14:xfrm>
            </p:contentPart>
          </mc:Choice>
          <mc:Fallback xmlns="">
            <p:pic>
              <p:nvPicPr>
                <p:cNvPr id="18" name="Ink 17">
                  <a:extLst>
                    <a:ext uri="{FF2B5EF4-FFF2-40B4-BE49-F238E27FC236}">
                      <a16:creationId xmlns:a16="http://schemas.microsoft.com/office/drawing/2014/main" id="{FBE23D81-F1E5-024B-B392-A3C0AD55C3B7}"/>
                    </a:ext>
                  </a:extLst>
                </p:cNvPr>
                <p:cNvPicPr/>
                <p:nvPr/>
              </p:nvPicPr>
              <p:blipFill>
                <a:blip r:embed="rId21"/>
                <a:stretch>
                  <a:fillRect/>
                </a:stretch>
              </p:blipFill>
              <p:spPr>
                <a:xfrm>
                  <a:off x="5830120" y="2671600"/>
                  <a:ext cx="928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709E1216-EBD0-6040-99F0-383A6DABB163}"/>
                    </a:ext>
                  </a:extLst>
                </p14:cNvPr>
                <p14:cNvContentPartPr/>
                <p14:nvPr/>
              </p14:nvContentPartPr>
              <p14:xfrm>
                <a:off x="5948560" y="2626240"/>
                <a:ext cx="61200" cy="61200"/>
              </p14:xfrm>
            </p:contentPart>
          </mc:Choice>
          <mc:Fallback xmlns="">
            <p:pic>
              <p:nvPicPr>
                <p:cNvPr id="19" name="Ink 18">
                  <a:extLst>
                    <a:ext uri="{FF2B5EF4-FFF2-40B4-BE49-F238E27FC236}">
                      <a16:creationId xmlns:a16="http://schemas.microsoft.com/office/drawing/2014/main" id="{709E1216-EBD0-6040-99F0-383A6DABB163}"/>
                    </a:ext>
                  </a:extLst>
                </p:cNvPr>
                <p:cNvPicPr/>
                <p:nvPr/>
              </p:nvPicPr>
              <p:blipFill>
                <a:blip r:embed="rId23"/>
                <a:stretch>
                  <a:fillRect/>
                </a:stretch>
              </p:blipFill>
              <p:spPr>
                <a:xfrm>
                  <a:off x="5933171" y="2610851"/>
                  <a:ext cx="91621" cy="91621"/>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FADDB8CF-1932-AA41-9BFF-8DC4D717CCF5}"/>
                    </a:ext>
                  </a:extLst>
                </p14:cNvPr>
                <p14:cNvContentPartPr/>
                <p14:nvPr/>
              </p14:nvContentPartPr>
              <p14:xfrm>
                <a:off x="5989600" y="2605720"/>
                <a:ext cx="126720" cy="300240"/>
              </p14:xfrm>
            </p:contentPart>
          </mc:Choice>
          <mc:Fallback xmlns="">
            <p:pic>
              <p:nvPicPr>
                <p:cNvPr id="20" name="Ink 19">
                  <a:extLst>
                    <a:ext uri="{FF2B5EF4-FFF2-40B4-BE49-F238E27FC236}">
                      <a16:creationId xmlns:a16="http://schemas.microsoft.com/office/drawing/2014/main" id="{FADDB8CF-1932-AA41-9BFF-8DC4D717CCF5}"/>
                    </a:ext>
                  </a:extLst>
                </p:cNvPr>
                <p:cNvPicPr/>
                <p:nvPr/>
              </p:nvPicPr>
              <p:blipFill>
                <a:blip r:embed="rId25"/>
                <a:stretch>
                  <a:fillRect/>
                </a:stretch>
              </p:blipFill>
              <p:spPr>
                <a:xfrm>
                  <a:off x="5974120" y="2590221"/>
                  <a:ext cx="157320" cy="33087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25AC5FA-E484-6645-85A3-C91CC1CFFE88}"/>
                    </a:ext>
                  </a:extLst>
                </p14:cNvPr>
                <p14:cNvContentPartPr/>
                <p14:nvPr/>
              </p14:nvContentPartPr>
              <p14:xfrm>
                <a:off x="6090760" y="2768440"/>
                <a:ext cx="61200" cy="61200"/>
              </p14:xfrm>
            </p:contentPart>
          </mc:Choice>
          <mc:Fallback xmlns="">
            <p:pic>
              <p:nvPicPr>
                <p:cNvPr id="21" name="Ink 20">
                  <a:extLst>
                    <a:ext uri="{FF2B5EF4-FFF2-40B4-BE49-F238E27FC236}">
                      <a16:creationId xmlns:a16="http://schemas.microsoft.com/office/drawing/2014/main" id="{525AC5FA-E484-6645-85A3-C91CC1CFFE88}"/>
                    </a:ext>
                  </a:extLst>
                </p:cNvPr>
                <p:cNvPicPr/>
                <p:nvPr/>
              </p:nvPicPr>
              <p:blipFill>
                <a:blip r:embed="rId27"/>
                <a:stretch>
                  <a:fillRect/>
                </a:stretch>
              </p:blipFill>
              <p:spPr>
                <a:xfrm>
                  <a:off x="6075371" y="2753051"/>
                  <a:ext cx="91621" cy="91621"/>
                </a:xfrm>
                <a:prstGeom prst="rect">
                  <a:avLst/>
                </a:prstGeom>
              </p:spPr>
            </p:pic>
          </mc:Fallback>
        </mc:AlternateContent>
      </p:grpSp>
      <p:grpSp>
        <p:nvGrpSpPr>
          <p:cNvPr id="32" name="Group 31">
            <a:extLst>
              <a:ext uri="{FF2B5EF4-FFF2-40B4-BE49-F238E27FC236}">
                <a16:creationId xmlns:a16="http://schemas.microsoft.com/office/drawing/2014/main" id="{6994B7A5-34F5-794B-8FE1-1CC2E0B3C1AA}"/>
              </a:ext>
            </a:extLst>
          </p:cNvPr>
          <p:cNvGrpSpPr/>
          <p:nvPr/>
        </p:nvGrpSpPr>
        <p:grpSpPr>
          <a:xfrm>
            <a:off x="4902040" y="3439120"/>
            <a:ext cx="325440" cy="96120"/>
            <a:chOff x="4902040" y="3439120"/>
            <a:chExt cx="325440" cy="96120"/>
          </a:xfrm>
        </p:grpSpPr>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09360818-51EB-A348-956B-470DE52A761E}"/>
                    </a:ext>
                  </a:extLst>
                </p14:cNvPr>
                <p14:cNvContentPartPr/>
                <p14:nvPr/>
              </p14:nvContentPartPr>
              <p14:xfrm>
                <a:off x="4902040" y="3444160"/>
                <a:ext cx="86760" cy="91080"/>
              </p14:xfrm>
            </p:contentPart>
          </mc:Choice>
          <mc:Fallback xmlns="">
            <p:pic>
              <p:nvPicPr>
                <p:cNvPr id="24" name="Ink 23">
                  <a:extLst>
                    <a:ext uri="{FF2B5EF4-FFF2-40B4-BE49-F238E27FC236}">
                      <a16:creationId xmlns:a16="http://schemas.microsoft.com/office/drawing/2014/main" id="{09360818-51EB-A348-956B-470DE52A761E}"/>
                    </a:ext>
                  </a:extLst>
                </p:cNvPr>
                <p:cNvPicPr/>
                <p:nvPr/>
              </p:nvPicPr>
              <p:blipFill>
                <a:blip r:embed="rId29"/>
                <a:stretch>
                  <a:fillRect/>
                </a:stretch>
              </p:blipFill>
              <p:spPr>
                <a:xfrm>
                  <a:off x="4886560" y="3428741"/>
                  <a:ext cx="117360" cy="121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12B2F1CC-9F58-9543-B47B-3CA070943C77}"/>
                    </a:ext>
                  </a:extLst>
                </p14:cNvPr>
                <p14:cNvContentPartPr/>
                <p14:nvPr/>
              </p14:nvContentPartPr>
              <p14:xfrm>
                <a:off x="5039200" y="3444520"/>
                <a:ext cx="76680" cy="70920"/>
              </p14:xfrm>
            </p:contentPart>
          </mc:Choice>
          <mc:Fallback xmlns="">
            <p:pic>
              <p:nvPicPr>
                <p:cNvPr id="25" name="Ink 24">
                  <a:extLst>
                    <a:ext uri="{FF2B5EF4-FFF2-40B4-BE49-F238E27FC236}">
                      <a16:creationId xmlns:a16="http://schemas.microsoft.com/office/drawing/2014/main" id="{12B2F1CC-9F58-9543-B47B-3CA070943C77}"/>
                    </a:ext>
                  </a:extLst>
                </p:cNvPr>
                <p:cNvPicPr/>
                <p:nvPr/>
              </p:nvPicPr>
              <p:blipFill>
                <a:blip r:embed="rId31"/>
                <a:stretch>
                  <a:fillRect/>
                </a:stretch>
              </p:blipFill>
              <p:spPr>
                <a:xfrm>
                  <a:off x="5023720" y="3429040"/>
                  <a:ext cx="10728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33996345-83FF-6246-B969-FB1416DBC546}"/>
                    </a:ext>
                  </a:extLst>
                </p14:cNvPr>
                <p14:cNvContentPartPr/>
                <p14:nvPr/>
              </p14:nvContentPartPr>
              <p14:xfrm>
                <a:off x="5181400" y="3439120"/>
                <a:ext cx="46080" cy="76680"/>
              </p14:xfrm>
            </p:contentPart>
          </mc:Choice>
          <mc:Fallback xmlns="">
            <p:pic>
              <p:nvPicPr>
                <p:cNvPr id="26" name="Ink 25">
                  <a:extLst>
                    <a:ext uri="{FF2B5EF4-FFF2-40B4-BE49-F238E27FC236}">
                      <a16:creationId xmlns:a16="http://schemas.microsoft.com/office/drawing/2014/main" id="{33996345-83FF-6246-B969-FB1416DBC546}"/>
                    </a:ext>
                  </a:extLst>
                </p:cNvPr>
                <p:cNvPicPr/>
                <p:nvPr/>
              </p:nvPicPr>
              <p:blipFill>
                <a:blip r:embed="rId33"/>
                <a:stretch>
                  <a:fillRect/>
                </a:stretch>
              </p:blipFill>
              <p:spPr>
                <a:xfrm>
                  <a:off x="5165920" y="3423640"/>
                  <a:ext cx="76680" cy="107280"/>
                </a:xfrm>
                <a:prstGeom prst="rect">
                  <a:avLst/>
                </a:prstGeom>
              </p:spPr>
            </p:pic>
          </mc:Fallback>
        </mc:AlternateContent>
      </p:grpSp>
      <p:grpSp>
        <p:nvGrpSpPr>
          <p:cNvPr id="31" name="Group 30">
            <a:extLst>
              <a:ext uri="{FF2B5EF4-FFF2-40B4-BE49-F238E27FC236}">
                <a16:creationId xmlns:a16="http://schemas.microsoft.com/office/drawing/2014/main" id="{4B8A7B02-C49B-394A-8E14-C91CBC8AE398}"/>
              </a:ext>
            </a:extLst>
          </p:cNvPr>
          <p:cNvGrpSpPr/>
          <p:nvPr/>
        </p:nvGrpSpPr>
        <p:grpSpPr>
          <a:xfrm>
            <a:off x="4881880" y="4277200"/>
            <a:ext cx="436680" cy="173160"/>
            <a:chOff x="4881880" y="4277200"/>
            <a:chExt cx="436680" cy="173160"/>
          </a:xfrm>
        </p:grpSpPr>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B550E734-B8F1-E64C-A62F-71BA99A9B3DE}"/>
                    </a:ext>
                  </a:extLst>
                </p14:cNvPr>
                <p14:cNvContentPartPr/>
                <p14:nvPr/>
              </p14:nvContentPartPr>
              <p14:xfrm>
                <a:off x="4881880" y="4282240"/>
                <a:ext cx="51120" cy="168120"/>
              </p14:xfrm>
            </p:contentPart>
          </mc:Choice>
          <mc:Fallback xmlns="">
            <p:pic>
              <p:nvPicPr>
                <p:cNvPr id="27" name="Ink 26">
                  <a:extLst>
                    <a:ext uri="{FF2B5EF4-FFF2-40B4-BE49-F238E27FC236}">
                      <a16:creationId xmlns:a16="http://schemas.microsoft.com/office/drawing/2014/main" id="{B550E734-B8F1-E64C-A62F-71BA99A9B3DE}"/>
                    </a:ext>
                  </a:extLst>
                </p:cNvPr>
                <p:cNvPicPr/>
                <p:nvPr/>
              </p:nvPicPr>
              <p:blipFill>
                <a:blip r:embed="rId35"/>
                <a:stretch>
                  <a:fillRect/>
                </a:stretch>
              </p:blipFill>
              <p:spPr>
                <a:xfrm>
                  <a:off x="4866400" y="4266727"/>
                  <a:ext cx="81720" cy="198786"/>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8" name="Ink 27">
                  <a:extLst>
                    <a:ext uri="{FF2B5EF4-FFF2-40B4-BE49-F238E27FC236}">
                      <a16:creationId xmlns:a16="http://schemas.microsoft.com/office/drawing/2014/main" id="{860EC384-01D7-6341-97D5-958B19DFC6A1}"/>
                    </a:ext>
                  </a:extLst>
                </p14:cNvPr>
                <p14:cNvContentPartPr/>
                <p14:nvPr/>
              </p14:nvContentPartPr>
              <p14:xfrm>
                <a:off x="4896280" y="4287280"/>
                <a:ext cx="183240" cy="106920"/>
              </p14:xfrm>
            </p:contentPart>
          </mc:Choice>
          <mc:Fallback xmlns="">
            <p:pic>
              <p:nvPicPr>
                <p:cNvPr id="28" name="Ink 27">
                  <a:extLst>
                    <a:ext uri="{FF2B5EF4-FFF2-40B4-BE49-F238E27FC236}">
                      <a16:creationId xmlns:a16="http://schemas.microsoft.com/office/drawing/2014/main" id="{860EC384-01D7-6341-97D5-958B19DFC6A1}"/>
                    </a:ext>
                  </a:extLst>
                </p:cNvPr>
                <p:cNvPicPr/>
                <p:nvPr/>
              </p:nvPicPr>
              <p:blipFill>
                <a:blip r:embed="rId37"/>
                <a:stretch>
                  <a:fillRect/>
                </a:stretch>
              </p:blipFill>
              <p:spPr>
                <a:xfrm>
                  <a:off x="4880800" y="4271800"/>
                  <a:ext cx="2138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9" name="Ink 28">
                  <a:extLst>
                    <a:ext uri="{FF2B5EF4-FFF2-40B4-BE49-F238E27FC236}">
                      <a16:creationId xmlns:a16="http://schemas.microsoft.com/office/drawing/2014/main" id="{D79DFBD9-DB2E-9E42-A022-9F95F15E2247}"/>
                    </a:ext>
                  </a:extLst>
                </p14:cNvPr>
                <p14:cNvContentPartPr/>
                <p14:nvPr/>
              </p14:nvContentPartPr>
              <p14:xfrm>
                <a:off x="5130640" y="4282240"/>
                <a:ext cx="71640" cy="101880"/>
              </p14:xfrm>
            </p:contentPart>
          </mc:Choice>
          <mc:Fallback xmlns="">
            <p:pic>
              <p:nvPicPr>
                <p:cNvPr id="29" name="Ink 28">
                  <a:extLst>
                    <a:ext uri="{FF2B5EF4-FFF2-40B4-BE49-F238E27FC236}">
                      <a16:creationId xmlns:a16="http://schemas.microsoft.com/office/drawing/2014/main" id="{D79DFBD9-DB2E-9E42-A022-9F95F15E2247}"/>
                    </a:ext>
                  </a:extLst>
                </p:cNvPr>
                <p:cNvPicPr/>
                <p:nvPr/>
              </p:nvPicPr>
              <p:blipFill>
                <a:blip r:embed="rId39"/>
                <a:stretch>
                  <a:fillRect/>
                </a:stretch>
              </p:blipFill>
              <p:spPr>
                <a:xfrm>
                  <a:off x="5115160" y="4266760"/>
                  <a:ext cx="1022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CC05BE87-7CE5-764A-B0D7-2E065E49B6A8}"/>
                    </a:ext>
                  </a:extLst>
                </p14:cNvPr>
                <p14:cNvContentPartPr/>
                <p14:nvPr/>
              </p14:nvContentPartPr>
              <p14:xfrm>
                <a:off x="5257720" y="4277200"/>
                <a:ext cx="60840" cy="117360"/>
              </p14:xfrm>
            </p:contentPart>
          </mc:Choice>
          <mc:Fallback xmlns="">
            <p:pic>
              <p:nvPicPr>
                <p:cNvPr id="30" name="Ink 29">
                  <a:extLst>
                    <a:ext uri="{FF2B5EF4-FFF2-40B4-BE49-F238E27FC236}">
                      <a16:creationId xmlns:a16="http://schemas.microsoft.com/office/drawing/2014/main" id="{CC05BE87-7CE5-764A-B0D7-2E065E49B6A8}"/>
                    </a:ext>
                  </a:extLst>
                </p:cNvPr>
                <p:cNvPicPr/>
                <p:nvPr/>
              </p:nvPicPr>
              <p:blipFill>
                <a:blip r:embed="rId41"/>
                <a:stretch>
                  <a:fillRect/>
                </a:stretch>
              </p:blipFill>
              <p:spPr>
                <a:xfrm>
                  <a:off x="5242240" y="4261720"/>
                  <a:ext cx="91440" cy="147960"/>
                </a:xfrm>
                <a:prstGeom prst="rect">
                  <a:avLst/>
                </a:prstGeom>
              </p:spPr>
            </p:pic>
          </mc:Fallback>
        </mc:AlternateContent>
      </p:grpSp>
      <p:grpSp>
        <p:nvGrpSpPr>
          <p:cNvPr id="37" name="Group 36">
            <a:extLst>
              <a:ext uri="{FF2B5EF4-FFF2-40B4-BE49-F238E27FC236}">
                <a16:creationId xmlns:a16="http://schemas.microsoft.com/office/drawing/2014/main" id="{FEECE53D-4AB4-9D4B-92D4-17F873DB3ACB}"/>
              </a:ext>
            </a:extLst>
          </p:cNvPr>
          <p:cNvGrpSpPr/>
          <p:nvPr/>
        </p:nvGrpSpPr>
        <p:grpSpPr>
          <a:xfrm>
            <a:off x="4841200" y="1271920"/>
            <a:ext cx="406800" cy="211320"/>
            <a:chOff x="4841200" y="1271920"/>
            <a:chExt cx="406800" cy="211320"/>
          </a:xfrm>
        </p:grpSpPr>
        <mc:AlternateContent xmlns:mc="http://schemas.openxmlformats.org/markup-compatibility/2006" xmlns:p14="http://schemas.microsoft.com/office/powerpoint/2010/main">
          <mc:Choice Requires="p14">
            <p:contentPart p14:bwMode="auto" r:id="rId42">
              <p14:nvContentPartPr>
                <p14:cNvPr id="33" name="Ink 32">
                  <a:extLst>
                    <a:ext uri="{FF2B5EF4-FFF2-40B4-BE49-F238E27FC236}">
                      <a16:creationId xmlns:a16="http://schemas.microsoft.com/office/drawing/2014/main" id="{35170215-250A-F549-8847-6F7F1472AA84}"/>
                    </a:ext>
                  </a:extLst>
                </p14:cNvPr>
                <p14:cNvContentPartPr/>
                <p14:nvPr/>
              </p14:nvContentPartPr>
              <p14:xfrm>
                <a:off x="4841200" y="1271920"/>
                <a:ext cx="76680" cy="211320"/>
              </p14:xfrm>
            </p:contentPart>
          </mc:Choice>
          <mc:Fallback xmlns="">
            <p:pic>
              <p:nvPicPr>
                <p:cNvPr id="33" name="Ink 32">
                  <a:extLst>
                    <a:ext uri="{FF2B5EF4-FFF2-40B4-BE49-F238E27FC236}">
                      <a16:creationId xmlns:a16="http://schemas.microsoft.com/office/drawing/2014/main" id="{35170215-250A-F549-8847-6F7F1472AA84}"/>
                    </a:ext>
                  </a:extLst>
                </p:cNvPr>
                <p:cNvPicPr/>
                <p:nvPr/>
              </p:nvPicPr>
              <p:blipFill>
                <a:blip r:embed="rId43"/>
                <a:stretch>
                  <a:fillRect/>
                </a:stretch>
              </p:blipFill>
              <p:spPr>
                <a:xfrm>
                  <a:off x="4825720" y="1256440"/>
                  <a:ext cx="10728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4" name="Ink 33">
                  <a:extLst>
                    <a:ext uri="{FF2B5EF4-FFF2-40B4-BE49-F238E27FC236}">
                      <a16:creationId xmlns:a16="http://schemas.microsoft.com/office/drawing/2014/main" id="{25EC5C11-E894-B241-A2AA-80DFC923D5A7}"/>
                    </a:ext>
                  </a:extLst>
                </p14:cNvPr>
                <p14:cNvContentPartPr/>
                <p14:nvPr/>
              </p14:nvContentPartPr>
              <p14:xfrm>
                <a:off x="4861360" y="1290280"/>
                <a:ext cx="163080" cy="121320"/>
              </p14:xfrm>
            </p:contentPart>
          </mc:Choice>
          <mc:Fallback xmlns="">
            <p:pic>
              <p:nvPicPr>
                <p:cNvPr id="34" name="Ink 33">
                  <a:extLst>
                    <a:ext uri="{FF2B5EF4-FFF2-40B4-BE49-F238E27FC236}">
                      <a16:creationId xmlns:a16="http://schemas.microsoft.com/office/drawing/2014/main" id="{25EC5C11-E894-B241-A2AA-80DFC923D5A7}"/>
                    </a:ext>
                  </a:extLst>
                </p:cNvPr>
                <p:cNvPicPr/>
                <p:nvPr/>
              </p:nvPicPr>
              <p:blipFill>
                <a:blip r:embed="rId45"/>
                <a:stretch>
                  <a:fillRect/>
                </a:stretch>
              </p:blipFill>
              <p:spPr>
                <a:xfrm>
                  <a:off x="4845846" y="1274800"/>
                  <a:ext cx="193748"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 name="Ink 34">
                  <a:extLst>
                    <a:ext uri="{FF2B5EF4-FFF2-40B4-BE49-F238E27FC236}">
                      <a16:creationId xmlns:a16="http://schemas.microsoft.com/office/drawing/2014/main" id="{4F3E9F92-10C1-E44B-90E9-A1DB1912C444}"/>
                    </a:ext>
                  </a:extLst>
                </p14:cNvPr>
                <p14:cNvContentPartPr/>
                <p14:nvPr/>
              </p14:nvContentPartPr>
              <p14:xfrm>
                <a:off x="5069800" y="1305400"/>
                <a:ext cx="91800" cy="86760"/>
              </p14:xfrm>
            </p:contentPart>
          </mc:Choice>
          <mc:Fallback xmlns="">
            <p:pic>
              <p:nvPicPr>
                <p:cNvPr id="35" name="Ink 34">
                  <a:extLst>
                    <a:ext uri="{FF2B5EF4-FFF2-40B4-BE49-F238E27FC236}">
                      <a16:creationId xmlns:a16="http://schemas.microsoft.com/office/drawing/2014/main" id="{4F3E9F92-10C1-E44B-90E9-A1DB1912C444}"/>
                    </a:ext>
                  </a:extLst>
                </p:cNvPr>
                <p:cNvPicPr/>
                <p:nvPr/>
              </p:nvPicPr>
              <p:blipFill>
                <a:blip r:embed="rId47"/>
                <a:stretch>
                  <a:fillRect/>
                </a:stretch>
              </p:blipFill>
              <p:spPr>
                <a:xfrm>
                  <a:off x="5054320" y="1289920"/>
                  <a:ext cx="12240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Ink 35">
                  <a:extLst>
                    <a:ext uri="{FF2B5EF4-FFF2-40B4-BE49-F238E27FC236}">
                      <a16:creationId xmlns:a16="http://schemas.microsoft.com/office/drawing/2014/main" id="{1A1BA2E1-8E5D-8840-ADA7-B10ED35CE052}"/>
                    </a:ext>
                  </a:extLst>
                </p14:cNvPr>
                <p14:cNvContentPartPr/>
                <p14:nvPr/>
              </p14:nvContentPartPr>
              <p14:xfrm>
                <a:off x="5201920" y="1285240"/>
                <a:ext cx="46080" cy="114840"/>
              </p14:xfrm>
            </p:contentPart>
          </mc:Choice>
          <mc:Fallback xmlns="">
            <p:pic>
              <p:nvPicPr>
                <p:cNvPr id="36" name="Ink 35">
                  <a:extLst>
                    <a:ext uri="{FF2B5EF4-FFF2-40B4-BE49-F238E27FC236}">
                      <a16:creationId xmlns:a16="http://schemas.microsoft.com/office/drawing/2014/main" id="{1A1BA2E1-8E5D-8840-ADA7-B10ED35CE052}"/>
                    </a:ext>
                  </a:extLst>
                </p:cNvPr>
                <p:cNvPicPr/>
                <p:nvPr/>
              </p:nvPicPr>
              <p:blipFill>
                <a:blip r:embed="rId49"/>
                <a:stretch>
                  <a:fillRect/>
                </a:stretch>
              </p:blipFill>
              <p:spPr>
                <a:xfrm>
                  <a:off x="5186440" y="1269760"/>
                  <a:ext cx="76680" cy="145440"/>
                </a:xfrm>
                <a:prstGeom prst="rect">
                  <a:avLst/>
                </a:prstGeom>
              </p:spPr>
            </p:pic>
          </mc:Fallback>
        </mc:AlternateContent>
      </p:grpSp>
      <p:grpSp>
        <p:nvGrpSpPr>
          <p:cNvPr id="42" name="Group 41">
            <a:extLst>
              <a:ext uri="{FF2B5EF4-FFF2-40B4-BE49-F238E27FC236}">
                <a16:creationId xmlns:a16="http://schemas.microsoft.com/office/drawing/2014/main" id="{37453C8F-2B45-A645-9B53-90548637A3A4}"/>
              </a:ext>
            </a:extLst>
          </p:cNvPr>
          <p:cNvGrpSpPr/>
          <p:nvPr/>
        </p:nvGrpSpPr>
        <p:grpSpPr>
          <a:xfrm>
            <a:off x="4899880" y="1935400"/>
            <a:ext cx="434160" cy="228960"/>
            <a:chOff x="4899880" y="1935400"/>
            <a:chExt cx="434160" cy="228960"/>
          </a:xfrm>
        </p:grpSpPr>
        <mc:AlternateContent xmlns:mc="http://schemas.openxmlformats.org/markup-compatibility/2006" xmlns:p14="http://schemas.microsoft.com/office/powerpoint/2010/main">
          <mc:Choice Requires="p14">
            <p:contentPart p14:bwMode="auto" r:id="rId50">
              <p14:nvContentPartPr>
                <p14:cNvPr id="38" name="Ink 37">
                  <a:extLst>
                    <a:ext uri="{FF2B5EF4-FFF2-40B4-BE49-F238E27FC236}">
                      <a16:creationId xmlns:a16="http://schemas.microsoft.com/office/drawing/2014/main" id="{90B53996-D0D6-FB4E-95CD-80DA5EE7CEED}"/>
                    </a:ext>
                  </a:extLst>
                </p14:cNvPr>
                <p14:cNvContentPartPr/>
                <p14:nvPr/>
              </p14:nvContentPartPr>
              <p14:xfrm>
                <a:off x="4917160" y="1991200"/>
                <a:ext cx="56160" cy="173160"/>
              </p14:xfrm>
            </p:contentPart>
          </mc:Choice>
          <mc:Fallback xmlns="">
            <p:pic>
              <p:nvPicPr>
                <p:cNvPr id="38" name="Ink 37">
                  <a:extLst>
                    <a:ext uri="{FF2B5EF4-FFF2-40B4-BE49-F238E27FC236}">
                      <a16:creationId xmlns:a16="http://schemas.microsoft.com/office/drawing/2014/main" id="{90B53996-D0D6-FB4E-95CD-80DA5EE7CEED}"/>
                    </a:ext>
                  </a:extLst>
                </p:cNvPr>
                <p:cNvPicPr/>
                <p:nvPr/>
              </p:nvPicPr>
              <p:blipFill>
                <a:blip r:embed="rId51"/>
                <a:stretch>
                  <a:fillRect/>
                </a:stretch>
              </p:blipFill>
              <p:spPr>
                <a:xfrm>
                  <a:off x="4901680" y="1975720"/>
                  <a:ext cx="867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9" name="Ink 38">
                  <a:extLst>
                    <a:ext uri="{FF2B5EF4-FFF2-40B4-BE49-F238E27FC236}">
                      <a16:creationId xmlns:a16="http://schemas.microsoft.com/office/drawing/2014/main" id="{A483760A-4D6C-EC47-ADFA-62310C33E682}"/>
                    </a:ext>
                  </a:extLst>
                </p14:cNvPr>
                <p14:cNvContentPartPr/>
                <p14:nvPr/>
              </p14:nvContentPartPr>
              <p14:xfrm>
                <a:off x="4899880" y="1971040"/>
                <a:ext cx="210960" cy="122400"/>
              </p14:xfrm>
            </p:contentPart>
          </mc:Choice>
          <mc:Fallback xmlns="">
            <p:pic>
              <p:nvPicPr>
                <p:cNvPr id="39" name="Ink 38">
                  <a:extLst>
                    <a:ext uri="{FF2B5EF4-FFF2-40B4-BE49-F238E27FC236}">
                      <a16:creationId xmlns:a16="http://schemas.microsoft.com/office/drawing/2014/main" id="{A483760A-4D6C-EC47-ADFA-62310C33E682}"/>
                    </a:ext>
                  </a:extLst>
                </p:cNvPr>
                <p:cNvPicPr/>
                <p:nvPr/>
              </p:nvPicPr>
              <p:blipFill>
                <a:blip r:embed="rId53"/>
                <a:stretch>
                  <a:fillRect/>
                </a:stretch>
              </p:blipFill>
              <p:spPr>
                <a:xfrm>
                  <a:off x="4884400" y="1955560"/>
                  <a:ext cx="2415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0" name="Ink 39">
                  <a:extLst>
                    <a:ext uri="{FF2B5EF4-FFF2-40B4-BE49-F238E27FC236}">
                      <a16:creationId xmlns:a16="http://schemas.microsoft.com/office/drawing/2014/main" id="{B3F34AE1-6F03-5841-A248-B08F79A97FC6}"/>
                    </a:ext>
                  </a:extLst>
                </p14:cNvPr>
                <p14:cNvContentPartPr/>
                <p14:nvPr/>
              </p14:nvContentPartPr>
              <p14:xfrm>
                <a:off x="5176360" y="1971400"/>
                <a:ext cx="71640" cy="89640"/>
              </p14:xfrm>
            </p:contentPart>
          </mc:Choice>
          <mc:Fallback xmlns="">
            <p:pic>
              <p:nvPicPr>
                <p:cNvPr id="40" name="Ink 39">
                  <a:extLst>
                    <a:ext uri="{FF2B5EF4-FFF2-40B4-BE49-F238E27FC236}">
                      <a16:creationId xmlns:a16="http://schemas.microsoft.com/office/drawing/2014/main" id="{B3F34AE1-6F03-5841-A248-B08F79A97FC6}"/>
                    </a:ext>
                  </a:extLst>
                </p:cNvPr>
                <p:cNvPicPr/>
                <p:nvPr/>
              </p:nvPicPr>
              <p:blipFill>
                <a:blip r:embed="rId55"/>
                <a:stretch>
                  <a:fillRect/>
                </a:stretch>
              </p:blipFill>
              <p:spPr>
                <a:xfrm>
                  <a:off x="5160880" y="1955858"/>
                  <a:ext cx="102240" cy="120363"/>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05E21E8A-7A15-0349-A3BA-0BBFCBF2A02F}"/>
                    </a:ext>
                  </a:extLst>
                </p14:cNvPr>
                <p14:cNvContentPartPr/>
                <p14:nvPr/>
              </p14:nvContentPartPr>
              <p14:xfrm>
                <a:off x="5277880" y="1935400"/>
                <a:ext cx="56160" cy="142560"/>
              </p14:xfrm>
            </p:contentPart>
          </mc:Choice>
          <mc:Fallback xmlns="">
            <p:pic>
              <p:nvPicPr>
                <p:cNvPr id="41" name="Ink 40">
                  <a:extLst>
                    <a:ext uri="{FF2B5EF4-FFF2-40B4-BE49-F238E27FC236}">
                      <a16:creationId xmlns:a16="http://schemas.microsoft.com/office/drawing/2014/main" id="{05E21E8A-7A15-0349-A3BA-0BBFCBF2A02F}"/>
                    </a:ext>
                  </a:extLst>
                </p:cNvPr>
                <p:cNvPicPr/>
                <p:nvPr/>
              </p:nvPicPr>
              <p:blipFill>
                <a:blip r:embed="rId57"/>
                <a:stretch>
                  <a:fillRect/>
                </a:stretch>
              </p:blipFill>
              <p:spPr>
                <a:xfrm>
                  <a:off x="5262400" y="1919920"/>
                  <a:ext cx="86760" cy="173160"/>
                </a:xfrm>
                <a:prstGeom prst="rect">
                  <a:avLst/>
                </a:prstGeom>
              </p:spPr>
            </p:pic>
          </mc:Fallback>
        </mc:AlternateContent>
      </p:grpSp>
    </p:spTree>
    <p:extLst>
      <p:ext uri="{BB962C8B-B14F-4D97-AF65-F5344CB8AC3E}">
        <p14:creationId xmlns:p14="http://schemas.microsoft.com/office/powerpoint/2010/main" val="1841263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8452-4132-4B4F-861C-52316B5E7FCA}"/>
              </a:ext>
            </a:extLst>
          </p:cNvPr>
          <p:cNvSpPr>
            <a:spLocks noGrp="1"/>
          </p:cNvSpPr>
          <p:nvPr>
            <p:ph type="title"/>
          </p:nvPr>
        </p:nvSpPr>
        <p:spPr/>
        <p:txBody>
          <a:bodyPr>
            <a:normAutofit fontScale="90000"/>
          </a:bodyPr>
          <a:lstStyle/>
          <a:p>
            <a:r>
              <a:rPr lang="en-US"/>
              <a:t>Q2</a:t>
            </a:r>
          </a:p>
        </p:txBody>
      </p:sp>
      <p:sp>
        <p:nvSpPr>
          <p:cNvPr id="3" name="Text Placeholder 2">
            <a:extLst>
              <a:ext uri="{FF2B5EF4-FFF2-40B4-BE49-F238E27FC236}">
                <a16:creationId xmlns:a16="http://schemas.microsoft.com/office/drawing/2014/main" id="{FB3EBF03-B9A7-E248-BC21-30C49B5D5756}"/>
              </a:ext>
            </a:extLst>
          </p:cNvPr>
          <p:cNvSpPr>
            <a:spLocks noGrp="1"/>
          </p:cNvSpPr>
          <p:nvPr>
            <p:ph type="body" idx="1"/>
          </p:nvPr>
        </p:nvSpPr>
        <p:spPr>
          <a:xfrm>
            <a:off x="729450" y="1460024"/>
            <a:ext cx="3690150" cy="3369883"/>
          </a:xfrm>
        </p:spPr>
        <p:txBody>
          <a:bodyPr>
            <a:normAutofit/>
          </a:bodyPr>
          <a:lstStyle/>
          <a:p>
            <a:pPr marL="146050" indent="0">
              <a:buNone/>
            </a:pPr>
            <a:r>
              <a:rPr lang="en-SG"/>
              <a:t>Suppose the system uses the paging scheme with the page tables entirely stored in physical memory (DRAM). The page size is 4KB, and the logical addresses are 32-bit long. </a:t>
            </a:r>
          </a:p>
          <a:p>
            <a:pPr marL="146050" indent="0">
              <a:buNone/>
            </a:pPr>
            <a:endParaRPr lang="en-SG"/>
          </a:p>
          <a:p>
            <a:r>
              <a:rPr lang="en-SG"/>
              <a:t>How many entries does a TLB need to have to achieve a hit ratio of 75%? Assume the program generates logical memory addresses uniformly at random. </a:t>
            </a:r>
          </a:p>
          <a:p>
            <a:endParaRPr lang="en-SG"/>
          </a:p>
          <a:p>
            <a:endParaRPr lang="en-US"/>
          </a:p>
        </p:txBody>
      </p:sp>
      <p:sp>
        <p:nvSpPr>
          <p:cNvPr id="4" name="TextBox 3">
            <a:extLst>
              <a:ext uri="{FF2B5EF4-FFF2-40B4-BE49-F238E27FC236}">
                <a16:creationId xmlns:a16="http://schemas.microsoft.com/office/drawing/2014/main" id="{03931466-83D6-FC4A-AB1F-819EEEE8622D}"/>
              </a:ext>
            </a:extLst>
          </p:cNvPr>
          <p:cNvSpPr txBox="1"/>
          <p:nvPr/>
        </p:nvSpPr>
        <p:spPr>
          <a:xfrm>
            <a:off x="4935992" y="1460024"/>
            <a:ext cx="3478558" cy="1169551"/>
          </a:xfrm>
          <a:prstGeom prst="rect">
            <a:avLst/>
          </a:prstGeom>
          <a:noFill/>
        </p:spPr>
        <p:txBody>
          <a:bodyPr wrap="square" rtlCol="0">
            <a:spAutoFit/>
          </a:bodyPr>
          <a:lstStyle/>
          <a:p>
            <a:r>
              <a:rPr lang="en-SG">
                <a:latin typeface="Lato" panose="020F0502020204030203" pitchFamily="34" charset="0"/>
                <a:ea typeface="Lato" panose="020F0502020204030203" pitchFamily="34" charset="0"/>
                <a:cs typeface="Lato" panose="020F0502020204030203" pitchFamily="34" charset="0"/>
              </a:rPr>
              <a:t>total</a:t>
            </a:r>
            <a:r>
              <a:rPr lang="zh-CN" altLang="en-US">
                <a:latin typeface="Lato" panose="020F0502020204030203" pitchFamily="34" charset="0"/>
                <a:ea typeface="Lato" panose="020F0502020204030203" pitchFamily="34" charset="0"/>
                <a:cs typeface="Lato" panose="020F0502020204030203" pitchFamily="34" charset="0"/>
              </a:rPr>
              <a:t> </a:t>
            </a:r>
            <a:r>
              <a:rPr lang="en-US" altLang="zh-CN">
                <a:latin typeface="Lato" panose="020F0502020204030203" pitchFamily="34" charset="0"/>
                <a:ea typeface="Lato" panose="020F0502020204030203" pitchFamily="34" charset="0"/>
                <a:cs typeface="Lato" panose="020F0502020204030203" pitchFamily="34" charset="0"/>
              </a:rPr>
              <a:t>page table entries </a:t>
            </a:r>
          </a:p>
          <a:p>
            <a:r>
              <a:rPr lang="en-US" altLang="zh-CN">
                <a:latin typeface="Lato" panose="020F0502020204030203" pitchFamily="34" charset="0"/>
                <a:ea typeface="Lato" panose="020F0502020204030203" pitchFamily="34" charset="0"/>
                <a:cs typeface="Lato" panose="020F0502020204030203" pitchFamily="34" charset="0"/>
              </a:rPr>
              <a:t>= total number of pages</a:t>
            </a:r>
          </a:p>
          <a:p>
            <a:r>
              <a:rPr lang="en-US">
                <a:latin typeface="Lato" panose="020F0502020204030203" pitchFamily="34" charset="0"/>
                <a:ea typeface="Lato" panose="020F0502020204030203" pitchFamily="34" charset="0"/>
                <a:cs typeface="Lato" panose="020F0502020204030203" pitchFamily="34" charset="0"/>
              </a:rPr>
              <a:t>= total logical mem space / page size</a:t>
            </a:r>
          </a:p>
          <a:p>
            <a:r>
              <a:rPr lang="en-US">
                <a:latin typeface="Lato" panose="020F0502020204030203" pitchFamily="34" charset="0"/>
                <a:ea typeface="Lato" panose="020F0502020204030203" pitchFamily="34" charset="0"/>
                <a:cs typeface="Lato" panose="020F0502020204030203" pitchFamily="34" charset="0"/>
              </a:rPr>
              <a:t>= 2</a:t>
            </a:r>
            <a:r>
              <a:rPr lang="en-US" baseline="30000">
                <a:latin typeface="Lato" panose="020F0502020204030203" pitchFamily="34" charset="0"/>
                <a:ea typeface="Lato" panose="020F0502020204030203" pitchFamily="34" charset="0"/>
                <a:cs typeface="Lato" panose="020F0502020204030203" pitchFamily="34" charset="0"/>
              </a:rPr>
              <a:t>32</a:t>
            </a:r>
            <a:r>
              <a:rPr lang="en-US">
                <a:latin typeface="Lato" panose="020F0502020204030203" pitchFamily="34" charset="0"/>
                <a:ea typeface="Lato" panose="020F0502020204030203" pitchFamily="34" charset="0"/>
                <a:cs typeface="Lato" panose="020F0502020204030203" pitchFamily="34" charset="0"/>
              </a:rPr>
              <a:t> / (4 * 2</a:t>
            </a:r>
            <a:r>
              <a:rPr lang="en-US" baseline="30000">
                <a:latin typeface="Lato" panose="020F0502020204030203" pitchFamily="34" charset="0"/>
                <a:ea typeface="Lato" panose="020F0502020204030203" pitchFamily="34" charset="0"/>
                <a:cs typeface="Lato" panose="020F0502020204030203" pitchFamily="34" charset="0"/>
              </a:rPr>
              <a:t>10</a:t>
            </a:r>
            <a:r>
              <a:rPr lang="en-US">
                <a:latin typeface="Lato" panose="020F0502020204030203" pitchFamily="34" charset="0"/>
                <a:ea typeface="Lato" panose="020F0502020204030203" pitchFamily="34" charset="0"/>
                <a:cs typeface="Lato" panose="020F0502020204030203" pitchFamily="34" charset="0"/>
              </a:rPr>
              <a:t>)</a:t>
            </a:r>
          </a:p>
          <a:p>
            <a:r>
              <a:rPr lang="en-US">
                <a:latin typeface="Lato" panose="020F0502020204030203" pitchFamily="34" charset="0"/>
                <a:ea typeface="Lato" panose="020F0502020204030203" pitchFamily="34" charset="0"/>
                <a:cs typeface="Lato" panose="020F0502020204030203" pitchFamily="34" charset="0"/>
              </a:rPr>
              <a:t>= 2</a:t>
            </a:r>
            <a:r>
              <a:rPr lang="en-US" baseline="30000">
                <a:latin typeface="Lato" panose="020F0502020204030203" pitchFamily="34" charset="0"/>
                <a:ea typeface="Lato" panose="020F0502020204030203" pitchFamily="34" charset="0"/>
                <a:cs typeface="Lato" panose="020F0502020204030203" pitchFamily="34" charset="0"/>
              </a:rPr>
              <a:t>20</a:t>
            </a:r>
            <a:endParaRPr lang="en-US">
              <a:latin typeface="Lato" panose="020F0502020204030203" pitchFamily="34" charset="0"/>
              <a:ea typeface="Lato" panose="020F0502020204030203" pitchFamily="34" charset="0"/>
              <a:cs typeface="Lato" panose="020F0502020204030203" pitchFamily="34" charset="0"/>
            </a:endParaRPr>
          </a:p>
        </p:txBody>
      </p:sp>
      <p:sp>
        <p:nvSpPr>
          <p:cNvPr id="5" name="TextBox 4">
            <a:extLst>
              <a:ext uri="{FF2B5EF4-FFF2-40B4-BE49-F238E27FC236}">
                <a16:creationId xmlns:a16="http://schemas.microsoft.com/office/drawing/2014/main" id="{53782792-D03A-8648-9121-A4BE76E9EEE6}"/>
              </a:ext>
            </a:extLst>
          </p:cNvPr>
          <p:cNvSpPr txBox="1"/>
          <p:nvPr/>
        </p:nvSpPr>
        <p:spPr>
          <a:xfrm>
            <a:off x="4935992" y="2982474"/>
            <a:ext cx="3478558" cy="307777"/>
          </a:xfrm>
          <a:prstGeom prst="rect">
            <a:avLst/>
          </a:prstGeom>
          <a:noFill/>
        </p:spPr>
        <p:txBody>
          <a:bodyPr wrap="square" rtlCol="0">
            <a:spAutoFit/>
          </a:bodyPr>
          <a:lstStyle/>
          <a:p>
            <a:r>
              <a:rPr lang="en-US">
                <a:latin typeface="Lato" panose="020F0502020204030203" pitchFamily="34" charset="0"/>
                <a:ea typeface="Lato" panose="020F0502020204030203" pitchFamily="34" charset="0"/>
                <a:cs typeface="Lato" panose="020F0502020204030203" pitchFamily="34" charset="0"/>
              </a:rPr>
              <a:t>75% * 2</a:t>
            </a:r>
            <a:r>
              <a:rPr lang="en-US" baseline="30000">
                <a:latin typeface="Lato" panose="020F0502020204030203" pitchFamily="34" charset="0"/>
                <a:ea typeface="Lato" panose="020F0502020204030203" pitchFamily="34" charset="0"/>
                <a:cs typeface="Lato" panose="020F0502020204030203" pitchFamily="34" charset="0"/>
              </a:rPr>
              <a:t>20 </a:t>
            </a:r>
            <a:r>
              <a:rPr lang="en-US">
                <a:latin typeface="Lato" panose="020F0502020204030203" pitchFamily="34" charset="0"/>
                <a:ea typeface="Lato" panose="020F0502020204030203" pitchFamily="34" charset="0"/>
                <a:cs typeface="Lato" panose="020F0502020204030203" pitchFamily="34" charset="0"/>
              </a:rPr>
              <a:t>= 786432 entries</a:t>
            </a:r>
          </a:p>
        </p:txBody>
      </p:sp>
    </p:spTree>
    <p:extLst>
      <p:ext uri="{BB962C8B-B14F-4D97-AF65-F5344CB8AC3E}">
        <p14:creationId xmlns:p14="http://schemas.microsoft.com/office/powerpoint/2010/main" val="1137058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8452-4132-4B4F-861C-52316B5E7FCA}"/>
              </a:ext>
            </a:extLst>
          </p:cNvPr>
          <p:cNvSpPr>
            <a:spLocks noGrp="1"/>
          </p:cNvSpPr>
          <p:nvPr>
            <p:ph type="title"/>
          </p:nvPr>
        </p:nvSpPr>
        <p:spPr/>
        <p:txBody>
          <a:bodyPr>
            <a:normAutofit fontScale="90000"/>
          </a:bodyPr>
          <a:lstStyle/>
          <a:p>
            <a:r>
              <a:rPr lang="en-US"/>
              <a:t>Q2</a:t>
            </a:r>
          </a:p>
        </p:txBody>
      </p:sp>
      <p:sp>
        <p:nvSpPr>
          <p:cNvPr id="3" name="Text Placeholder 2">
            <a:extLst>
              <a:ext uri="{FF2B5EF4-FFF2-40B4-BE49-F238E27FC236}">
                <a16:creationId xmlns:a16="http://schemas.microsoft.com/office/drawing/2014/main" id="{FB3EBF03-B9A7-E248-BC21-30C49B5D5756}"/>
              </a:ext>
            </a:extLst>
          </p:cNvPr>
          <p:cNvSpPr>
            <a:spLocks noGrp="1"/>
          </p:cNvSpPr>
          <p:nvPr>
            <p:ph type="body" idx="1"/>
          </p:nvPr>
        </p:nvSpPr>
        <p:spPr>
          <a:xfrm>
            <a:off x="729450" y="1460024"/>
            <a:ext cx="3690150" cy="3369883"/>
          </a:xfrm>
        </p:spPr>
        <p:txBody>
          <a:bodyPr>
            <a:normAutofit/>
          </a:bodyPr>
          <a:lstStyle/>
          <a:p>
            <a:pPr marL="146050" indent="0">
              <a:buNone/>
            </a:pPr>
            <a:r>
              <a:rPr lang="en-SG"/>
              <a:t>Suppose the system uses the paging scheme with the page tables entirely stored in physical memory (DRAM). The page size is 4KB, and the logical addresses are 32-bit long. </a:t>
            </a:r>
          </a:p>
          <a:p>
            <a:pPr marL="146050" indent="0">
              <a:buNone/>
            </a:pPr>
            <a:endParaRPr lang="en-SG"/>
          </a:p>
          <a:p>
            <a:r>
              <a:rPr lang="en-SG"/>
              <a:t>How many entries does a TLB need to have to achieve a hit ratio of 75%? Assume the program generates logical memory addresses uniformly at random. </a:t>
            </a:r>
          </a:p>
          <a:p>
            <a:endParaRPr lang="en-SG"/>
          </a:p>
          <a:p>
            <a:endParaRPr lang="en-US"/>
          </a:p>
        </p:txBody>
      </p:sp>
      <p:sp>
        <p:nvSpPr>
          <p:cNvPr id="4" name="TextBox 3">
            <a:extLst>
              <a:ext uri="{FF2B5EF4-FFF2-40B4-BE49-F238E27FC236}">
                <a16:creationId xmlns:a16="http://schemas.microsoft.com/office/drawing/2014/main" id="{03931466-83D6-FC4A-AB1F-819EEEE8622D}"/>
              </a:ext>
            </a:extLst>
          </p:cNvPr>
          <p:cNvSpPr txBox="1"/>
          <p:nvPr/>
        </p:nvSpPr>
        <p:spPr>
          <a:xfrm>
            <a:off x="4724402" y="601257"/>
            <a:ext cx="4208008" cy="4401205"/>
          </a:xfrm>
          <a:prstGeom prst="rect">
            <a:avLst/>
          </a:prstGeom>
          <a:noFill/>
        </p:spPr>
        <p:txBody>
          <a:bodyPr wrap="square" rtlCol="0">
            <a:spAutoFit/>
          </a:bodyPr>
          <a:lstStyle/>
          <a:p>
            <a:r>
              <a:rPr lang="en-GB">
                <a:latin typeface="Lato" panose="020F0502020204030203" pitchFamily="34" charset="0"/>
                <a:ea typeface="Lato" panose="020F0502020204030203" pitchFamily="34" charset="0"/>
                <a:cs typeface="Lato" panose="020F0502020204030203" pitchFamily="34" charset="0"/>
              </a:rPr>
              <a:t>Using this reasoning, it seems impossible to have a TLB large enough to guarantee a high hit-rate. </a:t>
            </a:r>
          </a:p>
          <a:p>
            <a:endParaRPr lang="en-GB">
              <a:latin typeface="Lato" panose="020F0502020204030203" pitchFamily="34" charset="0"/>
              <a:ea typeface="Lato" panose="020F0502020204030203" pitchFamily="34" charset="0"/>
              <a:cs typeface="Lato" panose="020F0502020204030203" pitchFamily="34" charset="0"/>
            </a:endParaRPr>
          </a:p>
          <a:p>
            <a:r>
              <a:rPr lang="en-GB">
                <a:latin typeface="Lato" panose="020F0502020204030203" pitchFamily="34" charset="0"/>
                <a:ea typeface="Lato" panose="020F0502020204030203" pitchFamily="34" charset="0"/>
                <a:cs typeface="Lato" panose="020F0502020204030203" pitchFamily="34" charset="0"/>
              </a:rPr>
              <a:t>You may be surprised that TLB is actually quite small in real-world machines (commonly in the range of 32 to 1024 entries) due to the high hardware complexity (associative search is expensive in term of hardware). </a:t>
            </a:r>
          </a:p>
          <a:p>
            <a:endParaRPr lang="en-GB">
              <a:latin typeface="Lato" panose="020F0502020204030203" pitchFamily="34" charset="0"/>
              <a:ea typeface="Lato" panose="020F0502020204030203" pitchFamily="34" charset="0"/>
              <a:cs typeface="Lato" panose="020F0502020204030203" pitchFamily="34" charset="0"/>
            </a:endParaRPr>
          </a:p>
          <a:p>
            <a:r>
              <a:rPr lang="en-GB">
                <a:latin typeface="Lato" panose="020F0502020204030203" pitchFamily="34" charset="0"/>
                <a:ea typeface="Lato" panose="020F0502020204030203" pitchFamily="34" charset="0"/>
                <a:cs typeface="Lato" panose="020F0502020204030203" pitchFamily="34" charset="0"/>
              </a:rPr>
              <a:t>However, TLB hit ratio is still very high in actual usage (commonly with 99% hit rate!). The main contributing reason is that memory access are </a:t>
            </a:r>
            <a:r>
              <a:rPr lang="en-GB" b="1">
                <a:latin typeface="Lato" panose="020F0502020204030203" pitchFamily="34" charset="0"/>
                <a:ea typeface="Lato" panose="020F0502020204030203" pitchFamily="34" charset="0"/>
                <a:cs typeface="Lato" panose="020F0502020204030203" pitchFamily="34" charset="0"/>
              </a:rPr>
              <a:t>not uniformly distributed</a:t>
            </a:r>
            <a:r>
              <a:rPr lang="en-GB">
                <a:latin typeface="Lato" panose="020F0502020204030203" pitchFamily="34" charset="0"/>
                <a:ea typeface="Lato" panose="020F0502020204030203" pitchFamily="34" charset="0"/>
                <a:cs typeface="Lato" panose="020F0502020204030203" pitchFamily="34" charset="0"/>
              </a:rPr>
              <a:t>. </a:t>
            </a:r>
          </a:p>
          <a:p>
            <a:endParaRPr lang="en-GB">
              <a:latin typeface="Lato" panose="020F0502020204030203" pitchFamily="34" charset="0"/>
              <a:ea typeface="Lato" panose="020F0502020204030203" pitchFamily="34" charset="0"/>
              <a:cs typeface="Lato" panose="020F0502020204030203" pitchFamily="34" charset="0"/>
            </a:endParaRPr>
          </a:p>
          <a:p>
            <a:r>
              <a:rPr lang="en-GB">
                <a:latin typeface="Lato" panose="020F0502020204030203" pitchFamily="34" charset="0"/>
                <a:ea typeface="Lato" panose="020F0502020204030203" pitchFamily="34" charset="0"/>
                <a:cs typeface="Lato" panose="020F0502020204030203" pitchFamily="34" charset="0"/>
              </a:rPr>
              <a:t>This can be understood with the aid of locality principle: it is more likely to have repeated memory accesses to same (temporal locality) or different (spatial locality) parts of the same memory page in a time interval rather than uniformly spread accesses. </a:t>
            </a:r>
            <a:endParaRPr lang="en-SG">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905179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729450" y="1322450"/>
            <a:ext cx="7688100" cy="1664700"/>
          </a:xfrm>
          <a:prstGeom prst="rect">
            <a:avLst/>
          </a:prstGeom>
          <a:noFill/>
          <a:ln>
            <a:noFill/>
          </a:ln>
        </p:spPr>
        <p:txBody>
          <a:bodyPr spcFirstLastPara="1" wrap="square" lIns="68575" tIns="34275" rIns="68575" bIns="34275" anchor="b" anchorCtr="0">
            <a:noAutofit/>
          </a:bodyPr>
          <a:lstStyle/>
          <a:p>
            <a:pPr marL="0" lvl="0" indent="0" algn="l" rtl="0">
              <a:lnSpc>
                <a:spcPct val="80000"/>
              </a:lnSpc>
              <a:spcBef>
                <a:spcPts val="0"/>
              </a:spcBef>
              <a:spcAft>
                <a:spcPts val="0"/>
              </a:spcAft>
              <a:buClr>
                <a:srgbClr val="FFFFFF"/>
              </a:buClr>
              <a:buSzPts val="5400"/>
              <a:buFont typeface="Calibri"/>
              <a:buNone/>
            </a:pPr>
            <a:r>
              <a:rPr lang="en" sz="5400"/>
              <a:t>Q3</a:t>
            </a:r>
            <a:endParaRPr/>
          </a:p>
        </p:txBody>
      </p:sp>
      <p:sp>
        <p:nvSpPr>
          <p:cNvPr id="107" name="Google Shape;107;p16"/>
          <p:cNvSpPr txBox="1">
            <a:spLocks noGrp="1"/>
          </p:cNvSpPr>
          <p:nvPr>
            <p:ph type="subTitle" idx="1"/>
          </p:nvPr>
        </p:nvSpPr>
        <p:spPr>
          <a:xfrm>
            <a:off x="729627" y="3172899"/>
            <a:ext cx="7688100" cy="623437"/>
          </a:xfrm>
          <a:prstGeom prst="rect">
            <a:avLst/>
          </a:prstGeom>
          <a:noFill/>
          <a:ln>
            <a:noFill/>
          </a:ln>
        </p:spPr>
        <p:txBody>
          <a:bodyPr spcFirstLastPara="1" wrap="square" lIns="68575" tIns="34275" rIns="68575" bIns="34275" anchor="t" anchorCtr="0">
            <a:normAutofit/>
          </a:bodyPr>
          <a:lstStyle/>
          <a:p>
            <a:pPr marL="0" lvl="0" indent="0">
              <a:lnSpc>
                <a:spcPct val="85000"/>
              </a:lnSpc>
              <a:buClr>
                <a:schemeClr val="lt1"/>
              </a:buClr>
              <a:buSzPts val="2400"/>
            </a:pPr>
            <a:r>
              <a:rPr lang="en-US"/>
              <a:t>Segmentation</a:t>
            </a:r>
          </a:p>
        </p:txBody>
      </p:sp>
    </p:spTree>
    <p:extLst>
      <p:ext uri="{BB962C8B-B14F-4D97-AF65-F5344CB8AC3E}">
        <p14:creationId xmlns:p14="http://schemas.microsoft.com/office/powerpoint/2010/main" val="2848239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33B9-BF5C-1744-9D31-D91ACFA0D2AC}"/>
              </a:ext>
            </a:extLst>
          </p:cNvPr>
          <p:cNvSpPr>
            <a:spLocks noGrp="1"/>
          </p:cNvSpPr>
          <p:nvPr>
            <p:ph type="title"/>
          </p:nvPr>
        </p:nvSpPr>
        <p:spPr/>
        <p:txBody>
          <a:bodyPr>
            <a:normAutofit fontScale="90000"/>
          </a:bodyPr>
          <a:lstStyle/>
          <a:p>
            <a:r>
              <a:rPr lang="en-US"/>
              <a:t>Q3</a:t>
            </a:r>
          </a:p>
        </p:txBody>
      </p:sp>
      <p:pic>
        <p:nvPicPr>
          <p:cNvPr id="167" name="Picture 166">
            <a:extLst>
              <a:ext uri="{FF2B5EF4-FFF2-40B4-BE49-F238E27FC236}">
                <a16:creationId xmlns:a16="http://schemas.microsoft.com/office/drawing/2014/main" id="{4B998E15-30AE-C842-92DA-5B566E4DE06A}"/>
              </a:ext>
            </a:extLst>
          </p:cNvPr>
          <p:cNvPicPr>
            <a:picLocks noChangeAspect="1"/>
          </p:cNvPicPr>
          <p:nvPr/>
        </p:nvPicPr>
        <p:blipFill>
          <a:blip r:embed="rId2"/>
          <a:stretch>
            <a:fillRect/>
          </a:stretch>
        </p:blipFill>
        <p:spPr>
          <a:xfrm>
            <a:off x="727650" y="1484517"/>
            <a:ext cx="7531331" cy="2597705"/>
          </a:xfrm>
          <a:prstGeom prst="rect">
            <a:avLst/>
          </a:prstGeom>
        </p:spPr>
      </p:pic>
    </p:spTree>
    <p:extLst>
      <p:ext uri="{BB962C8B-B14F-4D97-AF65-F5344CB8AC3E}">
        <p14:creationId xmlns:p14="http://schemas.microsoft.com/office/powerpoint/2010/main" val="1837330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497E75-E9BE-F141-B7B9-E00EF701CE3B}"/>
              </a:ext>
            </a:extLst>
          </p:cNvPr>
          <p:cNvPicPr>
            <a:picLocks noChangeAspect="1"/>
          </p:cNvPicPr>
          <p:nvPr/>
        </p:nvPicPr>
        <p:blipFill>
          <a:blip r:embed="rId2"/>
          <a:stretch>
            <a:fillRect/>
          </a:stretch>
        </p:blipFill>
        <p:spPr>
          <a:xfrm>
            <a:off x="4256116" y="44681"/>
            <a:ext cx="4887884" cy="4329819"/>
          </a:xfrm>
          <a:prstGeom prst="rect">
            <a:avLst/>
          </a:prstGeom>
        </p:spPr>
      </p:pic>
      <p:sp>
        <p:nvSpPr>
          <p:cNvPr id="2" name="Title 1">
            <a:extLst>
              <a:ext uri="{FF2B5EF4-FFF2-40B4-BE49-F238E27FC236}">
                <a16:creationId xmlns:a16="http://schemas.microsoft.com/office/drawing/2014/main" id="{6564E647-0514-3C40-868F-1D9F42A9AC26}"/>
              </a:ext>
            </a:extLst>
          </p:cNvPr>
          <p:cNvSpPr>
            <a:spLocks noGrp="1"/>
          </p:cNvSpPr>
          <p:nvPr>
            <p:ph type="title"/>
          </p:nvPr>
        </p:nvSpPr>
        <p:spPr/>
        <p:txBody>
          <a:bodyPr>
            <a:normAutofit fontScale="90000"/>
          </a:bodyPr>
          <a:lstStyle/>
          <a:p>
            <a:r>
              <a:rPr lang="en-US"/>
              <a:t>Q3a</a:t>
            </a:r>
          </a:p>
        </p:txBody>
      </p:sp>
      <p:pic>
        <p:nvPicPr>
          <p:cNvPr id="4" name="Picture 3">
            <a:extLst>
              <a:ext uri="{FF2B5EF4-FFF2-40B4-BE49-F238E27FC236}">
                <a16:creationId xmlns:a16="http://schemas.microsoft.com/office/drawing/2014/main" id="{1F89D780-D9FA-EC4C-84F4-C330F0CDD9DE}"/>
              </a:ext>
            </a:extLst>
          </p:cNvPr>
          <p:cNvPicPr>
            <a:picLocks noChangeAspect="1"/>
          </p:cNvPicPr>
          <p:nvPr/>
        </p:nvPicPr>
        <p:blipFill>
          <a:blip r:embed="rId3"/>
          <a:stretch>
            <a:fillRect/>
          </a:stretch>
        </p:blipFill>
        <p:spPr>
          <a:xfrm>
            <a:off x="182187" y="3813867"/>
            <a:ext cx="5171209" cy="1121265"/>
          </a:xfrm>
          <a:prstGeom prst="rect">
            <a:avLst/>
          </a:prstGeom>
        </p:spPr>
      </p:pic>
      <p:sp>
        <p:nvSpPr>
          <p:cNvPr id="6" name="Rectangle 5">
            <a:extLst>
              <a:ext uri="{FF2B5EF4-FFF2-40B4-BE49-F238E27FC236}">
                <a16:creationId xmlns:a16="http://schemas.microsoft.com/office/drawing/2014/main" id="{47BAEB3C-9529-E448-9C4A-166D1A05C28B}"/>
              </a:ext>
            </a:extLst>
          </p:cNvPr>
          <p:cNvSpPr/>
          <p:nvPr/>
        </p:nvSpPr>
        <p:spPr>
          <a:xfrm>
            <a:off x="6365163" y="384154"/>
            <a:ext cx="2734733" cy="4097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612B78-A7B5-134E-BDB1-F0158C8649AB}"/>
              </a:ext>
            </a:extLst>
          </p:cNvPr>
          <p:cNvGrpSpPr/>
          <p:nvPr/>
        </p:nvGrpSpPr>
        <p:grpSpPr>
          <a:xfrm>
            <a:off x="7404342" y="463549"/>
            <a:ext cx="1405467" cy="3691468"/>
            <a:chOff x="7404342" y="463549"/>
            <a:chExt cx="1405467" cy="3691468"/>
          </a:xfrm>
        </p:grpSpPr>
        <p:cxnSp>
          <p:nvCxnSpPr>
            <p:cNvPr id="8" name="Straight Connector 7">
              <a:extLst>
                <a:ext uri="{FF2B5EF4-FFF2-40B4-BE49-F238E27FC236}">
                  <a16:creationId xmlns:a16="http://schemas.microsoft.com/office/drawing/2014/main" id="{25E24B81-0638-D940-B21B-2D62A5E45818}"/>
                </a:ext>
              </a:extLst>
            </p:cNvPr>
            <p:cNvCxnSpPr/>
            <p:nvPr/>
          </p:nvCxnSpPr>
          <p:spPr>
            <a:xfrm>
              <a:off x="7404342" y="463550"/>
              <a:ext cx="0" cy="36914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137051D-679E-E540-BF23-AA9998436633}"/>
                </a:ext>
              </a:extLst>
            </p:cNvPr>
            <p:cNvCxnSpPr/>
            <p:nvPr/>
          </p:nvCxnSpPr>
          <p:spPr>
            <a:xfrm>
              <a:off x="8809809" y="463549"/>
              <a:ext cx="0" cy="3691467"/>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E9D44DC-2CA5-DA49-BC29-4328B6081AD0}"/>
              </a:ext>
            </a:extLst>
          </p:cNvPr>
          <p:cNvGrpSpPr/>
          <p:nvPr/>
        </p:nvGrpSpPr>
        <p:grpSpPr>
          <a:xfrm>
            <a:off x="7661080" y="446800"/>
            <a:ext cx="639720" cy="218880"/>
            <a:chOff x="7661080" y="446800"/>
            <a:chExt cx="639720" cy="21888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47A7E59-09F8-4A45-BE79-6267417C6CAA}"/>
                    </a:ext>
                  </a:extLst>
                </p14:cNvPr>
                <p14:cNvContentPartPr/>
                <p14:nvPr/>
              </p14:nvContentPartPr>
              <p14:xfrm>
                <a:off x="7680880" y="446800"/>
                <a:ext cx="25920" cy="218880"/>
              </p14:xfrm>
            </p:contentPart>
          </mc:Choice>
          <mc:Fallback xmlns="">
            <p:pic>
              <p:nvPicPr>
                <p:cNvPr id="3" name="Ink 2">
                  <a:extLst>
                    <a:ext uri="{FF2B5EF4-FFF2-40B4-BE49-F238E27FC236}">
                      <a16:creationId xmlns:a16="http://schemas.microsoft.com/office/drawing/2014/main" id="{E47A7E59-09F8-4A45-BE79-6267417C6CAA}"/>
                    </a:ext>
                  </a:extLst>
                </p:cNvPr>
                <p:cNvPicPr/>
                <p:nvPr/>
              </p:nvPicPr>
              <p:blipFill>
                <a:blip r:embed="rId5"/>
                <a:stretch>
                  <a:fillRect/>
                </a:stretch>
              </p:blipFill>
              <p:spPr>
                <a:xfrm>
                  <a:off x="7665400" y="431294"/>
                  <a:ext cx="56520" cy="24953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23DC209C-3668-A140-B1F7-F1AE39CC7880}"/>
                    </a:ext>
                  </a:extLst>
                </p14:cNvPr>
                <p14:cNvContentPartPr/>
                <p14:nvPr/>
              </p14:nvContentPartPr>
              <p14:xfrm>
                <a:off x="7661080" y="472360"/>
                <a:ext cx="157320" cy="137520"/>
              </p14:xfrm>
            </p:contentPart>
          </mc:Choice>
          <mc:Fallback xmlns="">
            <p:pic>
              <p:nvPicPr>
                <p:cNvPr id="7" name="Ink 6">
                  <a:extLst>
                    <a:ext uri="{FF2B5EF4-FFF2-40B4-BE49-F238E27FC236}">
                      <a16:creationId xmlns:a16="http://schemas.microsoft.com/office/drawing/2014/main" id="{23DC209C-3668-A140-B1F7-F1AE39CC7880}"/>
                    </a:ext>
                  </a:extLst>
                </p:cNvPr>
                <p:cNvPicPr/>
                <p:nvPr/>
              </p:nvPicPr>
              <p:blipFill>
                <a:blip r:embed="rId7"/>
                <a:stretch>
                  <a:fillRect/>
                </a:stretch>
              </p:blipFill>
              <p:spPr>
                <a:xfrm>
                  <a:off x="7645600" y="456880"/>
                  <a:ext cx="18792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0778122F-51BD-8C48-B77B-14AD2BC88DC4}"/>
                    </a:ext>
                  </a:extLst>
                </p14:cNvPr>
                <p14:cNvContentPartPr/>
                <p14:nvPr/>
              </p14:nvContentPartPr>
              <p14:xfrm>
                <a:off x="7868800" y="462280"/>
                <a:ext cx="71640" cy="182160"/>
              </p14:xfrm>
            </p:contentPart>
          </mc:Choice>
          <mc:Fallback xmlns="">
            <p:pic>
              <p:nvPicPr>
                <p:cNvPr id="11" name="Ink 10">
                  <a:extLst>
                    <a:ext uri="{FF2B5EF4-FFF2-40B4-BE49-F238E27FC236}">
                      <a16:creationId xmlns:a16="http://schemas.microsoft.com/office/drawing/2014/main" id="{0778122F-51BD-8C48-B77B-14AD2BC88DC4}"/>
                    </a:ext>
                  </a:extLst>
                </p:cNvPr>
                <p:cNvPicPr/>
                <p:nvPr/>
              </p:nvPicPr>
              <p:blipFill>
                <a:blip r:embed="rId9"/>
                <a:stretch>
                  <a:fillRect/>
                </a:stretch>
              </p:blipFill>
              <p:spPr>
                <a:xfrm>
                  <a:off x="7853320" y="446800"/>
                  <a:ext cx="1022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03D2C9D4-AD2A-404D-BB42-08126237CB63}"/>
                    </a:ext>
                  </a:extLst>
                </p14:cNvPr>
                <p14:cNvContentPartPr/>
                <p14:nvPr/>
              </p14:nvContentPartPr>
              <p14:xfrm>
                <a:off x="7939720" y="457600"/>
                <a:ext cx="46080" cy="157320"/>
              </p14:xfrm>
            </p:contentPart>
          </mc:Choice>
          <mc:Fallback xmlns="">
            <p:pic>
              <p:nvPicPr>
                <p:cNvPr id="12" name="Ink 11">
                  <a:extLst>
                    <a:ext uri="{FF2B5EF4-FFF2-40B4-BE49-F238E27FC236}">
                      <a16:creationId xmlns:a16="http://schemas.microsoft.com/office/drawing/2014/main" id="{03D2C9D4-AD2A-404D-BB42-08126237CB63}"/>
                    </a:ext>
                  </a:extLst>
                </p:cNvPr>
                <p:cNvPicPr/>
                <p:nvPr/>
              </p:nvPicPr>
              <p:blipFill>
                <a:blip r:embed="rId11"/>
                <a:stretch>
                  <a:fillRect/>
                </a:stretch>
              </p:blipFill>
              <p:spPr>
                <a:xfrm>
                  <a:off x="7924240" y="442120"/>
                  <a:ext cx="7668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3EFFE8DC-9789-8E4E-A01D-77CB530731B3}"/>
                    </a:ext>
                  </a:extLst>
                </p14:cNvPr>
                <p14:cNvContentPartPr/>
                <p14:nvPr/>
              </p14:nvContentPartPr>
              <p14:xfrm>
                <a:off x="7878880" y="448960"/>
                <a:ext cx="421920" cy="176040"/>
              </p14:xfrm>
            </p:contentPart>
          </mc:Choice>
          <mc:Fallback xmlns="">
            <p:pic>
              <p:nvPicPr>
                <p:cNvPr id="13" name="Ink 12">
                  <a:extLst>
                    <a:ext uri="{FF2B5EF4-FFF2-40B4-BE49-F238E27FC236}">
                      <a16:creationId xmlns:a16="http://schemas.microsoft.com/office/drawing/2014/main" id="{3EFFE8DC-9789-8E4E-A01D-77CB530731B3}"/>
                    </a:ext>
                  </a:extLst>
                </p:cNvPr>
                <p:cNvPicPr/>
                <p:nvPr/>
              </p:nvPicPr>
              <p:blipFill>
                <a:blip r:embed="rId13"/>
                <a:stretch>
                  <a:fillRect/>
                </a:stretch>
              </p:blipFill>
              <p:spPr>
                <a:xfrm>
                  <a:off x="7863400" y="433480"/>
                  <a:ext cx="452520" cy="206640"/>
                </a:xfrm>
                <a:prstGeom prst="rect">
                  <a:avLst/>
                </a:prstGeom>
              </p:spPr>
            </p:pic>
          </mc:Fallback>
        </mc:AlternateContent>
      </p:grpSp>
      <p:grpSp>
        <p:nvGrpSpPr>
          <p:cNvPr id="25" name="Group 24">
            <a:extLst>
              <a:ext uri="{FF2B5EF4-FFF2-40B4-BE49-F238E27FC236}">
                <a16:creationId xmlns:a16="http://schemas.microsoft.com/office/drawing/2014/main" id="{2FD757CB-F5AA-3742-AE75-10AE17DA06B6}"/>
              </a:ext>
            </a:extLst>
          </p:cNvPr>
          <p:cNvGrpSpPr/>
          <p:nvPr/>
        </p:nvGrpSpPr>
        <p:grpSpPr>
          <a:xfrm>
            <a:off x="7172920" y="838120"/>
            <a:ext cx="279720" cy="168120"/>
            <a:chOff x="7172920" y="838120"/>
            <a:chExt cx="279720" cy="168120"/>
          </a:xfrm>
        </p:grpSpPr>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77295A92-40F5-BE4B-8077-70A490D7EB45}"/>
                    </a:ext>
                  </a:extLst>
                </p14:cNvPr>
                <p14:cNvContentPartPr/>
                <p14:nvPr/>
              </p14:nvContentPartPr>
              <p14:xfrm>
                <a:off x="7331320" y="893920"/>
                <a:ext cx="121320" cy="20160"/>
              </p14:xfrm>
            </p:contentPart>
          </mc:Choice>
          <mc:Fallback xmlns="">
            <p:pic>
              <p:nvPicPr>
                <p:cNvPr id="15" name="Ink 14">
                  <a:extLst>
                    <a:ext uri="{FF2B5EF4-FFF2-40B4-BE49-F238E27FC236}">
                      <a16:creationId xmlns:a16="http://schemas.microsoft.com/office/drawing/2014/main" id="{77295A92-40F5-BE4B-8077-70A490D7EB45}"/>
                    </a:ext>
                  </a:extLst>
                </p:cNvPr>
                <p:cNvPicPr/>
                <p:nvPr/>
              </p:nvPicPr>
              <p:blipFill>
                <a:blip r:embed="rId15"/>
                <a:stretch>
                  <a:fillRect/>
                </a:stretch>
              </p:blipFill>
              <p:spPr>
                <a:xfrm>
                  <a:off x="7315794" y="878440"/>
                  <a:ext cx="152011"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F7D2A4A7-6353-834F-A5AB-5290EF18582D}"/>
                    </a:ext>
                  </a:extLst>
                </p14:cNvPr>
                <p14:cNvContentPartPr/>
                <p14:nvPr/>
              </p14:nvContentPartPr>
              <p14:xfrm>
                <a:off x="7172920" y="838120"/>
                <a:ext cx="76680" cy="168120"/>
              </p14:xfrm>
            </p:contentPart>
          </mc:Choice>
          <mc:Fallback xmlns="">
            <p:pic>
              <p:nvPicPr>
                <p:cNvPr id="16" name="Ink 15">
                  <a:extLst>
                    <a:ext uri="{FF2B5EF4-FFF2-40B4-BE49-F238E27FC236}">
                      <a16:creationId xmlns:a16="http://schemas.microsoft.com/office/drawing/2014/main" id="{F7D2A4A7-6353-834F-A5AB-5290EF18582D}"/>
                    </a:ext>
                  </a:extLst>
                </p:cNvPr>
                <p:cNvPicPr/>
                <p:nvPr/>
              </p:nvPicPr>
              <p:blipFill>
                <a:blip r:embed="rId17"/>
                <a:stretch>
                  <a:fillRect/>
                </a:stretch>
              </p:blipFill>
              <p:spPr>
                <a:xfrm>
                  <a:off x="7157440" y="822640"/>
                  <a:ext cx="107280" cy="198720"/>
                </a:xfrm>
                <a:prstGeom prst="rect">
                  <a:avLst/>
                </a:prstGeom>
              </p:spPr>
            </p:pic>
          </mc:Fallback>
        </mc:AlternateContent>
      </p:grpSp>
      <p:grpSp>
        <p:nvGrpSpPr>
          <p:cNvPr id="48" name="Group 47">
            <a:extLst>
              <a:ext uri="{FF2B5EF4-FFF2-40B4-BE49-F238E27FC236}">
                <a16:creationId xmlns:a16="http://schemas.microsoft.com/office/drawing/2014/main" id="{08720AF9-AC6C-BC4A-94FD-6EFB71CC4B05}"/>
              </a:ext>
            </a:extLst>
          </p:cNvPr>
          <p:cNvGrpSpPr/>
          <p:nvPr/>
        </p:nvGrpSpPr>
        <p:grpSpPr>
          <a:xfrm>
            <a:off x="4225755" y="1983955"/>
            <a:ext cx="346320" cy="141840"/>
            <a:chOff x="4225755" y="1983955"/>
            <a:chExt cx="346320" cy="141840"/>
          </a:xfrm>
        </p:grpSpPr>
        <mc:AlternateContent xmlns:mc="http://schemas.openxmlformats.org/markup-compatibility/2006" xmlns:p14="http://schemas.microsoft.com/office/powerpoint/2010/main">
          <mc:Choice Requires="p14">
            <p:contentPart p14:bwMode="auto" r:id="rId18">
              <p14:nvContentPartPr>
                <p14:cNvPr id="40" name="Ink 39">
                  <a:extLst>
                    <a:ext uri="{FF2B5EF4-FFF2-40B4-BE49-F238E27FC236}">
                      <a16:creationId xmlns:a16="http://schemas.microsoft.com/office/drawing/2014/main" id="{B5E15278-1380-5549-AF77-B544126EF3A0}"/>
                    </a:ext>
                  </a:extLst>
                </p14:cNvPr>
                <p14:cNvContentPartPr/>
                <p14:nvPr/>
              </p14:nvContentPartPr>
              <p14:xfrm>
                <a:off x="4225755" y="2023915"/>
                <a:ext cx="35280" cy="66960"/>
              </p14:xfrm>
            </p:contentPart>
          </mc:Choice>
          <mc:Fallback xmlns="">
            <p:pic>
              <p:nvPicPr>
                <p:cNvPr id="40" name="Ink 39">
                  <a:extLst>
                    <a:ext uri="{FF2B5EF4-FFF2-40B4-BE49-F238E27FC236}">
                      <a16:creationId xmlns:a16="http://schemas.microsoft.com/office/drawing/2014/main" id="{B5E15278-1380-5549-AF77-B544126EF3A0}"/>
                    </a:ext>
                  </a:extLst>
                </p:cNvPr>
                <p:cNvPicPr/>
                <p:nvPr/>
              </p:nvPicPr>
              <p:blipFill>
                <a:blip r:embed="rId19"/>
                <a:stretch>
                  <a:fillRect/>
                </a:stretch>
              </p:blipFill>
              <p:spPr>
                <a:xfrm>
                  <a:off x="4210115" y="2008518"/>
                  <a:ext cx="66195" cy="97396"/>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1" name="Ink 40">
                  <a:extLst>
                    <a:ext uri="{FF2B5EF4-FFF2-40B4-BE49-F238E27FC236}">
                      <a16:creationId xmlns:a16="http://schemas.microsoft.com/office/drawing/2014/main" id="{B0B50E1A-9C8E-B547-B3AB-41E7C556334B}"/>
                    </a:ext>
                  </a:extLst>
                </p14:cNvPr>
                <p14:cNvContentPartPr/>
                <p14:nvPr/>
              </p14:nvContentPartPr>
              <p14:xfrm>
                <a:off x="4263915" y="2022475"/>
                <a:ext cx="49680" cy="6840"/>
              </p14:xfrm>
            </p:contentPart>
          </mc:Choice>
          <mc:Fallback xmlns="">
            <p:pic>
              <p:nvPicPr>
                <p:cNvPr id="41" name="Ink 40">
                  <a:extLst>
                    <a:ext uri="{FF2B5EF4-FFF2-40B4-BE49-F238E27FC236}">
                      <a16:creationId xmlns:a16="http://schemas.microsoft.com/office/drawing/2014/main" id="{B0B50E1A-9C8E-B547-B3AB-41E7C556334B}"/>
                    </a:ext>
                  </a:extLst>
                </p:cNvPr>
                <p:cNvPicPr/>
                <p:nvPr/>
              </p:nvPicPr>
              <p:blipFill>
                <a:blip r:embed="rId21"/>
                <a:stretch>
                  <a:fillRect/>
                </a:stretch>
              </p:blipFill>
              <p:spPr>
                <a:xfrm>
                  <a:off x="4248435" y="2006995"/>
                  <a:ext cx="80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2" name="Ink 41">
                  <a:extLst>
                    <a:ext uri="{FF2B5EF4-FFF2-40B4-BE49-F238E27FC236}">
                      <a16:creationId xmlns:a16="http://schemas.microsoft.com/office/drawing/2014/main" id="{40DDE83F-688A-4D48-B935-53062D811D50}"/>
                    </a:ext>
                  </a:extLst>
                </p14:cNvPr>
                <p14:cNvContentPartPr/>
                <p14:nvPr/>
              </p14:nvContentPartPr>
              <p14:xfrm>
                <a:off x="4292355" y="1995475"/>
                <a:ext cx="18000" cy="109800"/>
              </p14:xfrm>
            </p:contentPart>
          </mc:Choice>
          <mc:Fallback xmlns="">
            <p:pic>
              <p:nvPicPr>
                <p:cNvPr id="42" name="Ink 41">
                  <a:extLst>
                    <a:ext uri="{FF2B5EF4-FFF2-40B4-BE49-F238E27FC236}">
                      <a16:creationId xmlns:a16="http://schemas.microsoft.com/office/drawing/2014/main" id="{40DDE83F-688A-4D48-B935-53062D811D50}"/>
                    </a:ext>
                  </a:extLst>
                </p:cNvPr>
                <p:cNvPicPr/>
                <p:nvPr/>
              </p:nvPicPr>
              <p:blipFill>
                <a:blip r:embed="rId23"/>
                <a:stretch>
                  <a:fillRect/>
                </a:stretch>
              </p:blipFill>
              <p:spPr>
                <a:xfrm>
                  <a:off x="4276559" y="1979995"/>
                  <a:ext cx="49224"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3" name="Ink 42">
                  <a:extLst>
                    <a:ext uri="{FF2B5EF4-FFF2-40B4-BE49-F238E27FC236}">
                      <a16:creationId xmlns:a16="http://schemas.microsoft.com/office/drawing/2014/main" id="{D45BB90A-3A27-3142-BDF8-EF58BEEF35FA}"/>
                    </a:ext>
                  </a:extLst>
                </p14:cNvPr>
                <p14:cNvContentPartPr/>
                <p14:nvPr/>
              </p14:nvContentPartPr>
              <p14:xfrm>
                <a:off x="4292355" y="1987195"/>
                <a:ext cx="360" cy="9720"/>
              </p14:xfrm>
            </p:contentPart>
          </mc:Choice>
          <mc:Fallback xmlns="">
            <p:pic>
              <p:nvPicPr>
                <p:cNvPr id="43" name="Ink 42">
                  <a:extLst>
                    <a:ext uri="{FF2B5EF4-FFF2-40B4-BE49-F238E27FC236}">
                      <a16:creationId xmlns:a16="http://schemas.microsoft.com/office/drawing/2014/main" id="{D45BB90A-3A27-3142-BDF8-EF58BEEF35FA}"/>
                    </a:ext>
                  </a:extLst>
                </p:cNvPr>
                <p:cNvPicPr/>
                <p:nvPr/>
              </p:nvPicPr>
              <p:blipFill>
                <a:blip r:embed="rId25"/>
                <a:stretch>
                  <a:fillRect/>
                </a:stretch>
              </p:blipFill>
              <p:spPr>
                <a:xfrm>
                  <a:off x="4276875" y="1971715"/>
                  <a:ext cx="309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31F0E2DD-FA15-794B-87E9-97B900922517}"/>
                    </a:ext>
                  </a:extLst>
                </p14:cNvPr>
                <p14:cNvContentPartPr/>
                <p14:nvPr/>
              </p14:nvContentPartPr>
              <p14:xfrm>
                <a:off x="4341675" y="2019235"/>
                <a:ext cx="66960" cy="73440"/>
              </p14:xfrm>
            </p:contentPart>
          </mc:Choice>
          <mc:Fallback xmlns="">
            <p:pic>
              <p:nvPicPr>
                <p:cNvPr id="44" name="Ink 43">
                  <a:extLst>
                    <a:ext uri="{FF2B5EF4-FFF2-40B4-BE49-F238E27FC236}">
                      <a16:creationId xmlns:a16="http://schemas.microsoft.com/office/drawing/2014/main" id="{31F0E2DD-FA15-794B-87E9-97B900922517}"/>
                    </a:ext>
                  </a:extLst>
                </p:cNvPr>
                <p:cNvPicPr/>
                <p:nvPr/>
              </p:nvPicPr>
              <p:blipFill>
                <a:blip r:embed="rId27"/>
                <a:stretch>
                  <a:fillRect/>
                </a:stretch>
              </p:blipFill>
              <p:spPr>
                <a:xfrm>
                  <a:off x="4326278" y="2003755"/>
                  <a:ext cx="97396"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E5B89912-7F44-D947-A969-FE288348DB66}"/>
                    </a:ext>
                  </a:extLst>
                </p14:cNvPr>
                <p14:cNvContentPartPr/>
                <p14:nvPr/>
              </p14:nvContentPartPr>
              <p14:xfrm>
                <a:off x="4422675" y="2022475"/>
                <a:ext cx="52920" cy="60840"/>
              </p14:xfrm>
            </p:contentPart>
          </mc:Choice>
          <mc:Fallback xmlns="">
            <p:pic>
              <p:nvPicPr>
                <p:cNvPr id="45" name="Ink 44">
                  <a:extLst>
                    <a:ext uri="{FF2B5EF4-FFF2-40B4-BE49-F238E27FC236}">
                      <a16:creationId xmlns:a16="http://schemas.microsoft.com/office/drawing/2014/main" id="{E5B89912-7F44-D947-A969-FE288348DB66}"/>
                    </a:ext>
                  </a:extLst>
                </p:cNvPr>
                <p:cNvPicPr/>
                <p:nvPr/>
              </p:nvPicPr>
              <p:blipFill>
                <a:blip r:embed="rId29"/>
                <a:stretch>
                  <a:fillRect/>
                </a:stretch>
              </p:blipFill>
              <p:spPr>
                <a:xfrm>
                  <a:off x="4407195" y="2006995"/>
                  <a:ext cx="835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57020663-9AAD-6940-83FD-A7EEBC5E6756}"/>
                    </a:ext>
                  </a:extLst>
                </p14:cNvPr>
                <p14:cNvContentPartPr/>
                <p14:nvPr/>
              </p14:nvContentPartPr>
              <p14:xfrm>
                <a:off x="4487835" y="1983955"/>
                <a:ext cx="28800" cy="141840"/>
              </p14:xfrm>
            </p:contentPart>
          </mc:Choice>
          <mc:Fallback xmlns="">
            <p:pic>
              <p:nvPicPr>
                <p:cNvPr id="46" name="Ink 45">
                  <a:extLst>
                    <a:ext uri="{FF2B5EF4-FFF2-40B4-BE49-F238E27FC236}">
                      <a16:creationId xmlns:a16="http://schemas.microsoft.com/office/drawing/2014/main" id="{57020663-9AAD-6940-83FD-A7EEBC5E6756}"/>
                    </a:ext>
                  </a:extLst>
                </p:cNvPr>
                <p:cNvPicPr/>
                <p:nvPr/>
              </p:nvPicPr>
              <p:blipFill>
                <a:blip r:embed="rId31"/>
                <a:stretch>
                  <a:fillRect/>
                </a:stretch>
              </p:blipFill>
              <p:spPr>
                <a:xfrm>
                  <a:off x="4472355" y="1968514"/>
                  <a:ext cx="59400" cy="172363"/>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7" name="Ink 46">
                  <a:extLst>
                    <a:ext uri="{FF2B5EF4-FFF2-40B4-BE49-F238E27FC236}">
                      <a16:creationId xmlns:a16="http://schemas.microsoft.com/office/drawing/2014/main" id="{57624007-BD6C-674B-807C-9215D3DE1BCF}"/>
                    </a:ext>
                  </a:extLst>
                </p14:cNvPr>
                <p14:cNvContentPartPr/>
                <p14:nvPr/>
              </p14:nvContentPartPr>
              <p14:xfrm>
                <a:off x="4505115" y="2020675"/>
                <a:ext cx="66960" cy="55800"/>
              </p14:xfrm>
            </p:contentPart>
          </mc:Choice>
          <mc:Fallback xmlns="">
            <p:pic>
              <p:nvPicPr>
                <p:cNvPr id="47" name="Ink 46">
                  <a:extLst>
                    <a:ext uri="{FF2B5EF4-FFF2-40B4-BE49-F238E27FC236}">
                      <a16:creationId xmlns:a16="http://schemas.microsoft.com/office/drawing/2014/main" id="{57624007-BD6C-674B-807C-9215D3DE1BCF}"/>
                    </a:ext>
                  </a:extLst>
                </p:cNvPr>
                <p:cNvPicPr/>
                <p:nvPr/>
              </p:nvPicPr>
              <p:blipFill>
                <a:blip r:embed="rId33"/>
                <a:stretch>
                  <a:fillRect/>
                </a:stretch>
              </p:blipFill>
              <p:spPr>
                <a:xfrm>
                  <a:off x="4489635" y="2005195"/>
                  <a:ext cx="97560" cy="86400"/>
                </a:xfrm>
                <a:prstGeom prst="rect">
                  <a:avLst/>
                </a:prstGeom>
              </p:spPr>
            </p:pic>
          </mc:Fallback>
        </mc:AlternateContent>
      </p:grpSp>
      <p:grpSp>
        <p:nvGrpSpPr>
          <p:cNvPr id="54" name="Group 53">
            <a:extLst>
              <a:ext uri="{FF2B5EF4-FFF2-40B4-BE49-F238E27FC236}">
                <a16:creationId xmlns:a16="http://schemas.microsoft.com/office/drawing/2014/main" id="{370E4C0D-F14D-EE43-B38B-AF7E51814BD3}"/>
              </a:ext>
            </a:extLst>
          </p:cNvPr>
          <p:cNvGrpSpPr/>
          <p:nvPr/>
        </p:nvGrpSpPr>
        <p:grpSpPr>
          <a:xfrm>
            <a:off x="4255995" y="2234875"/>
            <a:ext cx="324360" cy="172080"/>
            <a:chOff x="4255995" y="2234875"/>
            <a:chExt cx="324360" cy="172080"/>
          </a:xfrm>
        </p:grpSpPr>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94EE4D2F-051C-EB44-B4D7-36A70953CBE9}"/>
                    </a:ext>
                  </a:extLst>
                </p14:cNvPr>
                <p14:cNvContentPartPr/>
                <p14:nvPr/>
              </p14:nvContentPartPr>
              <p14:xfrm>
                <a:off x="4255995" y="2234875"/>
                <a:ext cx="87840" cy="159120"/>
              </p14:xfrm>
            </p:contentPart>
          </mc:Choice>
          <mc:Fallback xmlns="">
            <p:pic>
              <p:nvPicPr>
                <p:cNvPr id="49" name="Ink 48">
                  <a:extLst>
                    <a:ext uri="{FF2B5EF4-FFF2-40B4-BE49-F238E27FC236}">
                      <a16:creationId xmlns:a16="http://schemas.microsoft.com/office/drawing/2014/main" id="{94EE4D2F-051C-EB44-B4D7-36A70953CBE9}"/>
                    </a:ext>
                  </a:extLst>
                </p:cNvPr>
                <p:cNvPicPr/>
                <p:nvPr/>
              </p:nvPicPr>
              <p:blipFill>
                <a:blip r:embed="rId35"/>
                <a:stretch>
                  <a:fillRect/>
                </a:stretch>
              </p:blipFill>
              <p:spPr>
                <a:xfrm>
                  <a:off x="4240515" y="2219395"/>
                  <a:ext cx="1184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0" name="Ink 49">
                  <a:extLst>
                    <a:ext uri="{FF2B5EF4-FFF2-40B4-BE49-F238E27FC236}">
                      <a16:creationId xmlns:a16="http://schemas.microsoft.com/office/drawing/2014/main" id="{7CA3EC73-2758-9347-9B33-046CF44275A3}"/>
                    </a:ext>
                  </a:extLst>
                </p14:cNvPr>
                <p14:cNvContentPartPr/>
                <p14:nvPr/>
              </p14:nvContentPartPr>
              <p14:xfrm>
                <a:off x="4371915" y="2293915"/>
                <a:ext cx="82800" cy="79560"/>
              </p14:xfrm>
            </p:contentPart>
          </mc:Choice>
          <mc:Fallback xmlns="">
            <p:pic>
              <p:nvPicPr>
                <p:cNvPr id="50" name="Ink 49">
                  <a:extLst>
                    <a:ext uri="{FF2B5EF4-FFF2-40B4-BE49-F238E27FC236}">
                      <a16:creationId xmlns:a16="http://schemas.microsoft.com/office/drawing/2014/main" id="{7CA3EC73-2758-9347-9B33-046CF44275A3}"/>
                    </a:ext>
                  </a:extLst>
                </p:cNvPr>
                <p:cNvPicPr/>
                <p:nvPr/>
              </p:nvPicPr>
              <p:blipFill>
                <a:blip r:embed="rId37"/>
                <a:stretch>
                  <a:fillRect/>
                </a:stretch>
              </p:blipFill>
              <p:spPr>
                <a:xfrm>
                  <a:off x="4356435" y="2278365"/>
                  <a:ext cx="113400" cy="110299"/>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 name="Ink 50">
                  <a:extLst>
                    <a:ext uri="{FF2B5EF4-FFF2-40B4-BE49-F238E27FC236}">
                      <a16:creationId xmlns:a16="http://schemas.microsoft.com/office/drawing/2014/main" id="{94D32D44-C94D-8042-8335-9A1B15BC0830}"/>
                    </a:ext>
                  </a:extLst>
                </p14:cNvPr>
                <p14:cNvContentPartPr/>
                <p14:nvPr/>
              </p14:nvContentPartPr>
              <p14:xfrm>
                <a:off x="4459035" y="2292115"/>
                <a:ext cx="49680" cy="8280"/>
              </p14:xfrm>
            </p:contentPart>
          </mc:Choice>
          <mc:Fallback xmlns="">
            <p:pic>
              <p:nvPicPr>
                <p:cNvPr id="51" name="Ink 50">
                  <a:extLst>
                    <a:ext uri="{FF2B5EF4-FFF2-40B4-BE49-F238E27FC236}">
                      <a16:creationId xmlns:a16="http://schemas.microsoft.com/office/drawing/2014/main" id="{94D32D44-C94D-8042-8335-9A1B15BC0830}"/>
                    </a:ext>
                  </a:extLst>
                </p:cNvPr>
                <p:cNvPicPr/>
                <p:nvPr/>
              </p:nvPicPr>
              <p:blipFill>
                <a:blip r:embed="rId39"/>
                <a:stretch>
                  <a:fillRect/>
                </a:stretch>
              </p:blipFill>
              <p:spPr>
                <a:xfrm>
                  <a:off x="4443442" y="2276635"/>
                  <a:ext cx="80503"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2" name="Ink 51">
                  <a:extLst>
                    <a:ext uri="{FF2B5EF4-FFF2-40B4-BE49-F238E27FC236}">
                      <a16:creationId xmlns:a16="http://schemas.microsoft.com/office/drawing/2014/main" id="{81790F7E-8DDE-A348-B5A7-3DF147F5FC1E}"/>
                    </a:ext>
                  </a:extLst>
                </p14:cNvPr>
                <p14:cNvContentPartPr/>
                <p14:nvPr/>
              </p14:nvContentPartPr>
              <p14:xfrm>
                <a:off x="4482795" y="2268355"/>
                <a:ext cx="6840" cy="101880"/>
              </p14:xfrm>
            </p:contentPart>
          </mc:Choice>
          <mc:Fallback xmlns="">
            <p:pic>
              <p:nvPicPr>
                <p:cNvPr id="52" name="Ink 51">
                  <a:extLst>
                    <a:ext uri="{FF2B5EF4-FFF2-40B4-BE49-F238E27FC236}">
                      <a16:creationId xmlns:a16="http://schemas.microsoft.com/office/drawing/2014/main" id="{81790F7E-8DDE-A348-B5A7-3DF147F5FC1E}"/>
                    </a:ext>
                  </a:extLst>
                </p:cNvPr>
                <p:cNvPicPr/>
                <p:nvPr/>
              </p:nvPicPr>
              <p:blipFill>
                <a:blip r:embed="rId41"/>
                <a:stretch>
                  <a:fillRect/>
                </a:stretch>
              </p:blipFill>
              <p:spPr>
                <a:xfrm>
                  <a:off x="4466455" y="2252875"/>
                  <a:ext cx="391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3" name="Ink 52">
                  <a:extLst>
                    <a:ext uri="{FF2B5EF4-FFF2-40B4-BE49-F238E27FC236}">
                      <a16:creationId xmlns:a16="http://schemas.microsoft.com/office/drawing/2014/main" id="{40032430-D2E8-3E45-84C3-B5EBDE299998}"/>
                    </a:ext>
                  </a:extLst>
                </p14:cNvPr>
                <p14:cNvContentPartPr/>
                <p14:nvPr/>
              </p14:nvContentPartPr>
              <p14:xfrm>
                <a:off x="4513395" y="2287435"/>
                <a:ext cx="66960" cy="119520"/>
              </p14:xfrm>
            </p:contentPart>
          </mc:Choice>
          <mc:Fallback xmlns="">
            <p:pic>
              <p:nvPicPr>
                <p:cNvPr id="53" name="Ink 52">
                  <a:extLst>
                    <a:ext uri="{FF2B5EF4-FFF2-40B4-BE49-F238E27FC236}">
                      <a16:creationId xmlns:a16="http://schemas.microsoft.com/office/drawing/2014/main" id="{40032430-D2E8-3E45-84C3-B5EBDE299998}"/>
                    </a:ext>
                  </a:extLst>
                </p:cNvPr>
                <p:cNvPicPr/>
                <p:nvPr/>
              </p:nvPicPr>
              <p:blipFill>
                <a:blip r:embed="rId43"/>
                <a:stretch>
                  <a:fillRect/>
                </a:stretch>
              </p:blipFill>
              <p:spPr>
                <a:xfrm>
                  <a:off x="4497915" y="2271955"/>
                  <a:ext cx="97560" cy="150120"/>
                </a:xfrm>
                <a:prstGeom prst="rect">
                  <a:avLst/>
                </a:prstGeom>
              </p:spPr>
            </p:pic>
          </mc:Fallback>
        </mc:AlternateContent>
      </p:grpSp>
      <p:grpSp>
        <p:nvGrpSpPr>
          <p:cNvPr id="58" name="Group 57">
            <a:extLst>
              <a:ext uri="{FF2B5EF4-FFF2-40B4-BE49-F238E27FC236}">
                <a16:creationId xmlns:a16="http://schemas.microsoft.com/office/drawing/2014/main" id="{DB9F7792-3BDE-C44A-AE6B-1CBAE691DD97}"/>
              </a:ext>
            </a:extLst>
          </p:cNvPr>
          <p:cNvGrpSpPr/>
          <p:nvPr/>
        </p:nvGrpSpPr>
        <p:grpSpPr>
          <a:xfrm>
            <a:off x="4224315" y="2579395"/>
            <a:ext cx="334800" cy="180000"/>
            <a:chOff x="4224315" y="2579395"/>
            <a:chExt cx="334800" cy="180000"/>
          </a:xfrm>
        </p:grpSpPr>
        <mc:AlternateContent xmlns:mc="http://schemas.openxmlformats.org/markup-compatibility/2006" xmlns:p14="http://schemas.microsoft.com/office/powerpoint/2010/main">
          <mc:Choice Requires="p14">
            <p:contentPart p14:bwMode="auto" r:id="rId44">
              <p14:nvContentPartPr>
                <p14:cNvPr id="55" name="Ink 54">
                  <a:extLst>
                    <a:ext uri="{FF2B5EF4-FFF2-40B4-BE49-F238E27FC236}">
                      <a16:creationId xmlns:a16="http://schemas.microsoft.com/office/drawing/2014/main" id="{EFCB4838-6525-F64C-82CC-36C60E69023C}"/>
                    </a:ext>
                  </a:extLst>
                </p14:cNvPr>
                <p14:cNvContentPartPr/>
                <p14:nvPr/>
              </p14:nvContentPartPr>
              <p14:xfrm>
                <a:off x="4224315" y="2579395"/>
                <a:ext cx="74880" cy="133200"/>
              </p14:xfrm>
            </p:contentPart>
          </mc:Choice>
          <mc:Fallback xmlns="">
            <p:pic>
              <p:nvPicPr>
                <p:cNvPr id="55" name="Ink 54">
                  <a:extLst>
                    <a:ext uri="{FF2B5EF4-FFF2-40B4-BE49-F238E27FC236}">
                      <a16:creationId xmlns:a16="http://schemas.microsoft.com/office/drawing/2014/main" id="{EFCB4838-6525-F64C-82CC-36C60E69023C}"/>
                    </a:ext>
                  </a:extLst>
                </p:cNvPr>
                <p:cNvPicPr/>
                <p:nvPr/>
              </p:nvPicPr>
              <p:blipFill>
                <a:blip r:embed="rId45"/>
                <a:stretch>
                  <a:fillRect/>
                </a:stretch>
              </p:blipFill>
              <p:spPr>
                <a:xfrm>
                  <a:off x="4208835" y="2563915"/>
                  <a:ext cx="10548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6" name="Ink 55">
                  <a:extLst>
                    <a:ext uri="{FF2B5EF4-FFF2-40B4-BE49-F238E27FC236}">
                      <a16:creationId xmlns:a16="http://schemas.microsoft.com/office/drawing/2014/main" id="{5C50F36A-545E-5F4E-B9DD-119DC241C4BC}"/>
                    </a:ext>
                  </a:extLst>
                </p14:cNvPr>
                <p14:cNvContentPartPr/>
                <p14:nvPr/>
              </p14:nvContentPartPr>
              <p14:xfrm>
                <a:off x="4325115" y="2614315"/>
                <a:ext cx="43920" cy="79560"/>
              </p14:xfrm>
            </p:contentPart>
          </mc:Choice>
          <mc:Fallback xmlns="">
            <p:pic>
              <p:nvPicPr>
                <p:cNvPr id="56" name="Ink 55">
                  <a:extLst>
                    <a:ext uri="{FF2B5EF4-FFF2-40B4-BE49-F238E27FC236}">
                      <a16:creationId xmlns:a16="http://schemas.microsoft.com/office/drawing/2014/main" id="{5C50F36A-545E-5F4E-B9DD-119DC241C4BC}"/>
                    </a:ext>
                  </a:extLst>
                </p:cNvPr>
                <p:cNvPicPr/>
                <p:nvPr/>
              </p:nvPicPr>
              <p:blipFill>
                <a:blip r:embed="rId47"/>
                <a:stretch>
                  <a:fillRect/>
                </a:stretch>
              </p:blipFill>
              <p:spPr>
                <a:xfrm>
                  <a:off x="4309635" y="2598835"/>
                  <a:ext cx="7452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7" name="Ink 56">
                  <a:extLst>
                    <a:ext uri="{FF2B5EF4-FFF2-40B4-BE49-F238E27FC236}">
                      <a16:creationId xmlns:a16="http://schemas.microsoft.com/office/drawing/2014/main" id="{CFA89054-B4E5-924A-A58E-C45C6657C4C9}"/>
                    </a:ext>
                  </a:extLst>
                </p14:cNvPr>
                <p14:cNvContentPartPr/>
                <p14:nvPr/>
              </p14:nvContentPartPr>
              <p14:xfrm>
                <a:off x="4385955" y="2621155"/>
                <a:ext cx="173160" cy="138240"/>
              </p14:xfrm>
            </p:contentPart>
          </mc:Choice>
          <mc:Fallback xmlns="">
            <p:pic>
              <p:nvPicPr>
                <p:cNvPr id="57" name="Ink 56">
                  <a:extLst>
                    <a:ext uri="{FF2B5EF4-FFF2-40B4-BE49-F238E27FC236}">
                      <a16:creationId xmlns:a16="http://schemas.microsoft.com/office/drawing/2014/main" id="{CFA89054-B4E5-924A-A58E-C45C6657C4C9}"/>
                    </a:ext>
                  </a:extLst>
                </p:cNvPr>
                <p:cNvPicPr/>
                <p:nvPr/>
              </p:nvPicPr>
              <p:blipFill>
                <a:blip r:embed="rId49"/>
                <a:stretch>
                  <a:fillRect/>
                </a:stretch>
              </p:blipFill>
              <p:spPr>
                <a:xfrm>
                  <a:off x="4370475" y="2605675"/>
                  <a:ext cx="203760" cy="168840"/>
                </a:xfrm>
                <a:prstGeom prst="rect">
                  <a:avLst/>
                </a:prstGeom>
              </p:spPr>
            </p:pic>
          </mc:Fallback>
        </mc:AlternateContent>
      </p:grpSp>
      <p:grpSp>
        <p:nvGrpSpPr>
          <p:cNvPr id="65" name="Group 64">
            <a:extLst>
              <a:ext uri="{FF2B5EF4-FFF2-40B4-BE49-F238E27FC236}">
                <a16:creationId xmlns:a16="http://schemas.microsoft.com/office/drawing/2014/main" id="{43F80EDA-3039-8B4F-82FF-D0D646B0156E}"/>
              </a:ext>
            </a:extLst>
          </p:cNvPr>
          <p:cNvGrpSpPr/>
          <p:nvPr/>
        </p:nvGrpSpPr>
        <p:grpSpPr>
          <a:xfrm>
            <a:off x="4173195" y="2887555"/>
            <a:ext cx="351360" cy="171000"/>
            <a:chOff x="4173195" y="2887555"/>
            <a:chExt cx="351360" cy="171000"/>
          </a:xfrm>
        </p:grpSpPr>
        <mc:AlternateContent xmlns:mc="http://schemas.openxmlformats.org/markup-compatibility/2006" xmlns:p14="http://schemas.microsoft.com/office/powerpoint/2010/main">
          <mc:Choice Requires="p14">
            <p:contentPart p14:bwMode="auto" r:id="rId50">
              <p14:nvContentPartPr>
                <p14:cNvPr id="59" name="Ink 58">
                  <a:extLst>
                    <a:ext uri="{FF2B5EF4-FFF2-40B4-BE49-F238E27FC236}">
                      <a16:creationId xmlns:a16="http://schemas.microsoft.com/office/drawing/2014/main" id="{CC7BAD4E-D084-414F-99C4-49D14F14CF40}"/>
                    </a:ext>
                  </a:extLst>
                </p14:cNvPr>
                <p14:cNvContentPartPr/>
                <p14:nvPr/>
              </p14:nvContentPartPr>
              <p14:xfrm>
                <a:off x="4173195" y="2923915"/>
                <a:ext cx="109800" cy="32040"/>
              </p14:xfrm>
            </p:contentPart>
          </mc:Choice>
          <mc:Fallback xmlns="">
            <p:pic>
              <p:nvPicPr>
                <p:cNvPr id="59" name="Ink 58">
                  <a:extLst>
                    <a:ext uri="{FF2B5EF4-FFF2-40B4-BE49-F238E27FC236}">
                      <a16:creationId xmlns:a16="http://schemas.microsoft.com/office/drawing/2014/main" id="{CC7BAD4E-D084-414F-99C4-49D14F14CF40}"/>
                    </a:ext>
                  </a:extLst>
                </p:cNvPr>
                <p:cNvPicPr/>
                <p:nvPr/>
              </p:nvPicPr>
              <p:blipFill>
                <a:blip r:embed="rId51"/>
                <a:stretch>
                  <a:fillRect/>
                </a:stretch>
              </p:blipFill>
              <p:spPr>
                <a:xfrm>
                  <a:off x="4157715" y="2908435"/>
                  <a:ext cx="14040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0" name="Ink 59">
                  <a:extLst>
                    <a:ext uri="{FF2B5EF4-FFF2-40B4-BE49-F238E27FC236}">
                      <a16:creationId xmlns:a16="http://schemas.microsoft.com/office/drawing/2014/main" id="{D2508234-C05C-0440-B187-162067396998}"/>
                    </a:ext>
                  </a:extLst>
                </p14:cNvPr>
                <p14:cNvContentPartPr/>
                <p14:nvPr/>
              </p14:nvContentPartPr>
              <p14:xfrm>
                <a:off x="4227195" y="2896915"/>
                <a:ext cx="27360" cy="161640"/>
              </p14:xfrm>
            </p:contentPart>
          </mc:Choice>
          <mc:Fallback xmlns="">
            <p:pic>
              <p:nvPicPr>
                <p:cNvPr id="60" name="Ink 59">
                  <a:extLst>
                    <a:ext uri="{FF2B5EF4-FFF2-40B4-BE49-F238E27FC236}">
                      <a16:creationId xmlns:a16="http://schemas.microsoft.com/office/drawing/2014/main" id="{D2508234-C05C-0440-B187-162067396998}"/>
                    </a:ext>
                  </a:extLst>
                </p:cNvPr>
                <p:cNvPicPr/>
                <p:nvPr/>
              </p:nvPicPr>
              <p:blipFill>
                <a:blip r:embed="rId53"/>
                <a:stretch>
                  <a:fillRect/>
                </a:stretch>
              </p:blipFill>
              <p:spPr>
                <a:xfrm>
                  <a:off x="4211715" y="2881435"/>
                  <a:ext cx="579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1" name="Ink 60">
                  <a:extLst>
                    <a:ext uri="{FF2B5EF4-FFF2-40B4-BE49-F238E27FC236}">
                      <a16:creationId xmlns:a16="http://schemas.microsoft.com/office/drawing/2014/main" id="{7356795B-6236-4140-991B-3A4B99C9F618}"/>
                    </a:ext>
                  </a:extLst>
                </p14:cNvPr>
                <p14:cNvContentPartPr/>
                <p14:nvPr/>
              </p14:nvContentPartPr>
              <p14:xfrm>
                <a:off x="4275075" y="2935075"/>
                <a:ext cx="187560" cy="87840"/>
              </p14:xfrm>
            </p:contentPart>
          </mc:Choice>
          <mc:Fallback xmlns="">
            <p:pic>
              <p:nvPicPr>
                <p:cNvPr id="61" name="Ink 60">
                  <a:extLst>
                    <a:ext uri="{FF2B5EF4-FFF2-40B4-BE49-F238E27FC236}">
                      <a16:creationId xmlns:a16="http://schemas.microsoft.com/office/drawing/2014/main" id="{7356795B-6236-4140-991B-3A4B99C9F618}"/>
                    </a:ext>
                  </a:extLst>
                </p:cNvPr>
                <p:cNvPicPr/>
                <p:nvPr/>
              </p:nvPicPr>
              <p:blipFill>
                <a:blip r:embed="rId55"/>
                <a:stretch>
                  <a:fillRect/>
                </a:stretch>
              </p:blipFill>
              <p:spPr>
                <a:xfrm>
                  <a:off x="4259625" y="2919531"/>
                  <a:ext cx="218101" cy="118566"/>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2" name="Ink 61">
                  <a:extLst>
                    <a:ext uri="{FF2B5EF4-FFF2-40B4-BE49-F238E27FC236}">
                      <a16:creationId xmlns:a16="http://schemas.microsoft.com/office/drawing/2014/main" id="{F438A2E3-C108-054F-803D-692FC88BD0E4}"/>
                    </a:ext>
                  </a:extLst>
                </p14:cNvPr>
                <p14:cNvContentPartPr/>
                <p14:nvPr/>
              </p14:nvContentPartPr>
              <p14:xfrm>
                <a:off x="4398915" y="2942995"/>
                <a:ext cx="44640" cy="74880"/>
              </p14:xfrm>
            </p:contentPart>
          </mc:Choice>
          <mc:Fallback xmlns="">
            <p:pic>
              <p:nvPicPr>
                <p:cNvPr id="62" name="Ink 61">
                  <a:extLst>
                    <a:ext uri="{FF2B5EF4-FFF2-40B4-BE49-F238E27FC236}">
                      <a16:creationId xmlns:a16="http://schemas.microsoft.com/office/drawing/2014/main" id="{F438A2E3-C108-054F-803D-692FC88BD0E4}"/>
                    </a:ext>
                  </a:extLst>
                </p:cNvPr>
                <p:cNvPicPr/>
                <p:nvPr/>
              </p:nvPicPr>
              <p:blipFill>
                <a:blip r:embed="rId57"/>
                <a:stretch>
                  <a:fillRect/>
                </a:stretch>
              </p:blipFill>
              <p:spPr>
                <a:xfrm>
                  <a:off x="4383559" y="2927515"/>
                  <a:ext cx="74995"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3" name="Ink 62">
                  <a:extLst>
                    <a:ext uri="{FF2B5EF4-FFF2-40B4-BE49-F238E27FC236}">
                      <a16:creationId xmlns:a16="http://schemas.microsoft.com/office/drawing/2014/main" id="{8EA83068-E0C6-2547-82EF-7470F2EC560C}"/>
                    </a:ext>
                  </a:extLst>
                </p14:cNvPr>
                <p14:cNvContentPartPr/>
                <p14:nvPr/>
              </p14:nvContentPartPr>
              <p14:xfrm>
                <a:off x="4451115" y="2931835"/>
                <a:ext cx="73440" cy="11520"/>
              </p14:xfrm>
            </p:contentPart>
          </mc:Choice>
          <mc:Fallback xmlns="">
            <p:pic>
              <p:nvPicPr>
                <p:cNvPr id="63" name="Ink 62">
                  <a:extLst>
                    <a:ext uri="{FF2B5EF4-FFF2-40B4-BE49-F238E27FC236}">
                      <a16:creationId xmlns:a16="http://schemas.microsoft.com/office/drawing/2014/main" id="{8EA83068-E0C6-2547-82EF-7470F2EC560C}"/>
                    </a:ext>
                  </a:extLst>
                </p:cNvPr>
                <p:cNvPicPr/>
                <p:nvPr/>
              </p:nvPicPr>
              <p:blipFill>
                <a:blip r:embed="rId59"/>
                <a:stretch>
                  <a:fillRect/>
                </a:stretch>
              </p:blipFill>
              <p:spPr>
                <a:xfrm>
                  <a:off x="4435635" y="2916355"/>
                  <a:ext cx="1040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4" name="Ink 63">
                  <a:extLst>
                    <a:ext uri="{FF2B5EF4-FFF2-40B4-BE49-F238E27FC236}">
                      <a16:creationId xmlns:a16="http://schemas.microsoft.com/office/drawing/2014/main" id="{35202315-0258-4840-A27B-85B585FEFE9C}"/>
                    </a:ext>
                  </a:extLst>
                </p14:cNvPr>
                <p14:cNvContentPartPr/>
                <p14:nvPr/>
              </p14:nvContentPartPr>
              <p14:xfrm>
                <a:off x="4495755" y="2887555"/>
                <a:ext cx="24120" cy="146520"/>
              </p14:xfrm>
            </p:contentPart>
          </mc:Choice>
          <mc:Fallback xmlns="">
            <p:pic>
              <p:nvPicPr>
                <p:cNvPr id="64" name="Ink 63">
                  <a:extLst>
                    <a:ext uri="{FF2B5EF4-FFF2-40B4-BE49-F238E27FC236}">
                      <a16:creationId xmlns:a16="http://schemas.microsoft.com/office/drawing/2014/main" id="{35202315-0258-4840-A27B-85B585FEFE9C}"/>
                    </a:ext>
                  </a:extLst>
                </p:cNvPr>
                <p:cNvPicPr/>
                <p:nvPr/>
              </p:nvPicPr>
              <p:blipFill>
                <a:blip r:embed="rId61"/>
                <a:stretch>
                  <a:fillRect/>
                </a:stretch>
              </p:blipFill>
              <p:spPr>
                <a:xfrm>
                  <a:off x="4480275" y="2872075"/>
                  <a:ext cx="54720" cy="177120"/>
                </a:xfrm>
                <a:prstGeom prst="rect">
                  <a:avLst/>
                </a:prstGeom>
              </p:spPr>
            </p:pic>
          </mc:Fallback>
        </mc:AlternateContent>
      </p:grpSp>
    </p:spTree>
    <p:extLst>
      <p:ext uri="{BB962C8B-B14F-4D97-AF65-F5344CB8AC3E}">
        <p14:creationId xmlns:p14="http://schemas.microsoft.com/office/powerpoint/2010/main" val="3756765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545D-AFEF-3E4E-8AE1-48AFE0906CD5}"/>
              </a:ext>
            </a:extLst>
          </p:cNvPr>
          <p:cNvSpPr>
            <a:spLocks noGrp="1"/>
          </p:cNvSpPr>
          <p:nvPr>
            <p:ph type="title"/>
          </p:nvPr>
        </p:nvSpPr>
        <p:spPr/>
        <p:txBody>
          <a:bodyPr>
            <a:normAutofit fontScale="90000"/>
          </a:bodyPr>
          <a:lstStyle/>
          <a:p>
            <a:r>
              <a:rPr lang="en-US"/>
              <a:t>Q3b</a:t>
            </a:r>
          </a:p>
        </p:txBody>
      </p:sp>
      <p:sp>
        <p:nvSpPr>
          <p:cNvPr id="3" name="Text Placeholder 2">
            <a:extLst>
              <a:ext uri="{FF2B5EF4-FFF2-40B4-BE49-F238E27FC236}">
                <a16:creationId xmlns:a16="http://schemas.microsoft.com/office/drawing/2014/main" id="{AE6CA025-348F-AB4E-8BA1-AFB2C8B39976}"/>
              </a:ext>
            </a:extLst>
          </p:cNvPr>
          <p:cNvSpPr>
            <a:spLocks noGrp="1"/>
          </p:cNvSpPr>
          <p:nvPr>
            <p:ph type="body" idx="1"/>
          </p:nvPr>
        </p:nvSpPr>
        <p:spPr>
          <a:xfrm>
            <a:off x="729450" y="1460025"/>
            <a:ext cx="3526666" cy="2880000"/>
          </a:xfrm>
        </p:spPr>
        <p:txBody>
          <a:bodyPr/>
          <a:lstStyle/>
          <a:p>
            <a:pPr marL="146050" indent="0">
              <a:buNone/>
            </a:pPr>
            <a:r>
              <a:rPr lang="en-SG" b="1"/>
              <a:t>Briefly describe how to handle malloc() (dynamic memory allocation) for the sample process in (a). </a:t>
            </a:r>
          </a:p>
          <a:p>
            <a:endParaRPr lang="en-US"/>
          </a:p>
        </p:txBody>
      </p:sp>
      <p:pic>
        <p:nvPicPr>
          <p:cNvPr id="4" name="Picture 3">
            <a:extLst>
              <a:ext uri="{FF2B5EF4-FFF2-40B4-BE49-F238E27FC236}">
                <a16:creationId xmlns:a16="http://schemas.microsoft.com/office/drawing/2014/main" id="{8518C8DF-27FB-5E42-9450-B0BE5207650E}"/>
              </a:ext>
            </a:extLst>
          </p:cNvPr>
          <p:cNvPicPr>
            <a:picLocks noChangeAspect="1"/>
          </p:cNvPicPr>
          <p:nvPr/>
        </p:nvPicPr>
        <p:blipFill>
          <a:blip r:embed="rId2"/>
          <a:stretch>
            <a:fillRect/>
          </a:stretch>
        </p:blipFill>
        <p:spPr>
          <a:xfrm>
            <a:off x="4256116" y="44681"/>
            <a:ext cx="4887884" cy="4329819"/>
          </a:xfrm>
          <a:prstGeom prst="rect">
            <a:avLst/>
          </a:prstGeom>
        </p:spPr>
      </p:pic>
      <p:grpSp>
        <p:nvGrpSpPr>
          <p:cNvPr id="27" name="Group 26">
            <a:extLst>
              <a:ext uri="{FF2B5EF4-FFF2-40B4-BE49-F238E27FC236}">
                <a16:creationId xmlns:a16="http://schemas.microsoft.com/office/drawing/2014/main" id="{94B58114-9F02-0749-9196-F22CCAB88DCD}"/>
              </a:ext>
            </a:extLst>
          </p:cNvPr>
          <p:cNvGrpSpPr/>
          <p:nvPr/>
        </p:nvGrpSpPr>
        <p:grpSpPr>
          <a:xfrm>
            <a:off x="4225755" y="1983955"/>
            <a:ext cx="346320" cy="141840"/>
            <a:chOff x="4225755" y="1983955"/>
            <a:chExt cx="346320" cy="141840"/>
          </a:xfrm>
        </p:grpSpPr>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C51A4E90-A6C2-BB42-BFCC-AD223C698189}"/>
                    </a:ext>
                  </a:extLst>
                </p14:cNvPr>
                <p14:cNvContentPartPr/>
                <p14:nvPr/>
              </p14:nvContentPartPr>
              <p14:xfrm>
                <a:off x="4225755" y="2023915"/>
                <a:ext cx="35280" cy="66960"/>
              </p14:xfrm>
            </p:contentPart>
          </mc:Choice>
          <mc:Fallback xmlns="">
            <p:pic>
              <p:nvPicPr>
                <p:cNvPr id="28" name="Ink 27">
                  <a:extLst>
                    <a:ext uri="{FF2B5EF4-FFF2-40B4-BE49-F238E27FC236}">
                      <a16:creationId xmlns:a16="http://schemas.microsoft.com/office/drawing/2014/main" id="{C51A4E90-A6C2-BB42-BFCC-AD223C698189}"/>
                    </a:ext>
                  </a:extLst>
                </p:cNvPr>
                <p:cNvPicPr/>
                <p:nvPr/>
              </p:nvPicPr>
              <p:blipFill>
                <a:blip r:embed="rId4"/>
                <a:stretch>
                  <a:fillRect/>
                </a:stretch>
              </p:blipFill>
              <p:spPr>
                <a:xfrm>
                  <a:off x="4210115" y="2008518"/>
                  <a:ext cx="66195" cy="9739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563B030B-0262-3649-AD5F-ACB14DD776D9}"/>
                    </a:ext>
                  </a:extLst>
                </p14:cNvPr>
                <p14:cNvContentPartPr/>
                <p14:nvPr/>
              </p14:nvContentPartPr>
              <p14:xfrm>
                <a:off x="4263915" y="2022475"/>
                <a:ext cx="49680" cy="6840"/>
              </p14:xfrm>
            </p:contentPart>
          </mc:Choice>
          <mc:Fallback xmlns="">
            <p:pic>
              <p:nvPicPr>
                <p:cNvPr id="29" name="Ink 28">
                  <a:extLst>
                    <a:ext uri="{FF2B5EF4-FFF2-40B4-BE49-F238E27FC236}">
                      <a16:creationId xmlns:a16="http://schemas.microsoft.com/office/drawing/2014/main" id="{563B030B-0262-3649-AD5F-ACB14DD776D9}"/>
                    </a:ext>
                  </a:extLst>
                </p:cNvPr>
                <p:cNvPicPr/>
                <p:nvPr/>
              </p:nvPicPr>
              <p:blipFill>
                <a:blip r:embed="rId6"/>
                <a:stretch>
                  <a:fillRect/>
                </a:stretch>
              </p:blipFill>
              <p:spPr>
                <a:xfrm>
                  <a:off x="4248435" y="2006995"/>
                  <a:ext cx="80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BFF758A7-A754-6B47-B7B1-80FF26812573}"/>
                    </a:ext>
                  </a:extLst>
                </p14:cNvPr>
                <p14:cNvContentPartPr/>
                <p14:nvPr/>
              </p14:nvContentPartPr>
              <p14:xfrm>
                <a:off x="4292355" y="1995475"/>
                <a:ext cx="18000" cy="109800"/>
              </p14:xfrm>
            </p:contentPart>
          </mc:Choice>
          <mc:Fallback xmlns="">
            <p:pic>
              <p:nvPicPr>
                <p:cNvPr id="30" name="Ink 29">
                  <a:extLst>
                    <a:ext uri="{FF2B5EF4-FFF2-40B4-BE49-F238E27FC236}">
                      <a16:creationId xmlns:a16="http://schemas.microsoft.com/office/drawing/2014/main" id="{BFF758A7-A754-6B47-B7B1-80FF26812573}"/>
                    </a:ext>
                  </a:extLst>
                </p:cNvPr>
                <p:cNvPicPr/>
                <p:nvPr/>
              </p:nvPicPr>
              <p:blipFill>
                <a:blip r:embed="rId8"/>
                <a:stretch>
                  <a:fillRect/>
                </a:stretch>
              </p:blipFill>
              <p:spPr>
                <a:xfrm>
                  <a:off x="4276559" y="1979995"/>
                  <a:ext cx="49224"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1" name="Ink 30">
                  <a:extLst>
                    <a:ext uri="{FF2B5EF4-FFF2-40B4-BE49-F238E27FC236}">
                      <a16:creationId xmlns:a16="http://schemas.microsoft.com/office/drawing/2014/main" id="{5A301AF8-3C26-2640-81FD-495543C62E15}"/>
                    </a:ext>
                  </a:extLst>
                </p14:cNvPr>
                <p14:cNvContentPartPr/>
                <p14:nvPr/>
              </p14:nvContentPartPr>
              <p14:xfrm>
                <a:off x="4292355" y="1987195"/>
                <a:ext cx="360" cy="9720"/>
              </p14:xfrm>
            </p:contentPart>
          </mc:Choice>
          <mc:Fallback xmlns="">
            <p:pic>
              <p:nvPicPr>
                <p:cNvPr id="31" name="Ink 30">
                  <a:extLst>
                    <a:ext uri="{FF2B5EF4-FFF2-40B4-BE49-F238E27FC236}">
                      <a16:creationId xmlns:a16="http://schemas.microsoft.com/office/drawing/2014/main" id="{5A301AF8-3C26-2640-81FD-495543C62E15}"/>
                    </a:ext>
                  </a:extLst>
                </p:cNvPr>
                <p:cNvPicPr/>
                <p:nvPr/>
              </p:nvPicPr>
              <p:blipFill>
                <a:blip r:embed="rId10"/>
                <a:stretch>
                  <a:fillRect/>
                </a:stretch>
              </p:blipFill>
              <p:spPr>
                <a:xfrm>
                  <a:off x="4276875" y="1971715"/>
                  <a:ext cx="309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Ink 31">
                  <a:extLst>
                    <a:ext uri="{FF2B5EF4-FFF2-40B4-BE49-F238E27FC236}">
                      <a16:creationId xmlns:a16="http://schemas.microsoft.com/office/drawing/2014/main" id="{CEA34CF4-6D00-CA47-A5CE-82F51E9DA22A}"/>
                    </a:ext>
                  </a:extLst>
                </p14:cNvPr>
                <p14:cNvContentPartPr/>
                <p14:nvPr/>
              </p14:nvContentPartPr>
              <p14:xfrm>
                <a:off x="4341675" y="2019235"/>
                <a:ext cx="66960" cy="73440"/>
              </p14:xfrm>
            </p:contentPart>
          </mc:Choice>
          <mc:Fallback xmlns="">
            <p:pic>
              <p:nvPicPr>
                <p:cNvPr id="32" name="Ink 31">
                  <a:extLst>
                    <a:ext uri="{FF2B5EF4-FFF2-40B4-BE49-F238E27FC236}">
                      <a16:creationId xmlns:a16="http://schemas.microsoft.com/office/drawing/2014/main" id="{CEA34CF4-6D00-CA47-A5CE-82F51E9DA22A}"/>
                    </a:ext>
                  </a:extLst>
                </p:cNvPr>
                <p:cNvPicPr/>
                <p:nvPr/>
              </p:nvPicPr>
              <p:blipFill>
                <a:blip r:embed="rId12"/>
                <a:stretch>
                  <a:fillRect/>
                </a:stretch>
              </p:blipFill>
              <p:spPr>
                <a:xfrm>
                  <a:off x="4326278" y="2003755"/>
                  <a:ext cx="97396"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3" name="Ink 32">
                  <a:extLst>
                    <a:ext uri="{FF2B5EF4-FFF2-40B4-BE49-F238E27FC236}">
                      <a16:creationId xmlns:a16="http://schemas.microsoft.com/office/drawing/2014/main" id="{7ED3F026-087E-0C40-98BB-5346E76A2C7A}"/>
                    </a:ext>
                  </a:extLst>
                </p14:cNvPr>
                <p14:cNvContentPartPr/>
                <p14:nvPr/>
              </p14:nvContentPartPr>
              <p14:xfrm>
                <a:off x="4422675" y="2022475"/>
                <a:ext cx="52920" cy="60840"/>
              </p14:xfrm>
            </p:contentPart>
          </mc:Choice>
          <mc:Fallback xmlns="">
            <p:pic>
              <p:nvPicPr>
                <p:cNvPr id="33" name="Ink 32">
                  <a:extLst>
                    <a:ext uri="{FF2B5EF4-FFF2-40B4-BE49-F238E27FC236}">
                      <a16:creationId xmlns:a16="http://schemas.microsoft.com/office/drawing/2014/main" id="{7ED3F026-087E-0C40-98BB-5346E76A2C7A}"/>
                    </a:ext>
                  </a:extLst>
                </p:cNvPr>
                <p:cNvPicPr/>
                <p:nvPr/>
              </p:nvPicPr>
              <p:blipFill>
                <a:blip r:embed="rId14"/>
                <a:stretch>
                  <a:fillRect/>
                </a:stretch>
              </p:blipFill>
              <p:spPr>
                <a:xfrm>
                  <a:off x="4407195" y="2006995"/>
                  <a:ext cx="835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Ink 33">
                  <a:extLst>
                    <a:ext uri="{FF2B5EF4-FFF2-40B4-BE49-F238E27FC236}">
                      <a16:creationId xmlns:a16="http://schemas.microsoft.com/office/drawing/2014/main" id="{D94F474A-7643-494C-966C-8347B2887335}"/>
                    </a:ext>
                  </a:extLst>
                </p14:cNvPr>
                <p14:cNvContentPartPr/>
                <p14:nvPr/>
              </p14:nvContentPartPr>
              <p14:xfrm>
                <a:off x="4487835" y="1983955"/>
                <a:ext cx="28800" cy="141840"/>
              </p14:xfrm>
            </p:contentPart>
          </mc:Choice>
          <mc:Fallback xmlns="">
            <p:pic>
              <p:nvPicPr>
                <p:cNvPr id="34" name="Ink 33">
                  <a:extLst>
                    <a:ext uri="{FF2B5EF4-FFF2-40B4-BE49-F238E27FC236}">
                      <a16:creationId xmlns:a16="http://schemas.microsoft.com/office/drawing/2014/main" id="{D94F474A-7643-494C-966C-8347B2887335}"/>
                    </a:ext>
                  </a:extLst>
                </p:cNvPr>
                <p:cNvPicPr/>
                <p:nvPr/>
              </p:nvPicPr>
              <p:blipFill>
                <a:blip r:embed="rId16"/>
                <a:stretch>
                  <a:fillRect/>
                </a:stretch>
              </p:blipFill>
              <p:spPr>
                <a:xfrm>
                  <a:off x="4472355" y="1968514"/>
                  <a:ext cx="59400" cy="17236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5" name="Ink 34">
                  <a:extLst>
                    <a:ext uri="{FF2B5EF4-FFF2-40B4-BE49-F238E27FC236}">
                      <a16:creationId xmlns:a16="http://schemas.microsoft.com/office/drawing/2014/main" id="{265279A3-DC93-E24B-9B52-9D0C4DC9D0B8}"/>
                    </a:ext>
                  </a:extLst>
                </p14:cNvPr>
                <p14:cNvContentPartPr/>
                <p14:nvPr/>
              </p14:nvContentPartPr>
              <p14:xfrm>
                <a:off x="4505115" y="2020675"/>
                <a:ext cx="66960" cy="55800"/>
              </p14:xfrm>
            </p:contentPart>
          </mc:Choice>
          <mc:Fallback xmlns="">
            <p:pic>
              <p:nvPicPr>
                <p:cNvPr id="35" name="Ink 34">
                  <a:extLst>
                    <a:ext uri="{FF2B5EF4-FFF2-40B4-BE49-F238E27FC236}">
                      <a16:creationId xmlns:a16="http://schemas.microsoft.com/office/drawing/2014/main" id="{265279A3-DC93-E24B-9B52-9D0C4DC9D0B8}"/>
                    </a:ext>
                  </a:extLst>
                </p:cNvPr>
                <p:cNvPicPr/>
                <p:nvPr/>
              </p:nvPicPr>
              <p:blipFill>
                <a:blip r:embed="rId18"/>
                <a:stretch>
                  <a:fillRect/>
                </a:stretch>
              </p:blipFill>
              <p:spPr>
                <a:xfrm>
                  <a:off x="4489635" y="2005195"/>
                  <a:ext cx="97560" cy="86400"/>
                </a:xfrm>
                <a:prstGeom prst="rect">
                  <a:avLst/>
                </a:prstGeom>
              </p:spPr>
            </p:pic>
          </mc:Fallback>
        </mc:AlternateContent>
      </p:grpSp>
      <p:grpSp>
        <p:nvGrpSpPr>
          <p:cNvPr id="36" name="Group 35">
            <a:extLst>
              <a:ext uri="{FF2B5EF4-FFF2-40B4-BE49-F238E27FC236}">
                <a16:creationId xmlns:a16="http://schemas.microsoft.com/office/drawing/2014/main" id="{CDB70B5F-3718-A14A-BC22-E0089F9955A9}"/>
              </a:ext>
            </a:extLst>
          </p:cNvPr>
          <p:cNvGrpSpPr/>
          <p:nvPr/>
        </p:nvGrpSpPr>
        <p:grpSpPr>
          <a:xfrm>
            <a:off x="4255995" y="2234875"/>
            <a:ext cx="324360" cy="172080"/>
            <a:chOff x="4255995" y="2234875"/>
            <a:chExt cx="324360" cy="172080"/>
          </a:xfrm>
        </p:grpSpPr>
        <mc:AlternateContent xmlns:mc="http://schemas.openxmlformats.org/markup-compatibility/2006" xmlns:p14="http://schemas.microsoft.com/office/powerpoint/2010/main">
          <mc:Choice Requires="p14">
            <p:contentPart p14:bwMode="auto" r:id="rId19">
              <p14:nvContentPartPr>
                <p14:cNvPr id="37" name="Ink 36">
                  <a:extLst>
                    <a:ext uri="{FF2B5EF4-FFF2-40B4-BE49-F238E27FC236}">
                      <a16:creationId xmlns:a16="http://schemas.microsoft.com/office/drawing/2014/main" id="{8A92B0B2-1417-4942-AE97-EB7BC381422B}"/>
                    </a:ext>
                  </a:extLst>
                </p14:cNvPr>
                <p14:cNvContentPartPr/>
                <p14:nvPr/>
              </p14:nvContentPartPr>
              <p14:xfrm>
                <a:off x="4255995" y="2234875"/>
                <a:ext cx="87840" cy="159120"/>
              </p14:xfrm>
            </p:contentPart>
          </mc:Choice>
          <mc:Fallback xmlns="">
            <p:pic>
              <p:nvPicPr>
                <p:cNvPr id="37" name="Ink 36">
                  <a:extLst>
                    <a:ext uri="{FF2B5EF4-FFF2-40B4-BE49-F238E27FC236}">
                      <a16:creationId xmlns:a16="http://schemas.microsoft.com/office/drawing/2014/main" id="{8A92B0B2-1417-4942-AE97-EB7BC381422B}"/>
                    </a:ext>
                  </a:extLst>
                </p:cNvPr>
                <p:cNvPicPr/>
                <p:nvPr/>
              </p:nvPicPr>
              <p:blipFill>
                <a:blip r:embed="rId20"/>
                <a:stretch>
                  <a:fillRect/>
                </a:stretch>
              </p:blipFill>
              <p:spPr>
                <a:xfrm>
                  <a:off x="4240515" y="2219395"/>
                  <a:ext cx="1184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8" name="Ink 37">
                  <a:extLst>
                    <a:ext uri="{FF2B5EF4-FFF2-40B4-BE49-F238E27FC236}">
                      <a16:creationId xmlns:a16="http://schemas.microsoft.com/office/drawing/2014/main" id="{91562DC5-6976-B049-B3C4-BCA73D666430}"/>
                    </a:ext>
                  </a:extLst>
                </p14:cNvPr>
                <p14:cNvContentPartPr/>
                <p14:nvPr/>
              </p14:nvContentPartPr>
              <p14:xfrm>
                <a:off x="4371915" y="2293915"/>
                <a:ext cx="82800" cy="79560"/>
              </p14:xfrm>
            </p:contentPart>
          </mc:Choice>
          <mc:Fallback xmlns="">
            <p:pic>
              <p:nvPicPr>
                <p:cNvPr id="38" name="Ink 37">
                  <a:extLst>
                    <a:ext uri="{FF2B5EF4-FFF2-40B4-BE49-F238E27FC236}">
                      <a16:creationId xmlns:a16="http://schemas.microsoft.com/office/drawing/2014/main" id="{91562DC5-6976-B049-B3C4-BCA73D666430}"/>
                    </a:ext>
                  </a:extLst>
                </p:cNvPr>
                <p:cNvPicPr/>
                <p:nvPr/>
              </p:nvPicPr>
              <p:blipFill>
                <a:blip r:embed="rId22"/>
                <a:stretch>
                  <a:fillRect/>
                </a:stretch>
              </p:blipFill>
              <p:spPr>
                <a:xfrm>
                  <a:off x="4356435" y="2278365"/>
                  <a:ext cx="113400" cy="11029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9" name="Ink 38">
                  <a:extLst>
                    <a:ext uri="{FF2B5EF4-FFF2-40B4-BE49-F238E27FC236}">
                      <a16:creationId xmlns:a16="http://schemas.microsoft.com/office/drawing/2014/main" id="{8A26ED6C-FE58-DF43-92E9-E24DE3E4F6ED}"/>
                    </a:ext>
                  </a:extLst>
                </p14:cNvPr>
                <p14:cNvContentPartPr/>
                <p14:nvPr/>
              </p14:nvContentPartPr>
              <p14:xfrm>
                <a:off x="4459035" y="2292115"/>
                <a:ext cx="49680" cy="8280"/>
              </p14:xfrm>
            </p:contentPart>
          </mc:Choice>
          <mc:Fallback xmlns="">
            <p:pic>
              <p:nvPicPr>
                <p:cNvPr id="39" name="Ink 38">
                  <a:extLst>
                    <a:ext uri="{FF2B5EF4-FFF2-40B4-BE49-F238E27FC236}">
                      <a16:creationId xmlns:a16="http://schemas.microsoft.com/office/drawing/2014/main" id="{8A26ED6C-FE58-DF43-92E9-E24DE3E4F6ED}"/>
                    </a:ext>
                  </a:extLst>
                </p:cNvPr>
                <p:cNvPicPr/>
                <p:nvPr/>
              </p:nvPicPr>
              <p:blipFill>
                <a:blip r:embed="rId24"/>
                <a:stretch>
                  <a:fillRect/>
                </a:stretch>
              </p:blipFill>
              <p:spPr>
                <a:xfrm>
                  <a:off x="4443442" y="2276635"/>
                  <a:ext cx="80503"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0" name="Ink 39">
                  <a:extLst>
                    <a:ext uri="{FF2B5EF4-FFF2-40B4-BE49-F238E27FC236}">
                      <a16:creationId xmlns:a16="http://schemas.microsoft.com/office/drawing/2014/main" id="{C27EF04D-55C2-2446-9DBB-9D4FFF6C3605}"/>
                    </a:ext>
                  </a:extLst>
                </p14:cNvPr>
                <p14:cNvContentPartPr/>
                <p14:nvPr/>
              </p14:nvContentPartPr>
              <p14:xfrm>
                <a:off x="4482795" y="2268355"/>
                <a:ext cx="6840" cy="101880"/>
              </p14:xfrm>
            </p:contentPart>
          </mc:Choice>
          <mc:Fallback xmlns="">
            <p:pic>
              <p:nvPicPr>
                <p:cNvPr id="40" name="Ink 39">
                  <a:extLst>
                    <a:ext uri="{FF2B5EF4-FFF2-40B4-BE49-F238E27FC236}">
                      <a16:creationId xmlns:a16="http://schemas.microsoft.com/office/drawing/2014/main" id="{C27EF04D-55C2-2446-9DBB-9D4FFF6C3605}"/>
                    </a:ext>
                  </a:extLst>
                </p:cNvPr>
                <p:cNvPicPr/>
                <p:nvPr/>
              </p:nvPicPr>
              <p:blipFill>
                <a:blip r:embed="rId26"/>
                <a:stretch>
                  <a:fillRect/>
                </a:stretch>
              </p:blipFill>
              <p:spPr>
                <a:xfrm>
                  <a:off x="4466455" y="2252875"/>
                  <a:ext cx="391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1" name="Ink 40">
                  <a:extLst>
                    <a:ext uri="{FF2B5EF4-FFF2-40B4-BE49-F238E27FC236}">
                      <a16:creationId xmlns:a16="http://schemas.microsoft.com/office/drawing/2014/main" id="{366E27DD-CB16-774D-A85D-4D913E5AA1E8}"/>
                    </a:ext>
                  </a:extLst>
                </p14:cNvPr>
                <p14:cNvContentPartPr/>
                <p14:nvPr/>
              </p14:nvContentPartPr>
              <p14:xfrm>
                <a:off x="4513395" y="2287435"/>
                <a:ext cx="66960" cy="119520"/>
              </p14:xfrm>
            </p:contentPart>
          </mc:Choice>
          <mc:Fallback xmlns="">
            <p:pic>
              <p:nvPicPr>
                <p:cNvPr id="41" name="Ink 40">
                  <a:extLst>
                    <a:ext uri="{FF2B5EF4-FFF2-40B4-BE49-F238E27FC236}">
                      <a16:creationId xmlns:a16="http://schemas.microsoft.com/office/drawing/2014/main" id="{366E27DD-CB16-774D-A85D-4D913E5AA1E8}"/>
                    </a:ext>
                  </a:extLst>
                </p:cNvPr>
                <p:cNvPicPr/>
                <p:nvPr/>
              </p:nvPicPr>
              <p:blipFill>
                <a:blip r:embed="rId28"/>
                <a:stretch>
                  <a:fillRect/>
                </a:stretch>
              </p:blipFill>
              <p:spPr>
                <a:xfrm>
                  <a:off x="4497915" y="2271955"/>
                  <a:ext cx="97560" cy="150120"/>
                </a:xfrm>
                <a:prstGeom prst="rect">
                  <a:avLst/>
                </a:prstGeom>
              </p:spPr>
            </p:pic>
          </mc:Fallback>
        </mc:AlternateContent>
      </p:grpSp>
      <p:grpSp>
        <p:nvGrpSpPr>
          <p:cNvPr id="42" name="Group 41">
            <a:extLst>
              <a:ext uri="{FF2B5EF4-FFF2-40B4-BE49-F238E27FC236}">
                <a16:creationId xmlns:a16="http://schemas.microsoft.com/office/drawing/2014/main" id="{2352B351-B37F-FA42-9C98-BE071EB800A5}"/>
              </a:ext>
            </a:extLst>
          </p:cNvPr>
          <p:cNvGrpSpPr/>
          <p:nvPr/>
        </p:nvGrpSpPr>
        <p:grpSpPr>
          <a:xfrm>
            <a:off x="4224315" y="2579395"/>
            <a:ext cx="334800" cy="180000"/>
            <a:chOff x="4224315" y="2579395"/>
            <a:chExt cx="334800" cy="180000"/>
          </a:xfrm>
        </p:grpSpPr>
        <mc:AlternateContent xmlns:mc="http://schemas.openxmlformats.org/markup-compatibility/2006" xmlns:p14="http://schemas.microsoft.com/office/powerpoint/2010/main">
          <mc:Choice Requires="p14">
            <p:contentPart p14:bwMode="auto" r:id="rId29">
              <p14:nvContentPartPr>
                <p14:cNvPr id="43" name="Ink 42">
                  <a:extLst>
                    <a:ext uri="{FF2B5EF4-FFF2-40B4-BE49-F238E27FC236}">
                      <a16:creationId xmlns:a16="http://schemas.microsoft.com/office/drawing/2014/main" id="{6632AED5-33E5-4646-890D-E91EDB293FCF}"/>
                    </a:ext>
                  </a:extLst>
                </p14:cNvPr>
                <p14:cNvContentPartPr/>
                <p14:nvPr/>
              </p14:nvContentPartPr>
              <p14:xfrm>
                <a:off x="4224315" y="2579395"/>
                <a:ext cx="74880" cy="133200"/>
              </p14:xfrm>
            </p:contentPart>
          </mc:Choice>
          <mc:Fallback xmlns="">
            <p:pic>
              <p:nvPicPr>
                <p:cNvPr id="43" name="Ink 42">
                  <a:extLst>
                    <a:ext uri="{FF2B5EF4-FFF2-40B4-BE49-F238E27FC236}">
                      <a16:creationId xmlns:a16="http://schemas.microsoft.com/office/drawing/2014/main" id="{6632AED5-33E5-4646-890D-E91EDB293FCF}"/>
                    </a:ext>
                  </a:extLst>
                </p:cNvPr>
                <p:cNvPicPr/>
                <p:nvPr/>
              </p:nvPicPr>
              <p:blipFill>
                <a:blip r:embed="rId30"/>
                <a:stretch>
                  <a:fillRect/>
                </a:stretch>
              </p:blipFill>
              <p:spPr>
                <a:xfrm>
                  <a:off x="4208835" y="2563915"/>
                  <a:ext cx="10548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4" name="Ink 43">
                  <a:extLst>
                    <a:ext uri="{FF2B5EF4-FFF2-40B4-BE49-F238E27FC236}">
                      <a16:creationId xmlns:a16="http://schemas.microsoft.com/office/drawing/2014/main" id="{D18AECC5-7160-7948-830D-C75C4590083C}"/>
                    </a:ext>
                  </a:extLst>
                </p14:cNvPr>
                <p14:cNvContentPartPr/>
                <p14:nvPr/>
              </p14:nvContentPartPr>
              <p14:xfrm>
                <a:off x="4325115" y="2614315"/>
                <a:ext cx="43920" cy="79560"/>
              </p14:xfrm>
            </p:contentPart>
          </mc:Choice>
          <mc:Fallback xmlns="">
            <p:pic>
              <p:nvPicPr>
                <p:cNvPr id="44" name="Ink 43">
                  <a:extLst>
                    <a:ext uri="{FF2B5EF4-FFF2-40B4-BE49-F238E27FC236}">
                      <a16:creationId xmlns:a16="http://schemas.microsoft.com/office/drawing/2014/main" id="{D18AECC5-7160-7948-830D-C75C4590083C}"/>
                    </a:ext>
                  </a:extLst>
                </p:cNvPr>
                <p:cNvPicPr/>
                <p:nvPr/>
              </p:nvPicPr>
              <p:blipFill>
                <a:blip r:embed="rId32"/>
                <a:stretch>
                  <a:fillRect/>
                </a:stretch>
              </p:blipFill>
              <p:spPr>
                <a:xfrm>
                  <a:off x="4309635" y="2598835"/>
                  <a:ext cx="7452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5" name="Ink 44">
                  <a:extLst>
                    <a:ext uri="{FF2B5EF4-FFF2-40B4-BE49-F238E27FC236}">
                      <a16:creationId xmlns:a16="http://schemas.microsoft.com/office/drawing/2014/main" id="{D12F0403-122E-324C-98C2-520EA4A6AB4B}"/>
                    </a:ext>
                  </a:extLst>
                </p14:cNvPr>
                <p14:cNvContentPartPr/>
                <p14:nvPr/>
              </p14:nvContentPartPr>
              <p14:xfrm>
                <a:off x="4385955" y="2621155"/>
                <a:ext cx="173160" cy="138240"/>
              </p14:xfrm>
            </p:contentPart>
          </mc:Choice>
          <mc:Fallback xmlns="">
            <p:pic>
              <p:nvPicPr>
                <p:cNvPr id="45" name="Ink 44">
                  <a:extLst>
                    <a:ext uri="{FF2B5EF4-FFF2-40B4-BE49-F238E27FC236}">
                      <a16:creationId xmlns:a16="http://schemas.microsoft.com/office/drawing/2014/main" id="{D12F0403-122E-324C-98C2-520EA4A6AB4B}"/>
                    </a:ext>
                  </a:extLst>
                </p:cNvPr>
                <p:cNvPicPr/>
                <p:nvPr/>
              </p:nvPicPr>
              <p:blipFill>
                <a:blip r:embed="rId34"/>
                <a:stretch>
                  <a:fillRect/>
                </a:stretch>
              </p:blipFill>
              <p:spPr>
                <a:xfrm>
                  <a:off x="4370475" y="2605675"/>
                  <a:ext cx="203760" cy="168840"/>
                </a:xfrm>
                <a:prstGeom prst="rect">
                  <a:avLst/>
                </a:prstGeom>
              </p:spPr>
            </p:pic>
          </mc:Fallback>
        </mc:AlternateContent>
      </p:grpSp>
      <p:grpSp>
        <p:nvGrpSpPr>
          <p:cNvPr id="46" name="Group 45">
            <a:extLst>
              <a:ext uri="{FF2B5EF4-FFF2-40B4-BE49-F238E27FC236}">
                <a16:creationId xmlns:a16="http://schemas.microsoft.com/office/drawing/2014/main" id="{B6B56C40-FFA1-A541-9A7A-904EEF142C40}"/>
              </a:ext>
            </a:extLst>
          </p:cNvPr>
          <p:cNvGrpSpPr/>
          <p:nvPr/>
        </p:nvGrpSpPr>
        <p:grpSpPr>
          <a:xfrm>
            <a:off x="4173195" y="2887555"/>
            <a:ext cx="351360" cy="171000"/>
            <a:chOff x="4173195" y="2887555"/>
            <a:chExt cx="351360" cy="171000"/>
          </a:xfrm>
        </p:grpSpPr>
        <mc:AlternateContent xmlns:mc="http://schemas.openxmlformats.org/markup-compatibility/2006" xmlns:p14="http://schemas.microsoft.com/office/powerpoint/2010/main">
          <mc:Choice Requires="p14">
            <p:contentPart p14:bwMode="auto" r:id="rId35">
              <p14:nvContentPartPr>
                <p14:cNvPr id="47" name="Ink 46">
                  <a:extLst>
                    <a:ext uri="{FF2B5EF4-FFF2-40B4-BE49-F238E27FC236}">
                      <a16:creationId xmlns:a16="http://schemas.microsoft.com/office/drawing/2014/main" id="{CE682FB9-C383-2347-AF6A-14CF4EE0D6BA}"/>
                    </a:ext>
                  </a:extLst>
                </p14:cNvPr>
                <p14:cNvContentPartPr/>
                <p14:nvPr/>
              </p14:nvContentPartPr>
              <p14:xfrm>
                <a:off x="4173195" y="2923915"/>
                <a:ext cx="109800" cy="32040"/>
              </p14:xfrm>
            </p:contentPart>
          </mc:Choice>
          <mc:Fallback xmlns="">
            <p:pic>
              <p:nvPicPr>
                <p:cNvPr id="47" name="Ink 46">
                  <a:extLst>
                    <a:ext uri="{FF2B5EF4-FFF2-40B4-BE49-F238E27FC236}">
                      <a16:creationId xmlns:a16="http://schemas.microsoft.com/office/drawing/2014/main" id="{CE682FB9-C383-2347-AF6A-14CF4EE0D6BA}"/>
                    </a:ext>
                  </a:extLst>
                </p:cNvPr>
                <p:cNvPicPr/>
                <p:nvPr/>
              </p:nvPicPr>
              <p:blipFill>
                <a:blip r:embed="rId36"/>
                <a:stretch>
                  <a:fillRect/>
                </a:stretch>
              </p:blipFill>
              <p:spPr>
                <a:xfrm>
                  <a:off x="4157715" y="2908435"/>
                  <a:ext cx="14040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8" name="Ink 47">
                  <a:extLst>
                    <a:ext uri="{FF2B5EF4-FFF2-40B4-BE49-F238E27FC236}">
                      <a16:creationId xmlns:a16="http://schemas.microsoft.com/office/drawing/2014/main" id="{DDFB5184-02B4-8641-9D11-46CF0974616A}"/>
                    </a:ext>
                  </a:extLst>
                </p14:cNvPr>
                <p14:cNvContentPartPr/>
                <p14:nvPr/>
              </p14:nvContentPartPr>
              <p14:xfrm>
                <a:off x="4227195" y="2896915"/>
                <a:ext cx="27360" cy="161640"/>
              </p14:xfrm>
            </p:contentPart>
          </mc:Choice>
          <mc:Fallback xmlns="">
            <p:pic>
              <p:nvPicPr>
                <p:cNvPr id="48" name="Ink 47">
                  <a:extLst>
                    <a:ext uri="{FF2B5EF4-FFF2-40B4-BE49-F238E27FC236}">
                      <a16:creationId xmlns:a16="http://schemas.microsoft.com/office/drawing/2014/main" id="{DDFB5184-02B4-8641-9D11-46CF0974616A}"/>
                    </a:ext>
                  </a:extLst>
                </p:cNvPr>
                <p:cNvPicPr/>
                <p:nvPr/>
              </p:nvPicPr>
              <p:blipFill>
                <a:blip r:embed="rId38"/>
                <a:stretch>
                  <a:fillRect/>
                </a:stretch>
              </p:blipFill>
              <p:spPr>
                <a:xfrm>
                  <a:off x="4211715" y="2881435"/>
                  <a:ext cx="579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9" name="Ink 48">
                  <a:extLst>
                    <a:ext uri="{FF2B5EF4-FFF2-40B4-BE49-F238E27FC236}">
                      <a16:creationId xmlns:a16="http://schemas.microsoft.com/office/drawing/2014/main" id="{003834C8-0A1B-C940-BE57-132058FD6CA6}"/>
                    </a:ext>
                  </a:extLst>
                </p14:cNvPr>
                <p14:cNvContentPartPr/>
                <p14:nvPr/>
              </p14:nvContentPartPr>
              <p14:xfrm>
                <a:off x="4275075" y="2935075"/>
                <a:ext cx="187560" cy="87840"/>
              </p14:xfrm>
            </p:contentPart>
          </mc:Choice>
          <mc:Fallback xmlns="">
            <p:pic>
              <p:nvPicPr>
                <p:cNvPr id="49" name="Ink 48">
                  <a:extLst>
                    <a:ext uri="{FF2B5EF4-FFF2-40B4-BE49-F238E27FC236}">
                      <a16:creationId xmlns:a16="http://schemas.microsoft.com/office/drawing/2014/main" id="{003834C8-0A1B-C940-BE57-132058FD6CA6}"/>
                    </a:ext>
                  </a:extLst>
                </p:cNvPr>
                <p:cNvPicPr/>
                <p:nvPr/>
              </p:nvPicPr>
              <p:blipFill>
                <a:blip r:embed="rId40"/>
                <a:stretch>
                  <a:fillRect/>
                </a:stretch>
              </p:blipFill>
              <p:spPr>
                <a:xfrm>
                  <a:off x="4259625" y="2919531"/>
                  <a:ext cx="218101" cy="118566"/>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0" name="Ink 49">
                  <a:extLst>
                    <a:ext uri="{FF2B5EF4-FFF2-40B4-BE49-F238E27FC236}">
                      <a16:creationId xmlns:a16="http://schemas.microsoft.com/office/drawing/2014/main" id="{013EDF33-EE5F-9741-A9DA-7F68A163B8FE}"/>
                    </a:ext>
                  </a:extLst>
                </p14:cNvPr>
                <p14:cNvContentPartPr/>
                <p14:nvPr/>
              </p14:nvContentPartPr>
              <p14:xfrm>
                <a:off x="4398915" y="2942995"/>
                <a:ext cx="44640" cy="74880"/>
              </p14:xfrm>
            </p:contentPart>
          </mc:Choice>
          <mc:Fallback xmlns="">
            <p:pic>
              <p:nvPicPr>
                <p:cNvPr id="50" name="Ink 49">
                  <a:extLst>
                    <a:ext uri="{FF2B5EF4-FFF2-40B4-BE49-F238E27FC236}">
                      <a16:creationId xmlns:a16="http://schemas.microsoft.com/office/drawing/2014/main" id="{013EDF33-EE5F-9741-A9DA-7F68A163B8FE}"/>
                    </a:ext>
                  </a:extLst>
                </p:cNvPr>
                <p:cNvPicPr/>
                <p:nvPr/>
              </p:nvPicPr>
              <p:blipFill>
                <a:blip r:embed="rId42"/>
                <a:stretch>
                  <a:fillRect/>
                </a:stretch>
              </p:blipFill>
              <p:spPr>
                <a:xfrm>
                  <a:off x="4383559" y="2927515"/>
                  <a:ext cx="74995"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1" name="Ink 50">
                  <a:extLst>
                    <a:ext uri="{FF2B5EF4-FFF2-40B4-BE49-F238E27FC236}">
                      <a16:creationId xmlns:a16="http://schemas.microsoft.com/office/drawing/2014/main" id="{EB88C014-32C7-0A4C-ABF2-6CE22E8411B0}"/>
                    </a:ext>
                  </a:extLst>
                </p14:cNvPr>
                <p14:cNvContentPartPr/>
                <p14:nvPr/>
              </p14:nvContentPartPr>
              <p14:xfrm>
                <a:off x="4451115" y="2931835"/>
                <a:ext cx="73440" cy="11520"/>
              </p14:xfrm>
            </p:contentPart>
          </mc:Choice>
          <mc:Fallback xmlns="">
            <p:pic>
              <p:nvPicPr>
                <p:cNvPr id="51" name="Ink 50">
                  <a:extLst>
                    <a:ext uri="{FF2B5EF4-FFF2-40B4-BE49-F238E27FC236}">
                      <a16:creationId xmlns:a16="http://schemas.microsoft.com/office/drawing/2014/main" id="{EB88C014-32C7-0A4C-ABF2-6CE22E8411B0}"/>
                    </a:ext>
                  </a:extLst>
                </p:cNvPr>
                <p:cNvPicPr/>
                <p:nvPr/>
              </p:nvPicPr>
              <p:blipFill>
                <a:blip r:embed="rId44"/>
                <a:stretch>
                  <a:fillRect/>
                </a:stretch>
              </p:blipFill>
              <p:spPr>
                <a:xfrm>
                  <a:off x="4435635" y="2916355"/>
                  <a:ext cx="1040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2" name="Ink 51">
                  <a:extLst>
                    <a:ext uri="{FF2B5EF4-FFF2-40B4-BE49-F238E27FC236}">
                      <a16:creationId xmlns:a16="http://schemas.microsoft.com/office/drawing/2014/main" id="{E5AC3F69-3188-1341-88E0-F2837C5EB498}"/>
                    </a:ext>
                  </a:extLst>
                </p14:cNvPr>
                <p14:cNvContentPartPr/>
                <p14:nvPr/>
              </p14:nvContentPartPr>
              <p14:xfrm>
                <a:off x="4495755" y="2887555"/>
                <a:ext cx="24120" cy="146520"/>
              </p14:xfrm>
            </p:contentPart>
          </mc:Choice>
          <mc:Fallback xmlns="">
            <p:pic>
              <p:nvPicPr>
                <p:cNvPr id="52" name="Ink 51">
                  <a:extLst>
                    <a:ext uri="{FF2B5EF4-FFF2-40B4-BE49-F238E27FC236}">
                      <a16:creationId xmlns:a16="http://schemas.microsoft.com/office/drawing/2014/main" id="{E5AC3F69-3188-1341-88E0-F2837C5EB498}"/>
                    </a:ext>
                  </a:extLst>
                </p:cNvPr>
                <p:cNvPicPr/>
                <p:nvPr/>
              </p:nvPicPr>
              <p:blipFill>
                <a:blip r:embed="rId46"/>
                <a:stretch>
                  <a:fillRect/>
                </a:stretch>
              </p:blipFill>
              <p:spPr>
                <a:xfrm>
                  <a:off x="4480275" y="2872075"/>
                  <a:ext cx="54720" cy="177120"/>
                </a:xfrm>
                <a:prstGeom prst="rect">
                  <a:avLst/>
                </a:prstGeom>
              </p:spPr>
            </p:pic>
          </mc:Fallback>
        </mc:AlternateContent>
      </p:grpSp>
    </p:spTree>
    <p:extLst>
      <p:ext uri="{BB962C8B-B14F-4D97-AF65-F5344CB8AC3E}">
        <p14:creationId xmlns:p14="http://schemas.microsoft.com/office/powerpoint/2010/main" val="260633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F25E-3533-6B49-AACE-449513D543B8}"/>
              </a:ext>
            </a:extLst>
          </p:cNvPr>
          <p:cNvSpPr>
            <a:spLocks noGrp="1"/>
          </p:cNvSpPr>
          <p:nvPr>
            <p:ph type="title"/>
          </p:nvPr>
        </p:nvSpPr>
        <p:spPr/>
        <p:txBody>
          <a:bodyPr>
            <a:normAutofit fontScale="90000"/>
          </a:bodyPr>
          <a:lstStyle/>
          <a:p>
            <a:r>
              <a:rPr lang="en-US"/>
              <a:t>Q1</a:t>
            </a:r>
          </a:p>
        </p:txBody>
      </p:sp>
      <p:sp>
        <p:nvSpPr>
          <p:cNvPr id="3" name="Text Placeholder 2">
            <a:extLst>
              <a:ext uri="{FF2B5EF4-FFF2-40B4-BE49-F238E27FC236}">
                <a16:creationId xmlns:a16="http://schemas.microsoft.com/office/drawing/2014/main" id="{715C1A89-748C-8745-A7C8-AB914D111EC3}"/>
              </a:ext>
            </a:extLst>
          </p:cNvPr>
          <p:cNvSpPr>
            <a:spLocks noGrp="1"/>
          </p:cNvSpPr>
          <p:nvPr>
            <p:ph type="body" idx="1"/>
          </p:nvPr>
        </p:nvSpPr>
        <p:spPr/>
        <p:txBody>
          <a:bodyPr/>
          <a:lstStyle/>
          <a:p>
            <a:r>
              <a:rPr lang="en-US"/>
              <a:t>Each instruction and global variable is a word = 4 bytes. </a:t>
            </a:r>
          </a:p>
          <a:p>
            <a:r>
              <a:rPr lang="en-US"/>
              <a:t>In this question, we will use words as the unit to measure size</a:t>
            </a:r>
          </a:p>
          <a:p>
            <a:r>
              <a:rPr lang="en-US"/>
              <a:t>For simplicity, we assume there are only two types of memory usage in a program: </a:t>
            </a:r>
          </a:p>
          <a:p>
            <a:pPr lvl="1"/>
            <a:r>
              <a:rPr lang="en-US"/>
              <a:t>text (instruction) and data (global variables)</a:t>
            </a:r>
          </a:p>
          <a:p>
            <a:pPr lvl="1"/>
            <a:r>
              <a:rPr lang="en-US"/>
              <a:t>Stack &amp; Heap are ignored in this question</a:t>
            </a:r>
          </a:p>
          <a:p>
            <a:endParaRPr lang="en-US"/>
          </a:p>
          <a:p>
            <a:endParaRPr lang="en-US"/>
          </a:p>
          <a:p>
            <a:endParaRPr lang="en-US"/>
          </a:p>
        </p:txBody>
      </p:sp>
      <p:sp>
        <p:nvSpPr>
          <p:cNvPr id="4" name="Rectangle 3">
            <a:extLst>
              <a:ext uri="{FF2B5EF4-FFF2-40B4-BE49-F238E27FC236}">
                <a16:creationId xmlns:a16="http://schemas.microsoft.com/office/drawing/2014/main" id="{C8F2A471-34C0-9A4A-98C8-2EFF3FEF5225}"/>
              </a:ext>
            </a:extLst>
          </p:cNvPr>
          <p:cNvSpPr/>
          <p:nvPr/>
        </p:nvSpPr>
        <p:spPr>
          <a:xfrm>
            <a:off x="2368278" y="2945157"/>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5" name="Rectangle 4">
            <a:extLst>
              <a:ext uri="{FF2B5EF4-FFF2-40B4-BE49-F238E27FC236}">
                <a16:creationId xmlns:a16="http://schemas.microsoft.com/office/drawing/2014/main" id="{6329738F-811C-9C45-BF2F-B1033C6E26B8}"/>
              </a:ext>
            </a:extLst>
          </p:cNvPr>
          <p:cNvSpPr/>
          <p:nvPr/>
        </p:nvSpPr>
        <p:spPr>
          <a:xfrm>
            <a:off x="5560212" y="2945157"/>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6" name="Rectangle 5">
            <a:extLst>
              <a:ext uri="{FF2B5EF4-FFF2-40B4-BE49-F238E27FC236}">
                <a16:creationId xmlns:a16="http://schemas.microsoft.com/office/drawing/2014/main" id="{38BA25B8-90F5-DC44-ACCF-BA0AB52446FB}"/>
              </a:ext>
            </a:extLst>
          </p:cNvPr>
          <p:cNvSpPr/>
          <p:nvPr/>
        </p:nvSpPr>
        <p:spPr>
          <a:xfrm>
            <a:off x="2368278" y="3227944"/>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7" name="Rectangle 6">
            <a:extLst>
              <a:ext uri="{FF2B5EF4-FFF2-40B4-BE49-F238E27FC236}">
                <a16:creationId xmlns:a16="http://schemas.microsoft.com/office/drawing/2014/main" id="{AFCF9E4F-61E5-C445-A876-91F18DB5FFFC}"/>
              </a:ext>
            </a:extLst>
          </p:cNvPr>
          <p:cNvSpPr/>
          <p:nvPr/>
        </p:nvSpPr>
        <p:spPr>
          <a:xfrm>
            <a:off x="2368278" y="351691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8" name="Rectangle 7">
            <a:extLst>
              <a:ext uri="{FF2B5EF4-FFF2-40B4-BE49-F238E27FC236}">
                <a16:creationId xmlns:a16="http://schemas.microsoft.com/office/drawing/2014/main" id="{CAD6D50A-1FE4-A547-B811-E41598B4DE8A}"/>
              </a:ext>
            </a:extLst>
          </p:cNvPr>
          <p:cNvSpPr/>
          <p:nvPr/>
        </p:nvSpPr>
        <p:spPr>
          <a:xfrm>
            <a:off x="2368278" y="3805886"/>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9" name="Rectangle 8">
            <a:extLst>
              <a:ext uri="{FF2B5EF4-FFF2-40B4-BE49-F238E27FC236}">
                <a16:creationId xmlns:a16="http://schemas.microsoft.com/office/drawing/2014/main" id="{AB6BA18C-B20B-CE4F-BA87-6A7BA2E21ED7}"/>
              </a:ext>
            </a:extLst>
          </p:cNvPr>
          <p:cNvSpPr/>
          <p:nvPr/>
        </p:nvSpPr>
        <p:spPr>
          <a:xfrm>
            <a:off x="2368278" y="4088673"/>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10" name="Rectangle 9">
            <a:extLst>
              <a:ext uri="{FF2B5EF4-FFF2-40B4-BE49-F238E27FC236}">
                <a16:creationId xmlns:a16="http://schemas.microsoft.com/office/drawing/2014/main" id="{532A12F2-7124-A245-AE3A-2A1A27E032BA}"/>
              </a:ext>
            </a:extLst>
          </p:cNvPr>
          <p:cNvSpPr/>
          <p:nvPr/>
        </p:nvSpPr>
        <p:spPr>
          <a:xfrm>
            <a:off x="2368278" y="4368431"/>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11" name="Rectangle 10">
            <a:extLst>
              <a:ext uri="{FF2B5EF4-FFF2-40B4-BE49-F238E27FC236}">
                <a16:creationId xmlns:a16="http://schemas.microsoft.com/office/drawing/2014/main" id="{6A364732-ECDE-1442-8AB5-8E29E4FD750D}"/>
              </a:ext>
            </a:extLst>
          </p:cNvPr>
          <p:cNvSpPr/>
          <p:nvPr/>
        </p:nvSpPr>
        <p:spPr>
          <a:xfrm>
            <a:off x="5560212" y="3235638"/>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12" name="Rectangle 11">
            <a:extLst>
              <a:ext uri="{FF2B5EF4-FFF2-40B4-BE49-F238E27FC236}">
                <a16:creationId xmlns:a16="http://schemas.microsoft.com/office/drawing/2014/main" id="{BF5D6D67-46AA-8440-8E6F-1B87FFB986FA}"/>
              </a:ext>
            </a:extLst>
          </p:cNvPr>
          <p:cNvSpPr/>
          <p:nvPr/>
        </p:nvSpPr>
        <p:spPr>
          <a:xfrm>
            <a:off x="5560212" y="3522733"/>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13" name="Rectangle 12">
            <a:extLst>
              <a:ext uri="{FF2B5EF4-FFF2-40B4-BE49-F238E27FC236}">
                <a16:creationId xmlns:a16="http://schemas.microsoft.com/office/drawing/2014/main" id="{1E583D75-B33C-C94B-B9E6-2475272F8EEA}"/>
              </a:ext>
            </a:extLst>
          </p:cNvPr>
          <p:cNvSpPr/>
          <p:nvPr/>
        </p:nvSpPr>
        <p:spPr>
          <a:xfrm>
            <a:off x="5560212" y="3801758"/>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14" name="Rectangle 13">
            <a:extLst>
              <a:ext uri="{FF2B5EF4-FFF2-40B4-BE49-F238E27FC236}">
                <a16:creationId xmlns:a16="http://schemas.microsoft.com/office/drawing/2014/main" id="{F66462F6-91C6-0B42-A34D-EA94F1C9E14D}"/>
              </a:ext>
            </a:extLst>
          </p:cNvPr>
          <p:cNvSpPr/>
          <p:nvPr/>
        </p:nvSpPr>
        <p:spPr>
          <a:xfrm>
            <a:off x="5560212" y="4087352"/>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spTree>
    <p:extLst>
      <p:ext uri="{BB962C8B-B14F-4D97-AF65-F5344CB8AC3E}">
        <p14:creationId xmlns:p14="http://schemas.microsoft.com/office/powerpoint/2010/main" val="2099380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545D-AFEF-3E4E-8AE1-48AFE0906CD5}"/>
              </a:ext>
            </a:extLst>
          </p:cNvPr>
          <p:cNvSpPr>
            <a:spLocks noGrp="1"/>
          </p:cNvSpPr>
          <p:nvPr>
            <p:ph type="title"/>
          </p:nvPr>
        </p:nvSpPr>
        <p:spPr/>
        <p:txBody>
          <a:bodyPr>
            <a:normAutofit fontScale="90000"/>
          </a:bodyPr>
          <a:lstStyle/>
          <a:p>
            <a:r>
              <a:rPr lang="en-US"/>
              <a:t>Q3b</a:t>
            </a:r>
          </a:p>
        </p:txBody>
      </p:sp>
      <p:sp>
        <p:nvSpPr>
          <p:cNvPr id="3" name="Text Placeholder 2">
            <a:extLst>
              <a:ext uri="{FF2B5EF4-FFF2-40B4-BE49-F238E27FC236}">
                <a16:creationId xmlns:a16="http://schemas.microsoft.com/office/drawing/2014/main" id="{AE6CA025-348F-AB4E-8BA1-AFB2C8B39976}"/>
              </a:ext>
            </a:extLst>
          </p:cNvPr>
          <p:cNvSpPr>
            <a:spLocks noGrp="1"/>
          </p:cNvSpPr>
          <p:nvPr>
            <p:ph type="body" idx="1"/>
          </p:nvPr>
        </p:nvSpPr>
        <p:spPr>
          <a:xfrm>
            <a:off x="729450" y="1460025"/>
            <a:ext cx="3526666" cy="2880000"/>
          </a:xfrm>
        </p:spPr>
        <p:txBody>
          <a:bodyPr>
            <a:normAutofit/>
          </a:bodyPr>
          <a:lstStyle/>
          <a:p>
            <a:pPr marL="146050" indent="0">
              <a:buNone/>
            </a:pPr>
            <a:r>
              <a:rPr lang="en-SG" b="1"/>
              <a:t>Briefly describe how to handle malloc() (dynamic memory allocation) for the sample process in (a). </a:t>
            </a:r>
          </a:p>
          <a:p>
            <a:endParaRPr lang="en-US"/>
          </a:p>
          <a:p>
            <a:pPr marL="146050" indent="0">
              <a:buNone/>
            </a:pPr>
            <a:r>
              <a:rPr lang="en-US"/>
              <a:t>As the heap region is already bordering on the text region,</a:t>
            </a:r>
          </a:p>
          <a:p>
            <a:pPr marL="146050" indent="0">
              <a:buNone/>
            </a:pPr>
            <a:r>
              <a:rPr lang="en-US"/>
              <a:t>We need to find a larger free piece of memory for relocating the heap region. </a:t>
            </a:r>
          </a:p>
          <a:p>
            <a:pPr marL="146050" indent="0">
              <a:buNone/>
            </a:pPr>
            <a:r>
              <a:rPr lang="en-US"/>
              <a:t>SBR2 will store new base and limit afterwards</a:t>
            </a:r>
          </a:p>
        </p:txBody>
      </p:sp>
      <p:pic>
        <p:nvPicPr>
          <p:cNvPr id="4" name="Picture 3">
            <a:extLst>
              <a:ext uri="{FF2B5EF4-FFF2-40B4-BE49-F238E27FC236}">
                <a16:creationId xmlns:a16="http://schemas.microsoft.com/office/drawing/2014/main" id="{8518C8DF-27FB-5E42-9450-B0BE5207650E}"/>
              </a:ext>
            </a:extLst>
          </p:cNvPr>
          <p:cNvPicPr>
            <a:picLocks noChangeAspect="1"/>
          </p:cNvPicPr>
          <p:nvPr/>
        </p:nvPicPr>
        <p:blipFill>
          <a:blip r:embed="rId2"/>
          <a:stretch>
            <a:fillRect/>
          </a:stretch>
        </p:blipFill>
        <p:spPr>
          <a:xfrm>
            <a:off x="4256116" y="44681"/>
            <a:ext cx="4887884" cy="4329819"/>
          </a:xfrm>
          <a:prstGeom prst="rect">
            <a:avLst/>
          </a:prstGeom>
        </p:spPr>
      </p:pic>
      <p:grpSp>
        <p:nvGrpSpPr>
          <p:cNvPr id="27" name="Group 26">
            <a:extLst>
              <a:ext uri="{FF2B5EF4-FFF2-40B4-BE49-F238E27FC236}">
                <a16:creationId xmlns:a16="http://schemas.microsoft.com/office/drawing/2014/main" id="{EE9DD5E9-2B12-2B4F-8A4C-23171A2CEAE2}"/>
              </a:ext>
            </a:extLst>
          </p:cNvPr>
          <p:cNvGrpSpPr/>
          <p:nvPr/>
        </p:nvGrpSpPr>
        <p:grpSpPr>
          <a:xfrm>
            <a:off x="4225755" y="1983955"/>
            <a:ext cx="346320" cy="141840"/>
            <a:chOff x="4225755" y="1983955"/>
            <a:chExt cx="346320" cy="141840"/>
          </a:xfrm>
        </p:grpSpPr>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2B7BE76A-C759-8A4F-883D-1CC1F602D14F}"/>
                    </a:ext>
                  </a:extLst>
                </p14:cNvPr>
                <p14:cNvContentPartPr/>
                <p14:nvPr/>
              </p14:nvContentPartPr>
              <p14:xfrm>
                <a:off x="4225755" y="2023915"/>
                <a:ext cx="35280" cy="66960"/>
              </p14:xfrm>
            </p:contentPart>
          </mc:Choice>
          <mc:Fallback xmlns="">
            <p:pic>
              <p:nvPicPr>
                <p:cNvPr id="28" name="Ink 27">
                  <a:extLst>
                    <a:ext uri="{FF2B5EF4-FFF2-40B4-BE49-F238E27FC236}">
                      <a16:creationId xmlns:a16="http://schemas.microsoft.com/office/drawing/2014/main" id="{2B7BE76A-C759-8A4F-883D-1CC1F602D14F}"/>
                    </a:ext>
                  </a:extLst>
                </p:cNvPr>
                <p:cNvPicPr/>
                <p:nvPr/>
              </p:nvPicPr>
              <p:blipFill>
                <a:blip r:embed="rId4"/>
                <a:stretch>
                  <a:fillRect/>
                </a:stretch>
              </p:blipFill>
              <p:spPr>
                <a:xfrm>
                  <a:off x="4210115" y="2008518"/>
                  <a:ext cx="66195" cy="9739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9E0994A8-23B6-4D43-82CD-D49D73D52A22}"/>
                    </a:ext>
                  </a:extLst>
                </p14:cNvPr>
                <p14:cNvContentPartPr/>
                <p14:nvPr/>
              </p14:nvContentPartPr>
              <p14:xfrm>
                <a:off x="4263915" y="2022475"/>
                <a:ext cx="49680" cy="6840"/>
              </p14:xfrm>
            </p:contentPart>
          </mc:Choice>
          <mc:Fallback xmlns="">
            <p:pic>
              <p:nvPicPr>
                <p:cNvPr id="29" name="Ink 28">
                  <a:extLst>
                    <a:ext uri="{FF2B5EF4-FFF2-40B4-BE49-F238E27FC236}">
                      <a16:creationId xmlns:a16="http://schemas.microsoft.com/office/drawing/2014/main" id="{9E0994A8-23B6-4D43-82CD-D49D73D52A22}"/>
                    </a:ext>
                  </a:extLst>
                </p:cNvPr>
                <p:cNvPicPr/>
                <p:nvPr/>
              </p:nvPicPr>
              <p:blipFill>
                <a:blip r:embed="rId6"/>
                <a:stretch>
                  <a:fillRect/>
                </a:stretch>
              </p:blipFill>
              <p:spPr>
                <a:xfrm>
                  <a:off x="4248435" y="2006995"/>
                  <a:ext cx="80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5C48FA87-B87A-874A-84B5-196ABB38B782}"/>
                    </a:ext>
                  </a:extLst>
                </p14:cNvPr>
                <p14:cNvContentPartPr/>
                <p14:nvPr/>
              </p14:nvContentPartPr>
              <p14:xfrm>
                <a:off x="4292355" y="1995475"/>
                <a:ext cx="18000" cy="109800"/>
              </p14:xfrm>
            </p:contentPart>
          </mc:Choice>
          <mc:Fallback xmlns="">
            <p:pic>
              <p:nvPicPr>
                <p:cNvPr id="30" name="Ink 29">
                  <a:extLst>
                    <a:ext uri="{FF2B5EF4-FFF2-40B4-BE49-F238E27FC236}">
                      <a16:creationId xmlns:a16="http://schemas.microsoft.com/office/drawing/2014/main" id="{5C48FA87-B87A-874A-84B5-196ABB38B782}"/>
                    </a:ext>
                  </a:extLst>
                </p:cNvPr>
                <p:cNvPicPr/>
                <p:nvPr/>
              </p:nvPicPr>
              <p:blipFill>
                <a:blip r:embed="rId8"/>
                <a:stretch>
                  <a:fillRect/>
                </a:stretch>
              </p:blipFill>
              <p:spPr>
                <a:xfrm>
                  <a:off x="4276559" y="1979995"/>
                  <a:ext cx="49224"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1" name="Ink 30">
                  <a:extLst>
                    <a:ext uri="{FF2B5EF4-FFF2-40B4-BE49-F238E27FC236}">
                      <a16:creationId xmlns:a16="http://schemas.microsoft.com/office/drawing/2014/main" id="{89130205-FD67-2E4A-856D-81BD788CF722}"/>
                    </a:ext>
                  </a:extLst>
                </p14:cNvPr>
                <p14:cNvContentPartPr/>
                <p14:nvPr/>
              </p14:nvContentPartPr>
              <p14:xfrm>
                <a:off x="4292355" y="1987195"/>
                <a:ext cx="360" cy="9720"/>
              </p14:xfrm>
            </p:contentPart>
          </mc:Choice>
          <mc:Fallback xmlns="">
            <p:pic>
              <p:nvPicPr>
                <p:cNvPr id="31" name="Ink 30">
                  <a:extLst>
                    <a:ext uri="{FF2B5EF4-FFF2-40B4-BE49-F238E27FC236}">
                      <a16:creationId xmlns:a16="http://schemas.microsoft.com/office/drawing/2014/main" id="{89130205-FD67-2E4A-856D-81BD788CF722}"/>
                    </a:ext>
                  </a:extLst>
                </p:cNvPr>
                <p:cNvPicPr/>
                <p:nvPr/>
              </p:nvPicPr>
              <p:blipFill>
                <a:blip r:embed="rId10"/>
                <a:stretch>
                  <a:fillRect/>
                </a:stretch>
              </p:blipFill>
              <p:spPr>
                <a:xfrm>
                  <a:off x="4276875" y="1971715"/>
                  <a:ext cx="309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Ink 31">
                  <a:extLst>
                    <a:ext uri="{FF2B5EF4-FFF2-40B4-BE49-F238E27FC236}">
                      <a16:creationId xmlns:a16="http://schemas.microsoft.com/office/drawing/2014/main" id="{90778AC4-0F30-6149-A30E-3CA84EFD3150}"/>
                    </a:ext>
                  </a:extLst>
                </p14:cNvPr>
                <p14:cNvContentPartPr/>
                <p14:nvPr/>
              </p14:nvContentPartPr>
              <p14:xfrm>
                <a:off x="4341675" y="2019235"/>
                <a:ext cx="66960" cy="73440"/>
              </p14:xfrm>
            </p:contentPart>
          </mc:Choice>
          <mc:Fallback xmlns="">
            <p:pic>
              <p:nvPicPr>
                <p:cNvPr id="32" name="Ink 31">
                  <a:extLst>
                    <a:ext uri="{FF2B5EF4-FFF2-40B4-BE49-F238E27FC236}">
                      <a16:creationId xmlns:a16="http://schemas.microsoft.com/office/drawing/2014/main" id="{90778AC4-0F30-6149-A30E-3CA84EFD3150}"/>
                    </a:ext>
                  </a:extLst>
                </p:cNvPr>
                <p:cNvPicPr/>
                <p:nvPr/>
              </p:nvPicPr>
              <p:blipFill>
                <a:blip r:embed="rId12"/>
                <a:stretch>
                  <a:fillRect/>
                </a:stretch>
              </p:blipFill>
              <p:spPr>
                <a:xfrm>
                  <a:off x="4326278" y="2003755"/>
                  <a:ext cx="97396"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3" name="Ink 32">
                  <a:extLst>
                    <a:ext uri="{FF2B5EF4-FFF2-40B4-BE49-F238E27FC236}">
                      <a16:creationId xmlns:a16="http://schemas.microsoft.com/office/drawing/2014/main" id="{0E236566-EC90-404B-B501-76B1C55BC856}"/>
                    </a:ext>
                  </a:extLst>
                </p14:cNvPr>
                <p14:cNvContentPartPr/>
                <p14:nvPr/>
              </p14:nvContentPartPr>
              <p14:xfrm>
                <a:off x="4422675" y="2022475"/>
                <a:ext cx="52920" cy="60840"/>
              </p14:xfrm>
            </p:contentPart>
          </mc:Choice>
          <mc:Fallback xmlns="">
            <p:pic>
              <p:nvPicPr>
                <p:cNvPr id="33" name="Ink 32">
                  <a:extLst>
                    <a:ext uri="{FF2B5EF4-FFF2-40B4-BE49-F238E27FC236}">
                      <a16:creationId xmlns:a16="http://schemas.microsoft.com/office/drawing/2014/main" id="{0E236566-EC90-404B-B501-76B1C55BC856}"/>
                    </a:ext>
                  </a:extLst>
                </p:cNvPr>
                <p:cNvPicPr/>
                <p:nvPr/>
              </p:nvPicPr>
              <p:blipFill>
                <a:blip r:embed="rId14"/>
                <a:stretch>
                  <a:fillRect/>
                </a:stretch>
              </p:blipFill>
              <p:spPr>
                <a:xfrm>
                  <a:off x="4407195" y="2006995"/>
                  <a:ext cx="835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Ink 33">
                  <a:extLst>
                    <a:ext uri="{FF2B5EF4-FFF2-40B4-BE49-F238E27FC236}">
                      <a16:creationId xmlns:a16="http://schemas.microsoft.com/office/drawing/2014/main" id="{1C7AF406-DC07-5A4E-BBD9-DBFB54452D7C}"/>
                    </a:ext>
                  </a:extLst>
                </p14:cNvPr>
                <p14:cNvContentPartPr/>
                <p14:nvPr/>
              </p14:nvContentPartPr>
              <p14:xfrm>
                <a:off x="4487835" y="1983955"/>
                <a:ext cx="28800" cy="141840"/>
              </p14:xfrm>
            </p:contentPart>
          </mc:Choice>
          <mc:Fallback xmlns="">
            <p:pic>
              <p:nvPicPr>
                <p:cNvPr id="34" name="Ink 33">
                  <a:extLst>
                    <a:ext uri="{FF2B5EF4-FFF2-40B4-BE49-F238E27FC236}">
                      <a16:creationId xmlns:a16="http://schemas.microsoft.com/office/drawing/2014/main" id="{1C7AF406-DC07-5A4E-BBD9-DBFB54452D7C}"/>
                    </a:ext>
                  </a:extLst>
                </p:cNvPr>
                <p:cNvPicPr/>
                <p:nvPr/>
              </p:nvPicPr>
              <p:blipFill>
                <a:blip r:embed="rId16"/>
                <a:stretch>
                  <a:fillRect/>
                </a:stretch>
              </p:blipFill>
              <p:spPr>
                <a:xfrm>
                  <a:off x="4472355" y="1968514"/>
                  <a:ext cx="59400" cy="17236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5" name="Ink 34">
                  <a:extLst>
                    <a:ext uri="{FF2B5EF4-FFF2-40B4-BE49-F238E27FC236}">
                      <a16:creationId xmlns:a16="http://schemas.microsoft.com/office/drawing/2014/main" id="{F891A646-839E-4B47-90FD-739FFCB96760}"/>
                    </a:ext>
                  </a:extLst>
                </p14:cNvPr>
                <p14:cNvContentPartPr/>
                <p14:nvPr/>
              </p14:nvContentPartPr>
              <p14:xfrm>
                <a:off x="4505115" y="2020675"/>
                <a:ext cx="66960" cy="55800"/>
              </p14:xfrm>
            </p:contentPart>
          </mc:Choice>
          <mc:Fallback xmlns="">
            <p:pic>
              <p:nvPicPr>
                <p:cNvPr id="35" name="Ink 34">
                  <a:extLst>
                    <a:ext uri="{FF2B5EF4-FFF2-40B4-BE49-F238E27FC236}">
                      <a16:creationId xmlns:a16="http://schemas.microsoft.com/office/drawing/2014/main" id="{F891A646-839E-4B47-90FD-739FFCB96760}"/>
                    </a:ext>
                  </a:extLst>
                </p:cNvPr>
                <p:cNvPicPr/>
                <p:nvPr/>
              </p:nvPicPr>
              <p:blipFill>
                <a:blip r:embed="rId18"/>
                <a:stretch>
                  <a:fillRect/>
                </a:stretch>
              </p:blipFill>
              <p:spPr>
                <a:xfrm>
                  <a:off x="4489635" y="2005195"/>
                  <a:ext cx="97560" cy="86400"/>
                </a:xfrm>
                <a:prstGeom prst="rect">
                  <a:avLst/>
                </a:prstGeom>
              </p:spPr>
            </p:pic>
          </mc:Fallback>
        </mc:AlternateContent>
      </p:grpSp>
      <p:grpSp>
        <p:nvGrpSpPr>
          <p:cNvPr id="36" name="Group 35">
            <a:extLst>
              <a:ext uri="{FF2B5EF4-FFF2-40B4-BE49-F238E27FC236}">
                <a16:creationId xmlns:a16="http://schemas.microsoft.com/office/drawing/2014/main" id="{8733B4C1-D962-2941-96BC-299D24656F1C}"/>
              </a:ext>
            </a:extLst>
          </p:cNvPr>
          <p:cNvGrpSpPr/>
          <p:nvPr/>
        </p:nvGrpSpPr>
        <p:grpSpPr>
          <a:xfrm>
            <a:off x="4255995" y="2234875"/>
            <a:ext cx="324360" cy="172080"/>
            <a:chOff x="4255995" y="2234875"/>
            <a:chExt cx="324360" cy="172080"/>
          </a:xfrm>
        </p:grpSpPr>
        <mc:AlternateContent xmlns:mc="http://schemas.openxmlformats.org/markup-compatibility/2006" xmlns:p14="http://schemas.microsoft.com/office/powerpoint/2010/main">
          <mc:Choice Requires="p14">
            <p:contentPart p14:bwMode="auto" r:id="rId19">
              <p14:nvContentPartPr>
                <p14:cNvPr id="37" name="Ink 36">
                  <a:extLst>
                    <a:ext uri="{FF2B5EF4-FFF2-40B4-BE49-F238E27FC236}">
                      <a16:creationId xmlns:a16="http://schemas.microsoft.com/office/drawing/2014/main" id="{665F7665-3759-2F48-B036-CA1BDDF55745}"/>
                    </a:ext>
                  </a:extLst>
                </p14:cNvPr>
                <p14:cNvContentPartPr/>
                <p14:nvPr/>
              </p14:nvContentPartPr>
              <p14:xfrm>
                <a:off x="4255995" y="2234875"/>
                <a:ext cx="87840" cy="159120"/>
              </p14:xfrm>
            </p:contentPart>
          </mc:Choice>
          <mc:Fallback xmlns="">
            <p:pic>
              <p:nvPicPr>
                <p:cNvPr id="37" name="Ink 36">
                  <a:extLst>
                    <a:ext uri="{FF2B5EF4-FFF2-40B4-BE49-F238E27FC236}">
                      <a16:creationId xmlns:a16="http://schemas.microsoft.com/office/drawing/2014/main" id="{665F7665-3759-2F48-B036-CA1BDDF55745}"/>
                    </a:ext>
                  </a:extLst>
                </p:cNvPr>
                <p:cNvPicPr/>
                <p:nvPr/>
              </p:nvPicPr>
              <p:blipFill>
                <a:blip r:embed="rId20"/>
                <a:stretch>
                  <a:fillRect/>
                </a:stretch>
              </p:blipFill>
              <p:spPr>
                <a:xfrm>
                  <a:off x="4240515" y="2219395"/>
                  <a:ext cx="1184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8" name="Ink 37">
                  <a:extLst>
                    <a:ext uri="{FF2B5EF4-FFF2-40B4-BE49-F238E27FC236}">
                      <a16:creationId xmlns:a16="http://schemas.microsoft.com/office/drawing/2014/main" id="{928AA9B5-B86B-2648-BAD9-3DC947E9E6D9}"/>
                    </a:ext>
                  </a:extLst>
                </p14:cNvPr>
                <p14:cNvContentPartPr/>
                <p14:nvPr/>
              </p14:nvContentPartPr>
              <p14:xfrm>
                <a:off x="4371915" y="2293915"/>
                <a:ext cx="82800" cy="79560"/>
              </p14:xfrm>
            </p:contentPart>
          </mc:Choice>
          <mc:Fallback xmlns="">
            <p:pic>
              <p:nvPicPr>
                <p:cNvPr id="38" name="Ink 37">
                  <a:extLst>
                    <a:ext uri="{FF2B5EF4-FFF2-40B4-BE49-F238E27FC236}">
                      <a16:creationId xmlns:a16="http://schemas.microsoft.com/office/drawing/2014/main" id="{928AA9B5-B86B-2648-BAD9-3DC947E9E6D9}"/>
                    </a:ext>
                  </a:extLst>
                </p:cNvPr>
                <p:cNvPicPr/>
                <p:nvPr/>
              </p:nvPicPr>
              <p:blipFill>
                <a:blip r:embed="rId22"/>
                <a:stretch>
                  <a:fillRect/>
                </a:stretch>
              </p:blipFill>
              <p:spPr>
                <a:xfrm>
                  <a:off x="4356435" y="2278365"/>
                  <a:ext cx="113400" cy="11029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9" name="Ink 38">
                  <a:extLst>
                    <a:ext uri="{FF2B5EF4-FFF2-40B4-BE49-F238E27FC236}">
                      <a16:creationId xmlns:a16="http://schemas.microsoft.com/office/drawing/2014/main" id="{F9D062CB-A0CE-504C-9E5E-50FC91FC8F52}"/>
                    </a:ext>
                  </a:extLst>
                </p14:cNvPr>
                <p14:cNvContentPartPr/>
                <p14:nvPr/>
              </p14:nvContentPartPr>
              <p14:xfrm>
                <a:off x="4459035" y="2292115"/>
                <a:ext cx="49680" cy="8280"/>
              </p14:xfrm>
            </p:contentPart>
          </mc:Choice>
          <mc:Fallback xmlns="">
            <p:pic>
              <p:nvPicPr>
                <p:cNvPr id="39" name="Ink 38">
                  <a:extLst>
                    <a:ext uri="{FF2B5EF4-FFF2-40B4-BE49-F238E27FC236}">
                      <a16:creationId xmlns:a16="http://schemas.microsoft.com/office/drawing/2014/main" id="{F9D062CB-A0CE-504C-9E5E-50FC91FC8F52}"/>
                    </a:ext>
                  </a:extLst>
                </p:cNvPr>
                <p:cNvPicPr/>
                <p:nvPr/>
              </p:nvPicPr>
              <p:blipFill>
                <a:blip r:embed="rId24"/>
                <a:stretch>
                  <a:fillRect/>
                </a:stretch>
              </p:blipFill>
              <p:spPr>
                <a:xfrm>
                  <a:off x="4443442" y="2276635"/>
                  <a:ext cx="80503"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0" name="Ink 39">
                  <a:extLst>
                    <a:ext uri="{FF2B5EF4-FFF2-40B4-BE49-F238E27FC236}">
                      <a16:creationId xmlns:a16="http://schemas.microsoft.com/office/drawing/2014/main" id="{84706409-18EC-4646-9505-B977D0AF7F59}"/>
                    </a:ext>
                  </a:extLst>
                </p14:cNvPr>
                <p14:cNvContentPartPr/>
                <p14:nvPr/>
              </p14:nvContentPartPr>
              <p14:xfrm>
                <a:off x="4482795" y="2268355"/>
                <a:ext cx="6840" cy="101880"/>
              </p14:xfrm>
            </p:contentPart>
          </mc:Choice>
          <mc:Fallback xmlns="">
            <p:pic>
              <p:nvPicPr>
                <p:cNvPr id="40" name="Ink 39">
                  <a:extLst>
                    <a:ext uri="{FF2B5EF4-FFF2-40B4-BE49-F238E27FC236}">
                      <a16:creationId xmlns:a16="http://schemas.microsoft.com/office/drawing/2014/main" id="{84706409-18EC-4646-9505-B977D0AF7F59}"/>
                    </a:ext>
                  </a:extLst>
                </p:cNvPr>
                <p:cNvPicPr/>
                <p:nvPr/>
              </p:nvPicPr>
              <p:blipFill>
                <a:blip r:embed="rId26"/>
                <a:stretch>
                  <a:fillRect/>
                </a:stretch>
              </p:blipFill>
              <p:spPr>
                <a:xfrm>
                  <a:off x="4466455" y="2252875"/>
                  <a:ext cx="391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1" name="Ink 40">
                  <a:extLst>
                    <a:ext uri="{FF2B5EF4-FFF2-40B4-BE49-F238E27FC236}">
                      <a16:creationId xmlns:a16="http://schemas.microsoft.com/office/drawing/2014/main" id="{EB9D3886-859C-4F41-85A1-87A1A03DA9CF}"/>
                    </a:ext>
                  </a:extLst>
                </p14:cNvPr>
                <p14:cNvContentPartPr/>
                <p14:nvPr/>
              </p14:nvContentPartPr>
              <p14:xfrm>
                <a:off x="4513395" y="2287435"/>
                <a:ext cx="66960" cy="119520"/>
              </p14:xfrm>
            </p:contentPart>
          </mc:Choice>
          <mc:Fallback xmlns="">
            <p:pic>
              <p:nvPicPr>
                <p:cNvPr id="41" name="Ink 40">
                  <a:extLst>
                    <a:ext uri="{FF2B5EF4-FFF2-40B4-BE49-F238E27FC236}">
                      <a16:creationId xmlns:a16="http://schemas.microsoft.com/office/drawing/2014/main" id="{EB9D3886-859C-4F41-85A1-87A1A03DA9CF}"/>
                    </a:ext>
                  </a:extLst>
                </p:cNvPr>
                <p:cNvPicPr/>
                <p:nvPr/>
              </p:nvPicPr>
              <p:blipFill>
                <a:blip r:embed="rId28"/>
                <a:stretch>
                  <a:fillRect/>
                </a:stretch>
              </p:blipFill>
              <p:spPr>
                <a:xfrm>
                  <a:off x="4497915" y="2271955"/>
                  <a:ext cx="97560" cy="150120"/>
                </a:xfrm>
                <a:prstGeom prst="rect">
                  <a:avLst/>
                </a:prstGeom>
              </p:spPr>
            </p:pic>
          </mc:Fallback>
        </mc:AlternateContent>
      </p:grpSp>
      <p:grpSp>
        <p:nvGrpSpPr>
          <p:cNvPr id="42" name="Group 41">
            <a:extLst>
              <a:ext uri="{FF2B5EF4-FFF2-40B4-BE49-F238E27FC236}">
                <a16:creationId xmlns:a16="http://schemas.microsoft.com/office/drawing/2014/main" id="{E2BAF095-B5CB-E247-91FD-9F8C33C69E2C}"/>
              </a:ext>
            </a:extLst>
          </p:cNvPr>
          <p:cNvGrpSpPr/>
          <p:nvPr/>
        </p:nvGrpSpPr>
        <p:grpSpPr>
          <a:xfrm>
            <a:off x="4224315" y="2579395"/>
            <a:ext cx="334800" cy="180000"/>
            <a:chOff x="4224315" y="2579395"/>
            <a:chExt cx="334800" cy="180000"/>
          </a:xfrm>
        </p:grpSpPr>
        <mc:AlternateContent xmlns:mc="http://schemas.openxmlformats.org/markup-compatibility/2006" xmlns:p14="http://schemas.microsoft.com/office/powerpoint/2010/main">
          <mc:Choice Requires="p14">
            <p:contentPart p14:bwMode="auto" r:id="rId29">
              <p14:nvContentPartPr>
                <p14:cNvPr id="43" name="Ink 42">
                  <a:extLst>
                    <a:ext uri="{FF2B5EF4-FFF2-40B4-BE49-F238E27FC236}">
                      <a16:creationId xmlns:a16="http://schemas.microsoft.com/office/drawing/2014/main" id="{ECAB39D1-F7DC-A641-B886-F58D8B3359DC}"/>
                    </a:ext>
                  </a:extLst>
                </p14:cNvPr>
                <p14:cNvContentPartPr/>
                <p14:nvPr/>
              </p14:nvContentPartPr>
              <p14:xfrm>
                <a:off x="4224315" y="2579395"/>
                <a:ext cx="74880" cy="133200"/>
              </p14:xfrm>
            </p:contentPart>
          </mc:Choice>
          <mc:Fallback xmlns="">
            <p:pic>
              <p:nvPicPr>
                <p:cNvPr id="43" name="Ink 42">
                  <a:extLst>
                    <a:ext uri="{FF2B5EF4-FFF2-40B4-BE49-F238E27FC236}">
                      <a16:creationId xmlns:a16="http://schemas.microsoft.com/office/drawing/2014/main" id="{ECAB39D1-F7DC-A641-B886-F58D8B3359DC}"/>
                    </a:ext>
                  </a:extLst>
                </p:cNvPr>
                <p:cNvPicPr/>
                <p:nvPr/>
              </p:nvPicPr>
              <p:blipFill>
                <a:blip r:embed="rId30"/>
                <a:stretch>
                  <a:fillRect/>
                </a:stretch>
              </p:blipFill>
              <p:spPr>
                <a:xfrm>
                  <a:off x="4208835" y="2563915"/>
                  <a:ext cx="10548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4" name="Ink 43">
                  <a:extLst>
                    <a:ext uri="{FF2B5EF4-FFF2-40B4-BE49-F238E27FC236}">
                      <a16:creationId xmlns:a16="http://schemas.microsoft.com/office/drawing/2014/main" id="{5BE89EB0-381D-F14C-990C-567DBB40B555}"/>
                    </a:ext>
                  </a:extLst>
                </p14:cNvPr>
                <p14:cNvContentPartPr/>
                <p14:nvPr/>
              </p14:nvContentPartPr>
              <p14:xfrm>
                <a:off x="4325115" y="2614315"/>
                <a:ext cx="43920" cy="79560"/>
              </p14:xfrm>
            </p:contentPart>
          </mc:Choice>
          <mc:Fallback xmlns="">
            <p:pic>
              <p:nvPicPr>
                <p:cNvPr id="44" name="Ink 43">
                  <a:extLst>
                    <a:ext uri="{FF2B5EF4-FFF2-40B4-BE49-F238E27FC236}">
                      <a16:creationId xmlns:a16="http://schemas.microsoft.com/office/drawing/2014/main" id="{5BE89EB0-381D-F14C-990C-567DBB40B555}"/>
                    </a:ext>
                  </a:extLst>
                </p:cNvPr>
                <p:cNvPicPr/>
                <p:nvPr/>
              </p:nvPicPr>
              <p:blipFill>
                <a:blip r:embed="rId32"/>
                <a:stretch>
                  <a:fillRect/>
                </a:stretch>
              </p:blipFill>
              <p:spPr>
                <a:xfrm>
                  <a:off x="4309635" y="2598835"/>
                  <a:ext cx="7452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5" name="Ink 44">
                  <a:extLst>
                    <a:ext uri="{FF2B5EF4-FFF2-40B4-BE49-F238E27FC236}">
                      <a16:creationId xmlns:a16="http://schemas.microsoft.com/office/drawing/2014/main" id="{E8A86FE5-2891-A84B-AC96-A03B059F31AE}"/>
                    </a:ext>
                  </a:extLst>
                </p14:cNvPr>
                <p14:cNvContentPartPr/>
                <p14:nvPr/>
              </p14:nvContentPartPr>
              <p14:xfrm>
                <a:off x="4385955" y="2621155"/>
                <a:ext cx="173160" cy="138240"/>
              </p14:xfrm>
            </p:contentPart>
          </mc:Choice>
          <mc:Fallback xmlns="">
            <p:pic>
              <p:nvPicPr>
                <p:cNvPr id="45" name="Ink 44">
                  <a:extLst>
                    <a:ext uri="{FF2B5EF4-FFF2-40B4-BE49-F238E27FC236}">
                      <a16:creationId xmlns:a16="http://schemas.microsoft.com/office/drawing/2014/main" id="{E8A86FE5-2891-A84B-AC96-A03B059F31AE}"/>
                    </a:ext>
                  </a:extLst>
                </p:cNvPr>
                <p:cNvPicPr/>
                <p:nvPr/>
              </p:nvPicPr>
              <p:blipFill>
                <a:blip r:embed="rId34"/>
                <a:stretch>
                  <a:fillRect/>
                </a:stretch>
              </p:blipFill>
              <p:spPr>
                <a:xfrm>
                  <a:off x="4370475" y="2605675"/>
                  <a:ext cx="203760" cy="168840"/>
                </a:xfrm>
                <a:prstGeom prst="rect">
                  <a:avLst/>
                </a:prstGeom>
              </p:spPr>
            </p:pic>
          </mc:Fallback>
        </mc:AlternateContent>
      </p:grpSp>
      <p:grpSp>
        <p:nvGrpSpPr>
          <p:cNvPr id="46" name="Group 45">
            <a:extLst>
              <a:ext uri="{FF2B5EF4-FFF2-40B4-BE49-F238E27FC236}">
                <a16:creationId xmlns:a16="http://schemas.microsoft.com/office/drawing/2014/main" id="{B70B2C45-2A63-454F-A10F-2AE519C26140}"/>
              </a:ext>
            </a:extLst>
          </p:cNvPr>
          <p:cNvGrpSpPr/>
          <p:nvPr/>
        </p:nvGrpSpPr>
        <p:grpSpPr>
          <a:xfrm>
            <a:off x="4173195" y="2887555"/>
            <a:ext cx="351360" cy="171000"/>
            <a:chOff x="4173195" y="2887555"/>
            <a:chExt cx="351360" cy="171000"/>
          </a:xfrm>
        </p:grpSpPr>
        <mc:AlternateContent xmlns:mc="http://schemas.openxmlformats.org/markup-compatibility/2006" xmlns:p14="http://schemas.microsoft.com/office/powerpoint/2010/main">
          <mc:Choice Requires="p14">
            <p:contentPart p14:bwMode="auto" r:id="rId35">
              <p14:nvContentPartPr>
                <p14:cNvPr id="47" name="Ink 46">
                  <a:extLst>
                    <a:ext uri="{FF2B5EF4-FFF2-40B4-BE49-F238E27FC236}">
                      <a16:creationId xmlns:a16="http://schemas.microsoft.com/office/drawing/2014/main" id="{6CBBCED2-BE06-1940-90F4-CAC7E9B0553C}"/>
                    </a:ext>
                  </a:extLst>
                </p14:cNvPr>
                <p14:cNvContentPartPr/>
                <p14:nvPr/>
              </p14:nvContentPartPr>
              <p14:xfrm>
                <a:off x="4173195" y="2923915"/>
                <a:ext cx="109800" cy="32040"/>
              </p14:xfrm>
            </p:contentPart>
          </mc:Choice>
          <mc:Fallback xmlns="">
            <p:pic>
              <p:nvPicPr>
                <p:cNvPr id="47" name="Ink 46">
                  <a:extLst>
                    <a:ext uri="{FF2B5EF4-FFF2-40B4-BE49-F238E27FC236}">
                      <a16:creationId xmlns:a16="http://schemas.microsoft.com/office/drawing/2014/main" id="{6CBBCED2-BE06-1940-90F4-CAC7E9B0553C}"/>
                    </a:ext>
                  </a:extLst>
                </p:cNvPr>
                <p:cNvPicPr/>
                <p:nvPr/>
              </p:nvPicPr>
              <p:blipFill>
                <a:blip r:embed="rId36"/>
                <a:stretch>
                  <a:fillRect/>
                </a:stretch>
              </p:blipFill>
              <p:spPr>
                <a:xfrm>
                  <a:off x="4157715" y="2908435"/>
                  <a:ext cx="14040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8" name="Ink 47">
                  <a:extLst>
                    <a:ext uri="{FF2B5EF4-FFF2-40B4-BE49-F238E27FC236}">
                      <a16:creationId xmlns:a16="http://schemas.microsoft.com/office/drawing/2014/main" id="{26FA7309-F106-4A4B-AE8A-AA41675BE6E5}"/>
                    </a:ext>
                  </a:extLst>
                </p14:cNvPr>
                <p14:cNvContentPartPr/>
                <p14:nvPr/>
              </p14:nvContentPartPr>
              <p14:xfrm>
                <a:off x="4227195" y="2896915"/>
                <a:ext cx="27360" cy="161640"/>
              </p14:xfrm>
            </p:contentPart>
          </mc:Choice>
          <mc:Fallback xmlns="">
            <p:pic>
              <p:nvPicPr>
                <p:cNvPr id="48" name="Ink 47">
                  <a:extLst>
                    <a:ext uri="{FF2B5EF4-FFF2-40B4-BE49-F238E27FC236}">
                      <a16:creationId xmlns:a16="http://schemas.microsoft.com/office/drawing/2014/main" id="{26FA7309-F106-4A4B-AE8A-AA41675BE6E5}"/>
                    </a:ext>
                  </a:extLst>
                </p:cNvPr>
                <p:cNvPicPr/>
                <p:nvPr/>
              </p:nvPicPr>
              <p:blipFill>
                <a:blip r:embed="rId38"/>
                <a:stretch>
                  <a:fillRect/>
                </a:stretch>
              </p:blipFill>
              <p:spPr>
                <a:xfrm>
                  <a:off x="4211715" y="2881435"/>
                  <a:ext cx="579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9" name="Ink 48">
                  <a:extLst>
                    <a:ext uri="{FF2B5EF4-FFF2-40B4-BE49-F238E27FC236}">
                      <a16:creationId xmlns:a16="http://schemas.microsoft.com/office/drawing/2014/main" id="{24B89DAB-FA71-6C41-87C9-6556DA9DD637}"/>
                    </a:ext>
                  </a:extLst>
                </p14:cNvPr>
                <p14:cNvContentPartPr/>
                <p14:nvPr/>
              </p14:nvContentPartPr>
              <p14:xfrm>
                <a:off x="4275075" y="2935075"/>
                <a:ext cx="187560" cy="87840"/>
              </p14:xfrm>
            </p:contentPart>
          </mc:Choice>
          <mc:Fallback xmlns="">
            <p:pic>
              <p:nvPicPr>
                <p:cNvPr id="49" name="Ink 48">
                  <a:extLst>
                    <a:ext uri="{FF2B5EF4-FFF2-40B4-BE49-F238E27FC236}">
                      <a16:creationId xmlns:a16="http://schemas.microsoft.com/office/drawing/2014/main" id="{24B89DAB-FA71-6C41-87C9-6556DA9DD637}"/>
                    </a:ext>
                  </a:extLst>
                </p:cNvPr>
                <p:cNvPicPr/>
                <p:nvPr/>
              </p:nvPicPr>
              <p:blipFill>
                <a:blip r:embed="rId40"/>
                <a:stretch>
                  <a:fillRect/>
                </a:stretch>
              </p:blipFill>
              <p:spPr>
                <a:xfrm>
                  <a:off x="4259625" y="2919531"/>
                  <a:ext cx="218101" cy="118566"/>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0" name="Ink 49">
                  <a:extLst>
                    <a:ext uri="{FF2B5EF4-FFF2-40B4-BE49-F238E27FC236}">
                      <a16:creationId xmlns:a16="http://schemas.microsoft.com/office/drawing/2014/main" id="{553D4ADB-65C3-C840-9FE2-0574FD5F8FEF}"/>
                    </a:ext>
                  </a:extLst>
                </p14:cNvPr>
                <p14:cNvContentPartPr/>
                <p14:nvPr/>
              </p14:nvContentPartPr>
              <p14:xfrm>
                <a:off x="4398915" y="2942995"/>
                <a:ext cx="44640" cy="74880"/>
              </p14:xfrm>
            </p:contentPart>
          </mc:Choice>
          <mc:Fallback xmlns="">
            <p:pic>
              <p:nvPicPr>
                <p:cNvPr id="50" name="Ink 49">
                  <a:extLst>
                    <a:ext uri="{FF2B5EF4-FFF2-40B4-BE49-F238E27FC236}">
                      <a16:creationId xmlns:a16="http://schemas.microsoft.com/office/drawing/2014/main" id="{553D4ADB-65C3-C840-9FE2-0574FD5F8FEF}"/>
                    </a:ext>
                  </a:extLst>
                </p:cNvPr>
                <p:cNvPicPr/>
                <p:nvPr/>
              </p:nvPicPr>
              <p:blipFill>
                <a:blip r:embed="rId42"/>
                <a:stretch>
                  <a:fillRect/>
                </a:stretch>
              </p:blipFill>
              <p:spPr>
                <a:xfrm>
                  <a:off x="4383559" y="2927515"/>
                  <a:ext cx="74995"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1" name="Ink 50">
                  <a:extLst>
                    <a:ext uri="{FF2B5EF4-FFF2-40B4-BE49-F238E27FC236}">
                      <a16:creationId xmlns:a16="http://schemas.microsoft.com/office/drawing/2014/main" id="{2756A603-B1AD-4640-AB77-3327624F7D48}"/>
                    </a:ext>
                  </a:extLst>
                </p14:cNvPr>
                <p14:cNvContentPartPr/>
                <p14:nvPr/>
              </p14:nvContentPartPr>
              <p14:xfrm>
                <a:off x="4451115" y="2931835"/>
                <a:ext cx="73440" cy="11520"/>
              </p14:xfrm>
            </p:contentPart>
          </mc:Choice>
          <mc:Fallback xmlns="">
            <p:pic>
              <p:nvPicPr>
                <p:cNvPr id="51" name="Ink 50">
                  <a:extLst>
                    <a:ext uri="{FF2B5EF4-FFF2-40B4-BE49-F238E27FC236}">
                      <a16:creationId xmlns:a16="http://schemas.microsoft.com/office/drawing/2014/main" id="{2756A603-B1AD-4640-AB77-3327624F7D48}"/>
                    </a:ext>
                  </a:extLst>
                </p:cNvPr>
                <p:cNvPicPr/>
                <p:nvPr/>
              </p:nvPicPr>
              <p:blipFill>
                <a:blip r:embed="rId44"/>
                <a:stretch>
                  <a:fillRect/>
                </a:stretch>
              </p:blipFill>
              <p:spPr>
                <a:xfrm>
                  <a:off x="4435635" y="2916355"/>
                  <a:ext cx="1040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2" name="Ink 51">
                  <a:extLst>
                    <a:ext uri="{FF2B5EF4-FFF2-40B4-BE49-F238E27FC236}">
                      <a16:creationId xmlns:a16="http://schemas.microsoft.com/office/drawing/2014/main" id="{FF2392F7-7A93-7644-80BE-00BEE67C9B9F}"/>
                    </a:ext>
                  </a:extLst>
                </p14:cNvPr>
                <p14:cNvContentPartPr/>
                <p14:nvPr/>
              </p14:nvContentPartPr>
              <p14:xfrm>
                <a:off x="4495755" y="2887555"/>
                <a:ext cx="24120" cy="146520"/>
              </p14:xfrm>
            </p:contentPart>
          </mc:Choice>
          <mc:Fallback xmlns="">
            <p:pic>
              <p:nvPicPr>
                <p:cNvPr id="52" name="Ink 51">
                  <a:extLst>
                    <a:ext uri="{FF2B5EF4-FFF2-40B4-BE49-F238E27FC236}">
                      <a16:creationId xmlns:a16="http://schemas.microsoft.com/office/drawing/2014/main" id="{FF2392F7-7A93-7644-80BE-00BEE67C9B9F}"/>
                    </a:ext>
                  </a:extLst>
                </p:cNvPr>
                <p:cNvPicPr/>
                <p:nvPr/>
              </p:nvPicPr>
              <p:blipFill>
                <a:blip r:embed="rId46"/>
                <a:stretch>
                  <a:fillRect/>
                </a:stretch>
              </p:blipFill>
              <p:spPr>
                <a:xfrm>
                  <a:off x="4480275" y="2872075"/>
                  <a:ext cx="54720" cy="177120"/>
                </a:xfrm>
                <a:prstGeom prst="rect">
                  <a:avLst/>
                </a:prstGeom>
              </p:spPr>
            </p:pic>
          </mc:Fallback>
        </mc:AlternateContent>
      </p:grpSp>
    </p:spTree>
    <p:extLst>
      <p:ext uri="{BB962C8B-B14F-4D97-AF65-F5344CB8AC3E}">
        <p14:creationId xmlns:p14="http://schemas.microsoft.com/office/powerpoint/2010/main" val="3438513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545D-AFEF-3E4E-8AE1-48AFE0906CD5}"/>
              </a:ext>
            </a:extLst>
          </p:cNvPr>
          <p:cNvSpPr>
            <a:spLocks noGrp="1"/>
          </p:cNvSpPr>
          <p:nvPr>
            <p:ph type="title"/>
          </p:nvPr>
        </p:nvSpPr>
        <p:spPr/>
        <p:txBody>
          <a:bodyPr>
            <a:normAutofit fontScale="90000"/>
          </a:bodyPr>
          <a:lstStyle/>
          <a:p>
            <a:r>
              <a:rPr lang="en-US"/>
              <a:t>Q3c</a:t>
            </a:r>
          </a:p>
        </p:txBody>
      </p:sp>
      <p:sp>
        <p:nvSpPr>
          <p:cNvPr id="3" name="Text Placeholder 2">
            <a:extLst>
              <a:ext uri="{FF2B5EF4-FFF2-40B4-BE49-F238E27FC236}">
                <a16:creationId xmlns:a16="http://schemas.microsoft.com/office/drawing/2014/main" id="{AE6CA025-348F-AB4E-8BA1-AFB2C8B39976}"/>
              </a:ext>
            </a:extLst>
          </p:cNvPr>
          <p:cNvSpPr>
            <a:spLocks noGrp="1"/>
          </p:cNvSpPr>
          <p:nvPr>
            <p:ph type="body" idx="1"/>
          </p:nvPr>
        </p:nvSpPr>
        <p:spPr>
          <a:xfrm>
            <a:off x="729450" y="1460025"/>
            <a:ext cx="3526666" cy="2880000"/>
          </a:xfrm>
        </p:spPr>
        <p:txBody>
          <a:bodyPr>
            <a:normAutofit/>
          </a:bodyPr>
          <a:lstStyle/>
          <a:p>
            <a:pPr marL="146050" indent="0">
              <a:buNone/>
            </a:pPr>
            <a:r>
              <a:rPr lang="en-SG" b="1"/>
              <a:t>Do we need caching mechanism like TLB in this machine? Briefly explain. </a:t>
            </a:r>
          </a:p>
        </p:txBody>
      </p:sp>
      <p:pic>
        <p:nvPicPr>
          <p:cNvPr id="4" name="Picture 3">
            <a:extLst>
              <a:ext uri="{FF2B5EF4-FFF2-40B4-BE49-F238E27FC236}">
                <a16:creationId xmlns:a16="http://schemas.microsoft.com/office/drawing/2014/main" id="{8518C8DF-27FB-5E42-9450-B0BE5207650E}"/>
              </a:ext>
            </a:extLst>
          </p:cNvPr>
          <p:cNvPicPr>
            <a:picLocks noChangeAspect="1"/>
          </p:cNvPicPr>
          <p:nvPr/>
        </p:nvPicPr>
        <p:blipFill>
          <a:blip r:embed="rId2"/>
          <a:stretch>
            <a:fillRect/>
          </a:stretch>
        </p:blipFill>
        <p:spPr>
          <a:xfrm>
            <a:off x="4256116" y="44681"/>
            <a:ext cx="4887884" cy="4329819"/>
          </a:xfrm>
          <a:prstGeom prst="rect">
            <a:avLst/>
          </a:prstGeom>
        </p:spPr>
      </p:pic>
      <p:grpSp>
        <p:nvGrpSpPr>
          <p:cNvPr id="27" name="Group 26">
            <a:extLst>
              <a:ext uri="{FF2B5EF4-FFF2-40B4-BE49-F238E27FC236}">
                <a16:creationId xmlns:a16="http://schemas.microsoft.com/office/drawing/2014/main" id="{6702FB44-F72F-0E42-BF86-FB63675BEDFC}"/>
              </a:ext>
            </a:extLst>
          </p:cNvPr>
          <p:cNvGrpSpPr/>
          <p:nvPr/>
        </p:nvGrpSpPr>
        <p:grpSpPr>
          <a:xfrm>
            <a:off x="4225755" y="1983955"/>
            <a:ext cx="346320" cy="141840"/>
            <a:chOff x="4225755" y="1983955"/>
            <a:chExt cx="346320" cy="141840"/>
          </a:xfrm>
        </p:grpSpPr>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B17BF09C-CF3A-574B-A4DB-00746E2603A6}"/>
                    </a:ext>
                  </a:extLst>
                </p14:cNvPr>
                <p14:cNvContentPartPr/>
                <p14:nvPr/>
              </p14:nvContentPartPr>
              <p14:xfrm>
                <a:off x="4225755" y="2023915"/>
                <a:ext cx="35280" cy="66960"/>
              </p14:xfrm>
            </p:contentPart>
          </mc:Choice>
          <mc:Fallback xmlns="">
            <p:pic>
              <p:nvPicPr>
                <p:cNvPr id="28" name="Ink 27">
                  <a:extLst>
                    <a:ext uri="{FF2B5EF4-FFF2-40B4-BE49-F238E27FC236}">
                      <a16:creationId xmlns:a16="http://schemas.microsoft.com/office/drawing/2014/main" id="{B17BF09C-CF3A-574B-A4DB-00746E2603A6}"/>
                    </a:ext>
                  </a:extLst>
                </p:cNvPr>
                <p:cNvPicPr/>
                <p:nvPr/>
              </p:nvPicPr>
              <p:blipFill>
                <a:blip r:embed="rId4"/>
                <a:stretch>
                  <a:fillRect/>
                </a:stretch>
              </p:blipFill>
              <p:spPr>
                <a:xfrm>
                  <a:off x="4210115" y="2008518"/>
                  <a:ext cx="66195" cy="9739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C09AB5DF-A3B1-8A42-9E61-62FA6E0EB59C}"/>
                    </a:ext>
                  </a:extLst>
                </p14:cNvPr>
                <p14:cNvContentPartPr/>
                <p14:nvPr/>
              </p14:nvContentPartPr>
              <p14:xfrm>
                <a:off x="4263915" y="2022475"/>
                <a:ext cx="49680" cy="6840"/>
              </p14:xfrm>
            </p:contentPart>
          </mc:Choice>
          <mc:Fallback xmlns="">
            <p:pic>
              <p:nvPicPr>
                <p:cNvPr id="29" name="Ink 28">
                  <a:extLst>
                    <a:ext uri="{FF2B5EF4-FFF2-40B4-BE49-F238E27FC236}">
                      <a16:creationId xmlns:a16="http://schemas.microsoft.com/office/drawing/2014/main" id="{C09AB5DF-A3B1-8A42-9E61-62FA6E0EB59C}"/>
                    </a:ext>
                  </a:extLst>
                </p:cNvPr>
                <p:cNvPicPr/>
                <p:nvPr/>
              </p:nvPicPr>
              <p:blipFill>
                <a:blip r:embed="rId6"/>
                <a:stretch>
                  <a:fillRect/>
                </a:stretch>
              </p:blipFill>
              <p:spPr>
                <a:xfrm>
                  <a:off x="4248435" y="2006995"/>
                  <a:ext cx="80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59020D6-FDB2-994F-8F65-7A8619D0B84D}"/>
                    </a:ext>
                  </a:extLst>
                </p14:cNvPr>
                <p14:cNvContentPartPr/>
                <p14:nvPr/>
              </p14:nvContentPartPr>
              <p14:xfrm>
                <a:off x="4292355" y="1995475"/>
                <a:ext cx="18000" cy="109800"/>
              </p14:xfrm>
            </p:contentPart>
          </mc:Choice>
          <mc:Fallback xmlns="">
            <p:pic>
              <p:nvPicPr>
                <p:cNvPr id="30" name="Ink 29">
                  <a:extLst>
                    <a:ext uri="{FF2B5EF4-FFF2-40B4-BE49-F238E27FC236}">
                      <a16:creationId xmlns:a16="http://schemas.microsoft.com/office/drawing/2014/main" id="{F59020D6-FDB2-994F-8F65-7A8619D0B84D}"/>
                    </a:ext>
                  </a:extLst>
                </p:cNvPr>
                <p:cNvPicPr/>
                <p:nvPr/>
              </p:nvPicPr>
              <p:blipFill>
                <a:blip r:embed="rId8"/>
                <a:stretch>
                  <a:fillRect/>
                </a:stretch>
              </p:blipFill>
              <p:spPr>
                <a:xfrm>
                  <a:off x="4276559" y="1979995"/>
                  <a:ext cx="49224"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1" name="Ink 30">
                  <a:extLst>
                    <a:ext uri="{FF2B5EF4-FFF2-40B4-BE49-F238E27FC236}">
                      <a16:creationId xmlns:a16="http://schemas.microsoft.com/office/drawing/2014/main" id="{BEAC0B88-54DD-A446-AB7C-2CED5876B897}"/>
                    </a:ext>
                  </a:extLst>
                </p14:cNvPr>
                <p14:cNvContentPartPr/>
                <p14:nvPr/>
              </p14:nvContentPartPr>
              <p14:xfrm>
                <a:off x="4292355" y="1987195"/>
                <a:ext cx="360" cy="9720"/>
              </p14:xfrm>
            </p:contentPart>
          </mc:Choice>
          <mc:Fallback xmlns="">
            <p:pic>
              <p:nvPicPr>
                <p:cNvPr id="31" name="Ink 30">
                  <a:extLst>
                    <a:ext uri="{FF2B5EF4-FFF2-40B4-BE49-F238E27FC236}">
                      <a16:creationId xmlns:a16="http://schemas.microsoft.com/office/drawing/2014/main" id="{BEAC0B88-54DD-A446-AB7C-2CED5876B897}"/>
                    </a:ext>
                  </a:extLst>
                </p:cNvPr>
                <p:cNvPicPr/>
                <p:nvPr/>
              </p:nvPicPr>
              <p:blipFill>
                <a:blip r:embed="rId10"/>
                <a:stretch>
                  <a:fillRect/>
                </a:stretch>
              </p:blipFill>
              <p:spPr>
                <a:xfrm>
                  <a:off x="4276875" y="1971715"/>
                  <a:ext cx="309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Ink 31">
                  <a:extLst>
                    <a:ext uri="{FF2B5EF4-FFF2-40B4-BE49-F238E27FC236}">
                      <a16:creationId xmlns:a16="http://schemas.microsoft.com/office/drawing/2014/main" id="{1D6B2E6F-3478-1C45-872B-C946A289B05D}"/>
                    </a:ext>
                  </a:extLst>
                </p14:cNvPr>
                <p14:cNvContentPartPr/>
                <p14:nvPr/>
              </p14:nvContentPartPr>
              <p14:xfrm>
                <a:off x="4341675" y="2019235"/>
                <a:ext cx="66960" cy="73440"/>
              </p14:xfrm>
            </p:contentPart>
          </mc:Choice>
          <mc:Fallback xmlns="">
            <p:pic>
              <p:nvPicPr>
                <p:cNvPr id="32" name="Ink 31">
                  <a:extLst>
                    <a:ext uri="{FF2B5EF4-FFF2-40B4-BE49-F238E27FC236}">
                      <a16:creationId xmlns:a16="http://schemas.microsoft.com/office/drawing/2014/main" id="{1D6B2E6F-3478-1C45-872B-C946A289B05D}"/>
                    </a:ext>
                  </a:extLst>
                </p:cNvPr>
                <p:cNvPicPr/>
                <p:nvPr/>
              </p:nvPicPr>
              <p:blipFill>
                <a:blip r:embed="rId12"/>
                <a:stretch>
                  <a:fillRect/>
                </a:stretch>
              </p:blipFill>
              <p:spPr>
                <a:xfrm>
                  <a:off x="4326278" y="2003755"/>
                  <a:ext cx="97396"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3" name="Ink 32">
                  <a:extLst>
                    <a:ext uri="{FF2B5EF4-FFF2-40B4-BE49-F238E27FC236}">
                      <a16:creationId xmlns:a16="http://schemas.microsoft.com/office/drawing/2014/main" id="{88B81C0D-8EC0-F64A-8F6F-DE9F610FA2CC}"/>
                    </a:ext>
                  </a:extLst>
                </p14:cNvPr>
                <p14:cNvContentPartPr/>
                <p14:nvPr/>
              </p14:nvContentPartPr>
              <p14:xfrm>
                <a:off x="4422675" y="2022475"/>
                <a:ext cx="52920" cy="60840"/>
              </p14:xfrm>
            </p:contentPart>
          </mc:Choice>
          <mc:Fallback xmlns="">
            <p:pic>
              <p:nvPicPr>
                <p:cNvPr id="33" name="Ink 32">
                  <a:extLst>
                    <a:ext uri="{FF2B5EF4-FFF2-40B4-BE49-F238E27FC236}">
                      <a16:creationId xmlns:a16="http://schemas.microsoft.com/office/drawing/2014/main" id="{88B81C0D-8EC0-F64A-8F6F-DE9F610FA2CC}"/>
                    </a:ext>
                  </a:extLst>
                </p:cNvPr>
                <p:cNvPicPr/>
                <p:nvPr/>
              </p:nvPicPr>
              <p:blipFill>
                <a:blip r:embed="rId14"/>
                <a:stretch>
                  <a:fillRect/>
                </a:stretch>
              </p:blipFill>
              <p:spPr>
                <a:xfrm>
                  <a:off x="4407195" y="2006995"/>
                  <a:ext cx="835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Ink 33">
                  <a:extLst>
                    <a:ext uri="{FF2B5EF4-FFF2-40B4-BE49-F238E27FC236}">
                      <a16:creationId xmlns:a16="http://schemas.microsoft.com/office/drawing/2014/main" id="{E9ED3A98-7EE7-D644-89B1-BC8E9517EB7E}"/>
                    </a:ext>
                  </a:extLst>
                </p14:cNvPr>
                <p14:cNvContentPartPr/>
                <p14:nvPr/>
              </p14:nvContentPartPr>
              <p14:xfrm>
                <a:off x="4487835" y="1983955"/>
                <a:ext cx="28800" cy="141840"/>
              </p14:xfrm>
            </p:contentPart>
          </mc:Choice>
          <mc:Fallback xmlns="">
            <p:pic>
              <p:nvPicPr>
                <p:cNvPr id="34" name="Ink 33">
                  <a:extLst>
                    <a:ext uri="{FF2B5EF4-FFF2-40B4-BE49-F238E27FC236}">
                      <a16:creationId xmlns:a16="http://schemas.microsoft.com/office/drawing/2014/main" id="{E9ED3A98-7EE7-D644-89B1-BC8E9517EB7E}"/>
                    </a:ext>
                  </a:extLst>
                </p:cNvPr>
                <p:cNvPicPr/>
                <p:nvPr/>
              </p:nvPicPr>
              <p:blipFill>
                <a:blip r:embed="rId16"/>
                <a:stretch>
                  <a:fillRect/>
                </a:stretch>
              </p:blipFill>
              <p:spPr>
                <a:xfrm>
                  <a:off x="4472355" y="1968514"/>
                  <a:ext cx="59400" cy="17236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5" name="Ink 34">
                  <a:extLst>
                    <a:ext uri="{FF2B5EF4-FFF2-40B4-BE49-F238E27FC236}">
                      <a16:creationId xmlns:a16="http://schemas.microsoft.com/office/drawing/2014/main" id="{6EB906C1-1782-D846-A677-92EEFB52DC18}"/>
                    </a:ext>
                  </a:extLst>
                </p14:cNvPr>
                <p14:cNvContentPartPr/>
                <p14:nvPr/>
              </p14:nvContentPartPr>
              <p14:xfrm>
                <a:off x="4505115" y="2020675"/>
                <a:ext cx="66960" cy="55800"/>
              </p14:xfrm>
            </p:contentPart>
          </mc:Choice>
          <mc:Fallback xmlns="">
            <p:pic>
              <p:nvPicPr>
                <p:cNvPr id="35" name="Ink 34">
                  <a:extLst>
                    <a:ext uri="{FF2B5EF4-FFF2-40B4-BE49-F238E27FC236}">
                      <a16:creationId xmlns:a16="http://schemas.microsoft.com/office/drawing/2014/main" id="{6EB906C1-1782-D846-A677-92EEFB52DC18}"/>
                    </a:ext>
                  </a:extLst>
                </p:cNvPr>
                <p:cNvPicPr/>
                <p:nvPr/>
              </p:nvPicPr>
              <p:blipFill>
                <a:blip r:embed="rId18"/>
                <a:stretch>
                  <a:fillRect/>
                </a:stretch>
              </p:blipFill>
              <p:spPr>
                <a:xfrm>
                  <a:off x="4489635" y="2005195"/>
                  <a:ext cx="97560" cy="86400"/>
                </a:xfrm>
                <a:prstGeom prst="rect">
                  <a:avLst/>
                </a:prstGeom>
              </p:spPr>
            </p:pic>
          </mc:Fallback>
        </mc:AlternateContent>
      </p:grpSp>
      <p:grpSp>
        <p:nvGrpSpPr>
          <p:cNvPr id="36" name="Group 35">
            <a:extLst>
              <a:ext uri="{FF2B5EF4-FFF2-40B4-BE49-F238E27FC236}">
                <a16:creationId xmlns:a16="http://schemas.microsoft.com/office/drawing/2014/main" id="{F79511C1-5171-4742-B3CA-4EC94C7BA180}"/>
              </a:ext>
            </a:extLst>
          </p:cNvPr>
          <p:cNvGrpSpPr/>
          <p:nvPr/>
        </p:nvGrpSpPr>
        <p:grpSpPr>
          <a:xfrm>
            <a:off x="4255995" y="2234875"/>
            <a:ext cx="324360" cy="172080"/>
            <a:chOff x="4255995" y="2234875"/>
            <a:chExt cx="324360" cy="172080"/>
          </a:xfrm>
        </p:grpSpPr>
        <mc:AlternateContent xmlns:mc="http://schemas.openxmlformats.org/markup-compatibility/2006" xmlns:p14="http://schemas.microsoft.com/office/powerpoint/2010/main">
          <mc:Choice Requires="p14">
            <p:contentPart p14:bwMode="auto" r:id="rId19">
              <p14:nvContentPartPr>
                <p14:cNvPr id="37" name="Ink 36">
                  <a:extLst>
                    <a:ext uri="{FF2B5EF4-FFF2-40B4-BE49-F238E27FC236}">
                      <a16:creationId xmlns:a16="http://schemas.microsoft.com/office/drawing/2014/main" id="{4B83CA30-258C-8A44-9E3A-F8B97D7DDAEC}"/>
                    </a:ext>
                  </a:extLst>
                </p14:cNvPr>
                <p14:cNvContentPartPr/>
                <p14:nvPr/>
              </p14:nvContentPartPr>
              <p14:xfrm>
                <a:off x="4255995" y="2234875"/>
                <a:ext cx="87840" cy="159120"/>
              </p14:xfrm>
            </p:contentPart>
          </mc:Choice>
          <mc:Fallback xmlns="">
            <p:pic>
              <p:nvPicPr>
                <p:cNvPr id="37" name="Ink 36">
                  <a:extLst>
                    <a:ext uri="{FF2B5EF4-FFF2-40B4-BE49-F238E27FC236}">
                      <a16:creationId xmlns:a16="http://schemas.microsoft.com/office/drawing/2014/main" id="{4B83CA30-258C-8A44-9E3A-F8B97D7DDAEC}"/>
                    </a:ext>
                  </a:extLst>
                </p:cNvPr>
                <p:cNvPicPr/>
                <p:nvPr/>
              </p:nvPicPr>
              <p:blipFill>
                <a:blip r:embed="rId20"/>
                <a:stretch>
                  <a:fillRect/>
                </a:stretch>
              </p:blipFill>
              <p:spPr>
                <a:xfrm>
                  <a:off x="4240515" y="2219395"/>
                  <a:ext cx="1184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8" name="Ink 37">
                  <a:extLst>
                    <a:ext uri="{FF2B5EF4-FFF2-40B4-BE49-F238E27FC236}">
                      <a16:creationId xmlns:a16="http://schemas.microsoft.com/office/drawing/2014/main" id="{06F62F2F-7E45-BD4C-A05E-9B743C8B3EC6}"/>
                    </a:ext>
                  </a:extLst>
                </p14:cNvPr>
                <p14:cNvContentPartPr/>
                <p14:nvPr/>
              </p14:nvContentPartPr>
              <p14:xfrm>
                <a:off x="4371915" y="2293915"/>
                <a:ext cx="82800" cy="79560"/>
              </p14:xfrm>
            </p:contentPart>
          </mc:Choice>
          <mc:Fallback xmlns="">
            <p:pic>
              <p:nvPicPr>
                <p:cNvPr id="38" name="Ink 37">
                  <a:extLst>
                    <a:ext uri="{FF2B5EF4-FFF2-40B4-BE49-F238E27FC236}">
                      <a16:creationId xmlns:a16="http://schemas.microsoft.com/office/drawing/2014/main" id="{06F62F2F-7E45-BD4C-A05E-9B743C8B3EC6}"/>
                    </a:ext>
                  </a:extLst>
                </p:cNvPr>
                <p:cNvPicPr/>
                <p:nvPr/>
              </p:nvPicPr>
              <p:blipFill>
                <a:blip r:embed="rId22"/>
                <a:stretch>
                  <a:fillRect/>
                </a:stretch>
              </p:blipFill>
              <p:spPr>
                <a:xfrm>
                  <a:off x="4356435" y="2278365"/>
                  <a:ext cx="113400" cy="11029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9" name="Ink 38">
                  <a:extLst>
                    <a:ext uri="{FF2B5EF4-FFF2-40B4-BE49-F238E27FC236}">
                      <a16:creationId xmlns:a16="http://schemas.microsoft.com/office/drawing/2014/main" id="{13BF588D-4056-8542-96B9-BE579ABB40E4}"/>
                    </a:ext>
                  </a:extLst>
                </p14:cNvPr>
                <p14:cNvContentPartPr/>
                <p14:nvPr/>
              </p14:nvContentPartPr>
              <p14:xfrm>
                <a:off x="4459035" y="2292115"/>
                <a:ext cx="49680" cy="8280"/>
              </p14:xfrm>
            </p:contentPart>
          </mc:Choice>
          <mc:Fallback xmlns="">
            <p:pic>
              <p:nvPicPr>
                <p:cNvPr id="39" name="Ink 38">
                  <a:extLst>
                    <a:ext uri="{FF2B5EF4-FFF2-40B4-BE49-F238E27FC236}">
                      <a16:creationId xmlns:a16="http://schemas.microsoft.com/office/drawing/2014/main" id="{13BF588D-4056-8542-96B9-BE579ABB40E4}"/>
                    </a:ext>
                  </a:extLst>
                </p:cNvPr>
                <p:cNvPicPr/>
                <p:nvPr/>
              </p:nvPicPr>
              <p:blipFill>
                <a:blip r:embed="rId24"/>
                <a:stretch>
                  <a:fillRect/>
                </a:stretch>
              </p:blipFill>
              <p:spPr>
                <a:xfrm>
                  <a:off x="4443442" y="2276635"/>
                  <a:ext cx="80503"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0" name="Ink 39">
                  <a:extLst>
                    <a:ext uri="{FF2B5EF4-FFF2-40B4-BE49-F238E27FC236}">
                      <a16:creationId xmlns:a16="http://schemas.microsoft.com/office/drawing/2014/main" id="{5F377DE8-1A22-E74C-98D7-D8F314D1B848}"/>
                    </a:ext>
                  </a:extLst>
                </p14:cNvPr>
                <p14:cNvContentPartPr/>
                <p14:nvPr/>
              </p14:nvContentPartPr>
              <p14:xfrm>
                <a:off x="4482795" y="2268355"/>
                <a:ext cx="6840" cy="101880"/>
              </p14:xfrm>
            </p:contentPart>
          </mc:Choice>
          <mc:Fallback xmlns="">
            <p:pic>
              <p:nvPicPr>
                <p:cNvPr id="40" name="Ink 39">
                  <a:extLst>
                    <a:ext uri="{FF2B5EF4-FFF2-40B4-BE49-F238E27FC236}">
                      <a16:creationId xmlns:a16="http://schemas.microsoft.com/office/drawing/2014/main" id="{5F377DE8-1A22-E74C-98D7-D8F314D1B848}"/>
                    </a:ext>
                  </a:extLst>
                </p:cNvPr>
                <p:cNvPicPr/>
                <p:nvPr/>
              </p:nvPicPr>
              <p:blipFill>
                <a:blip r:embed="rId26"/>
                <a:stretch>
                  <a:fillRect/>
                </a:stretch>
              </p:blipFill>
              <p:spPr>
                <a:xfrm>
                  <a:off x="4466455" y="2252875"/>
                  <a:ext cx="391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1" name="Ink 40">
                  <a:extLst>
                    <a:ext uri="{FF2B5EF4-FFF2-40B4-BE49-F238E27FC236}">
                      <a16:creationId xmlns:a16="http://schemas.microsoft.com/office/drawing/2014/main" id="{EABD4BCF-09EA-2D48-8592-77A3802A8527}"/>
                    </a:ext>
                  </a:extLst>
                </p14:cNvPr>
                <p14:cNvContentPartPr/>
                <p14:nvPr/>
              </p14:nvContentPartPr>
              <p14:xfrm>
                <a:off x="4513395" y="2287435"/>
                <a:ext cx="66960" cy="119520"/>
              </p14:xfrm>
            </p:contentPart>
          </mc:Choice>
          <mc:Fallback xmlns="">
            <p:pic>
              <p:nvPicPr>
                <p:cNvPr id="41" name="Ink 40">
                  <a:extLst>
                    <a:ext uri="{FF2B5EF4-FFF2-40B4-BE49-F238E27FC236}">
                      <a16:creationId xmlns:a16="http://schemas.microsoft.com/office/drawing/2014/main" id="{EABD4BCF-09EA-2D48-8592-77A3802A8527}"/>
                    </a:ext>
                  </a:extLst>
                </p:cNvPr>
                <p:cNvPicPr/>
                <p:nvPr/>
              </p:nvPicPr>
              <p:blipFill>
                <a:blip r:embed="rId28"/>
                <a:stretch>
                  <a:fillRect/>
                </a:stretch>
              </p:blipFill>
              <p:spPr>
                <a:xfrm>
                  <a:off x="4497915" y="2271955"/>
                  <a:ext cx="97560" cy="150120"/>
                </a:xfrm>
                <a:prstGeom prst="rect">
                  <a:avLst/>
                </a:prstGeom>
              </p:spPr>
            </p:pic>
          </mc:Fallback>
        </mc:AlternateContent>
      </p:grpSp>
      <p:grpSp>
        <p:nvGrpSpPr>
          <p:cNvPr id="42" name="Group 41">
            <a:extLst>
              <a:ext uri="{FF2B5EF4-FFF2-40B4-BE49-F238E27FC236}">
                <a16:creationId xmlns:a16="http://schemas.microsoft.com/office/drawing/2014/main" id="{F5D24518-E774-BA41-A758-36C00882E1E7}"/>
              </a:ext>
            </a:extLst>
          </p:cNvPr>
          <p:cNvGrpSpPr/>
          <p:nvPr/>
        </p:nvGrpSpPr>
        <p:grpSpPr>
          <a:xfrm>
            <a:off x="4224315" y="2579395"/>
            <a:ext cx="334800" cy="180000"/>
            <a:chOff x="4224315" y="2579395"/>
            <a:chExt cx="334800" cy="180000"/>
          </a:xfrm>
        </p:grpSpPr>
        <mc:AlternateContent xmlns:mc="http://schemas.openxmlformats.org/markup-compatibility/2006" xmlns:p14="http://schemas.microsoft.com/office/powerpoint/2010/main">
          <mc:Choice Requires="p14">
            <p:contentPart p14:bwMode="auto" r:id="rId29">
              <p14:nvContentPartPr>
                <p14:cNvPr id="43" name="Ink 42">
                  <a:extLst>
                    <a:ext uri="{FF2B5EF4-FFF2-40B4-BE49-F238E27FC236}">
                      <a16:creationId xmlns:a16="http://schemas.microsoft.com/office/drawing/2014/main" id="{BEB77547-C98E-184C-9758-0964BC30A983}"/>
                    </a:ext>
                  </a:extLst>
                </p14:cNvPr>
                <p14:cNvContentPartPr/>
                <p14:nvPr/>
              </p14:nvContentPartPr>
              <p14:xfrm>
                <a:off x="4224315" y="2579395"/>
                <a:ext cx="74880" cy="133200"/>
              </p14:xfrm>
            </p:contentPart>
          </mc:Choice>
          <mc:Fallback xmlns="">
            <p:pic>
              <p:nvPicPr>
                <p:cNvPr id="43" name="Ink 42">
                  <a:extLst>
                    <a:ext uri="{FF2B5EF4-FFF2-40B4-BE49-F238E27FC236}">
                      <a16:creationId xmlns:a16="http://schemas.microsoft.com/office/drawing/2014/main" id="{BEB77547-C98E-184C-9758-0964BC30A983}"/>
                    </a:ext>
                  </a:extLst>
                </p:cNvPr>
                <p:cNvPicPr/>
                <p:nvPr/>
              </p:nvPicPr>
              <p:blipFill>
                <a:blip r:embed="rId30"/>
                <a:stretch>
                  <a:fillRect/>
                </a:stretch>
              </p:blipFill>
              <p:spPr>
                <a:xfrm>
                  <a:off x="4208835" y="2563915"/>
                  <a:ext cx="10548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4" name="Ink 43">
                  <a:extLst>
                    <a:ext uri="{FF2B5EF4-FFF2-40B4-BE49-F238E27FC236}">
                      <a16:creationId xmlns:a16="http://schemas.microsoft.com/office/drawing/2014/main" id="{D8CF584B-D981-164B-94E8-59EA62F6B176}"/>
                    </a:ext>
                  </a:extLst>
                </p14:cNvPr>
                <p14:cNvContentPartPr/>
                <p14:nvPr/>
              </p14:nvContentPartPr>
              <p14:xfrm>
                <a:off x="4325115" y="2614315"/>
                <a:ext cx="43920" cy="79560"/>
              </p14:xfrm>
            </p:contentPart>
          </mc:Choice>
          <mc:Fallback xmlns="">
            <p:pic>
              <p:nvPicPr>
                <p:cNvPr id="44" name="Ink 43">
                  <a:extLst>
                    <a:ext uri="{FF2B5EF4-FFF2-40B4-BE49-F238E27FC236}">
                      <a16:creationId xmlns:a16="http://schemas.microsoft.com/office/drawing/2014/main" id="{D8CF584B-D981-164B-94E8-59EA62F6B176}"/>
                    </a:ext>
                  </a:extLst>
                </p:cNvPr>
                <p:cNvPicPr/>
                <p:nvPr/>
              </p:nvPicPr>
              <p:blipFill>
                <a:blip r:embed="rId32"/>
                <a:stretch>
                  <a:fillRect/>
                </a:stretch>
              </p:blipFill>
              <p:spPr>
                <a:xfrm>
                  <a:off x="4309635" y="2598835"/>
                  <a:ext cx="7452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5" name="Ink 44">
                  <a:extLst>
                    <a:ext uri="{FF2B5EF4-FFF2-40B4-BE49-F238E27FC236}">
                      <a16:creationId xmlns:a16="http://schemas.microsoft.com/office/drawing/2014/main" id="{97813AEF-AE0B-2349-964C-0FBFF6C2FF2B}"/>
                    </a:ext>
                  </a:extLst>
                </p14:cNvPr>
                <p14:cNvContentPartPr/>
                <p14:nvPr/>
              </p14:nvContentPartPr>
              <p14:xfrm>
                <a:off x="4385955" y="2621155"/>
                <a:ext cx="173160" cy="138240"/>
              </p14:xfrm>
            </p:contentPart>
          </mc:Choice>
          <mc:Fallback xmlns="">
            <p:pic>
              <p:nvPicPr>
                <p:cNvPr id="45" name="Ink 44">
                  <a:extLst>
                    <a:ext uri="{FF2B5EF4-FFF2-40B4-BE49-F238E27FC236}">
                      <a16:creationId xmlns:a16="http://schemas.microsoft.com/office/drawing/2014/main" id="{97813AEF-AE0B-2349-964C-0FBFF6C2FF2B}"/>
                    </a:ext>
                  </a:extLst>
                </p:cNvPr>
                <p:cNvPicPr/>
                <p:nvPr/>
              </p:nvPicPr>
              <p:blipFill>
                <a:blip r:embed="rId34"/>
                <a:stretch>
                  <a:fillRect/>
                </a:stretch>
              </p:blipFill>
              <p:spPr>
                <a:xfrm>
                  <a:off x="4370475" y="2605675"/>
                  <a:ext cx="203760" cy="168840"/>
                </a:xfrm>
                <a:prstGeom prst="rect">
                  <a:avLst/>
                </a:prstGeom>
              </p:spPr>
            </p:pic>
          </mc:Fallback>
        </mc:AlternateContent>
      </p:grpSp>
      <p:grpSp>
        <p:nvGrpSpPr>
          <p:cNvPr id="46" name="Group 45">
            <a:extLst>
              <a:ext uri="{FF2B5EF4-FFF2-40B4-BE49-F238E27FC236}">
                <a16:creationId xmlns:a16="http://schemas.microsoft.com/office/drawing/2014/main" id="{D132165B-A8CE-7243-AF66-12661B626056}"/>
              </a:ext>
            </a:extLst>
          </p:cNvPr>
          <p:cNvGrpSpPr/>
          <p:nvPr/>
        </p:nvGrpSpPr>
        <p:grpSpPr>
          <a:xfrm>
            <a:off x="4173195" y="2887555"/>
            <a:ext cx="351360" cy="171000"/>
            <a:chOff x="4173195" y="2887555"/>
            <a:chExt cx="351360" cy="171000"/>
          </a:xfrm>
        </p:grpSpPr>
        <mc:AlternateContent xmlns:mc="http://schemas.openxmlformats.org/markup-compatibility/2006" xmlns:p14="http://schemas.microsoft.com/office/powerpoint/2010/main">
          <mc:Choice Requires="p14">
            <p:contentPart p14:bwMode="auto" r:id="rId35">
              <p14:nvContentPartPr>
                <p14:cNvPr id="47" name="Ink 46">
                  <a:extLst>
                    <a:ext uri="{FF2B5EF4-FFF2-40B4-BE49-F238E27FC236}">
                      <a16:creationId xmlns:a16="http://schemas.microsoft.com/office/drawing/2014/main" id="{36D76E67-E589-3240-93DF-FD705A779D29}"/>
                    </a:ext>
                  </a:extLst>
                </p14:cNvPr>
                <p14:cNvContentPartPr/>
                <p14:nvPr/>
              </p14:nvContentPartPr>
              <p14:xfrm>
                <a:off x="4173195" y="2923915"/>
                <a:ext cx="109800" cy="32040"/>
              </p14:xfrm>
            </p:contentPart>
          </mc:Choice>
          <mc:Fallback xmlns="">
            <p:pic>
              <p:nvPicPr>
                <p:cNvPr id="47" name="Ink 46">
                  <a:extLst>
                    <a:ext uri="{FF2B5EF4-FFF2-40B4-BE49-F238E27FC236}">
                      <a16:creationId xmlns:a16="http://schemas.microsoft.com/office/drawing/2014/main" id="{36D76E67-E589-3240-93DF-FD705A779D29}"/>
                    </a:ext>
                  </a:extLst>
                </p:cNvPr>
                <p:cNvPicPr/>
                <p:nvPr/>
              </p:nvPicPr>
              <p:blipFill>
                <a:blip r:embed="rId36"/>
                <a:stretch>
                  <a:fillRect/>
                </a:stretch>
              </p:blipFill>
              <p:spPr>
                <a:xfrm>
                  <a:off x="4157715" y="2908435"/>
                  <a:ext cx="14040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8" name="Ink 47">
                  <a:extLst>
                    <a:ext uri="{FF2B5EF4-FFF2-40B4-BE49-F238E27FC236}">
                      <a16:creationId xmlns:a16="http://schemas.microsoft.com/office/drawing/2014/main" id="{5A4F347F-556C-D348-A070-A8D0DD450638}"/>
                    </a:ext>
                  </a:extLst>
                </p14:cNvPr>
                <p14:cNvContentPartPr/>
                <p14:nvPr/>
              </p14:nvContentPartPr>
              <p14:xfrm>
                <a:off x="4227195" y="2896915"/>
                <a:ext cx="27360" cy="161640"/>
              </p14:xfrm>
            </p:contentPart>
          </mc:Choice>
          <mc:Fallback xmlns="">
            <p:pic>
              <p:nvPicPr>
                <p:cNvPr id="48" name="Ink 47">
                  <a:extLst>
                    <a:ext uri="{FF2B5EF4-FFF2-40B4-BE49-F238E27FC236}">
                      <a16:creationId xmlns:a16="http://schemas.microsoft.com/office/drawing/2014/main" id="{5A4F347F-556C-D348-A070-A8D0DD450638}"/>
                    </a:ext>
                  </a:extLst>
                </p:cNvPr>
                <p:cNvPicPr/>
                <p:nvPr/>
              </p:nvPicPr>
              <p:blipFill>
                <a:blip r:embed="rId38"/>
                <a:stretch>
                  <a:fillRect/>
                </a:stretch>
              </p:blipFill>
              <p:spPr>
                <a:xfrm>
                  <a:off x="4211715" y="2881435"/>
                  <a:ext cx="579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9" name="Ink 48">
                  <a:extLst>
                    <a:ext uri="{FF2B5EF4-FFF2-40B4-BE49-F238E27FC236}">
                      <a16:creationId xmlns:a16="http://schemas.microsoft.com/office/drawing/2014/main" id="{CD9EDE2D-B778-DA45-BEE3-0B2897814EA8}"/>
                    </a:ext>
                  </a:extLst>
                </p14:cNvPr>
                <p14:cNvContentPartPr/>
                <p14:nvPr/>
              </p14:nvContentPartPr>
              <p14:xfrm>
                <a:off x="4275075" y="2935075"/>
                <a:ext cx="187560" cy="87840"/>
              </p14:xfrm>
            </p:contentPart>
          </mc:Choice>
          <mc:Fallback xmlns="">
            <p:pic>
              <p:nvPicPr>
                <p:cNvPr id="49" name="Ink 48">
                  <a:extLst>
                    <a:ext uri="{FF2B5EF4-FFF2-40B4-BE49-F238E27FC236}">
                      <a16:creationId xmlns:a16="http://schemas.microsoft.com/office/drawing/2014/main" id="{CD9EDE2D-B778-DA45-BEE3-0B2897814EA8}"/>
                    </a:ext>
                  </a:extLst>
                </p:cNvPr>
                <p:cNvPicPr/>
                <p:nvPr/>
              </p:nvPicPr>
              <p:blipFill>
                <a:blip r:embed="rId40"/>
                <a:stretch>
                  <a:fillRect/>
                </a:stretch>
              </p:blipFill>
              <p:spPr>
                <a:xfrm>
                  <a:off x="4259625" y="2919531"/>
                  <a:ext cx="218101" cy="118566"/>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0" name="Ink 49">
                  <a:extLst>
                    <a:ext uri="{FF2B5EF4-FFF2-40B4-BE49-F238E27FC236}">
                      <a16:creationId xmlns:a16="http://schemas.microsoft.com/office/drawing/2014/main" id="{6F8813E8-8CA9-6B43-87AE-0BB1293D20CF}"/>
                    </a:ext>
                  </a:extLst>
                </p14:cNvPr>
                <p14:cNvContentPartPr/>
                <p14:nvPr/>
              </p14:nvContentPartPr>
              <p14:xfrm>
                <a:off x="4398915" y="2942995"/>
                <a:ext cx="44640" cy="74880"/>
              </p14:xfrm>
            </p:contentPart>
          </mc:Choice>
          <mc:Fallback xmlns="">
            <p:pic>
              <p:nvPicPr>
                <p:cNvPr id="50" name="Ink 49">
                  <a:extLst>
                    <a:ext uri="{FF2B5EF4-FFF2-40B4-BE49-F238E27FC236}">
                      <a16:creationId xmlns:a16="http://schemas.microsoft.com/office/drawing/2014/main" id="{6F8813E8-8CA9-6B43-87AE-0BB1293D20CF}"/>
                    </a:ext>
                  </a:extLst>
                </p:cNvPr>
                <p:cNvPicPr/>
                <p:nvPr/>
              </p:nvPicPr>
              <p:blipFill>
                <a:blip r:embed="rId42"/>
                <a:stretch>
                  <a:fillRect/>
                </a:stretch>
              </p:blipFill>
              <p:spPr>
                <a:xfrm>
                  <a:off x="4383559" y="2927515"/>
                  <a:ext cx="74995"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1" name="Ink 50">
                  <a:extLst>
                    <a:ext uri="{FF2B5EF4-FFF2-40B4-BE49-F238E27FC236}">
                      <a16:creationId xmlns:a16="http://schemas.microsoft.com/office/drawing/2014/main" id="{9D605022-E924-584E-8890-F1EC3349D639}"/>
                    </a:ext>
                  </a:extLst>
                </p14:cNvPr>
                <p14:cNvContentPartPr/>
                <p14:nvPr/>
              </p14:nvContentPartPr>
              <p14:xfrm>
                <a:off x="4451115" y="2931835"/>
                <a:ext cx="73440" cy="11520"/>
              </p14:xfrm>
            </p:contentPart>
          </mc:Choice>
          <mc:Fallback xmlns="">
            <p:pic>
              <p:nvPicPr>
                <p:cNvPr id="51" name="Ink 50">
                  <a:extLst>
                    <a:ext uri="{FF2B5EF4-FFF2-40B4-BE49-F238E27FC236}">
                      <a16:creationId xmlns:a16="http://schemas.microsoft.com/office/drawing/2014/main" id="{9D605022-E924-584E-8890-F1EC3349D639}"/>
                    </a:ext>
                  </a:extLst>
                </p:cNvPr>
                <p:cNvPicPr/>
                <p:nvPr/>
              </p:nvPicPr>
              <p:blipFill>
                <a:blip r:embed="rId44"/>
                <a:stretch>
                  <a:fillRect/>
                </a:stretch>
              </p:blipFill>
              <p:spPr>
                <a:xfrm>
                  <a:off x="4435635" y="2916355"/>
                  <a:ext cx="1040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2" name="Ink 51">
                  <a:extLst>
                    <a:ext uri="{FF2B5EF4-FFF2-40B4-BE49-F238E27FC236}">
                      <a16:creationId xmlns:a16="http://schemas.microsoft.com/office/drawing/2014/main" id="{35E967F6-D2C6-7F4B-BFAC-3B8EE02CC2EA}"/>
                    </a:ext>
                  </a:extLst>
                </p14:cNvPr>
                <p14:cNvContentPartPr/>
                <p14:nvPr/>
              </p14:nvContentPartPr>
              <p14:xfrm>
                <a:off x="4495755" y="2887555"/>
                <a:ext cx="24120" cy="146520"/>
              </p14:xfrm>
            </p:contentPart>
          </mc:Choice>
          <mc:Fallback xmlns="">
            <p:pic>
              <p:nvPicPr>
                <p:cNvPr id="52" name="Ink 51">
                  <a:extLst>
                    <a:ext uri="{FF2B5EF4-FFF2-40B4-BE49-F238E27FC236}">
                      <a16:creationId xmlns:a16="http://schemas.microsoft.com/office/drawing/2014/main" id="{35E967F6-D2C6-7F4B-BFAC-3B8EE02CC2EA}"/>
                    </a:ext>
                  </a:extLst>
                </p:cNvPr>
                <p:cNvPicPr/>
                <p:nvPr/>
              </p:nvPicPr>
              <p:blipFill>
                <a:blip r:embed="rId46"/>
                <a:stretch>
                  <a:fillRect/>
                </a:stretch>
              </p:blipFill>
              <p:spPr>
                <a:xfrm>
                  <a:off x="4480275" y="2872075"/>
                  <a:ext cx="54720" cy="177120"/>
                </a:xfrm>
                <a:prstGeom prst="rect">
                  <a:avLst/>
                </a:prstGeom>
              </p:spPr>
            </p:pic>
          </mc:Fallback>
        </mc:AlternateContent>
      </p:grpSp>
    </p:spTree>
    <p:extLst>
      <p:ext uri="{BB962C8B-B14F-4D97-AF65-F5344CB8AC3E}">
        <p14:creationId xmlns:p14="http://schemas.microsoft.com/office/powerpoint/2010/main" val="1489895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545D-AFEF-3E4E-8AE1-48AFE0906CD5}"/>
              </a:ext>
            </a:extLst>
          </p:cNvPr>
          <p:cNvSpPr>
            <a:spLocks noGrp="1"/>
          </p:cNvSpPr>
          <p:nvPr>
            <p:ph type="title"/>
          </p:nvPr>
        </p:nvSpPr>
        <p:spPr/>
        <p:txBody>
          <a:bodyPr>
            <a:normAutofit fontScale="90000"/>
          </a:bodyPr>
          <a:lstStyle/>
          <a:p>
            <a:r>
              <a:rPr lang="en-US"/>
              <a:t>Q3c</a:t>
            </a:r>
          </a:p>
        </p:txBody>
      </p:sp>
      <p:sp>
        <p:nvSpPr>
          <p:cNvPr id="3" name="Text Placeholder 2">
            <a:extLst>
              <a:ext uri="{FF2B5EF4-FFF2-40B4-BE49-F238E27FC236}">
                <a16:creationId xmlns:a16="http://schemas.microsoft.com/office/drawing/2014/main" id="{AE6CA025-348F-AB4E-8BA1-AFB2C8B39976}"/>
              </a:ext>
            </a:extLst>
          </p:cNvPr>
          <p:cNvSpPr>
            <a:spLocks noGrp="1"/>
          </p:cNvSpPr>
          <p:nvPr>
            <p:ph type="body" idx="1"/>
          </p:nvPr>
        </p:nvSpPr>
        <p:spPr>
          <a:xfrm>
            <a:off x="729450" y="1460025"/>
            <a:ext cx="3526666" cy="2880000"/>
          </a:xfrm>
        </p:spPr>
        <p:txBody>
          <a:bodyPr>
            <a:normAutofit/>
          </a:bodyPr>
          <a:lstStyle/>
          <a:p>
            <a:pPr marL="146050" indent="0">
              <a:buNone/>
            </a:pPr>
            <a:r>
              <a:rPr lang="en-SG" b="1"/>
              <a:t>Do we need caching mechanism like TLB in this machine? Briefly explain. </a:t>
            </a:r>
          </a:p>
          <a:p>
            <a:pPr marL="146050" indent="0">
              <a:buNone/>
            </a:pPr>
            <a:endParaRPr lang="en-US"/>
          </a:p>
          <a:p>
            <a:pPr marL="146050" indent="0">
              <a:buNone/>
            </a:pPr>
            <a:r>
              <a:rPr lang="en-US"/>
              <a:t>We do not need TLB in this machine The SBRs are hardware registers, which give very fast access to the physical address lookup already.</a:t>
            </a:r>
          </a:p>
        </p:txBody>
      </p:sp>
      <p:pic>
        <p:nvPicPr>
          <p:cNvPr id="4" name="Picture 3">
            <a:extLst>
              <a:ext uri="{FF2B5EF4-FFF2-40B4-BE49-F238E27FC236}">
                <a16:creationId xmlns:a16="http://schemas.microsoft.com/office/drawing/2014/main" id="{8518C8DF-27FB-5E42-9450-B0BE5207650E}"/>
              </a:ext>
            </a:extLst>
          </p:cNvPr>
          <p:cNvPicPr>
            <a:picLocks noChangeAspect="1"/>
          </p:cNvPicPr>
          <p:nvPr/>
        </p:nvPicPr>
        <p:blipFill>
          <a:blip r:embed="rId2"/>
          <a:stretch>
            <a:fillRect/>
          </a:stretch>
        </p:blipFill>
        <p:spPr>
          <a:xfrm>
            <a:off x="4256116" y="44681"/>
            <a:ext cx="4887884" cy="4329819"/>
          </a:xfrm>
          <a:prstGeom prst="rect">
            <a:avLst/>
          </a:prstGeom>
        </p:spPr>
      </p:pic>
      <p:grpSp>
        <p:nvGrpSpPr>
          <p:cNvPr id="27" name="Group 26">
            <a:extLst>
              <a:ext uri="{FF2B5EF4-FFF2-40B4-BE49-F238E27FC236}">
                <a16:creationId xmlns:a16="http://schemas.microsoft.com/office/drawing/2014/main" id="{962CEF61-0D57-BB4E-A514-5068E5B1ED2B}"/>
              </a:ext>
            </a:extLst>
          </p:cNvPr>
          <p:cNvGrpSpPr/>
          <p:nvPr/>
        </p:nvGrpSpPr>
        <p:grpSpPr>
          <a:xfrm>
            <a:off x="4225755" y="1983955"/>
            <a:ext cx="346320" cy="141840"/>
            <a:chOff x="4225755" y="1983955"/>
            <a:chExt cx="346320" cy="141840"/>
          </a:xfrm>
        </p:grpSpPr>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66E38A8C-F8AE-9647-AE38-CDEA2D3B18B7}"/>
                    </a:ext>
                  </a:extLst>
                </p14:cNvPr>
                <p14:cNvContentPartPr/>
                <p14:nvPr/>
              </p14:nvContentPartPr>
              <p14:xfrm>
                <a:off x="4225755" y="2023915"/>
                <a:ext cx="35280" cy="66960"/>
              </p14:xfrm>
            </p:contentPart>
          </mc:Choice>
          <mc:Fallback xmlns="">
            <p:pic>
              <p:nvPicPr>
                <p:cNvPr id="28" name="Ink 27">
                  <a:extLst>
                    <a:ext uri="{FF2B5EF4-FFF2-40B4-BE49-F238E27FC236}">
                      <a16:creationId xmlns:a16="http://schemas.microsoft.com/office/drawing/2014/main" id="{66E38A8C-F8AE-9647-AE38-CDEA2D3B18B7}"/>
                    </a:ext>
                  </a:extLst>
                </p:cNvPr>
                <p:cNvPicPr/>
                <p:nvPr/>
              </p:nvPicPr>
              <p:blipFill>
                <a:blip r:embed="rId4"/>
                <a:stretch>
                  <a:fillRect/>
                </a:stretch>
              </p:blipFill>
              <p:spPr>
                <a:xfrm>
                  <a:off x="4210115" y="2008518"/>
                  <a:ext cx="66195" cy="9739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C144D4D9-A955-4B4B-929D-60771C7BF4D1}"/>
                    </a:ext>
                  </a:extLst>
                </p14:cNvPr>
                <p14:cNvContentPartPr/>
                <p14:nvPr/>
              </p14:nvContentPartPr>
              <p14:xfrm>
                <a:off x="4263915" y="2022475"/>
                <a:ext cx="49680" cy="6840"/>
              </p14:xfrm>
            </p:contentPart>
          </mc:Choice>
          <mc:Fallback xmlns="">
            <p:pic>
              <p:nvPicPr>
                <p:cNvPr id="29" name="Ink 28">
                  <a:extLst>
                    <a:ext uri="{FF2B5EF4-FFF2-40B4-BE49-F238E27FC236}">
                      <a16:creationId xmlns:a16="http://schemas.microsoft.com/office/drawing/2014/main" id="{C144D4D9-A955-4B4B-929D-60771C7BF4D1}"/>
                    </a:ext>
                  </a:extLst>
                </p:cNvPr>
                <p:cNvPicPr/>
                <p:nvPr/>
              </p:nvPicPr>
              <p:blipFill>
                <a:blip r:embed="rId6"/>
                <a:stretch>
                  <a:fillRect/>
                </a:stretch>
              </p:blipFill>
              <p:spPr>
                <a:xfrm>
                  <a:off x="4248435" y="2006995"/>
                  <a:ext cx="80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3CBE0221-163A-A64C-B70D-20298C3E8B7B}"/>
                    </a:ext>
                  </a:extLst>
                </p14:cNvPr>
                <p14:cNvContentPartPr/>
                <p14:nvPr/>
              </p14:nvContentPartPr>
              <p14:xfrm>
                <a:off x="4292355" y="1995475"/>
                <a:ext cx="18000" cy="109800"/>
              </p14:xfrm>
            </p:contentPart>
          </mc:Choice>
          <mc:Fallback xmlns="">
            <p:pic>
              <p:nvPicPr>
                <p:cNvPr id="30" name="Ink 29">
                  <a:extLst>
                    <a:ext uri="{FF2B5EF4-FFF2-40B4-BE49-F238E27FC236}">
                      <a16:creationId xmlns:a16="http://schemas.microsoft.com/office/drawing/2014/main" id="{3CBE0221-163A-A64C-B70D-20298C3E8B7B}"/>
                    </a:ext>
                  </a:extLst>
                </p:cNvPr>
                <p:cNvPicPr/>
                <p:nvPr/>
              </p:nvPicPr>
              <p:blipFill>
                <a:blip r:embed="rId8"/>
                <a:stretch>
                  <a:fillRect/>
                </a:stretch>
              </p:blipFill>
              <p:spPr>
                <a:xfrm>
                  <a:off x="4276559" y="1979995"/>
                  <a:ext cx="49224"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1" name="Ink 30">
                  <a:extLst>
                    <a:ext uri="{FF2B5EF4-FFF2-40B4-BE49-F238E27FC236}">
                      <a16:creationId xmlns:a16="http://schemas.microsoft.com/office/drawing/2014/main" id="{01B37436-3B8D-934F-886E-CBDF189BFDC3}"/>
                    </a:ext>
                  </a:extLst>
                </p14:cNvPr>
                <p14:cNvContentPartPr/>
                <p14:nvPr/>
              </p14:nvContentPartPr>
              <p14:xfrm>
                <a:off x="4292355" y="1987195"/>
                <a:ext cx="360" cy="9720"/>
              </p14:xfrm>
            </p:contentPart>
          </mc:Choice>
          <mc:Fallback xmlns="">
            <p:pic>
              <p:nvPicPr>
                <p:cNvPr id="31" name="Ink 30">
                  <a:extLst>
                    <a:ext uri="{FF2B5EF4-FFF2-40B4-BE49-F238E27FC236}">
                      <a16:creationId xmlns:a16="http://schemas.microsoft.com/office/drawing/2014/main" id="{01B37436-3B8D-934F-886E-CBDF189BFDC3}"/>
                    </a:ext>
                  </a:extLst>
                </p:cNvPr>
                <p:cNvPicPr/>
                <p:nvPr/>
              </p:nvPicPr>
              <p:blipFill>
                <a:blip r:embed="rId10"/>
                <a:stretch>
                  <a:fillRect/>
                </a:stretch>
              </p:blipFill>
              <p:spPr>
                <a:xfrm>
                  <a:off x="4276875" y="1971715"/>
                  <a:ext cx="309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Ink 31">
                  <a:extLst>
                    <a:ext uri="{FF2B5EF4-FFF2-40B4-BE49-F238E27FC236}">
                      <a16:creationId xmlns:a16="http://schemas.microsoft.com/office/drawing/2014/main" id="{BD50859C-7421-6E41-896D-5DDDDDAB1A53}"/>
                    </a:ext>
                  </a:extLst>
                </p14:cNvPr>
                <p14:cNvContentPartPr/>
                <p14:nvPr/>
              </p14:nvContentPartPr>
              <p14:xfrm>
                <a:off x="4341675" y="2019235"/>
                <a:ext cx="66960" cy="73440"/>
              </p14:xfrm>
            </p:contentPart>
          </mc:Choice>
          <mc:Fallback xmlns="">
            <p:pic>
              <p:nvPicPr>
                <p:cNvPr id="32" name="Ink 31">
                  <a:extLst>
                    <a:ext uri="{FF2B5EF4-FFF2-40B4-BE49-F238E27FC236}">
                      <a16:creationId xmlns:a16="http://schemas.microsoft.com/office/drawing/2014/main" id="{BD50859C-7421-6E41-896D-5DDDDDAB1A53}"/>
                    </a:ext>
                  </a:extLst>
                </p:cNvPr>
                <p:cNvPicPr/>
                <p:nvPr/>
              </p:nvPicPr>
              <p:blipFill>
                <a:blip r:embed="rId12"/>
                <a:stretch>
                  <a:fillRect/>
                </a:stretch>
              </p:blipFill>
              <p:spPr>
                <a:xfrm>
                  <a:off x="4326278" y="2003755"/>
                  <a:ext cx="97396"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3" name="Ink 32">
                  <a:extLst>
                    <a:ext uri="{FF2B5EF4-FFF2-40B4-BE49-F238E27FC236}">
                      <a16:creationId xmlns:a16="http://schemas.microsoft.com/office/drawing/2014/main" id="{A8A09F69-6233-334A-BA0F-380A1BB6C580}"/>
                    </a:ext>
                  </a:extLst>
                </p14:cNvPr>
                <p14:cNvContentPartPr/>
                <p14:nvPr/>
              </p14:nvContentPartPr>
              <p14:xfrm>
                <a:off x="4422675" y="2022475"/>
                <a:ext cx="52920" cy="60840"/>
              </p14:xfrm>
            </p:contentPart>
          </mc:Choice>
          <mc:Fallback xmlns="">
            <p:pic>
              <p:nvPicPr>
                <p:cNvPr id="33" name="Ink 32">
                  <a:extLst>
                    <a:ext uri="{FF2B5EF4-FFF2-40B4-BE49-F238E27FC236}">
                      <a16:creationId xmlns:a16="http://schemas.microsoft.com/office/drawing/2014/main" id="{A8A09F69-6233-334A-BA0F-380A1BB6C580}"/>
                    </a:ext>
                  </a:extLst>
                </p:cNvPr>
                <p:cNvPicPr/>
                <p:nvPr/>
              </p:nvPicPr>
              <p:blipFill>
                <a:blip r:embed="rId14"/>
                <a:stretch>
                  <a:fillRect/>
                </a:stretch>
              </p:blipFill>
              <p:spPr>
                <a:xfrm>
                  <a:off x="4407195" y="2006995"/>
                  <a:ext cx="835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Ink 33">
                  <a:extLst>
                    <a:ext uri="{FF2B5EF4-FFF2-40B4-BE49-F238E27FC236}">
                      <a16:creationId xmlns:a16="http://schemas.microsoft.com/office/drawing/2014/main" id="{C7469541-99DC-FE4A-BCA5-CFD034CE3666}"/>
                    </a:ext>
                  </a:extLst>
                </p14:cNvPr>
                <p14:cNvContentPartPr/>
                <p14:nvPr/>
              </p14:nvContentPartPr>
              <p14:xfrm>
                <a:off x="4487835" y="1983955"/>
                <a:ext cx="28800" cy="141840"/>
              </p14:xfrm>
            </p:contentPart>
          </mc:Choice>
          <mc:Fallback xmlns="">
            <p:pic>
              <p:nvPicPr>
                <p:cNvPr id="34" name="Ink 33">
                  <a:extLst>
                    <a:ext uri="{FF2B5EF4-FFF2-40B4-BE49-F238E27FC236}">
                      <a16:creationId xmlns:a16="http://schemas.microsoft.com/office/drawing/2014/main" id="{C7469541-99DC-FE4A-BCA5-CFD034CE3666}"/>
                    </a:ext>
                  </a:extLst>
                </p:cNvPr>
                <p:cNvPicPr/>
                <p:nvPr/>
              </p:nvPicPr>
              <p:blipFill>
                <a:blip r:embed="rId16"/>
                <a:stretch>
                  <a:fillRect/>
                </a:stretch>
              </p:blipFill>
              <p:spPr>
                <a:xfrm>
                  <a:off x="4472355" y="1968514"/>
                  <a:ext cx="59400" cy="17236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5" name="Ink 34">
                  <a:extLst>
                    <a:ext uri="{FF2B5EF4-FFF2-40B4-BE49-F238E27FC236}">
                      <a16:creationId xmlns:a16="http://schemas.microsoft.com/office/drawing/2014/main" id="{7C6031F3-6C64-ED45-B7DB-C69410A8CB38}"/>
                    </a:ext>
                  </a:extLst>
                </p14:cNvPr>
                <p14:cNvContentPartPr/>
                <p14:nvPr/>
              </p14:nvContentPartPr>
              <p14:xfrm>
                <a:off x="4505115" y="2020675"/>
                <a:ext cx="66960" cy="55800"/>
              </p14:xfrm>
            </p:contentPart>
          </mc:Choice>
          <mc:Fallback xmlns="">
            <p:pic>
              <p:nvPicPr>
                <p:cNvPr id="35" name="Ink 34">
                  <a:extLst>
                    <a:ext uri="{FF2B5EF4-FFF2-40B4-BE49-F238E27FC236}">
                      <a16:creationId xmlns:a16="http://schemas.microsoft.com/office/drawing/2014/main" id="{7C6031F3-6C64-ED45-B7DB-C69410A8CB38}"/>
                    </a:ext>
                  </a:extLst>
                </p:cNvPr>
                <p:cNvPicPr/>
                <p:nvPr/>
              </p:nvPicPr>
              <p:blipFill>
                <a:blip r:embed="rId18"/>
                <a:stretch>
                  <a:fillRect/>
                </a:stretch>
              </p:blipFill>
              <p:spPr>
                <a:xfrm>
                  <a:off x="4489635" y="2005195"/>
                  <a:ext cx="97560" cy="86400"/>
                </a:xfrm>
                <a:prstGeom prst="rect">
                  <a:avLst/>
                </a:prstGeom>
              </p:spPr>
            </p:pic>
          </mc:Fallback>
        </mc:AlternateContent>
      </p:grpSp>
      <p:grpSp>
        <p:nvGrpSpPr>
          <p:cNvPr id="36" name="Group 35">
            <a:extLst>
              <a:ext uri="{FF2B5EF4-FFF2-40B4-BE49-F238E27FC236}">
                <a16:creationId xmlns:a16="http://schemas.microsoft.com/office/drawing/2014/main" id="{E79A251D-F7CC-114B-8591-172D696B9936}"/>
              </a:ext>
            </a:extLst>
          </p:cNvPr>
          <p:cNvGrpSpPr/>
          <p:nvPr/>
        </p:nvGrpSpPr>
        <p:grpSpPr>
          <a:xfrm>
            <a:off x="4255995" y="2234875"/>
            <a:ext cx="324360" cy="172080"/>
            <a:chOff x="4255995" y="2234875"/>
            <a:chExt cx="324360" cy="172080"/>
          </a:xfrm>
        </p:grpSpPr>
        <mc:AlternateContent xmlns:mc="http://schemas.openxmlformats.org/markup-compatibility/2006" xmlns:p14="http://schemas.microsoft.com/office/powerpoint/2010/main">
          <mc:Choice Requires="p14">
            <p:contentPart p14:bwMode="auto" r:id="rId19">
              <p14:nvContentPartPr>
                <p14:cNvPr id="37" name="Ink 36">
                  <a:extLst>
                    <a:ext uri="{FF2B5EF4-FFF2-40B4-BE49-F238E27FC236}">
                      <a16:creationId xmlns:a16="http://schemas.microsoft.com/office/drawing/2014/main" id="{BB30A994-980A-BD46-8EA2-0280B7541E6D}"/>
                    </a:ext>
                  </a:extLst>
                </p14:cNvPr>
                <p14:cNvContentPartPr/>
                <p14:nvPr/>
              </p14:nvContentPartPr>
              <p14:xfrm>
                <a:off x="4255995" y="2234875"/>
                <a:ext cx="87840" cy="159120"/>
              </p14:xfrm>
            </p:contentPart>
          </mc:Choice>
          <mc:Fallback xmlns="">
            <p:pic>
              <p:nvPicPr>
                <p:cNvPr id="37" name="Ink 36">
                  <a:extLst>
                    <a:ext uri="{FF2B5EF4-FFF2-40B4-BE49-F238E27FC236}">
                      <a16:creationId xmlns:a16="http://schemas.microsoft.com/office/drawing/2014/main" id="{BB30A994-980A-BD46-8EA2-0280B7541E6D}"/>
                    </a:ext>
                  </a:extLst>
                </p:cNvPr>
                <p:cNvPicPr/>
                <p:nvPr/>
              </p:nvPicPr>
              <p:blipFill>
                <a:blip r:embed="rId20"/>
                <a:stretch>
                  <a:fillRect/>
                </a:stretch>
              </p:blipFill>
              <p:spPr>
                <a:xfrm>
                  <a:off x="4240515" y="2219395"/>
                  <a:ext cx="1184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8" name="Ink 37">
                  <a:extLst>
                    <a:ext uri="{FF2B5EF4-FFF2-40B4-BE49-F238E27FC236}">
                      <a16:creationId xmlns:a16="http://schemas.microsoft.com/office/drawing/2014/main" id="{155E53B6-E01B-E840-BBAF-9350D261A462}"/>
                    </a:ext>
                  </a:extLst>
                </p14:cNvPr>
                <p14:cNvContentPartPr/>
                <p14:nvPr/>
              </p14:nvContentPartPr>
              <p14:xfrm>
                <a:off x="4371915" y="2293915"/>
                <a:ext cx="82800" cy="79560"/>
              </p14:xfrm>
            </p:contentPart>
          </mc:Choice>
          <mc:Fallback xmlns="">
            <p:pic>
              <p:nvPicPr>
                <p:cNvPr id="38" name="Ink 37">
                  <a:extLst>
                    <a:ext uri="{FF2B5EF4-FFF2-40B4-BE49-F238E27FC236}">
                      <a16:creationId xmlns:a16="http://schemas.microsoft.com/office/drawing/2014/main" id="{155E53B6-E01B-E840-BBAF-9350D261A462}"/>
                    </a:ext>
                  </a:extLst>
                </p:cNvPr>
                <p:cNvPicPr/>
                <p:nvPr/>
              </p:nvPicPr>
              <p:blipFill>
                <a:blip r:embed="rId22"/>
                <a:stretch>
                  <a:fillRect/>
                </a:stretch>
              </p:blipFill>
              <p:spPr>
                <a:xfrm>
                  <a:off x="4356435" y="2278365"/>
                  <a:ext cx="113400" cy="11029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9" name="Ink 38">
                  <a:extLst>
                    <a:ext uri="{FF2B5EF4-FFF2-40B4-BE49-F238E27FC236}">
                      <a16:creationId xmlns:a16="http://schemas.microsoft.com/office/drawing/2014/main" id="{0C4C4B9D-9F78-2D46-B6F2-468C64DFFC4B}"/>
                    </a:ext>
                  </a:extLst>
                </p14:cNvPr>
                <p14:cNvContentPartPr/>
                <p14:nvPr/>
              </p14:nvContentPartPr>
              <p14:xfrm>
                <a:off x="4459035" y="2292115"/>
                <a:ext cx="49680" cy="8280"/>
              </p14:xfrm>
            </p:contentPart>
          </mc:Choice>
          <mc:Fallback xmlns="">
            <p:pic>
              <p:nvPicPr>
                <p:cNvPr id="39" name="Ink 38">
                  <a:extLst>
                    <a:ext uri="{FF2B5EF4-FFF2-40B4-BE49-F238E27FC236}">
                      <a16:creationId xmlns:a16="http://schemas.microsoft.com/office/drawing/2014/main" id="{0C4C4B9D-9F78-2D46-B6F2-468C64DFFC4B}"/>
                    </a:ext>
                  </a:extLst>
                </p:cNvPr>
                <p:cNvPicPr/>
                <p:nvPr/>
              </p:nvPicPr>
              <p:blipFill>
                <a:blip r:embed="rId24"/>
                <a:stretch>
                  <a:fillRect/>
                </a:stretch>
              </p:blipFill>
              <p:spPr>
                <a:xfrm>
                  <a:off x="4443442" y="2276635"/>
                  <a:ext cx="80503"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0" name="Ink 39">
                  <a:extLst>
                    <a:ext uri="{FF2B5EF4-FFF2-40B4-BE49-F238E27FC236}">
                      <a16:creationId xmlns:a16="http://schemas.microsoft.com/office/drawing/2014/main" id="{C37D2545-2F76-6C41-8660-BFA14258BF58}"/>
                    </a:ext>
                  </a:extLst>
                </p14:cNvPr>
                <p14:cNvContentPartPr/>
                <p14:nvPr/>
              </p14:nvContentPartPr>
              <p14:xfrm>
                <a:off x="4482795" y="2268355"/>
                <a:ext cx="6840" cy="101880"/>
              </p14:xfrm>
            </p:contentPart>
          </mc:Choice>
          <mc:Fallback xmlns="">
            <p:pic>
              <p:nvPicPr>
                <p:cNvPr id="40" name="Ink 39">
                  <a:extLst>
                    <a:ext uri="{FF2B5EF4-FFF2-40B4-BE49-F238E27FC236}">
                      <a16:creationId xmlns:a16="http://schemas.microsoft.com/office/drawing/2014/main" id="{C37D2545-2F76-6C41-8660-BFA14258BF58}"/>
                    </a:ext>
                  </a:extLst>
                </p:cNvPr>
                <p:cNvPicPr/>
                <p:nvPr/>
              </p:nvPicPr>
              <p:blipFill>
                <a:blip r:embed="rId26"/>
                <a:stretch>
                  <a:fillRect/>
                </a:stretch>
              </p:blipFill>
              <p:spPr>
                <a:xfrm>
                  <a:off x="4466455" y="2252875"/>
                  <a:ext cx="391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1" name="Ink 40">
                  <a:extLst>
                    <a:ext uri="{FF2B5EF4-FFF2-40B4-BE49-F238E27FC236}">
                      <a16:creationId xmlns:a16="http://schemas.microsoft.com/office/drawing/2014/main" id="{E56E5AB7-A242-724B-86D9-E26A2D7D299A}"/>
                    </a:ext>
                  </a:extLst>
                </p14:cNvPr>
                <p14:cNvContentPartPr/>
                <p14:nvPr/>
              </p14:nvContentPartPr>
              <p14:xfrm>
                <a:off x="4513395" y="2287435"/>
                <a:ext cx="66960" cy="119520"/>
              </p14:xfrm>
            </p:contentPart>
          </mc:Choice>
          <mc:Fallback xmlns="">
            <p:pic>
              <p:nvPicPr>
                <p:cNvPr id="41" name="Ink 40">
                  <a:extLst>
                    <a:ext uri="{FF2B5EF4-FFF2-40B4-BE49-F238E27FC236}">
                      <a16:creationId xmlns:a16="http://schemas.microsoft.com/office/drawing/2014/main" id="{E56E5AB7-A242-724B-86D9-E26A2D7D299A}"/>
                    </a:ext>
                  </a:extLst>
                </p:cNvPr>
                <p:cNvPicPr/>
                <p:nvPr/>
              </p:nvPicPr>
              <p:blipFill>
                <a:blip r:embed="rId28"/>
                <a:stretch>
                  <a:fillRect/>
                </a:stretch>
              </p:blipFill>
              <p:spPr>
                <a:xfrm>
                  <a:off x="4497915" y="2271955"/>
                  <a:ext cx="97560" cy="150120"/>
                </a:xfrm>
                <a:prstGeom prst="rect">
                  <a:avLst/>
                </a:prstGeom>
              </p:spPr>
            </p:pic>
          </mc:Fallback>
        </mc:AlternateContent>
      </p:grpSp>
      <p:grpSp>
        <p:nvGrpSpPr>
          <p:cNvPr id="42" name="Group 41">
            <a:extLst>
              <a:ext uri="{FF2B5EF4-FFF2-40B4-BE49-F238E27FC236}">
                <a16:creationId xmlns:a16="http://schemas.microsoft.com/office/drawing/2014/main" id="{C04A32D6-1519-9944-984A-A95D1CF00652}"/>
              </a:ext>
            </a:extLst>
          </p:cNvPr>
          <p:cNvGrpSpPr/>
          <p:nvPr/>
        </p:nvGrpSpPr>
        <p:grpSpPr>
          <a:xfrm>
            <a:off x="4224315" y="2579395"/>
            <a:ext cx="334800" cy="180000"/>
            <a:chOff x="4224315" y="2579395"/>
            <a:chExt cx="334800" cy="180000"/>
          </a:xfrm>
        </p:grpSpPr>
        <mc:AlternateContent xmlns:mc="http://schemas.openxmlformats.org/markup-compatibility/2006" xmlns:p14="http://schemas.microsoft.com/office/powerpoint/2010/main">
          <mc:Choice Requires="p14">
            <p:contentPart p14:bwMode="auto" r:id="rId29">
              <p14:nvContentPartPr>
                <p14:cNvPr id="43" name="Ink 42">
                  <a:extLst>
                    <a:ext uri="{FF2B5EF4-FFF2-40B4-BE49-F238E27FC236}">
                      <a16:creationId xmlns:a16="http://schemas.microsoft.com/office/drawing/2014/main" id="{404F0635-9FE4-9347-AB42-D01909A0F0B5}"/>
                    </a:ext>
                  </a:extLst>
                </p14:cNvPr>
                <p14:cNvContentPartPr/>
                <p14:nvPr/>
              </p14:nvContentPartPr>
              <p14:xfrm>
                <a:off x="4224315" y="2579395"/>
                <a:ext cx="74880" cy="133200"/>
              </p14:xfrm>
            </p:contentPart>
          </mc:Choice>
          <mc:Fallback xmlns="">
            <p:pic>
              <p:nvPicPr>
                <p:cNvPr id="43" name="Ink 42">
                  <a:extLst>
                    <a:ext uri="{FF2B5EF4-FFF2-40B4-BE49-F238E27FC236}">
                      <a16:creationId xmlns:a16="http://schemas.microsoft.com/office/drawing/2014/main" id="{404F0635-9FE4-9347-AB42-D01909A0F0B5}"/>
                    </a:ext>
                  </a:extLst>
                </p:cNvPr>
                <p:cNvPicPr/>
                <p:nvPr/>
              </p:nvPicPr>
              <p:blipFill>
                <a:blip r:embed="rId30"/>
                <a:stretch>
                  <a:fillRect/>
                </a:stretch>
              </p:blipFill>
              <p:spPr>
                <a:xfrm>
                  <a:off x="4208835" y="2563915"/>
                  <a:ext cx="10548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4" name="Ink 43">
                  <a:extLst>
                    <a:ext uri="{FF2B5EF4-FFF2-40B4-BE49-F238E27FC236}">
                      <a16:creationId xmlns:a16="http://schemas.microsoft.com/office/drawing/2014/main" id="{7A9430D2-A7B8-7B4D-A5EC-7B5F4BF0DAF4}"/>
                    </a:ext>
                  </a:extLst>
                </p14:cNvPr>
                <p14:cNvContentPartPr/>
                <p14:nvPr/>
              </p14:nvContentPartPr>
              <p14:xfrm>
                <a:off x="4325115" y="2614315"/>
                <a:ext cx="43920" cy="79560"/>
              </p14:xfrm>
            </p:contentPart>
          </mc:Choice>
          <mc:Fallback xmlns="">
            <p:pic>
              <p:nvPicPr>
                <p:cNvPr id="44" name="Ink 43">
                  <a:extLst>
                    <a:ext uri="{FF2B5EF4-FFF2-40B4-BE49-F238E27FC236}">
                      <a16:creationId xmlns:a16="http://schemas.microsoft.com/office/drawing/2014/main" id="{7A9430D2-A7B8-7B4D-A5EC-7B5F4BF0DAF4}"/>
                    </a:ext>
                  </a:extLst>
                </p:cNvPr>
                <p:cNvPicPr/>
                <p:nvPr/>
              </p:nvPicPr>
              <p:blipFill>
                <a:blip r:embed="rId32"/>
                <a:stretch>
                  <a:fillRect/>
                </a:stretch>
              </p:blipFill>
              <p:spPr>
                <a:xfrm>
                  <a:off x="4309635" y="2598835"/>
                  <a:ext cx="7452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5" name="Ink 44">
                  <a:extLst>
                    <a:ext uri="{FF2B5EF4-FFF2-40B4-BE49-F238E27FC236}">
                      <a16:creationId xmlns:a16="http://schemas.microsoft.com/office/drawing/2014/main" id="{19A11719-2CF6-624F-993B-4E2077E6AFA5}"/>
                    </a:ext>
                  </a:extLst>
                </p14:cNvPr>
                <p14:cNvContentPartPr/>
                <p14:nvPr/>
              </p14:nvContentPartPr>
              <p14:xfrm>
                <a:off x="4385955" y="2621155"/>
                <a:ext cx="173160" cy="138240"/>
              </p14:xfrm>
            </p:contentPart>
          </mc:Choice>
          <mc:Fallback xmlns="">
            <p:pic>
              <p:nvPicPr>
                <p:cNvPr id="45" name="Ink 44">
                  <a:extLst>
                    <a:ext uri="{FF2B5EF4-FFF2-40B4-BE49-F238E27FC236}">
                      <a16:creationId xmlns:a16="http://schemas.microsoft.com/office/drawing/2014/main" id="{19A11719-2CF6-624F-993B-4E2077E6AFA5}"/>
                    </a:ext>
                  </a:extLst>
                </p:cNvPr>
                <p:cNvPicPr/>
                <p:nvPr/>
              </p:nvPicPr>
              <p:blipFill>
                <a:blip r:embed="rId34"/>
                <a:stretch>
                  <a:fillRect/>
                </a:stretch>
              </p:blipFill>
              <p:spPr>
                <a:xfrm>
                  <a:off x="4370475" y="2605675"/>
                  <a:ext cx="203760" cy="168840"/>
                </a:xfrm>
                <a:prstGeom prst="rect">
                  <a:avLst/>
                </a:prstGeom>
              </p:spPr>
            </p:pic>
          </mc:Fallback>
        </mc:AlternateContent>
      </p:grpSp>
      <p:grpSp>
        <p:nvGrpSpPr>
          <p:cNvPr id="46" name="Group 45">
            <a:extLst>
              <a:ext uri="{FF2B5EF4-FFF2-40B4-BE49-F238E27FC236}">
                <a16:creationId xmlns:a16="http://schemas.microsoft.com/office/drawing/2014/main" id="{28A66C65-9C30-0346-9704-BF5597E0B75E}"/>
              </a:ext>
            </a:extLst>
          </p:cNvPr>
          <p:cNvGrpSpPr/>
          <p:nvPr/>
        </p:nvGrpSpPr>
        <p:grpSpPr>
          <a:xfrm>
            <a:off x="4173195" y="2887555"/>
            <a:ext cx="351360" cy="171000"/>
            <a:chOff x="4173195" y="2887555"/>
            <a:chExt cx="351360" cy="171000"/>
          </a:xfrm>
        </p:grpSpPr>
        <mc:AlternateContent xmlns:mc="http://schemas.openxmlformats.org/markup-compatibility/2006" xmlns:p14="http://schemas.microsoft.com/office/powerpoint/2010/main">
          <mc:Choice Requires="p14">
            <p:contentPart p14:bwMode="auto" r:id="rId35">
              <p14:nvContentPartPr>
                <p14:cNvPr id="47" name="Ink 46">
                  <a:extLst>
                    <a:ext uri="{FF2B5EF4-FFF2-40B4-BE49-F238E27FC236}">
                      <a16:creationId xmlns:a16="http://schemas.microsoft.com/office/drawing/2014/main" id="{5B1E5D00-1464-7944-BDA3-A09C21B2DDE8}"/>
                    </a:ext>
                  </a:extLst>
                </p14:cNvPr>
                <p14:cNvContentPartPr/>
                <p14:nvPr/>
              </p14:nvContentPartPr>
              <p14:xfrm>
                <a:off x="4173195" y="2923915"/>
                <a:ext cx="109800" cy="32040"/>
              </p14:xfrm>
            </p:contentPart>
          </mc:Choice>
          <mc:Fallback xmlns="">
            <p:pic>
              <p:nvPicPr>
                <p:cNvPr id="47" name="Ink 46">
                  <a:extLst>
                    <a:ext uri="{FF2B5EF4-FFF2-40B4-BE49-F238E27FC236}">
                      <a16:creationId xmlns:a16="http://schemas.microsoft.com/office/drawing/2014/main" id="{5B1E5D00-1464-7944-BDA3-A09C21B2DDE8}"/>
                    </a:ext>
                  </a:extLst>
                </p:cNvPr>
                <p:cNvPicPr/>
                <p:nvPr/>
              </p:nvPicPr>
              <p:blipFill>
                <a:blip r:embed="rId36"/>
                <a:stretch>
                  <a:fillRect/>
                </a:stretch>
              </p:blipFill>
              <p:spPr>
                <a:xfrm>
                  <a:off x="4157715" y="2908435"/>
                  <a:ext cx="14040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8" name="Ink 47">
                  <a:extLst>
                    <a:ext uri="{FF2B5EF4-FFF2-40B4-BE49-F238E27FC236}">
                      <a16:creationId xmlns:a16="http://schemas.microsoft.com/office/drawing/2014/main" id="{9267E1E3-F174-C04F-BF09-4E9B315C90EE}"/>
                    </a:ext>
                  </a:extLst>
                </p14:cNvPr>
                <p14:cNvContentPartPr/>
                <p14:nvPr/>
              </p14:nvContentPartPr>
              <p14:xfrm>
                <a:off x="4227195" y="2896915"/>
                <a:ext cx="27360" cy="161640"/>
              </p14:xfrm>
            </p:contentPart>
          </mc:Choice>
          <mc:Fallback xmlns="">
            <p:pic>
              <p:nvPicPr>
                <p:cNvPr id="48" name="Ink 47">
                  <a:extLst>
                    <a:ext uri="{FF2B5EF4-FFF2-40B4-BE49-F238E27FC236}">
                      <a16:creationId xmlns:a16="http://schemas.microsoft.com/office/drawing/2014/main" id="{9267E1E3-F174-C04F-BF09-4E9B315C90EE}"/>
                    </a:ext>
                  </a:extLst>
                </p:cNvPr>
                <p:cNvPicPr/>
                <p:nvPr/>
              </p:nvPicPr>
              <p:blipFill>
                <a:blip r:embed="rId38"/>
                <a:stretch>
                  <a:fillRect/>
                </a:stretch>
              </p:blipFill>
              <p:spPr>
                <a:xfrm>
                  <a:off x="4211715" y="2881435"/>
                  <a:ext cx="579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9" name="Ink 48">
                  <a:extLst>
                    <a:ext uri="{FF2B5EF4-FFF2-40B4-BE49-F238E27FC236}">
                      <a16:creationId xmlns:a16="http://schemas.microsoft.com/office/drawing/2014/main" id="{B14D64DD-5287-5C42-97E8-BA13066ED70C}"/>
                    </a:ext>
                  </a:extLst>
                </p14:cNvPr>
                <p14:cNvContentPartPr/>
                <p14:nvPr/>
              </p14:nvContentPartPr>
              <p14:xfrm>
                <a:off x="4275075" y="2935075"/>
                <a:ext cx="187560" cy="87840"/>
              </p14:xfrm>
            </p:contentPart>
          </mc:Choice>
          <mc:Fallback xmlns="">
            <p:pic>
              <p:nvPicPr>
                <p:cNvPr id="49" name="Ink 48">
                  <a:extLst>
                    <a:ext uri="{FF2B5EF4-FFF2-40B4-BE49-F238E27FC236}">
                      <a16:creationId xmlns:a16="http://schemas.microsoft.com/office/drawing/2014/main" id="{B14D64DD-5287-5C42-97E8-BA13066ED70C}"/>
                    </a:ext>
                  </a:extLst>
                </p:cNvPr>
                <p:cNvPicPr/>
                <p:nvPr/>
              </p:nvPicPr>
              <p:blipFill>
                <a:blip r:embed="rId40"/>
                <a:stretch>
                  <a:fillRect/>
                </a:stretch>
              </p:blipFill>
              <p:spPr>
                <a:xfrm>
                  <a:off x="4259625" y="2919531"/>
                  <a:ext cx="218101" cy="118566"/>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0" name="Ink 49">
                  <a:extLst>
                    <a:ext uri="{FF2B5EF4-FFF2-40B4-BE49-F238E27FC236}">
                      <a16:creationId xmlns:a16="http://schemas.microsoft.com/office/drawing/2014/main" id="{BBB01A97-32AA-234D-B44F-C4B1DC232F3D}"/>
                    </a:ext>
                  </a:extLst>
                </p14:cNvPr>
                <p14:cNvContentPartPr/>
                <p14:nvPr/>
              </p14:nvContentPartPr>
              <p14:xfrm>
                <a:off x="4398915" y="2942995"/>
                <a:ext cx="44640" cy="74880"/>
              </p14:xfrm>
            </p:contentPart>
          </mc:Choice>
          <mc:Fallback xmlns="">
            <p:pic>
              <p:nvPicPr>
                <p:cNvPr id="50" name="Ink 49">
                  <a:extLst>
                    <a:ext uri="{FF2B5EF4-FFF2-40B4-BE49-F238E27FC236}">
                      <a16:creationId xmlns:a16="http://schemas.microsoft.com/office/drawing/2014/main" id="{BBB01A97-32AA-234D-B44F-C4B1DC232F3D}"/>
                    </a:ext>
                  </a:extLst>
                </p:cNvPr>
                <p:cNvPicPr/>
                <p:nvPr/>
              </p:nvPicPr>
              <p:blipFill>
                <a:blip r:embed="rId42"/>
                <a:stretch>
                  <a:fillRect/>
                </a:stretch>
              </p:blipFill>
              <p:spPr>
                <a:xfrm>
                  <a:off x="4383559" y="2927515"/>
                  <a:ext cx="74995"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1" name="Ink 50">
                  <a:extLst>
                    <a:ext uri="{FF2B5EF4-FFF2-40B4-BE49-F238E27FC236}">
                      <a16:creationId xmlns:a16="http://schemas.microsoft.com/office/drawing/2014/main" id="{00A7E613-629A-7146-8C19-B4C075CB39C5}"/>
                    </a:ext>
                  </a:extLst>
                </p14:cNvPr>
                <p14:cNvContentPartPr/>
                <p14:nvPr/>
              </p14:nvContentPartPr>
              <p14:xfrm>
                <a:off x="4451115" y="2931835"/>
                <a:ext cx="73440" cy="11520"/>
              </p14:xfrm>
            </p:contentPart>
          </mc:Choice>
          <mc:Fallback xmlns="">
            <p:pic>
              <p:nvPicPr>
                <p:cNvPr id="51" name="Ink 50">
                  <a:extLst>
                    <a:ext uri="{FF2B5EF4-FFF2-40B4-BE49-F238E27FC236}">
                      <a16:creationId xmlns:a16="http://schemas.microsoft.com/office/drawing/2014/main" id="{00A7E613-629A-7146-8C19-B4C075CB39C5}"/>
                    </a:ext>
                  </a:extLst>
                </p:cNvPr>
                <p:cNvPicPr/>
                <p:nvPr/>
              </p:nvPicPr>
              <p:blipFill>
                <a:blip r:embed="rId44"/>
                <a:stretch>
                  <a:fillRect/>
                </a:stretch>
              </p:blipFill>
              <p:spPr>
                <a:xfrm>
                  <a:off x="4435635" y="2916355"/>
                  <a:ext cx="1040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2" name="Ink 51">
                  <a:extLst>
                    <a:ext uri="{FF2B5EF4-FFF2-40B4-BE49-F238E27FC236}">
                      <a16:creationId xmlns:a16="http://schemas.microsoft.com/office/drawing/2014/main" id="{0BF66F9F-5FAF-1646-BAD5-EABBD9B89970}"/>
                    </a:ext>
                  </a:extLst>
                </p14:cNvPr>
                <p14:cNvContentPartPr/>
                <p14:nvPr/>
              </p14:nvContentPartPr>
              <p14:xfrm>
                <a:off x="4495755" y="2887555"/>
                <a:ext cx="24120" cy="146520"/>
              </p14:xfrm>
            </p:contentPart>
          </mc:Choice>
          <mc:Fallback xmlns="">
            <p:pic>
              <p:nvPicPr>
                <p:cNvPr id="52" name="Ink 51">
                  <a:extLst>
                    <a:ext uri="{FF2B5EF4-FFF2-40B4-BE49-F238E27FC236}">
                      <a16:creationId xmlns:a16="http://schemas.microsoft.com/office/drawing/2014/main" id="{0BF66F9F-5FAF-1646-BAD5-EABBD9B89970}"/>
                    </a:ext>
                  </a:extLst>
                </p:cNvPr>
                <p:cNvPicPr/>
                <p:nvPr/>
              </p:nvPicPr>
              <p:blipFill>
                <a:blip r:embed="rId46"/>
                <a:stretch>
                  <a:fillRect/>
                </a:stretch>
              </p:blipFill>
              <p:spPr>
                <a:xfrm>
                  <a:off x="4480275" y="2872075"/>
                  <a:ext cx="54720" cy="177120"/>
                </a:xfrm>
                <a:prstGeom prst="rect">
                  <a:avLst/>
                </a:prstGeom>
              </p:spPr>
            </p:pic>
          </mc:Fallback>
        </mc:AlternateContent>
      </p:grpSp>
    </p:spTree>
    <p:extLst>
      <p:ext uri="{BB962C8B-B14F-4D97-AF65-F5344CB8AC3E}">
        <p14:creationId xmlns:p14="http://schemas.microsoft.com/office/powerpoint/2010/main" val="2731395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545D-AFEF-3E4E-8AE1-48AFE0906CD5}"/>
              </a:ext>
            </a:extLst>
          </p:cNvPr>
          <p:cNvSpPr>
            <a:spLocks noGrp="1"/>
          </p:cNvSpPr>
          <p:nvPr>
            <p:ph type="title"/>
          </p:nvPr>
        </p:nvSpPr>
        <p:spPr/>
        <p:txBody>
          <a:bodyPr>
            <a:normAutofit fontScale="90000"/>
          </a:bodyPr>
          <a:lstStyle/>
          <a:p>
            <a:r>
              <a:rPr lang="en-US"/>
              <a:t>Q3d</a:t>
            </a:r>
          </a:p>
        </p:txBody>
      </p:sp>
      <p:sp>
        <p:nvSpPr>
          <p:cNvPr id="3" name="Text Placeholder 2">
            <a:extLst>
              <a:ext uri="{FF2B5EF4-FFF2-40B4-BE49-F238E27FC236}">
                <a16:creationId xmlns:a16="http://schemas.microsoft.com/office/drawing/2014/main" id="{AE6CA025-348F-AB4E-8BA1-AFB2C8B39976}"/>
              </a:ext>
            </a:extLst>
          </p:cNvPr>
          <p:cNvSpPr>
            <a:spLocks noGrp="1"/>
          </p:cNvSpPr>
          <p:nvPr>
            <p:ph type="body" idx="1"/>
          </p:nvPr>
        </p:nvSpPr>
        <p:spPr>
          <a:xfrm>
            <a:off x="446567" y="1460024"/>
            <a:ext cx="4125433" cy="3441719"/>
          </a:xfrm>
        </p:spPr>
        <p:txBody>
          <a:bodyPr>
            <a:normAutofit/>
          </a:bodyPr>
          <a:lstStyle/>
          <a:p>
            <a:pPr marL="146050" indent="0">
              <a:buNone/>
            </a:pPr>
            <a:r>
              <a:rPr lang="en-SG"/>
              <a:t>Briefly explain how </a:t>
            </a:r>
            <a:r>
              <a:rPr lang="en-SG" b="1"/>
              <a:t>thread switching</a:t>
            </a:r>
            <a:r>
              <a:rPr lang="en-SG"/>
              <a:t>, i.e. switching between two threads in the same process, can be supported on this machine </a:t>
            </a:r>
            <a:r>
              <a:rPr lang="en-SG" b="1"/>
              <a:t>efficiently</a:t>
            </a:r>
            <a:r>
              <a:rPr lang="en-SG"/>
              <a:t>. Your answer only need to focus on the memory context (i.e. ignore hardware context etc) </a:t>
            </a:r>
          </a:p>
          <a:p>
            <a:pPr marL="146050" indent="0">
              <a:buNone/>
            </a:pPr>
            <a:r>
              <a:rPr lang="en-SG"/>
              <a:t>What should be saved as part of the thread context? </a:t>
            </a:r>
          </a:p>
        </p:txBody>
      </p:sp>
      <p:pic>
        <p:nvPicPr>
          <p:cNvPr id="4" name="Picture 3">
            <a:extLst>
              <a:ext uri="{FF2B5EF4-FFF2-40B4-BE49-F238E27FC236}">
                <a16:creationId xmlns:a16="http://schemas.microsoft.com/office/drawing/2014/main" id="{8518C8DF-27FB-5E42-9450-B0BE5207650E}"/>
              </a:ext>
            </a:extLst>
          </p:cNvPr>
          <p:cNvPicPr>
            <a:picLocks noChangeAspect="1"/>
          </p:cNvPicPr>
          <p:nvPr/>
        </p:nvPicPr>
        <p:blipFill>
          <a:blip r:embed="rId2"/>
          <a:stretch>
            <a:fillRect/>
          </a:stretch>
        </p:blipFill>
        <p:spPr>
          <a:xfrm>
            <a:off x="4572000" y="324500"/>
            <a:ext cx="4572000" cy="4050000"/>
          </a:xfrm>
          <a:prstGeom prst="rect">
            <a:avLst/>
          </a:prstGeom>
        </p:spPr>
      </p:pic>
      <p:grpSp>
        <p:nvGrpSpPr>
          <p:cNvPr id="5" name="Group 4">
            <a:extLst>
              <a:ext uri="{FF2B5EF4-FFF2-40B4-BE49-F238E27FC236}">
                <a16:creationId xmlns:a16="http://schemas.microsoft.com/office/drawing/2014/main" id="{569AA1BD-E552-8448-9FB8-15A1E20D032B}"/>
              </a:ext>
            </a:extLst>
          </p:cNvPr>
          <p:cNvGrpSpPr/>
          <p:nvPr/>
        </p:nvGrpSpPr>
        <p:grpSpPr>
          <a:xfrm>
            <a:off x="4572000" y="2061672"/>
            <a:ext cx="346320" cy="141840"/>
            <a:chOff x="4225755" y="1983955"/>
            <a:chExt cx="346320" cy="14184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EC944AC-7BEE-2248-9B54-8F62CDEF3936}"/>
                    </a:ext>
                  </a:extLst>
                </p14:cNvPr>
                <p14:cNvContentPartPr/>
                <p14:nvPr/>
              </p14:nvContentPartPr>
              <p14:xfrm>
                <a:off x="4225755" y="2023915"/>
                <a:ext cx="35280" cy="66960"/>
              </p14:xfrm>
            </p:contentPart>
          </mc:Choice>
          <mc:Fallback xmlns="">
            <p:pic>
              <p:nvPicPr>
                <p:cNvPr id="6" name="Ink 5">
                  <a:extLst>
                    <a:ext uri="{FF2B5EF4-FFF2-40B4-BE49-F238E27FC236}">
                      <a16:creationId xmlns:a16="http://schemas.microsoft.com/office/drawing/2014/main" id="{8EC944AC-7BEE-2248-9B54-8F62CDEF3936}"/>
                    </a:ext>
                  </a:extLst>
                </p:cNvPr>
                <p:cNvPicPr/>
                <p:nvPr/>
              </p:nvPicPr>
              <p:blipFill>
                <a:blip r:embed="rId4"/>
                <a:stretch>
                  <a:fillRect/>
                </a:stretch>
              </p:blipFill>
              <p:spPr>
                <a:xfrm>
                  <a:off x="4210115" y="2008518"/>
                  <a:ext cx="66195" cy="9739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0FD36190-014F-914C-88D4-12DF84A43540}"/>
                    </a:ext>
                  </a:extLst>
                </p14:cNvPr>
                <p14:cNvContentPartPr/>
                <p14:nvPr/>
              </p14:nvContentPartPr>
              <p14:xfrm>
                <a:off x="4263915" y="2022475"/>
                <a:ext cx="49680" cy="6840"/>
              </p14:xfrm>
            </p:contentPart>
          </mc:Choice>
          <mc:Fallback xmlns="">
            <p:pic>
              <p:nvPicPr>
                <p:cNvPr id="7" name="Ink 6">
                  <a:extLst>
                    <a:ext uri="{FF2B5EF4-FFF2-40B4-BE49-F238E27FC236}">
                      <a16:creationId xmlns:a16="http://schemas.microsoft.com/office/drawing/2014/main" id="{0FD36190-014F-914C-88D4-12DF84A43540}"/>
                    </a:ext>
                  </a:extLst>
                </p:cNvPr>
                <p:cNvPicPr/>
                <p:nvPr/>
              </p:nvPicPr>
              <p:blipFill>
                <a:blip r:embed="rId6"/>
                <a:stretch>
                  <a:fillRect/>
                </a:stretch>
              </p:blipFill>
              <p:spPr>
                <a:xfrm>
                  <a:off x="4248435" y="2006995"/>
                  <a:ext cx="80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EFDC8C6A-F3D5-2A43-8C60-48BE10FCA50E}"/>
                    </a:ext>
                  </a:extLst>
                </p14:cNvPr>
                <p14:cNvContentPartPr/>
                <p14:nvPr/>
              </p14:nvContentPartPr>
              <p14:xfrm>
                <a:off x="4292355" y="1995475"/>
                <a:ext cx="18000" cy="109800"/>
              </p14:xfrm>
            </p:contentPart>
          </mc:Choice>
          <mc:Fallback xmlns="">
            <p:pic>
              <p:nvPicPr>
                <p:cNvPr id="8" name="Ink 7">
                  <a:extLst>
                    <a:ext uri="{FF2B5EF4-FFF2-40B4-BE49-F238E27FC236}">
                      <a16:creationId xmlns:a16="http://schemas.microsoft.com/office/drawing/2014/main" id="{EFDC8C6A-F3D5-2A43-8C60-48BE10FCA50E}"/>
                    </a:ext>
                  </a:extLst>
                </p:cNvPr>
                <p:cNvPicPr/>
                <p:nvPr/>
              </p:nvPicPr>
              <p:blipFill>
                <a:blip r:embed="rId8"/>
                <a:stretch>
                  <a:fillRect/>
                </a:stretch>
              </p:blipFill>
              <p:spPr>
                <a:xfrm>
                  <a:off x="4276559" y="1979995"/>
                  <a:ext cx="49224"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CAA663DA-0806-4C40-BAAD-A30C5DE56A11}"/>
                    </a:ext>
                  </a:extLst>
                </p14:cNvPr>
                <p14:cNvContentPartPr/>
                <p14:nvPr/>
              </p14:nvContentPartPr>
              <p14:xfrm>
                <a:off x="4292355" y="1987195"/>
                <a:ext cx="360" cy="9720"/>
              </p14:xfrm>
            </p:contentPart>
          </mc:Choice>
          <mc:Fallback xmlns="">
            <p:pic>
              <p:nvPicPr>
                <p:cNvPr id="9" name="Ink 8">
                  <a:extLst>
                    <a:ext uri="{FF2B5EF4-FFF2-40B4-BE49-F238E27FC236}">
                      <a16:creationId xmlns:a16="http://schemas.microsoft.com/office/drawing/2014/main" id="{CAA663DA-0806-4C40-BAAD-A30C5DE56A11}"/>
                    </a:ext>
                  </a:extLst>
                </p:cNvPr>
                <p:cNvPicPr/>
                <p:nvPr/>
              </p:nvPicPr>
              <p:blipFill>
                <a:blip r:embed="rId10"/>
                <a:stretch>
                  <a:fillRect/>
                </a:stretch>
              </p:blipFill>
              <p:spPr>
                <a:xfrm>
                  <a:off x="4276875" y="1971715"/>
                  <a:ext cx="309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780265BC-21FC-BE4C-8AAA-BFDA0CF90C74}"/>
                    </a:ext>
                  </a:extLst>
                </p14:cNvPr>
                <p14:cNvContentPartPr/>
                <p14:nvPr/>
              </p14:nvContentPartPr>
              <p14:xfrm>
                <a:off x="4341675" y="2019235"/>
                <a:ext cx="66960" cy="73440"/>
              </p14:xfrm>
            </p:contentPart>
          </mc:Choice>
          <mc:Fallback xmlns="">
            <p:pic>
              <p:nvPicPr>
                <p:cNvPr id="10" name="Ink 9">
                  <a:extLst>
                    <a:ext uri="{FF2B5EF4-FFF2-40B4-BE49-F238E27FC236}">
                      <a16:creationId xmlns:a16="http://schemas.microsoft.com/office/drawing/2014/main" id="{780265BC-21FC-BE4C-8AAA-BFDA0CF90C74}"/>
                    </a:ext>
                  </a:extLst>
                </p:cNvPr>
                <p:cNvPicPr/>
                <p:nvPr/>
              </p:nvPicPr>
              <p:blipFill>
                <a:blip r:embed="rId12"/>
                <a:stretch>
                  <a:fillRect/>
                </a:stretch>
              </p:blipFill>
              <p:spPr>
                <a:xfrm>
                  <a:off x="4326278" y="2003755"/>
                  <a:ext cx="97396"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A55029C2-47ED-5947-9472-52EDF48DE8B4}"/>
                    </a:ext>
                  </a:extLst>
                </p14:cNvPr>
                <p14:cNvContentPartPr/>
                <p14:nvPr/>
              </p14:nvContentPartPr>
              <p14:xfrm>
                <a:off x="4422675" y="2022475"/>
                <a:ext cx="52920" cy="60840"/>
              </p14:xfrm>
            </p:contentPart>
          </mc:Choice>
          <mc:Fallback xmlns="">
            <p:pic>
              <p:nvPicPr>
                <p:cNvPr id="11" name="Ink 10">
                  <a:extLst>
                    <a:ext uri="{FF2B5EF4-FFF2-40B4-BE49-F238E27FC236}">
                      <a16:creationId xmlns:a16="http://schemas.microsoft.com/office/drawing/2014/main" id="{A55029C2-47ED-5947-9472-52EDF48DE8B4}"/>
                    </a:ext>
                  </a:extLst>
                </p:cNvPr>
                <p:cNvPicPr/>
                <p:nvPr/>
              </p:nvPicPr>
              <p:blipFill>
                <a:blip r:embed="rId14"/>
                <a:stretch>
                  <a:fillRect/>
                </a:stretch>
              </p:blipFill>
              <p:spPr>
                <a:xfrm>
                  <a:off x="4407195" y="2006995"/>
                  <a:ext cx="835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E860D13A-5CBD-D341-B1F4-F2261A109E6A}"/>
                    </a:ext>
                  </a:extLst>
                </p14:cNvPr>
                <p14:cNvContentPartPr/>
                <p14:nvPr/>
              </p14:nvContentPartPr>
              <p14:xfrm>
                <a:off x="4487835" y="1983955"/>
                <a:ext cx="28800" cy="141840"/>
              </p14:xfrm>
            </p:contentPart>
          </mc:Choice>
          <mc:Fallback xmlns="">
            <p:pic>
              <p:nvPicPr>
                <p:cNvPr id="12" name="Ink 11">
                  <a:extLst>
                    <a:ext uri="{FF2B5EF4-FFF2-40B4-BE49-F238E27FC236}">
                      <a16:creationId xmlns:a16="http://schemas.microsoft.com/office/drawing/2014/main" id="{E860D13A-5CBD-D341-B1F4-F2261A109E6A}"/>
                    </a:ext>
                  </a:extLst>
                </p:cNvPr>
                <p:cNvPicPr/>
                <p:nvPr/>
              </p:nvPicPr>
              <p:blipFill>
                <a:blip r:embed="rId16"/>
                <a:stretch>
                  <a:fillRect/>
                </a:stretch>
              </p:blipFill>
              <p:spPr>
                <a:xfrm>
                  <a:off x="4472355" y="1968514"/>
                  <a:ext cx="59400" cy="17236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47C34543-BDAC-FC4B-A9CE-93040E06CB41}"/>
                    </a:ext>
                  </a:extLst>
                </p14:cNvPr>
                <p14:cNvContentPartPr/>
                <p14:nvPr/>
              </p14:nvContentPartPr>
              <p14:xfrm>
                <a:off x="4505115" y="2020675"/>
                <a:ext cx="66960" cy="55800"/>
              </p14:xfrm>
            </p:contentPart>
          </mc:Choice>
          <mc:Fallback xmlns="">
            <p:pic>
              <p:nvPicPr>
                <p:cNvPr id="13" name="Ink 12">
                  <a:extLst>
                    <a:ext uri="{FF2B5EF4-FFF2-40B4-BE49-F238E27FC236}">
                      <a16:creationId xmlns:a16="http://schemas.microsoft.com/office/drawing/2014/main" id="{47C34543-BDAC-FC4B-A9CE-93040E06CB41}"/>
                    </a:ext>
                  </a:extLst>
                </p:cNvPr>
                <p:cNvPicPr/>
                <p:nvPr/>
              </p:nvPicPr>
              <p:blipFill>
                <a:blip r:embed="rId18"/>
                <a:stretch>
                  <a:fillRect/>
                </a:stretch>
              </p:blipFill>
              <p:spPr>
                <a:xfrm>
                  <a:off x="4489635" y="2005195"/>
                  <a:ext cx="97560" cy="86400"/>
                </a:xfrm>
                <a:prstGeom prst="rect">
                  <a:avLst/>
                </a:prstGeom>
              </p:spPr>
            </p:pic>
          </mc:Fallback>
        </mc:AlternateContent>
      </p:grpSp>
      <p:grpSp>
        <p:nvGrpSpPr>
          <p:cNvPr id="14" name="Group 13">
            <a:extLst>
              <a:ext uri="{FF2B5EF4-FFF2-40B4-BE49-F238E27FC236}">
                <a16:creationId xmlns:a16="http://schemas.microsoft.com/office/drawing/2014/main" id="{9158F3FF-20C0-E847-B9E3-DCFCF845E8E3}"/>
              </a:ext>
            </a:extLst>
          </p:cNvPr>
          <p:cNvGrpSpPr/>
          <p:nvPr/>
        </p:nvGrpSpPr>
        <p:grpSpPr>
          <a:xfrm>
            <a:off x="4602240" y="2312592"/>
            <a:ext cx="324360" cy="172080"/>
            <a:chOff x="4255995" y="2234875"/>
            <a:chExt cx="324360" cy="172080"/>
          </a:xfrm>
        </p:grpSpPr>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071E55BF-C678-3143-8101-EBE89E596EC8}"/>
                    </a:ext>
                  </a:extLst>
                </p14:cNvPr>
                <p14:cNvContentPartPr/>
                <p14:nvPr/>
              </p14:nvContentPartPr>
              <p14:xfrm>
                <a:off x="4255995" y="2234875"/>
                <a:ext cx="87840" cy="159120"/>
              </p14:xfrm>
            </p:contentPart>
          </mc:Choice>
          <mc:Fallback xmlns="">
            <p:pic>
              <p:nvPicPr>
                <p:cNvPr id="15" name="Ink 14">
                  <a:extLst>
                    <a:ext uri="{FF2B5EF4-FFF2-40B4-BE49-F238E27FC236}">
                      <a16:creationId xmlns:a16="http://schemas.microsoft.com/office/drawing/2014/main" id="{071E55BF-C678-3143-8101-EBE89E596EC8}"/>
                    </a:ext>
                  </a:extLst>
                </p:cNvPr>
                <p:cNvPicPr/>
                <p:nvPr/>
              </p:nvPicPr>
              <p:blipFill>
                <a:blip r:embed="rId20"/>
                <a:stretch>
                  <a:fillRect/>
                </a:stretch>
              </p:blipFill>
              <p:spPr>
                <a:xfrm>
                  <a:off x="4240515" y="2219395"/>
                  <a:ext cx="1184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81F4B3B4-B3FE-9A44-9BA8-1A9B6252FD93}"/>
                    </a:ext>
                  </a:extLst>
                </p14:cNvPr>
                <p14:cNvContentPartPr/>
                <p14:nvPr/>
              </p14:nvContentPartPr>
              <p14:xfrm>
                <a:off x="4371915" y="2293915"/>
                <a:ext cx="82800" cy="79560"/>
              </p14:xfrm>
            </p:contentPart>
          </mc:Choice>
          <mc:Fallback xmlns="">
            <p:pic>
              <p:nvPicPr>
                <p:cNvPr id="16" name="Ink 15">
                  <a:extLst>
                    <a:ext uri="{FF2B5EF4-FFF2-40B4-BE49-F238E27FC236}">
                      <a16:creationId xmlns:a16="http://schemas.microsoft.com/office/drawing/2014/main" id="{81F4B3B4-B3FE-9A44-9BA8-1A9B6252FD93}"/>
                    </a:ext>
                  </a:extLst>
                </p:cNvPr>
                <p:cNvPicPr/>
                <p:nvPr/>
              </p:nvPicPr>
              <p:blipFill>
                <a:blip r:embed="rId22"/>
                <a:stretch>
                  <a:fillRect/>
                </a:stretch>
              </p:blipFill>
              <p:spPr>
                <a:xfrm>
                  <a:off x="4356435" y="2278365"/>
                  <a:ext cx="113400" cy="11029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4E51B08B-C354-354B-8352-460ADFC86087}"/>
                    </a:ext>
                  </a:extLst>
                </p14:cNvPr>
                <p14:cNvContentPartPr/>
                <p14:nvPr/>
              </p14:nvContentPartPr>
              <p14:xfrm>
                <a:off x="4459035" y="2292115"/>
                <a:ext cx="49680" cy="8280"/>
              </p14:xfrm>
            </p:contentPart>
          </mc:Choice>
          <mc:Fallback xmlns="">
            <p:pic>
              <p:nvPicPr>
                <p:cNvPr id="17" name="Ink 16">
                  <a:extLst>
                    <a:ext uri="{FF2B5EF4-FFF2-40B4-BE49-F238E27FC236}">
                      <a16:creationId xmlns:a16="http://schemas.microsoft.com/office/drawing/2014/main" id="{4E51B08B-C354-354B-8352-460ADFC86087}"/>
                    </a:ext>
                  </a:extLst>
                </p:cNvPr>
                <p:cNvPicPr/>
                <p:nvPr/>
              </p:nvPicPr>
              <p:blipFill>
                <a:blip r:embed="rId24"/>
                <a:stretch>
                  <a:fillRect/>
                </a:stretch>
              </p:blipFill>
              <p:spPr>
                <a:xfrm>
                  <a:off x="4443442" y="2276635"/>
                  <a:ext cx="80503"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69B893E6-4743-3246-A668-53018ACFF41E}"/>
                    </a:ext>
                  </a:extLst>
                </p14:cNvPr>
                <p14:cNvContentPartPr/>
                <p14:nvPr/>
              </p14:nvContentPartPr>
              <p14:xfrm>
                <a:off x="4482795" y="2268355"/>
                <a:ext cx="6840" cy="101880"/>
              </p14:xfrm>
            </p:contentPart>
          </mc:Choice>
          <mc:Fallback xmlns="">
            <p:pic>
              <p:nvPicPr>
                <p:cNvPr id="18" name="Ink 17">
                  <a:extLst>
                    <a:ext uri="{FF2B5EF4-FFF2-40B4-BE49-F238E27FC236}">
                      <a16:creationId xmlns:a16="http://schemas.microsoft.com/office/drawing/2014/main" id="{69B893E6-4743-3246-A668-53018ACFF41E}"/>
                    </a:ext>
                  </a:extLst>
                </p:cNvPr>
                <p:cNvPicPr/>
                <p:nvPr/>
              </p:nvPicPr>
              <p:blipFill>
                <a:blip r:embed="rId26"/>
                <a:stretch>
                  <a:fillRect/>
                </a:stretch>
              </p:blipFill>
              <p:spPr>
                <a:xfrm>
                  <a:off x="4466455" y="2252875"/>
                  <a:ext cx="391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7B998C7A-E9E6-9443-8FB2-52F09537DA5E}"/>
                    </a:ext>
                  </a:extLst>
                </p14:cNvPr>
                <p14:cNvContentPartPr/>
                <p14:nvPr/>
              </p14:nvContentPartPr>
              <p14:xfrm>
                <a:off x="4513395" y="2287435"/>
                <a:ext cx="66960" cy="119520"/>
              </p14:xfrm>
            </p:contentPart>
          </mc:Choice>
          <mc:Fallback xmlns="">
            <p:pic>
              <p:nvPicPr>
                <p:cNvPr id="19" name="Ink 18">
                  <a:extLst>
                    <a:ext uri="{FF2B5EF4-FFF2-40B4-BE49-F238E27FC236}">
                      <a16:creationId xmlns:a16="http://schemas.microsoft.com/office/drawing/2014/main" id="{7B998C7A-E9E6-9443-8FB2-52F09537DA5E}"/>
                    </a:ext>
                  </a:extLst>
                </p:cNvPr>
                <p:cNvPicPr/>
                <p:nvPr/>
              </p:nvPicPr>
              <p:blipFill>
                <a:blip r:embed="rId28"/>
                <a:stretch>
                  <a:fillRect/>
                </a:stretch>
              </p:blipFill>
              <p:spPr>
                <a:xfrm>
                  <a:off x="4497915" y="2271955"/>
                  <a:ext cx="97560" cy="150120"/>
                </a:xfrm>
                <a:prstGeom prst="rect">
                  <a:avLst/>
                </a:prstGeom>
              </p:spPr>
            </p:pic>
          </mc:Fallback>
        </mc:AlternateContent>
      </p:grpSp>
      <p:grpSp>
        <p:nvGrpSpPr>
          <p:cNvPr id="20" name="Group 19">
            <a:extLst>
              <a:ext uri="{FF2B5EF4-FFF2-40B4-BE49-F238E27FC236}">
                <a16:creationId xmlns:a16="http://schemas.microsoft.com/office/drawing/2014/main" id="{DD0538C5-7EE1-2A4F-B8DD-A4F0394C71FD}"/>
              </a:ext>
            </a:extLst>
          </p:cNvPr>
          <p:cNvGrpSpPr/>
          <p:nvPr/>
        </p:nvGrpSpPr>
        <p:grpSpPr>
          <a:xfrm>
            <a:off x="4570560" y="2657112"/>
            <a:ext cx="334800" cy="180000"/>
            <a:chOff x="4224315" y="2579395"/>
            <a:chExt cx="334800" cy="180000"/>
          </a:xfrm>
        </p:grpSpPr>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F23B4535-12C5-D94A-916C-860774C102DB}"/>
                    </a:ext>
                  </a:extLst>
                </p14:cNvPr>
                <p14:cNvContentPartPr/>
                <p14:nvPr/>
              </p14:nvContentPartPr>
              <p14:xfrm>
                <a:off x="4224315" y="2579395"/>
                <a:ext cx="74880" cy="133200"/>
              </p14:xfrm>
            </p:contentPart>
          </mc:Choice>
          <mc:Fallback xmlns="">
            <p:pic>
              <p:nvPicPr>
                <p:cNvPr id="21" name="Ink 20">
                  <a:extLst>
                    <a:ext uri="{FF2B5EF4-FFF2-40B4-BE49-F238E27FC236}">
                      <a16:creationId xmlns:a16="http://schemas.microsoft.com/office/drawing/2014/main" id="{F23B4535-12C5-D94A-916C-860774C102DB}"/>
                    </a:ext>
                  </a:extLst>
                </p:cNvPr>
                <p:cNvPicPr/>
                <p:nvPr/>
              </p:nvPicPr>
              <p:blipFill>
                <a:blip r:embed="rId30"/>
                <a:stretch>
                  <a:fillRect/>
                </a:stretch>
              </p:blipFill>
              <p:spPr>
                <a:xfrm>
                  <a:off x="4208835" y="2563915"/>
                  <a:ext cx="10548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 name="Ink 21">
                  <a:extLst>
                    <a:ext uri="{FF2B5EF4-FFF2-40B4-BE49-F238E27FC236}">
                      <a16:creationId xmlns:a16="http://schemas.microsoft.com/office/drawing/2014/main" id="{740AC45F-0185-2146-802D-7A53EB7DE948}"/>
                    </a:ext>
                  </a:extLst>
                </p14:cNvPr>
                <p14:cNvContentPartPr/>
                <p14:nvPr/>
              </p14:nvContentPartPr>
              <p14:xfrm>
                <a:off x="4325115" y="2614315"/>
                <a:ext cx="43920" cy="79560"/>
              </p14:xfrm>
            </p:contentPart>
          </mc:Choice>
          <mc:Fallback xmlns="">
            <p:pic>
              <p:nvPicPr>
                <p:cNvPr id="22" name="Ink 21">
                  <a:extLst>
                    <a:ext uri="{FF2B5EF4-FFF2-40B4-BE49-F238E27FC236}">
                      <a16:creationId xmlns:a16="http://schemas.microsoft.com/office/drawing/2014/main" id="{740AC45F-0185-2146-802D-7A53EB7DE948}"/>
                    </a:ext>
                  </a:extLst>
                </p:cNvPr>
                <p:cNvPicPr/>
                <p:nvPr/>
              </p:nvPicPr>
              <p:blipFill>
                <a:blip r:embed="rId32"/>
                <a:stretch>
                  <a:fillRect/>
                </a:stretch>
              </p:blipFill>
              <p:spPr>
                <a:xfrm>
                  <a:off x="4309635" y="2598835"/>
                  <a:ext cx="7452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EEE2D1F1-EE14-3645-AECC-89DAFDA27176}"/>
                    </a:ext>
                  </a:extLst>
                </p14:cNvPr>
                <p14:cNvContentPartPr/>
                <p14:nvPr/>
              </p14:nvContentPartPr>
              <p14:xfrm>
                <a:off x="4385955" y="2621155"/>
                <a:ext cx="173160" cy="138240"/>
              </p14:xfrm>
            </p:contentPart>
          </mc:Choice>
          <mc:Fallback xmlns="">
            <p:pic>
              <p:nvPicPr>
                <p:cNvPr id="23" name="Ink 22">
                  <a:extLst>
                    <a:ext uri="{FF2B5EF4-FFF2-40B4-BE49-F238E27FC236}">
                      <a16:creationId xmlns:a16="http://schemas.microsoft.com/office/drawing/2014/main" id="{EEE2D1F1-EE14-3645-AECC-89DAFDA27176}"/>
                    </a:ext>
                  </a:extLst>
                </p:cNvPr>
                <p:cNvPicPr/>
                <p:nvPr/>
              </p:nvPicPr>
              <p:blipFill>
                <a:blip r:embed="rId34"/>
                <a:stretch>
                  <a:fillRect/>
                </a:stretch>
              </p:blipFill>
              <p:spPr>
                <a:xfrm>
                  <a:off x="4370475" y="2605675"/>
                  <a:ext cx="203760" cy="168840"/>
                </a:xfrm>
                <a:prstGeom prst="rect">
                  <a:avLst/>
                </a:prstGeom>
              </p:spPr>
            </p:pic>
          </mc:Fallback>
        </mc:AlternateContent>
      </p:grpSp>
      <p:grpSp>
        <p:nvGrpSpPr>
          <p:cNvPr id="24" name="Group 23">
            <a:extLst>
              <a:ext uri="{FF2B5EF4-FFF2-40B4-BE49-F238E27FC236}">
                <a16:creationId xmlns:a16="http://schemas.microsoft.com/office/drawing/2014/main" id="{F7029CA5-4FA5-654E-BA64-36A2ED75A3AF}"/>
              </a:ext>
            </a:extLst>
          </p:cNvPr>
          <p:cNvGrpSpPr/>
          <p:nvPr/>
        </p:nvGrpSpPr>
        <p:grpSpPr>
          <a:xfrm>
            <a:off x="4519440" y="2965272"/>
            <a:ext cx="351360" cy="171000"/>
            <a:chOff x="4173195" y="2887555"/>
            <a:chExt cx="351360" cy="171000"/>
          </a:xfrm>
        </p:grpSpPr>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821CE9B3-5951-594E-B94F-2407911BA47B}"/>
                    </a:ext>
                  </a:extLst>
                </p14:cNvPr>
                <p14:cNvContentPartPr/>
                <p14:nvPr/>
              </p14:nvContentPartPr>
              <p14:xfrm>
                <a:off x="4173195" y="2923915"/>
                <a:ext cx="109800" cy="32040"/>
              </p14:xfrm>
            </p:contentPart>
          </mc:Choice>
          <mc:Fallback xmlns="">
            <p:pic>
              <p:nvPicPr>
                <p:cNvPr id="25" name="Ink 24">
                  <a:extLst>
                    <a:ext uri="{FF2B5EF4-FFF2-40B4-BE49-F238E27FC236}">
                      <a16:creationId xmlns:a16="http://schemas.microsoft.com/office/drawing/2014/main" id="{821CE9B3-5951-594E-B94F-2407911BA47B}"/>
                    </a:ext>
                  </a:extLst>
                </p:cNvPr>
                <p:cNvPicPr/>
                <p:nvPr/>
              </p:nvPicPr>
              <p:blipFill>
                <a:blip r:embed="rId36"/>
                <a:stretch>
                  <a:fillRect/>
                </a:stretch>
              </p:blipFill>
              <p:spPr>
                <a:xfrm>
                  <a:off x="4157715" y="2908435"/>
                  <a:ext cx="14040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94722D97-1680-004B-80AF-A26C17148B48}"/>
                    </a:ext>
                  </a:extLst>
                </p14:cNvPr>
                <p14:cNvContentPartPr/>
                <p14:nvPr/>
              </p14:nvContentPartPr>
              <p14:xfrm>
                <a:off x="4227195" y="2896915"/>
                <a:ext cx="27360" cy="161640"/>
              </p14:xfrm>
            </p:contentPart>
          </mc:Choice>
          <mc:Fallback xmlns="">
            <p:pic>
              <p:nvPicPr>
                <p:cNvPr id="26" name="Ink 25">
                  <a:extLst>
                    <a:ext uri="{FF2B5EF4-FFF2-40B4-BE49-F238E27FC236}">
                      <a16:creationId xmlns:a16="http://schemas.microsoft.com/office/drawing/2014/main" id="{94722D97-1680-004B-80AF-A26C17148B48}"/>
                    </a:ext>
                  </a:extLst>
                </p:cNvPr>
                <p:cNvPicPr/>
                <p:nvPr/>
              </p:nvPicPr>
              <p:blipFill>
                <a:blip r:embed="rId38"/>
                <a:stretch>
                  <a:fillRect/>
                </a:stretch>
              </p:blipFill>
              <p:spPr>
                <a:xfrm>
                  <a:off x="4211715" y="2881435"/>
                  <a:ext cx="579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31D46E0B-6BDB-2247-B711-68404243FE74}"/>
                    </a:ext>
                  </a:extLst>
                </p14:cNvPr>
                <p14:cNvContentPartPr/>
                <p14:nvPr/>
              </p14:nvContentPartPr>
              <p14:xfrm>
                <a:off x="4275075" y="2935075"/>
                <a:ext cx="187560" cy="87840"/>
              </p14:xfrm>
            </p:contentPart>
          </mc:Choice>
          <mc:Fallback xmlns="">
            <p:pic>
              <p:nvPicPr>
                <p:cNvPr id="27" name="Ink 26">
                  <a:extLst>
                    <a:ext uri="{FF2B5EF4-FFF2-40B4-BE49-F238E27FC236}">
                      <a16:creationId xmlns:a16="http://schemas.microsoft.com/office/drawing/2014/main" id="{31D46E0B-6BDB-2247-B711-68404243FE74}"/>
                    </a:ext>
                  </a:extLst>
                </p:cNvPr>
                <p:cNvPicPr/>
                <p:nvPr/>
              </p:nvPicPr>
              <p:blipFill>
                <a:blip r:embed="rId40"/>
                <a:stretch>
                  <a:fillRect/>
                </a:stretch>
              </p:blipFill>
              <p:spPr>
                <a:xfrm>
                  <a:off x="4259625" y="2919531"/>
                  <a:ext cx="218101" cy="118566"/>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8" name="Ink 27">
                  <a:extLst>
                    <a:ext uri="{FF2B5EF4-FFF2-40B4-BE49-F238E27FC236}">
                      <a16:creationId xmlns:a16="http://schemas.microsoft.com/office/drawing/2014/main" id="{E81B801D-B246-E843-9262-D0ED73D7D8E1}"/>
                    </a:ext>
                  </a:extLst>
                </p14:cNvPr>
                <p14:cNvContentPartPr/>
                <p14:nvPr/>
              </p14:nvContentPartPr>
              <p14:xfrm>
                <a:off x="4398915" y="2942995"/>
                <a:ext cx="44640" cy="74880"/>
              </p14:xfrm>
            </p:contentPart>
          </mc:Choice>
          <mc:Fallback xmlns="">
            <p:pic>
              <p:nvPicPr>
                <p:cNvPr id="28" name="Ink 27">
                  <a:extLst>
                    <a:ext uri="{FF2B5EF4-FFF2-40B4-BE49-F238E27FC236}">
                      <a16:creationId xmlns:a16="http://schemas.microsoft.com/office/drawing/2014/main" id="{E81B801D-B246-E843-9262-D0ED73D7D8E1}"/>
                    </a:ext>
                  </a:extLst>
                </p:cNvPr>
                <p:cNvPicPr/>
                <p:nvPr/>
              </p:nvPicPr>
              <p:blipFill>
                <a:blip r:embed="rId42"/>
                <a:stretch>
                  <a:fillRect/>
                </a:stretch>
              </p:blipFill>
              <p:spPr>
                <a:xfrm>
                  <a:off x="4383559" y="2927515"/>
                  <a:ext cx="74995"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9" name="Ink 28">
                  <a:extLst>
                    <a:ext uri="{FF2B5EF4-FFF2-40B4-BE49-F238E27FC236}">
                      <a16:creationId xmlns:a16="http://schemas.microsoft.com/office/drawing/2014/main" id="{F0C99077-C6C3-3642-AFBC-1100C7A63042}"/>
                    </a:ext>
                  </a:extLst>
                </p14:cNvPr>
                <p14:cNvContentPartPr/>
                <p14:nvPr/>
              </p14:nvContentPartPr>
              <p14:xfrm>
                <a:off x="4451115" y="2931835"/>
                <a:ext cx="73440" cy="11520"/>
              </p14:xfrm>
            </p:contentPart>
          </mc:Choice>
          <mc:Fallback xmlns="">
            <p:pic>
              <p:nvPicPr>
                <p:cNvPr id="29" name="Ink 28">
                  <a:extLst>
                    <a:ext uri="{FF2B5EF4-FFF2-40B4-BE49-F238E27FC236}">
                      <a16:creationId xmlns:a16="http://schemas.microsoft.com/office/drawing/2014/main" id="{F0C99077-C6C3-3642-AFBC-1100C7A63042}"/>
                    </a:ext>
                  </a:extLst>
                </p:cNvPr>
                <p:cNvPicPr/>
                <p:nvPr/>
              </p:nvPicPr>
              <p:blipFill>
                <a:blip r:embed="rId44"/>
                <a:stretch>
                  <a:fillRect/>
                </a:stretch>
              </p:blipFill>
              <p:spPr>
                <a:xfrm>
                  <a:off x="4435635" y="2916355"/>
                  <a:ext cx="1040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0" name="Ink 29">
                  <a:extLst>
                    <a:ext uri="{FF2B5EF4-FFF2-40B4-BE49-F238E27FC236}">
                      <a16:creationId xmlns:a16="http://schemas.microsoft.com/office/drawing/2014/main" id="{E322A3DD-E5C8-7E49-8F7B-64AE7DE79350}"/>
                    </a:ext>
                  </a:extLst>
                </p14:cNvPr>
                <p14:cNvContentPartPr/>
                <p14:nvPr/>
              </p14:nvContentPartPr>
              <p14:xfrm>
                <a:off x="4495755" y="2887555"/>
                <a:ext cx="24120" cy="146520"/>
              </p14:xfrm>
            </p:contentPart>
          </mc:Choice>
          <mc:Fallback xmlns="">
            <p:pic>
              <p:nvPicPr>
                <p:cNvPr id="30" name="Ink 29">
                  <a:extLst>
                    <a:ext uri="{FF2B5EF4-FFF2-40B4-BE49-F238E27FC236}">
                      <a16:creationId xmlns:a16="http://schemas.microsoft.com/office/drawing/2014/main" id="{E322A3DD-E5C8-7E49-8F7B-64AE7DE79350}"/>
                    </a:ext>
                  </a:extLst>
                </p:cNvPr>
                <p:cNvPicPr/>
                <p:nvPr/>
              </p:nvPicPr>
              <p:blipFill>
                <a:blip r:embed="rId46"/>
                <a:stretch>
                  <a:fillRect/>
                </a:stretch>
              </p:blipFill>
              <p:spPr>
                <a:xfrm>
                  <a:off x="4480275" y="2872075"/>
                  <a:ext cx="54720" cy="177120"/>
                </a:xfrm>
                <a:prstGeom prst="rect">
                  <a:avLst/>
                </a:prstGeom>
              </p:spPr>
            </p:pic>
          </mc:Fallback>
        </mc:AlternateContent>
      </p:grpSp>
    </p:spTree>
    <p:extLst>
      <p:ext uri="{BB962C8B-B14F-4D97-AF65-F5344CB8AC3E}">
        <p14:creationId xmlns:p14="http://schemas.microsoft.com/office/powerpoint/2010/main" val="451553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545D-AFEF-3E4E-8AE1-48AFE0906CD5}"/>
              </a:ext>
            </a:extLst>
          </p:cNvPr>
          <p:cNvSpPr>
            <a:spLocks noGrp="1"/>
          </p:cNvSpPr>
          <p:nvPr>
            <p:ph type="title"/>
          </p:nvPr>
        </p:nvSpPr>
        <p:spPr/>
        <p:txBody>
          <a:bodyPr>
            <a:normAutofit fontScale="90000"/>
          </a:bodyPr>
          <a:lstStyle/>
          <a:p>
            <a:r>
              <a:rPr lang="en-US"/>
              <a:t>Q3d</a:t>
            </a:r>
          </a:p>
        </p:txBody>
      </p:sp>
      <p:sp>
        <p:nvSpPr>
          <p:cNvPr id="3" name="Text Placeholder 2">
            <a:extLst>
              <a:ext uri="{FF2B5EF4-FFF2-40B4-BE49-F238E27FC236}">
                <a16:creationId xmlns:a16="http://schemas.microsoft.com/office/drawing/2014/main" id="{AE6CA025-348F-AB4E-8BA1-AFB2C8B39976}"/>
              </a:ext>
            </a:extLst>
          </p:cNvPr>
          <p:cNvSpPr>
            <a:spLocks noGrp="1"/>
          </p:cNvSpPr>
          <p:nvPr>
            <p:ph type="body" idx="1"/>
          </p:nvPr>
        </p:nvSpPr>
        <p:spPr>
          <a:xfrm>
            <a:off x="446567" y="1460024"/>
            <a:ext cx="4125433" cy="3441719"/>
          </a:xfrm>
        </p:spPr>
        <p:txBody>
          <a:bodyPr>
            <a:normAutofit/>
          </a:bodyPr>
          <a:lstStyle/>
          <a:p>
            <a:pPr marL="146050" indent="0">
              <a:buNone/>
            </a:pPr>
            <a:r>
              <a:rPr lang="en-SG"/>
              <a:t>Briefly explain how </a:t>
            </a:r>
            <a:r>
              <a:rPr lang="en-SG" b="1"/>
              <a:t>thread switching</a:t>
            </a:r>
            <a:r>
              <a:rPr lang="en-SG"/>
              <a:t>, i.e. switching between two threads in the same process, can be supported on this machine </a:t>
            </a:r>
            <a:r>
              <a:rPr lang="en-SG" b="1"/>
              <a:t>efficiently</a:t>
            </a:r>
            <a:r>
              <a:rPr lang="en-SG"/>
              <a:t>. Your answer only need to focus on the memory context (i.e. ignore hardware context etc) </a:t>
            </a:r>
          </a:p>
          <a:p>
            <a:pPr marL="146050" indent="0">
              <a:buNone/>
            </a:pPr>
            <a:r>
              <a:rPr lang="en-SG"/>
              <a:t>What should be saved as part of the thread context? </a:t>
            </a:r>
          </a:p>
          <a:p>
            <a:pPr marL="146050" indent="0">
              <a:buNone/>
            </a:pPr>
            <a:endParaRPr lang="en-SG"/>
          </a:p>
          <a:p>
            <a:pPr lvl="0"/>
            <a:r>
              <a:rPr lang="en-SG"/>
              <a:t>Only stack region needs to be switched. So, the SBR0 should be saved as part of a text context. </a:t>
            </a:r>
          </a:p>
          <a:p>
            <a:r>
              <a:rPr lang="en-SG"/>
              <a:t>Upon switching, we simply swap the SBR0 to the one saved in the thread context.</a:t>
            </a:r>
          </a:p>
          <a:p>
            <a:pPr marL="146050" indent="0">
              <a:buNone/>
            </a:pPr>
            <a:endParaRPr lang="en-SG"/>
          </a:p>
        </p:txBody>
      </p:sp>
      <p:pic>
        <p:nvPicPr>
          <p:cNvPr id="4" name="Picture 3">
            <a:extLst>
              <a:ext uri="{FF2B5EF4-FFF2-40B4-BE49-F238E27FC236}">
                <a16:creationId xmlns:a16="http://schemas.microsoft.com/office/drawing/2014/main" id="{8518C8DF-27FB-5E42-9450-B0BE5207650E}"/>
              </a:ext>
            </a:extLst>
          </p:cNvPr>
          <p:cNvPicPr>
            <a:picLocks noChangeAspect="1"/>
          </p:cNvPicPr>
          <p:nvPr/>
        </p:nvPicPr>
        <p:blipFill>
          <a:blip r:embed="rId2"/>
          <a:stretch>
            <a:fillRect/>
          </a:stretch>
        </p:blipFill>
        <p:spPr>
          <a:xfrm>
            <a:off x="4572000" y="324500"/>
            <a:ext cx="4572000" cy="4050000"/>
          </a:xfrm>
          <a:prstGeom prst="rect">
            <a:avLst/>
          </a:prstGeom>
        </p:spPr>
      </p:pic>
      <p:sp>
        <p:nvSpPr>
          <p:cNvPr id="5" name="TextBox 4">
            <a:extLst>
              <a:ext uri="{FF2B5EF4-FFF2-40B4-BE49-F238E27FC236}">
                <a16:creationId xmlns:a16="http://schemas.microsoft.com/office/drawing/2014/main" id="{B4FF4D78-D1BF-8449-A748-A770E79425C7}"/>
              </a:ext>
            </a:extLst>
          </p:cNvPr>
          <p:cNvSpPr txBox="1"/>
          <p:nvPr/>
        </p:nvSpPr>
        <p:spPr>
          <a:xfrm>
            <a:off x="4234489" y="4228945"/>
            <a:ext cx="3478558" cy="738664"/>
          </a:xfrm>
          <a:prstGeom prst="rect">
            <a:avLst/>
          </a:prstGeom>
          <a:noFill/>
        </p:spPr>
        <p:txBody>
          <a:bodyPr wrap="square" rtlCol="0">
            <a:spAutoFit/>
          </a:bodyPr>
          <a:lstStyle/>
          <a:p>
            <a:r>
              <a:rPr lang="en-US">
                <a:latin typeface="Lato" panose="020F0502020204030203" pitchFamily="34" charset="0"/>
                <a:ea typeface="Lato" panose="020F0502020204030203" pitchFamily="34" charset="0"/>
                <a:cs typeface="Lato" panose="020F0502020204030203" pitchFamily="34" charset="0"/>
              </a:rPr>
              <a:t>    T1’s SBR0 saved to thread context</a:t>
            </a:r>
          </a:p>
          <a:p>
            <a:r>
              <a:rPr lang="en-US">
                <a:latin typeface="Lato" panose="020F0502020204030203" pitchFamily="34" charset="0"/>
                <a:ea typeface="Lato" panose="020F0502020204030203" pitchFamily="34" charset="0"/>
                <a:cs typeface="Lato" panose="020F0502020204030203" pitchFamily="34" charset="0"/>
              </a:rPr>
              <a:t>-&gt; SBR0 set to value from T2</a:t>
            </a:r>
          </a:p>
          <a:p>
            <a:r>
              <a:rPr lang="en-US">
                <a:latin typeface="Lato" panose="020F0502020204030203" pitchFamily="34" charset="0"/>
                <a:ea typeface="Lato" panose="020F0502020204030203" pitchFamily="34" charset="0"/>
                <a:cs typeface="Lato" panose="020F0502020204030203" pitchFamily="34" charset="0"/>
              </a:rPr>
              <a:t>-&gt; T2 runs</a:t>
            </a:r>
          </a:p>
        </p:txBody>
      </p:sp>
      <p:grpSp>
        <p:nvGrpSpPr>
          <p:cNvPr id="6" name="Group 5">
            <a:extLst>
              <a:ext uri="{FF2B5EF4-FFF2-40B4-BE49-F238E27FC236}">
                <a16:creationId xmlns:a16="http://schemas.microsoft.com/office/drawing/2014/main" id="{5387B943-12BA-934E-994D-B7D60C98BF6A}"/>
              </a:ext>
            </a:extLst>
          </p:cNvPr>
          <p:cNvGrpSpPr/>
          <p:nvPr/>
        </p:nvGrpSpPr>
        <p:grpSpPr>
          <a:xfrm>
            <a:off x="4572000" y="2061672"/>
            <a:ext cx="346320" cy="141840"/>
            <a:chOff x="4225755" y="1983955"/>
            <a:chExt cx="346320" cy="141840"/>
          </a:xfrm>
        </p:grpSpPr>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29804D4-FE81-D043-BEE8-B8082FD2A1F7}"/>
                    </a:ext>
                  </a:extLst>
                </p14:cNvPr>
                <p14:cNvContentPartPr/>
                <p14:nvPr/>
              </p14:nvContentPartPr>
              <p14:xfrm>
                <a:off x="4225755" y="2023915"/>
                <a:ext cx="35280" cy="66960"/>
              </p14:xfrm>
            </p:contentPart>
          </mc:Choice>
          <mc:Fallback xmlns="">
            <p:pic>
              <p:nvPicPr>
                <p:cNvPr id="7" name="Ink 6">
                  <a:extLst>
                    <a:ext uri="{FF2B5EF4-FFF2-40B4-BE49-F238E27FC236}">
                      <a16:creationId xmlns:a16="http://schemas.microsoft.com/office/drawing/2014/main" id="{A29804D4-FE81-D043-BEE8-B8082FD2A1F7}"/>
                    </a:ext>
                  </a:extLst>
                </p:cNvPr>
                <p:cNvPicPr/>
                <p:nvPr/>
              </p:nvPicPr>
              <p:blipFill>
                <a:blip r:embed="rId4"/>
                <a:stretch>
                  <a:fillRect/>
                </a:stretch>
              </p:blipFill>
              <p:spPr>
                <a:xfrm>
                  <a:off x="4210115" y="2008518"/>
                  <a:ext cx="66195" cy="9739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F7A94AF1-D2E6-D040-998B-6AC90C78C0AC}"/>
                    </a:ext>
                  </a:extLst>
                </p14:cNvPr>
                <p14:cNvContentPartPr/>
                <p14:nvPr/>
              </p14:nvContentPartPr>
              <p14:xfrm>
                <a:off x="4263915" y="2022475"/>
                <a:ext cx="49680" cy="6840"/>
              </p14:xfrm>
            </p:contentPart>
          </mc:Choice>
          <mc:Fallback xmlns="">
            <p:pic>
              <p:nvPicPr>
                <p:cNvPr id="8" name="Ink 7">
                  <a:extLst>
                    <a:ext uri="{FF2B5EF4-FFF2-40B4-BE49-F238E27FC236}">
                      <a16:creationId xmlns:a16="http://schemas.microsoft.com/office/drawing/2014/main" id="{F7A94AF1-D2E6-D040-998B-6AC90C78C0AC}"/>
                    </a:ext>
                  </a:extLst>
                </p:cNvPr>
                <p:cNvPicPr/>
                <p:nvPr/>
              </p:nvPicPr>
              <p:blipFill>
                <a:blip r:embed="rId6"/>
                <a:stretch>
                  <a:fillRect/>
                </a:stretch>
              </p:blipFill>
              <p:spPr>
                <a:xfrm>
                  <a:off x="4248435" y="2006995"/>
                  <a:ext cx="80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E2C7B74C-F2F7-5A4C-A680-983FBE285FB4}"/>
                    </a:ext>
                  </a:extLst>
                </p14:cNvPr>
                <p14:cNvContentPartPr/>
                <p14:nvPr/>
              </p14:nvContentPartPr>
              <p14:xfrm>
                <a:off x="4292355" y="1995475"/>
                <a:ext cx="18000" cy="109800"/>
              </p14:xfrm>
            </p:contentPart>
          </mc:Choice>
          <mc:Fallback xmlns="">
            <p:pic>
              <p:nvPicPr>
                <p:cNvPr id="9" name="Ink 8">
                  <a:extLst>
                    <a:ext uri="{FF2B5EF4-FFF2-40B4-BE49-F238E27FC236}">
                      <a16:creationId xmlns:a16="http://schemas.microsoft.com/office/drawing/2014/main" id="{E2C7B74C-F2F7-5A4C-A680-983FBE285FB4}"/>
                    </a:ext>
                  </a:extLst>
                </p:cNvPr>
                <p:cNvPicPr/>
                <p:nvPr/>
              </p:nvPicPr>
              <p:blipFill>
                <a:blip r:embed="rId8"/>
                <a:stretch>
                  <a:fillRect/>
                </a:stretch>
              </p:blipFill>
              <p:spPr>
                <a:xfrm>
                  <a:off x="4276559" y="1979995"/>
                  <a:ext cx="49224"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B29967E0-D6C7-C54B-A610-CD477182483A}"/>
                    </a:ext>
                  </a:extLst>
                </p14:cNvPr>
                <p14:cNvContentPartPr/>
                <p14:nvPr/>
              </p14:nvContentPartPr>
              <p14:xfrm>
                <a:off x="4292355" y="1987195"/>
                <a:ext cx="360" cy="9720"/>
              </p14:xfrm>
            </p:contentPart>
          </mc:Choice>
          <mc:Fallback xmlns="">
            <p:pic>
              <p:nvPicPr>
                <p:cNvPr id="10" name="Ink 9">
                  <a:extLst>
                    <a:ext uri="{FF2B5EF4-FFF2-40B4-BE49-F238E27FC236}">
                      <a16:creationId xmlns:a16="http://schemas.microsoft.com/office/drawing/2014/main" id="{B29967E0-D6C7-C54B-A610-CD477182483A}"/>
                    </a:ext>
                  </a:extLst>
                </p:cNvPr>
                <p:cNvPicPr/>
                <p:nvPr/>
              </p:nvPicPr>
              <p:blipFill>
                <a:blip r:embed="rId10"/>
                <a:stretch>
                  <a:fillRect/>
                </a:stretch>
              </p:blipFill>
              <p:spPr>
                <a:xfrm>
                  <a:off x="4276875" y="1971715"/>
                  <a:ext cx="309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717E17B5-2CEC-DB42-9425-3F9ADC83D982}"/>
                    </a:ext>
                  </a:extLst>
                </p14:cNvPr>
                <p14:cNvContentPartPr/>
                <p14:nvPr/>
              </p14:nvContentPartPr>
              <p14:xfrm>
                <a:off x="4341675" y="2019235"/>
                <a:ext cx="66960" cy="73440"/>
              </p14:xfrm>
            </p:contentPart>
          </mc:Choice>
          <mc:Fallback xmlns="">
            <p:pic>
              <p:nvPicPr>
                <p:cNvPr id="11" name="Ink 10">
                  <a:extLst>
                    <a:ext uri="{FF2B5EF4-FFF2-40B4-BE49-F238E27FC236}">
                      <a16:creationId xmlns:a16="http://schemas.microsoft.com/office/drawing/2014/main" id="{717E17B5-2CEC-DB42-9425-3F9ADC83D982}"/>
                    </a:ext>
                  </a:extLst>
                </p:cNvPr>
                <p:cNvPicPr/>
                <p:nvPr/>
              </p:nvPicPr>
              <p:blipFill>
                <a:blip r:embed="rId12"/>
                <a:stretch>
                  <a:fillRect/>
                </a:stretch>
              </p:blipFill>
              <p:spPr>
                <a:xfrm>
                  <a:off x="4326278" y="2003755"/>
                  <a:ext cx="97396"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448F2D64-0E97-CF4B-9378-CAF9EC3A29E1}"/>
                    </a:ext>
                  </a:extLst>
                </p14:cNvPr>
                <p14:cNvContentPartPr/>
                <p14:nvPr/>
              </p14:nvContentPartPr>
              <p14:xfrm>
                <a:off x="4422675" y="2022475"/>
                <a:ext cx="52920" cy="60840"/>
              </p14:xfrm>
            </p:contentPart>
          </mc:Choice>
          <mc:Fallback xmlns="">
            <p:pic>
              <p:nvPicPr>
                <p:cNvPr id="12" name="Ink 11">
                  <a:extLst>
                    <a:ext uri="{FF2B5EF4-FFF2-40B4-BE49-F238E27FC236}">
                      <a16:creationId xmlns:a16="http://schemas.microsoft.com/office/drawing/2014/main" id="{448F2D64-0E97-CF4B-9378-CAF9EC3A29E1}"/>
                    </a:ext>
                  </a:extLst>
                </p:cNvPr>
                <p:cNvPicPr/>
                <p:nvPr/>
              </p:nvPicPr>
              <p:blipFill>
                <a:blip r:embed="rId14"/>
                <a:stretch>
                  <a:fillRect/>
                </a:stretch>
              </p:blipFill>
              <p:spPr>
                <a:xfrm>
                  <a:off x="4407195" y="2006995"/>
                  <a:ext cx="835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F3E806EC-7738-A043-AB47-0747F790890F}"/>
                    </a:ext>
                  </a:extLst>
                </p14:cNvPr>
                <p14:cNvContentPartPr/>
                <p14:nvPr/>
              </p14:nvContentPartPr>
              <p14:xfrm>
                <a:off x="4487835" y="1983955"/>
                <a:ext cx="28800" cy="141840"/>
              </p14:xfrm>
            </p:contentPart>
          </mc:Choice>
          <mc:Fallback xmlns="">
            <p:pic>
              <p:nvPicPr>
                <p:cNvPr id="13" name="Ink 12">
                  <a:extLst>
                    <a:ext uri="{FF2B5EF4-FFF2-40B4-BE49-F238E27FC236}">
                      <a16:creationId xmlns:a16="http://schemas.microsoft.com/office/drawing/2014/main" id="{F3E806EC-7738-A043-AB47-0747F790890F}"/>
                    </a:ext>
                  </a:extLst>
                </p:cNvPr>
                <p:cNvPicPr/>
                <p:nvPr/>
              </p:nvPicPr>
              <p:blipFill>
                <a:blip r:embed="rId16"/>
                <a:stretch>
                  <a:fillRect/>
                </a:stretch>
              </p:blipFill>
              <p:spPr>
                <a:xfrm>
                  <a:off x="4472355" y="1968514"/>
                  <a:ext cx="59400" cy="17236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76818050-E2C1-5D43-9E73-3141D359C441}"/>
                    </a:ext>
                  </a:extLst>
                </p14:cNvPr>
                <p14:cNvContentPartPr/>
                <p14:nvPr/>
              </p14:nvContentPartPr>
              <p14:xfrm>
                <a:off x="4505115" y="2020675"/>
                <a:ext cx="66960" cy="55800"/>
              </p14:xfrm>
            </p:contentPart>
          </mc:Choice>
          <mc:Fallback xmlns="">
            <p:pic>
              <p:nvPicPr>
                <p:cNvPr id="14" name="Ink 13">
                  <a:extLst>
                    <a:ext uri="{FF2B5EF4-FFF2-40B4-BE49-F238E27FC236}">
                      <a16:creationId xmlns:a16="http://schemas.microsoft.com/office/drawing/2014/main" id="{76818050-E2C1-5D43-9E73-3141D359C441}"/>
                    </a:ext>
                  </a:extLst>
                </p:cNvPr>
                <p:cNvPicPr/>
                <p:nvPr/>
              </p:nvPicPr>
              <p:blipFill>
                <a:blip r:embed="rId18"/>
                <a:stretch>
                  <a:fillRect/>
                </a:stretch>
              </p:blipFill>
              <p:spPr>
                <a:xfrm>
                  <a:off x="4489635" y="2005195"/>
                  <a:ext cx="97560" cy="86400"/>
                </a:xfrm>
                <a:prstGeom prst="rect">
                  <a:avLst/>
                </a:prstGeom>
              </p:spPr>
            </p:pic>
          </mc:Fallback>
        </mc:AlternateContent>
      </p:grpSp>
      <p:grpSp>
        <p:nvGrpSpPr>
          <p:cNvPr id="15" name="Group 14">
            <a:extLst>
              <a:ext uri="{FF2B5EF4-FFF2-40B4-BE49-F238E27FC236}">
                <a16:creationId xmlns:a16="http://schemas.microsoft.com/office/drawing/2014/main" id="{CF020EE2-7A28-054A-A41F-0ACE3CAFBE5A}"/>
              </a:ext>
            </a:extLst>
          </p:cNvPr>
          <p:cNvGrpSpPr/>
          <p:nvPr/>
        </p:nvGrpSpPr>
        <p:grpSpPr>
          <a:xfrm>
            <a:off x="4602240" y="2312592"/>
            <a:ext cx="324360" cy="172080"/>
            <a:chOff x="4255995" y="2234875"/>
            <a:chExt cx="324360" cy="172080"/>
          </a:xfrm>
        </p:grpSpPr>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4E8BE8FC-1601-2146-B0AA-EA3C2E813011}"/>
                    </a:ext>
                  </a:extLst>
                </p14:cNvPr>
                <p14:cNvContentPartPr/>
                <p14:nvPr/>
              </p14:nvContentPartPr>
              <p14:xfrm>
                <a:off x="4255995" y="2234875"/>
                <a:ext cx="87840" cy="159120"/>
              </p14:xfrm>
            </p:contentPart>
          </mc:Choice>
          <mc:Fallback xmlns="">
            <p:pic>
              <p:nvPicPr>
                <p:cNvPr id="16" name="Ink 15">
                  <a:extLst>
                    <a:ext uri="{FF2B5EF4-FFF2-40B4-BE49-F238E27FC236}">
                      <a16:creationId xmlns:a16="http://schemas.microsoft.com/office/drawing/2014/main" id="{4E8BE8FC-1601-2146-B0AA-EA3C2E813011}"/>
                    </a:ext>
                  </a:extLst>
                </p:cNvPr>
                <p:cNvPicPr/>
                <p:nvPr/>
              </p:nvPicPr>
              <p:blipFill>
                <a:blip r:embed="rId20"/>
                <a:stretch>
                  <a:fillRect/>
                </a:stretch>
              </p:blipFill>
              <p:spPr>
                <a:xfrm>
                  <a:off x="4240515" y="2219395"/>
                  <a:ext cx="1184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9DF8BA12-E066-4740-8307-819FB8CEAF76}"/>
                    </a:ext>
                  </a:extLst>
                </p14:cNvPr>
                <p14:cNvContentPartPr/>
                <p14:nvPr/>
              </p14:nvContentPartPr>
              <p14:xfrm>
                <a:off x="4371915" y="2293915"/>
                <a:ext cx="82800" cy="79560"/>
              </p14:xfrm>
            </p:contentPart>
          </mc:Choice>
          <mc:Fallback xmlns="">
            <p:pic>
              <p:nvPicPr>
                <p:cNvPr id="17" name="Ink 16">
                  <a:extLst>
                    <a:ext uri="{FF2B5EF4-FFF2-40B4-BE49-F238E27FC236}">
                      <a16:creationId xmlns:a16="http://schemas.microsoft.com/office/drawing/2014/main" id="{9DF8BA12-E066-4740-8307-819FB8CEAF76}"/>
                    </a:ext>
                  </a:extLst>
                </p:cNvPr>
                <p:cNvPicPr/>
                <p:nvPr/>
              </p:nvPicPr>
              <p:blipFill>
                <a:blip r:embed="rId22"/>
                <a:stretch>
                  <a:fillRect/>
                </a:stretch>
              </p:blipFill>
              <p:spPr>
                <a:xfrm>
                  <a:off x="4356435" y="2278365"/>
                  <a:ext cx="113400" cy="11029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334CB3EF-578A-9149-95DC-064AA19B372A}"/>
                    </a:ext>
                  </a:extLst>
                </p14:cNvPr>
                <p14:cNvContentPartPr/>
                <p14:nvPr/>
              </p14:nvContentPartPr>
              <p14:xfrm>
                <a:off x="4459035" y="2292115"/>
                <a:ext cx="49680" cy="8280"/>
              </p14:xfrm>
            </p:contentPart>
          </mc:Choice>
          <mc:Fallback xmlns="">
            <p:pic>
              <p:nvPicPr>
                <p:cNvPr id="18" name="Ink 17">
                  <a:extLst>
                    <a:ext uri="{FF2B5EF4-FFF2-40B4-BE49-F238E27FC236}">
                      <a16:creationId xmlns:a16="http://schemas.microsoft.com/office/drawing/2014/main" id="{334CB3EF-578A-9149-95DC-064AA19B372A}"/>
                    </a:ext>
                  </a:extLst>
                </p:cNvPr>
                <p:cNvPicPr/>
                <p:nvPr/>
              </p:nvPicPr>
              <p:blipFill>
                <a:blip r:embed="rId24"/>
                <a:stretch>
                  <a:fillRect/>
                </a:stretch>
              </p:blipFill>
              <p:spPr>
                <a:xfrm>
                  <a:off x="4443442" y="2276635"/>
                  <a:ext cx="80503"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A3354C71-6A3D-CF40-9130-FCAAAA618369}"/>
                    </a:ext>
                  </a:extLst>
                </p14:cNvPr>
                <p14:cNvContentPartPr/>
                <p14:nvPr/>
              </p14:nvContentPartPr>
              <p14:xfrm>
                <a:off x="4482795" y="2268355"/>
                <a:ext cx="6840" cy="101880"/>
              </p14:xfrm>
            </p:contentPart>
          </mc:Choice>
          <mc:Fallback xmlns="">
            <p:pic>
              <p:nvPicPr>
                <p:cNvPr id="19" name="Ink 18">
                  <a:extLst>
                    <a:ext uri="{FF2B5EF4-FFF2-40B4-BE49-F238E27FC236}">
                      <a16:creationId xmlns:a16="http://schemas.microsoft.com/office/drawing/2014/main" id="{A3354C71-6A3D-CF40-9130-FCAAAA618369}"/>
                    </a:ext>
                  </a:extLst>
                </p:cNvPr>
                <p:cNvPicPr/>
                <p:nvPr/>
              </p:nvPicPr>
              <p:blipFill>
                <a:blip r:embed="rId26"/>
                <a:stretch>
                  <a:fillRect/>
                </a:stretch>
              </p:blipFill>
              <p:spPr>
                <a:xfrm>
                  <a:off x="4466455" y="2252875"/>
                  <a:ext cx="391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00DDA7AF-BB76-1042-89E4-34606C035D48}"/>
                    </a:ext>
                  </a:extLst>
                </p14:cNvPr>
                <p14:cNvContentPartPr/>
                <p14:nvPr/>
              </p14:nvContentPartPr>
              <p14:xfrm>
                <a:off x="4513395" y="2287435"/>
                <a:ext cx="66960" cy="119520"/>
              </p14:xfrm>
            </p:contentPart>
          </mc:Choice>
          <mc:Fallback xmlns="">
            <p:pic>
              <p:nvPicPr>
                <p:cNvPr id="20" name="Ink 19">
                  <a:extLst>
                    <a:ext uri="{FF2B5EF4-FFF2-40B4-BE49-F238E27FC236}">
                      <a16:creationId xmlns:a16="http://schemas.microsoft.com/office/drawing/2014/main" id="{00DDA7AF-BB76-1042-89E4-34606C035D48}"/>
                    </a:ext>
                  </a:extLst>
                </p:cNvPr>
                <p:cNvPicPr/>
                <p:nvPr/>
              </p:nvPicPr>
              <p:blipFill>
                <a:blip r:embed="rId28"/>
                <a:stretch>
                  <a:fillRect/>
                </a:stretch>
              </p:blipFill>
              <p:spPr>
                <a:xfrm>
                  <a:off x="4497915" y="2271955"/>
                  <a:ext cx="97560" cy="150120"/>
                </a:xfrm>
                <a:prstGeom prst="rect">
                  <a:avLst/>
                </a:prstGeom>
              </p:spPr>
            </p:pic>
          </mc:Fallback>
        </mc:AlternateContent>
      </p:grpSp>
      <p:grpSp>
        <p:nvGrpSpPr>
          <p:cNvPr id="21" name="Group 20">
            <a:extLst>
              <a:ext uri="{FF2B5EF4-FFF2-40B4-BE49-F238E27FC236}">
                <a16:creationId xmlns:a16="http://schemas.microsoft.com/office/drawing/2014/main" id="{71DFC4C0-E348-0E46-9D6E-7D00F3F0D54A}"/>
              </a:ext>
            </a:extLst>
          </p:cNvPr>
          <p:cNvGrpSpPr/>
          <p:nvPr/>
        </p:nvGrpSpPr>
        <p:grpSpPr>
          <a:xfrm>
            <a:off x="4570560" y="2657112"/>
            <a:ext cx="334800" cy="180000"/>
            <a:chOff x="4224315" y="2579395"/>
            <a:chExt cx="334800" cy="180000"/>
          </a:xfrm>
        </p:grpSpPr>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3C6E3206-1397-704B-869F-6BA065E4331C}"/>
                    </a:ext>
                  </a:extLst>
                </p14:cNvPr>
                <p14:cNvContentPartPr/>
                <p14:nvPr/>
              </p14:nvContentPartPr>
              <p14:xfrm>
                <a:off x="4224315" y="2579395"/>
                <a:ext cx="74880" cy="133200"/>
              </p14:xfrm>
            </p:contentPart>
          </mc:Choice>
          <mc:Fallback xmlns="">
            <p:pic>
              <p:nvPicPr>
                <p:cNvPr id="22" name="Ink 21">
                  <a:extLst>
                    <a:ext uri="{FF2B5EF4-FFF2-40B4-BE49-F238E27FC236}">
                      <a16:creationId xmlns:a16="http://schemas.microsoft.com/office/drawing/2014/main" id="{3C6E3206-1397-704B-869F-6BA065E4331C}"/>
                    </a:ext>
                  </a:extLst>
                </p:cNvPr>
                <p:cNvPicPr/>
                <p:nvPr/>
              </p:nvPicPr>
              <p:blipFill>
                <a:blip r:embed="rId30"/>
                <a:stretch>
                  <a:fillRect/>
                </a:stretch>
              </p:blipFill>
              <p:spPr>
                <a:xfrm>
                  <a:off x="4208835" y="2563915"/>
                  <a:ext cx="10548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264F52CE-DA50-4145-B6B2-EC851C6669E7}"/>
                    </a:ext>
                  </a:extLst>
                </p14:cNvPr>
                <p14:cNvContentPartPr/>
                <p14:nvPr/>
              </p14:nvContentPartPr>
              <p14:xfrm>
                <a:off x="4325115" y="2614315"/>
                <a:ext cx="43920" cy="79560"/>
              </p14:xfrm>
            </p:contentPart>
          </mc:Choice>
          <mc:Fallback xmlns="">
            <p:pic>
              <p:nvPicPr>
                <p:cNvPr id="23" name="Ink 22">
                  <a:extLst>
                    <a:ext uri="{FF2B5EF4-FFF2-40B4-BE49-F238E27FC236}">
                      <a16:creationId xmlns:a16="http://schemas.microsoft.com/office/drawing/2014/main" id="{264F52CE-DA50-4145-B6B2-EC851C6669E7}"/>
                    </a:ext>
                  </a:extLst>
                </p:cNvPr>
                <p:cNvPicPr/>
                <p:nvPr/>
              </p:nvPicPr>
              <p:blipFill>
                <a:blip r:embed="rId32"/>
                <a:stretch>
                  <a:fillRect/>
                </a:stretch>
              </p:blipFill>
              <p:spPr>
                <a:xfrm>
                  <a:off x="4309635" y="2598835"/>
                  <a:ext cx="7452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3BE9C4AA-3144-484E-8F99-375E226BA6AB}"/>
                    </a:ext>
                  </a:extLst>
                </p14:cNvPr>
                <p14:cNvContentPartPr/>
                <p14:nvPr/>
              </p14:nvContentPartPr>
              <p14:xfrm>
                <a:off x="4385955" y="2621155"/>
                <a:ext cx="173160" cy="138240"/>
              </p14:xfrm>
            </p:contentPart>
          </mc:Choice>
          <mc:Fallback xmlns="">
            <p:pic>
              <p:nvPicPr>
                <p:cNvPr id="24" name="Ink 23">
                  <a:extLst>
                    <a:ext uri="{FF2B5EF4-FFF2-40B4-BE49-F238E27FC236}">
                      <a16:creationId xmlns:a16="http://schemas.microsoft.com/office/drawing/2014/main" id="{3BE9C4AA-3144-484E-8F99-375E226BA6AB}"/>
                    </a:ext>
                  </a:extLst>
                </p:cNvPr>
                <p:cNvPicPr/>
                <p:nvPr/>
              </p:nvPicPr>
              <p:blipFill>
                <a:blip r:embed="rId34"/>
                <a:stretch>
                  <a:fillRect/>
                </a:stretch>
              </p:blipFill>
              <p:spPr>
                <a:xfrm>
                  <a:off x="4370475" y="2605675"/>
                  <a:ext cx="203760" cy="168840"/>
                </a:xfrm>
                <a:prstGeom prst="rect">
                  <a:avLst/>
                </a:prstGeom>
              </p:spPr>
            </p:pic>
          </mc:Fallback>
        </mc:AlternateContent>
      </p:grpSp>
      <p:grpSp>
        <p:nvGrpSpPr>
          <p:cNvPr id="25" name="Group 24">
            <a:extLst>
              <a:ext uri="{FF2B5EF4-FFF2-40B4-BE49-F238E27FC236}">
                <a16:creationId xmlns:a16="http://schemas.microsoft.com/office/drawing/2014/main" id="{8BD70A76-77BC-4E4D-BAEF-152B4D64CFE9}"/>
              </a:ext>
            </a:extLst>
          </p:cNvPr>
          <p:cNvGrpSpPr/>
          <p:nvPr/>
        </p:nvGrpSpPr>
        <p:grpSpPr>
          <a:xfrm>
            <a:off x="4519440" y="2965272"/>
            <a:ext cx="351360" cy="171000"/>
            <a:chOff x="4173195" y="2887555"/>
            <a:chExt cx="351360" cy="171000"/>
          </a:xfrm>
        </p:grpSpPr>
        <mc:AlternateContent xmlns:mc="http://schemas.openxmlformats.org/markup-compatibility/2006" xmlns:p14="http://schemas.microsoft.com/office/powerpoint/2010/main">
          <mc:Choice Requires="p14">
            <p:contentPart p14:bwMode="auto" r:id="rId35">
              <p14:nvContentPartPr>
                <p14:cNvPr id="26" name="Ink 25">
                  <a:extLst>
                    <a:ext uri="{FF2B5EF4-FFF2-40B4-BE49-F238E27FC236}">
                      <a16:creationId xmlns:a16="http://schemas.microsoft.com/office/drawing/2014/main" id="{3D1E21DA-0837-4240-A6E3-E1B8A957DFE8}"/>
                    </a:ext>
                  </a:extLst>
                </p14:cNvPr>
                <p14:cNvContentPartPr/>
                <p14:nvPr/>
              </p14:nvContentPartPr>
              <p14:xfrm>
                <a:off x="4173195" y="2923915"/>
                <a:ext cx="109800" cy="32040"/>
              </p14:xfrm>
            </p:contentPart>
          </mc:Choice>
          <mc:Fallback xmlns="">
            <p:pic>
              <p:nvPicPr>
                <p:cNvPr id="26" name="Ink 25">
                  <a:extLst>
                    <a:ext uri="{FF2B5EF4-FFF2-40B4-BE49-F238E27FC236}">
                      <a16:creationId xmlns:a16="http://schemas.microsoft.com/office/drawing/2014/main" id="{3D1E21DA-0837-4240-A6E3-E1B8A957DFE8}"/>
                    </a:ext>
                  </a:extLst>
                </p:cNvPr>
                <p:cNvPicPr/>
                <p:nvPr/>
              </p:nvPicPr>
              <p:blipFill>
                <a:blip r:embed="rId36"/>
                <a:stretch>
                  <a:fillRect/>
                </a:stretch>
              </p:blipFill>
              <p:spPr>
                <a:xfrm>
                  <a:off x="4157715" y="2908435"/>
                  <a:ext cx="14040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 name="Ink 26">
                  <a:extLst>
                    <a:ext uri="{FF2B5EF4-FFF2-40B4-BE49-F238E27FC236}">
                      <a16:creationId xmlns:a16="http://schemas.microsoft.com/office/drawing/2014/main" id="{118E5E17-F8DD-2549-8CB9-298EDE7E4BA4}"/>
                    </a:ext>
                  </a:extLst>
                </p14:cNvPr>
                <p14:cNvContentPartPr/>
                <p14:nvPr/>
              </p14:nvContentPartPr>
              <p14:xfrm>
                <a:off x="4227195" y="2896915"/>
                <a:ext cx="27360" cy="161640"/>
              </p14:xfrm>
            </p:contentPart>
          </mc:Choice>
          <mc:Fallback xmlns="">
            <p:pic>
              <p:nvPicPr>
                <p:cNvPr id="27" name="Ink 26">
                  <a:extLst>
                    <a:ext uri="{FF2B5EF4-FFF2-40B4-BE49-F238E27FC236}">
                      <a16:creationId xmlns:a16="http://schemas.microsoft.com/office/drawing/2014/main" id="{118E5E17-F8DD-2549-8CB9-298EDE7E4BA4}"/>
                    </a:ext>
                  </a:extLst>
                </p:cNvPr>
                <p:cNvPicPr/>
                <p:nvPr/>
              </p:nvPicPr>
              <p:blipFill>
                <a:blip r:embed="rId38"/>
                <a:stretch>
                  <a:fillRect/>
                </a:stretch>
              </p:blipFill>
              <p:spPr>
                <a:xfrm>
                  <a:off x="4211715" y="2881435"/>
                  <a:ext cx="579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8" name="Ink 27">
                  <a:extLst>
                    <a:ext uri="{FF2B5EF4-FFF2-40B4-BE49-F238E27FC236}">
                      <a16:creationId xmlns:a16="http://schemas.microsoft.com/office/drawing/2014/main" id="{3A8C909A-B451-BA44-9CE2-0F2DF53988DD}"/>
                    </a:ext>
                  </a:extLst>
                </p14:cNvPr>
                <p14:cNvContentPartPr/>
                <p14:nvPr/>
              </p14:nvContentPartPr>
              <p14:xfrm>
                <a:off x="4275075" y="2935075"/>
                <a:ext cx="187560" cy="87840"/>
              </p14:xfrm>
            </p:contentPart>
          </mc:Choice>
          <mc:Fallback xmlns="">
            <p:pic>
              <p:nvPicPr>
                <p:cNvPr id="28" name="Ink 27">
                  <a:extLst>
                    <a:ext uri="{FF2B5EF4-FFF2-40B4-BE49-F238E27FC236}">
                      <a16:creationId xmlns:a16="http://schemas.microsoft.com/office/drawing/2014/main" id="{3A8C909A-B451-BA44-9CE2-0F2DF53988DD}"/>
                    </a:ext>
                  </a:extLst>
                </p:cNvPr>
                <p:cNvPicPr/>
                <p:nvPr/>
              </p:nvPicPr>
              <p:blipFill>
                <a:blip r:embed="rId40"/>
                <a:stretch>
                  <a:fillRect/>
                </a:stretch>
              </p:blipFill>
              <p:spPr>
                <a:xfrm>
                  <a:off x="4259625" y="2919531"/>
                  <a:ext cx="218101" cy="118566"/>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9" name="Ink 28">
                  <a:extLst>
                    <a:ext uri="{FF2B5EF4-FFF2-40B4-BE49-F238E27FC236}">
                      <a16:creationId xmlns:a16="http://schemas.microsoft.com/office/drawing/2014/main" id="{54332828-02BC-3B43-A23D-33A8E9AF54C6}"/>
                    </a:ext>
                  </a:extLst>
                </p14:cNvPr>
                <p14:cNvContentPartPr/>
                <p14:nvPr/>
              </p14:nvContentPartPr>
              <p14:xfrm>
                <a:off x="4398915" y="2942995"/>
                <a:ext cx="44640" cy="74880"/>
              </p14:xfrm>
            </p:contentPart>
          </mc:Choice>
          <mc:Fallback xmlns="">
            <p:pic>
              <p:nvPicPr>
                <p:cNvPr id="29" name="Ink 28">
                  <a:extLst>
                    <a:ext uri="{FF2B5EF4-FFF2-40B4-BE49-F238E27FC236}">
                      <a16:creationId xmlns:a16="http://schemas.microsoft.com/office/drawing/2014/main" id="{54332828-02BC-3B43-A23D-33A8E9AF54C6}"/>
                    </a:ext>
                  </a:extLst>
                </p:cNvPr>
                <p:cNvPicPr/>
                <p:nvPr/>
              </p:nvPicPr>
              <p:blipFill>
                <a:blip r:embed="rId42"/>
                <a:stretch>
                  <a:fillRect/>
                </a:stretch>
              </p:blipFill>
              <p:spPr>
                <a:xfrm>
                  <a:off x="4383559" y="2927515"/>
                  <a:ext cx="74995"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81472EA0-77DD-DA45-A4CA-5D71E13ED032}"/>
                    </a:ext>
                  </a:extLst>
                </p14:cNvPr>
                <p14:cNvContentPartPr/>
                <p14:nvPr/>
              </p14:nvContentPartPr>
              <p14:xfrm>
                <a:off x="4451115" y="2931835"/>
                <a:ext cx="73440" cy="11520"/>
              </p14:xfrm>
            </p:contentPart>
          </mc:Choice>
          <mc:Fallback xmlns="">
            <p:pic>
              <p:nvPicPr>
                <p:cNvPr id="30" name="Ink 29">
                  <a:extLst>
                    <a:ext uri="{FF2B5EF4-FFF2-40B4-BE49-F238E27FC236}">
                      <a16:creationId xmlns:a16="http://schemas.microsoft.com/office/drawing/2014/main" id="{81472EA0-77DD-DA45-A4CA-5D71E13ED032}"/>
                    </a:ext>
                  </a:extLst>
                </p:cNvPr>
                <p:cNvPicPr/>
                <p:nvPr/>
              </p:nvPicPr>
              <p:blipFill>
                <a:blip r:embed="rId44"/>
                <a:stretch>
                  <a:fillRect/>
                </a:stretch>
              </p:blipFill>
              <p:spPr>
                <a:xfrm>
                  <a:off x="4435635" y="2916355"/>
                  <a:ext cx="1040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E0F6ED6F-314D-684D-9090-5D83FEB1E2DF}"/>
                    </a:ext>
                  </a:extLst>
                </p14:cNvPr>
                <p14:cNvContentPartPr/>
                <p14:nvPr/>
              </p14:nvContentPartPr>
              <p14:xfrm>
                <a:off x="4495755" y="2887555"/>
                <a:ext cx="24120" cy="146520"/>
              </p14:xfrm>
            </p:contentPart>
          </mc:Choice>
          <mc:Fallback xmlns="">
            <p:pic>
              <p:nvPicPr>
                <p:cNvPr id="31" name="Ink 30">
                  <a:extLst>
                    <a:ext uri="{FF2B5EF4-FFF2-40B4-BE49-F238E27FC236}">
                      <a16:creationId xmlns:a16="http://schemas.microsoft.com/office/drawing/2014/main" id="{E0F6ED6F-314D-684D-9090-5D83FEB1E2DF}"/>
                    </a:ext>
                  </a:extLst>
                </p:cNvPr>
                <p:cNvPicPr/>
                <p:nvPr/>
              </p:nvPicPr>
              <p:blipFill>
                <a:blip r:embed="rId46"/>
                <a:stretch>
                  <a:fillRect/>
                </a:stretch>
              </p:blipFill>
              <p:spPr>
                <a:xfrm>
                  <a:off x="4480275" y="2872075"/>
                  <a:ext cx="54720" cy="177120"/>
                </a:xfrm>
                <a:prstGeom prst="rect">
                  <a:avLst/>
                </a:prstGeom>
              </p:spPr>
            </p:pic>
          </mc:Fallback>
        </mc:AlternateContent>
      </p:grpSp>
    </p:spTree>
    <p:extLst>
      <p:ext uri="{BB962C8B-B14F-4D97-AF65-F5344CB8AC3E}">
        <p14:creationId xmlns:p14="http://schemas.microsoft.com/office/powerpoint/2010/main" val="3583360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729450" y="1322450"/>
            <a:ext cx="7688100" cy="1664700"/>
          </a:xfrm>
          <a:prstGeom prst="rect">
            <a:avLst/>
          </a:prstGeom>
          <a:noFill/>
          <a:ln>
            <a:noFill/>
          </a:ln>
        </p:spPr>
        <p:txBody>
          <a:bodyPr spcFirstLastPara="1" wrap="square" lIns="68575" tIns="34275" rIns="68575" bIns="34275" anchor="b" anchorCtr="0">
            <a:noAutofit/>
          </a:bodyPr>
          <a:lstStyle/>
          <a:p>
            <a:pPr marL="0" lvl="0" indent="0" algn="l" rtl="0">
              <a:lnSpc>
                <a:spcPct val="80000"/>
              </a:lnSpc>
              <a:spcBef>
                <a:spcPts val="0"/>
              </a:spcBef>
              <a:spcAft>
                <a:spcPts val="0"/>
              </a:spcAft>
              <a:buClr>
                <a:srgbClr val="FFFFFF"/>
              </a:buClr>
              <a:buSzPts val="5400"/>
              <a:buFont typeface="Calibri"/>
              <a:buNone/>
            </a:pPr>
            <a:r>
              <a:rPr lang="en" sz="5400"/>
              <a:t>Q4</a:t>
            </a:r>
            <a:endParaRPr/>
          </a:p>
        </p:txBody>
      </p:sp>
      <p:sp>
        <p:nvSpPr>
          <p:cNvPr id="107" name="Google Shape;107;p16"/>
          <p:cNvSpPr txBox="1">
            <a:spLocks noGrp="1"/>
          </p:cNvSpPr>
          <p:nvPr>
            <p:ph type="subTitle" idx="1"/>
          </p:nvPr>
        </p:nvSpPr>
        <p:spPr>
          <a:xfrm>
            <a:off x="729627" y="3172899"/>
            <a:ext cx="7688100" cy="623437"/>
          </a:xfrm>
          <a:prstGeom prst="rect">
            <a:avLst/>
          </a:prstGeom>
          <a:noFill/>
          <a:ln>
            <a:noFill/>
          </a:ln>
        </p:spPr>
        <p:txBody>
          <a:bodyPr spcFirstLastPara="1" wrap="square" lIns="68575" tIns="34275" rIns="68575" bIns="34275" anchor="t" anchorCtr="0">
            <a:normAutofit/>
          </a:bodyPr>
          <a:lstStyle/>
          <a:p>
            <a:pPr marL="0" lvl="0" indent="0" algn="l" rtl="0">
              <a:lnSpc>
                <a:spcPct val="85000"/>
              </a:lnSpc>
              <a:spcBef>
                <a:spcPts val="0"/>
              </a:spcBef>
              <a:spcAft>
                <a:spcPts val="0"/>
              </a:spcAft>
              <a:buClr>
                <a:schemeClr val="lt1"/>
              </a:buClr>
              <a:buSzPts val="2400"/>
              <a:buNone/>
            </a:pPr>
            <a:r>
              <a:rPr lang="en-US"/>
              <a:t>copy on write</a:t>
            </a:r>
            <a:endParaRPr/>
          </a:p>
        </p:txBody>
      </p:sp>
    </p:spTree>
    <p:extLst>
      <p:ext uri="{BB962C8B-B14F-4D97-AF65-F5344CB8AC3E}">
        <p14:creationId xmlns:p14="http://schemas.microsoft.com/office/powerpoint/2010/main" val="4032130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7595-2D57-C442-A865-3BE2DB501B81}"/>
              </a:ext>
            </a:extLst>
          </p:cNvPr>
          <p:cNvSpPr>
            <a:spLocks noGrp="1"/>
          </p:cNvSpPr>
          <p:nvPr>
            <p:ph type="title"/>
          </p:nvPr>
        </p:nvSpPr>
        <p:spPr/>
        <p:txBody>
          <a:bodyPr>
            <a:normAutofit fontScale="90000"/>
          </a:bodyPr>
          <a:lstStyle/>
          <a:p>
            <a:r>
              <a:rPr lang="en-US"/>
              <a:t>Q4</a:t>
            </a:r>
          </a:p>
        </p:txBody>
      </p:sp>
      <p:sp>
        <p:nvSpPr>
          <p:cNvPr id="3" name="Text Placeholder 2">
            <a:extLst>
              <a:ext uri="{FF2B5EF4-FFF2-40B4-BE49-F238E27FC236}">
                <a16:creationId xmlns:a16="http://schemas.microsoft.com/office/drawing/2014/main" id="{CB97DF71-BE54-5D49-A2D9-1C633069D16E}"/>
              </a:ext>
            </a:extLst>
          </p:cNvPr>
          <p:cNvSpPr>
            <a:spLocks noGrp="1"/>
          </p:cNvSpPr>
          <p:nvPr>
            <p:ph type="body" idx="1"/>
          </p:nvPr>
        </p:nvSpPr>
        <p:spPr/>
        <p:txBody>
          <a:bodyPr/>
          <a:lstStyle/>
          <a:p>
            <a:r>
              <a:rPr lang="en-US"/>
              <a:t>As discussed in lecture, we can protect a memory page by adding permission bits to the page table entry (PTE). Suppose we add 3 access right bits: {</a:t>
            </a:r>
            <a:r>
              <a:rPr lang="en-US" b="1"/>
              <a:t>R</a:t>
            </a:r>
            <a:r>
              <a:rPr lang="en-US"/>
              <a:t>: Readable, </a:t>
            </a:r>
            <a:r>
              <a:rPr lang="en-US" b="1"/>
              <a:t>W</a:t>
            </a:r>
            <a:r>
              <a:rPr lang="en-US"/>
              <a:t>: Writable, </a:t>
            </a:r>
            <a:r>
              <a:rPr lang="en-US" b="1"/>
              <a:t>X</a:t>
            </a:r>
            <a:r>
              <a:rPr lang="en-US"/>
              <a:t>: Executable} to each PTE. When a processor instruction violates the access permission of a page, OS will be invoked to handle the problem. We can utilize this behavior to implement the </a:t>
            </a:r>
            <a:r>
              <a:rPr lang="en-US" b="1"/>
              <a:t>copy-on-write </a:t>
            </a:r>
            <a:r>
              <a:rPr lang="en-US"/>
              <a:t>mechanism. Also discussed in lecture, copy-on-write can be used to reduce the memory usage during the fork() system call, by allowing memory pages to be shared between parent and child process until modified. In this question, we will explore these ideas using a simplified example. </a:t>
            </a:r>
          </a:p>
        </p:txBody>
      </p:sp>
    </p:spTree>
    <p:extLst>
      <p:ext uri="{BB962C8B-B14F-4D97-AF65-F5344CB8AC3E}">
        <p14:creationId xmlns:p14="http://schemas.microsoft.com/office/powerpoint/2010/main" val="2246092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63D4-31D1-2445-AC41-5E1547787337}"/>
              </a:ext>
            </a:extLst>
          </p:cNvPr>
          <p:cNvSpPr>
            <a:spLocks noGrp="1"/>
          </p:cNvSpPr>
          <p:nvPr>
            <p:ph type="title"/>
          </p:nvPr>
        </p:nvSpPr>
        <p:spPr/>
        <p:txBody>
          <a:bodyPr>
            <a:normAutofit fontScale="90000"/>
          </a:bodyPr>
          <a:lstStyle/>
          <a:p>
            <a:r>
              <a:rPr lang="en-US"/>
              <a:t>Q4a</a:t>
            </a:r>
          </a:p>
        </p:txBody>
      </p:sp>
      <p:pic>
        <p:nvPicPr>
          <p:cNvPr id="4" name="Picture 3">
            <a:extLst>
              <a:ext uri="{FF2B5EF4-FFF2-40B4-BE49-F238E27FC236}">
                <a16:creationId xmlns:a16="http://schemas.microsoft.com/office/drawing/2014/main" id="{1C3E9EBF-C3DB-8F4E-9DD6-E132134CEB3C}"/>
              </a:ext>
            </a:extLst>
          </p:cNvPr>
          <p:cNvPicPr>
            <a:picLocks noChangeAspect="1"/>
          </p:cNvPicPr>
          <p:nvPr/>
        </p:nvPicPr>
        <p:blipFill>
          <a:blip r:embed="rId2"/>
          <a:stretch>
            <a:fillRect/>
          </a:stretch>
        </p:blipFill>
        <p:spPr>
          <a:xfrm>
            <a:off x="727649" y="1425100"/>
            <a:ext cx="5071869" cy="2518250"/>
          </a:xfrm>
          <a:prstGeom prst="rect">
            <a:avLst/>
          </a:prstGeom>
        </p:spPr>
      </p:pic>
    </p:spTree>
    <p:extLst>
      <p:ext uri="{BB962C8B-B14F-4D97-AF65-F5344CB8AC3E}">
        <p14:creationId xmlns:p14="http://schemas.microsoft.com/office/powerpoint/2010/main" val="1774138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63D4-31D1-2445-AC41-5E1547787337}"/>
              </a:ext>
            </a:extLst>
          </p:cNvPr>
          <p:cNvSpPr>
            <a:spLocks noGrp="1"/>
          </p:cNvSpPr>
          <p:nvPr>
            <p:ph type="title"/>
          </p:nvPr>
        </p:nvSpPr>
        <p:spPr/>
        <p:txBody>
          <a:bodyPr>
            <a:normAutofit fontScale="90000"/>
          </a:bodyPr>
          <a:lstStyle/>
          <a:p>
            <a:r>
              <a:rPr lang="en-US"/>
              <a:t>Q4a</a:t>
            </a:r>
          </a:p>
        </p:txBody>
      </p:sp>
      <p:pic>
        <p:nvPicPr>
          <p:cNvPr id="4" name="Picture 3">
            <a:extLst>
              <a:ext uri="{FF2B5EF4-FFF2-40B4-BE49-F238E27FC236}">
                <a16:creationId xmlns:a16="http://schemas.microsoft.com/office/drawing/2014/main" id="{1C3E9EBF-C3DB-8F4E-9DD6-E132134CEB3C}"/>
              </a:ext>
            </a:extLst>
          </p:cNvPr>
          <p:cNvPicPr>
            <a:picLocks noChangeAspect="1"/>
          </p:cNvPicPr>
          <p:nvPr/>
        </p:nvPicPr>
        <p:blipFill>
          <a:blip r:embed="rId2"/>
          <a:stretch>
            <a:fillRect/>
          </a:stretch>
        </p:blipFill>
        <p:spPr>
          <a:xfrm>
            <a:off x="727649" y="1425100"/>
            <a:ext cx="5071869" cy="2518250"/>
          </a:xfrm>
          <a:prstGeom prst="rect">
            <a:avLst/>
          </a:prstGeom>
        </p:spPr>
      </p:pic>
      <p:pic>
        <p:nvPicPr>
          <p:cNvPr id="3" name="Picture 2">
            <a:extLst>
              <a:ext uri="{FF2B5EF4-FFF2-40B4-BE49-F238E27FC236}">
                <a16:creationId xmlns:a16="http://schemas.microsoft.com/office/drawing/2014/main" id="{5C384174-063B-154E-BD72-D5751812EF68}"/>
              </a:ext>
            </a:extLst>
          </p:cNvPr>
          <p:cNvPicPr>
            <a:picLocks noChangeAspect="1"/>
          </p:cNvPicPr>
          <p:nvPr/>
        </p:nvPicPr>
        <p:blipFill>
          <a:blip r:embed="rId3"/>
          <a:stretch>
            <a:fillRect/>
          </a:stretch>
        </p:blipFill>
        <p:spPr>
          <a:xfrm>
            <a:off x="4889128" y="1762033"/>
            <a:ext cx="3527222" cy="1599977"/>
          </a:xfrm>
          <a:prstGeom prst="rect">
            <a:avLst/>
          </a:prstGeom>
        </p:spPr>
      </p:pic>
      <p:sp>
        <p:nvSpPr>
          <p:cNvPr id="5" name="Text Placeholder 2">
            <a:extLst>
              <a:ext uri="{FF2B5EF4-FFF2-40B4-BE49-F238E27FC236}">
                <a16:creationId xmlns:a16="http://schemas.microsoft.com/office/drawing/2014/main" id="{631FCC81-566F-6E49-91F6-72DF131F09B5}"/>
              </a:ext>
            </a:extLst>
          </p:cNvPr>
          <p:cNvSpPr>
            <a:spLocks noGrp="1"/>
          </p:cNvSpPr>
          <p:nvPr>
            <p:ph type="body" idx="1"/>
          </p:nvPr>
        </p:nvSpPr>
        <p:spPr>
          <a:xfrm>
            <a:off x="1215833" y="3948212"/>
            <a:ext cx="3526666" cy="952435"/>
          </a:xfrm>
        </p:spPr>
        <p:txBody>
          <a:bodyPr>
            <a:normAutofit/>
          </a:bodyPr>
          <a:lstStyle/>
          <a:p>
            <a:pPr marL="146050" indent="0">
              <a:buNone/>
            </a:pPr>
            <a:r>
              <a:rPr lang="en-SG"/>
              <a:t>Page #0 and #2 are read-only pages, which need not be duplicated, i.e. simply shared between parent and child processes. </a:t>
            </a:r>
          </a:p>
        </p:txBody>
      </p:sp>
    </p:spTree>
    <p:extLst>
      <p:ext uri="{BB962C8B-B14F-4D97-AF65-F5344CB8AC3E}">
        <p14:creationId xmlns:p14="http://schemas.microsoft.com/office/powerpoint/2010/main" val="713679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63D4-31D1-2445-AC41-5E1547787337}"/>
              </a:ext>
            </a:extLst>
          </p:cNvPr>
          <p:cNvSpPr>
            <a:spLocks noGrp="1"/>
          </p:cNvSpPr>
          <p:nvPr>
            <p:ph type="title"/>
          </p:nvPr>
        </p:nvSpPr>
        <p:spPr/>
        <p:txBody>
          <a:bodyPr>
            <a:normAutofit fontScale="90000"/>
          </a:bodyPr>
          <a:lstStyle/>
          <a:p>
            <a:r>
              <a:rPr lang="en-US"/>
              <a:t>Q4b</a:t>
            </a:r>
          </a:p>
        </p:txBody>
      </p:sp>
      <p:pic>
        <p:nvPicPr>
          <p:cNvPr id="3" name="Picture 2">
            <a:extLst>
              <a:ext uri="{FF2B5EF4-FFF2-40B4-BE49-F238E27FC236}">
                <a16:creationId xmlns:a16="http://schemas.microsoft.com/office/drawing/2014/main" id="{5C384174-063B-154E-BD72-D5751812EF68}"/>
              </a:ext>
            </a:extLst>
          </p:cNvPr>
          <p:cNvPicPr>
            <a:picLocks noChangeAspect="1"/>
          </p:cNvPicPr>
          <p:nvPr/>
        </p:nvPicPr>
        <p:blipFill>
          <a:blip r:embed="rId2"/>
          <a:stretch>
            <a:fillRect/>
          </a:stretch>
        </p:blipFill>
        <p:spPr>
          <a:xfrm>
            <a:off x="4869602" y="1771761"/>
            <a:ext cx="3527222" cy="1599977"/>
          </a:xfrm>
          <a:prstGeom prst="rect">
            <a:avLst/>
          </a:prstGeom>
        </p:spPr>
      </p:pic>
      <p:sp>
        <p:nvSpPr>
          <p:cNvPr id="5" name="Text Placeholder 2">
            <a:extLst>
              <a:ext uri="{FF2B5EF4-FFF2-40B4-BE49-F238E27FC236}">
                <a16:creationId xmlns:a16="http://schemas.microsoft.com/office/drawing/2014/main" id="{631FCC81-566F-6E49-91F6-72DF131F09B5}"/>
              </a:ext>
            </a:extLst>
          </p:cNvPr>
          <p:cNvSpPr>
            <a:spLocks noGrp="1"/>
          </p:cNvSpPr>
          <p:nvPr>
            <p:ph type="body" idx="1"/>
          </p:nvPr>
        </p:nvSpPr>
        <p:spPr>
          <a:xfrm>
            <a:off x="727650" y="1478605"/>
            <a:ext cx="3844350" cy="3441498"/>
          </a:xfrm>
        </p:spPr>
        <p:txBody>
          <a:bodyPr>
            <a:normAutofit/>
          </a:bodyPr>
          <a:lstStyle/>
          <a:p>
            <a:pPr marL="146050" indent="0">
              <a:buNone/>
            </a:pPr>
            <a:r>
              <a:rPr lang="en-SG"/>
              <a:t>What are the steps required to handle copy-on-write? Indicate any additional information that OS need to maintain. Show the affected PTE(s) for the child process afterwards.</a:t>
            </a:r>
          </a:p>
          <a:p>
            <a:pPr marL="146050" indent="0">
              <a:buNone/>
            </a:pPr>
            <a:endParaRPr lang="en-SG"/>
          </a:p>
        </p:txBody>
      </p:sp>
    </p:spTree>
    <p:extLst>
      <p:ext uri="{BB962C8B-B14F-4D97-AF65-F5344CB8AC3E}">
        <p14:creationId xmlns:p14="http://schemas.microsoft.com/office/powerpoint/2010/main" val="382784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0830-757C-B74A-9678-038DDA6AF2B8}"/>
              </a:ext>
            </a:extLst>
          </p:cNvPr>
          <p:cNvSpPr>
            <a:spLocks noGrp="1"/>
          </p:cNvSpPr>
          <p:nvPr>
            <p:ph type="title"/>
          </p:nvPr>
        </p:nvSpPr>
        <p:spPr/>
        <p:txBody>
          <a:bodyPr>
            <a:normAutofit fontScale="90000"/>
          </a:bodyPr>
          <a:lstStyle/>
          <a:p>
            <a:r>
              <a:rPr lang="en-US"/>
              <a:t>Q1a: pure paging</a:t>
            </a:r>
          </a:p>
        </p:txBody>
      </p:sp>
      <p:sp>
        <p:nvSpPr>
          <p:cNvPr id="3" name="Text Placeholder 2">
            <a:extLst>
              <a:ext uri="{FF2B5EF4-FFF2-40B4-BE49-F238E27FC236}">
                <a16:creationId xmlns:a16="http://schemas.microsoft.com/office/drawing/2014/main" id="{9FDC6403-E42E-A04A-BF06-B0CD3E13B036}"/>
              </a:ext>
            </a:extLst>
          </p:cNvPr>
          <p:cNvSpPr>
            <a:spLocks noGrp="1"/>
          </p:cNvSpPr>
          <p:nvPr>
            <p:ph type="body" idx="1"/>
          </p:nvPr>
        </p:nvSpPr>
        <p:spPr>
          <a:xfrm>
            <a:off x="729450" y="1460025"/>
            <a:ext cx="5369598" cy="2880000"/>
          </a:xfrm>
        </p:spPr>
        <p:txBody>
          <a:bodyPr/>
          <a:lstStyle/>
          <a:p>
            <a:r>
              <a:rPr lang="en-US"/>
              <a:t>Data region placed right after instruction region in logical memory space</a:t>
            </a:r>
          </a:p>
          <a:p>
            <a:endParaRPr lang="en-US"/>
          </a:p>
          <a:p>
            <a:r>
              <a:rPr lang="en-US"/>
              <a:t>In this </a:t>
            </a:r>
            <a:r>
              <a:rPr lang="en-US" err="1"/>
              <a:t>Qn</a:t>
            </a:r>
            <a:r>
              <a:rPr lang="en-US"/>
              <a:t>, valid bit is used to indicate whether the page table entry is correct. Valid bit is 1 if #page maps to #frame correctly and is not some garbage value</a:t>
            </a:r>
          </a:p>
        </p:txBody>
      </p:sp>
      <p:grpSp>
        <p:nvGrpSpPr>
          <p:cNvPr id="15" name="Group 14">
            <a:extLst>
              <a:ext uri="{FF2B5EF4-FFF2-40B4-BE49-F238E27FC236}">
                <a16:creationId xmlns:a16="http://schemas.microsoft.com/office/drawing/2014/main" id="{9A2FFCE4-031D-1842-AB43-51A5E7700661}"/>
              </a:ext>
            </a:extLst>
          </p:cNvPr>
          <p:cNvGrpSpPr/>
          <p:nvPr/>
        </p:nvGrpSpPr>
        <p:grpSpPr>
          <a:xfrm>
            <a:off x="6840372" y="965731"/>
            <a:ext cx="1463040" cy="3138737"/>
            <a:chOff x="6840372" y="965731"/>
            <a:chExt cx="1463040" cy="3138737"/>
          </a:xfrm>
        </p:grpSpPr>
        <p:sp>
          <p:nvSpPr>
            <p:cNvPr id="4" name="Rectangle 3">
              <a:extLst>
                <a:ext uri="{FF2B5EF4-FFF2-40B4-BE49-F238E27FC236}">
                  <a16:creationId xmlns:a16="http://schemas.microsoft.com/office/drawing/2014/main" id="{3E657766-24EE-6C4A-938C-9B9FB4CBA407}"/>
                </a:ext>
              </a:extLst>
            </p:cNvPr>
            <p:cNvSpPr/>
            <p:nvPr/>
          </p:nvSpPr>
          <p:spPr>
            <a:xfrm>
              <a:off x="6840372" y="965731"/>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5" name="Rectangle 4">
              <a:extLst>
                <a:ext uri="{FF2B5EF4-FFF2-40B4-BE49-F238E27FC236}">
                  <a16:creationId xmlns:a16="http://schemas.microsoft.com/office/drawing/2014/main" id="{3D31C58D-2DBC-A34B-A94E-1F85D28E1CF2}"/>
                </a:ext>
              </a:extLst>
            </p:cNvPr>
            <p:cNvSpPr/>
            <p:nvPr/>
          </p:nvSpPr>
          <p:spPr>
            <a:xfrm>
              <a:off x="6840372" y="2679486"/>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6" name="Rectangle 5">
              <a:extLst>
                <a:ext uri="{FF2B5EF4-FFF2-40B4-BE49-F238E27FC236}">
                  <a16:creationId xmlns:a16="http://schemas.microsoft.com/office/drawing/2014/main" id="{E44CA4CE-FF05-BA4C-952B-F1B925889BF2}"/>
                </a:ext>
              </a:extLst>
            </p:cNvPr>
            <p:cNvSpPr/>
            <p:nvPr/>
          </p:nvSpPr>
          <p:spPr>
            <a:xfrm>
              <a:off x="6840372" y="1248518"/>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7" name="Rectangle 6">
              <a:extLst>
                <a:ext uri="{FF2B5EF4-FFF2-40B4-BE49-F238E27FC236}">
                  <a16:creationId xmlns:a16="http://schemas.microsoft.com/office/drawing/2014/main" id="{6A07AC3C-F992-084C-BC02-2A81FA9C3AFD}"/>
                </a:ext>
              </a:extLst>
            </p:cNvPr>
            <p:cNvSpPr/>
            <p:nvPr/>
          </p:nvSpPr>
          <p:spPr>
            <a:xfrm>
              <a:off x="6840372" y="1537489"/>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8" name="Rectangle 7">
              <a:extLst>
                <a:ext uri="{FF2B5EF4-FFF2-40B4-BE49-F238E27FC236}">
                  <a16:creationId xmlns:a16="http://schemas.microsoft.com/office/drawing/2014/main" id="{025B95F4-4C7B-AE4C-B4A5-875FB148F874}"/>
                </a:ext>
              </a:extLst>
            </p:cNvPr>
            <p:cNvSpPr/>
            <p:nvPr/>
          </p:nvSpPr>
          <p:spPr>
            <a:xfrm>
              <a:off x="6840372" y="1826460"/>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9" name="Rectangle 8">
              <a:extLst>
                <a:ext uri="{FF2B5EF4-FFF2-40B4-BE49-F238E27FC236}">
                  <a16:creationId xmlns:a16="http://schemas.microsoft.com/office/drawing/2014/main" id="{23217609-2D5F-1F4E-9C6A-F7386188EA1E}"/>
                </a:ext>
              </a:extLst>
            </p:cNvPr>
            <p:cNvSpPr/>
            <p:nvPr/>
          </p:nvSpPr>
          <p:spPr>
            <a:xfrm>
              <a:off x="6840372" y="2109247"/>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10" name="Rectangle 9">
              <a:extLst>
                <a:ext uri="{FF2B5EF4-FFF2-40B4-BE49-F238E27FC236}">
                  <a16:creationId xmlns:a16="http://schemas.microsoft.com/office/drawing/2014/main" id="{3E6B651F-C5E1-1142-AB95-012431D18A3C}"/>
                </a:ext>
              </a:extLst>
            </p:cNvPr>
            <p:cNvSpPr/>
            <p:nvPr/>
          </p:nvSpPr>
          <p:spPr>
            <a:xfrm>
              <a:off x="6840372" y="238900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11" name="Rectangle 10">
              <a:extLst>
                <a:ext uri="{FF2B5EF4-FFF2-40B4-BE49-F238E27FC236}">
                  <a16:creationId xmlns:a16="http://schemas.microsoft.com/office/drawing/2014/main" id="{3004D4C0-8DE9-4B40-B117-77659264F156}"/>
                </a:ext>
              </a:extLst>
            </p:cNvPr>
            <p:cNvSpPr/>
            <p:nvPr/>
          </p:nvSpPr>
          <p:spPr>
            <a:xfrm>
              <a:off x="6840372" y="2969967"/>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12" name="Rectangle 11">
              <a:extLst>
                <a:ext uri="{FF2B5EF4-FFF2-40B4-BE49-F238E27FC236}">
                  <a16:creationId xmlns:a16="http://schemas.microsoft.com/office/drawing/2014/main" id="{2F8DE865-E995-0B4E-B323-54D5E30B1B9E}"/>
                </a:ext>
              </a:extLst>
            </p:cNvPr>
            <p:cNvSpPr/>
            <p:nvPr/>
          </p:nvSpPr>
          <p:spPr>
            <a:xfrm>
              <a:off x="6840372" y="3257062"/>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13" name="Rectangle 12">
              <a:extLst>
                <a:ext uri="{FF2B5EF4-FFF2-40B4-BE49-F238E27FC236}">
                  <a16:creationId xmlns:a16="http://schemas.microsoft.com/office/drawing/2014/main" id="{9C5201BC-593F-3546-ADD6-7A886CE35DA6}"/>
                </a:ext>
              </a:extLst>
            </p:cNvPr>
            <p:cNvSpPr/>
            <p:nvPr/>
          </p:nvSpPr>
          <p:spPr>
            <a:xfrm>
              <a:off x="6840372" y="3536087"/>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14" name="Rectangle 13">
              <a:extLst>
                <a:ext uri="{FF2B5EF4-FFF2-40B4-BE49-F238E27FC236}">
                  <a16:creationId xmlns:a16="http://schemas.microsoft.com/office/drawing/2014/main" id="{8B87A32D-E370-1040-8156-8CE7D0457B89}"/>
                </a:ext>
              </a:extLst>
            </p:cNvPr>
            <p:cNvSpPr/>
            <p:nvPr/>
          </p:nvSpPr>
          <p:spPr>
            <a:xfrm>
              <a:off x="6840372" y="3821681"/>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grpSp>
      <p:pic>
        <p:nvPicPr>
          <p:cNvPr id="16" name="Picture 15">
            <a:extLst>
              <a:ext uri="{FF2B5EF4-FFF2-40B4-BE49-F238E27FC236}">
                <a16:creationId xmlns:a16="http://schemas.microsoft.com/office/drawing/2014/main" id="{73E87EBF-9BF5-964E-8C33-0DC633287C46}"/>
              </a:ext>
            </a:extLst>
          </p:cNvPr>
          <p:cNvPicPr>
            <a:picLocks noChangeAspect="1"/>
          </p:cNvPicPr>
          <p:nvPr/>
        </p:nvPicPr>
        <p:blipFill>
          <a:blip r:embed="rId2"/>
          <a:stretch>
            <a:fillRect/>
          </a:stretch>
        </p:blipFill>
        <p:spPr>
          <a:xfrm>
            <a:off x="3414249" y="3252754"/>
            <a:ext cx="3053588" cy="1362229"/>
          </a:xfrm>
          <a:prstGeom prst="rect">
            <a:avLst/>
          </a:prstGeom>
        </p:spPr>
      </p:pic>
    </p:spTree>
    <p:extLst>
      <p:ext uri="{BB962C8B-B14F-4D97-AF65-F5344CB8AC3E}">
        <p14:creationId xmlns:p14="http://schemas.microsoft.com/office/powerpoint/2010/main" val="2530573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63D4-31D1-2445-AC41-5E1547787337}"/>
              </a:ext>
            </a:extLst>
          </p:cNvPr>
          <p:cNvSpPr>
            <a:spLocks noGrp="1"/>
          </p:cNvSpPr>
          <p:nvPr>
            <p:ph type="title"/>
          </p:nvPr>
        </p:nvSpPr>
        <p:spPr/>
        <p:txBody>
          <a:bodyPr>
            <a:normAutofit fontScale="90000"/>
          </a:bodyPr>
          <a:lstStyle/>
          <a:p>
            <a:r>
              <a:rPr lang="en-US"/>
              <a:t>Q4b</a:t>
            </a:r>
          </a:p>
        </p:txBody>
      </p:sp>
      <p:pic>
        <p:nvPicPr>
          <p:cNvPr id="3" name="Picture 2">
            <a:extLst>
              <a:ext uri="{FF2B5EF4-FFF2-40B4-BE49-F238E27FC236}">
                <a16:creationId xmlns:a16="http://schemas.microsoft.com/office/drawing/2014/main" id="{5C384174-063B-154E-BD72-D5751812EF68}"/>
              </a:ext>
            </a:extLst>
          </p:cNvPr>
          <p:cNvPicPr>
            <a:picLocks noChangeAspect="1"/>
          </p:cNvPicPr>
          <p:nvPr/>
        </p:nvPicPr>
        <p:blipFill>
          <a:blip r:embed="rId2"/>
          <a:stretch>
            <a:fillRect/>
          </a:stretch>
        </p:blipFill>
        <p:spPr>
          <a:xfrm>
            <a:off x="4869602" y="1771761"/>
            <a:ext cx="3527222" cy="1599977"/>
          </a:xfrm>
          <a:prstGeom prst="rect">
            <a:avLst/>
          </a:prstGeom>
        </p:spPr>
      </p:pic>
      <p:sp>
        <p:nvSpPr>
          <p:cNvPr id="5" name="Text Placeholder 2">
            <a:extLst>
              <a:ext uri="{FF2B5EF4-FFF2-40B4-BE49-F238E27FC236}">
                <a16:creationId xmlns:a16="http://schemas.microsoft.com/office/drawing/2014/main" id="{631FCC81-566F-6E49-91F6-72DF131F09B5}"/>
              </a:ext>
            </a:extLst>
          </p:cNvPr>
          <p:cNvSpPr>
            <a:spLocks noGrp="1"/>
          </p:cNvSpPr>
          <p:nvPr>
            <p:ph type="body" idx="1"/>
          </p:nvPr>
        </p:nvSpPr>
        <p:spPr>
          <a:xfrm>
            <a:off x="727650" y="1478605"/>
            <a:ext cx="3844350" cy="3441498"/>
          </a:xfrm>
        </p:spPr>
        <p:txBody>
          <a:bodyPr>
            <a:normAutofit/>
          </a:bodyPr>
          <a:lstStyle/>
          <a:p>
            <a:pPr marL="146050" indent="0">
              <a:buNone/>
            </a:pPr>
            <a:r>
              <a:rPr lang="en-SG"/>
              <a:t>What are the steps required to handle copy-on-write? Indicate any additional information that OS need to maintain. Show the affected PTE(s) for the child process afterwards.</a:t>
            </a:r>
          </a:p>
          <a:p>
            <a:pPr marL="146050" indent="0">
              <a:buNone/>
            </a:pPr>
            <a:endParaRPr lang="en-SG"/>
          </a:p>
          <a:p>
            <a:pPr marL="146050" indent="0">
              <a:buNone/>
            </a:pPr>
            <a:r>
              <a:rPr lang="en-SG"/>
              <a:t>Memory store triggers against page with no writable permission. </a:t>
            </a:r>
          </a:p>
          <a:p>
            <a:pPr marL="146050" indent="0">
              <a:buNone/>
            </a:pPr>
            <a:r>
              <a:rPr lang="en-SG"/>
              <a:t>OS checks that this is a copy-on-write page (additional information). </a:t>
            </a:r>
          </a:p>
          <a:p>
            <a:pPr marL="146050" indent="0">
              <a:buNone/>
            </a:pPr>
            <a:endParaRPr lang="en-SG"/>
          </a:p>
          <a:p>
            <a:pPr marL="146050" indent="0">
              <a:buNone/>
            </a:pPr>
            <a:r>
              <a:rPr lang="en-SG"/>
              <a:t>a. allocate new frame </a:t>
            </a:r>
          </a:p>
          <a:p>
            <a:pPr marL="146050" indent="0">
              <a:buNone/>
            </a:pPr>
            <a:r>
              <a:rPr lang="en-SG"/>
              <a:t>b. copy current content over to (a) </a:t>
            </a:r>
          </a:p>
          <a:p>
            <a:pPr marL="146050" indent="0">
              <a:buNone/>
            </a:pPr>
            <a:r>
              <a:rPr lang="en-SG"/>
              <a:t>c. Re-perform the memory store </a:t>
            </a:r>
          </a:p>
          <a:p>
            <a:pPr marL="146050" indent="0">
              <a:buNone/>
            </a:pPr>
            <a:endParaRPr lang="en-SG"/>
          </a:p>
        </p:txBody>
      </p:sp>
      <p:pic>
        <p:nvPicPr>
          <p:cNvPr id="6" name="Picture 5">
            <a:extLst>
              <a:ext uri="{FF2B5EF4-FFF2-40B4-BE49-F238E27FC236}">
                <a16:creationId xmlns:a16="http://schemas.microsoft.com/office/drawing/2014/main" id="{F405C5A2-0D53-334A-B8FA-81149F0C8D73}"/>
              </a:ext>
            </a:extLst>
          </p:cNvPr>
          <p:cNvPicPr>
            <a:picLocks noChangeAspect="1"/>
          </p:cNvPicPr>
          <p:nvPr/>
        </p:nvPicPr>
        <p:blipFill>
          <a:blip r:embed="rId3"/>
          <a:stretch>
            <a:fillRect/>
          </a:stretch>
        </p:blipFill>
        <p:spPr>
          <a:xfrm>
            <a:off x="4889128" y="3362010"/>
            <a:ext cx="3527222" cy="680563"/>
          </a:xfrm>
          <a:prstGeom prst="rect">
            <a:avLst/>
          </a:prstGeom>
        </p:spPr>
      </p:pic>
      <p:sp>
        <p:nvSpPr>
          <p:cNvPr id="7" name="TextBox 6">
            <a:extLst>
              <a:ext uri="{FF2B5EF4-FFF2-40B4-BE49-F238E27FC236}">
                <a16:creationId xmlns:a16="http://schemas.microsoft.com/office/drawing/2014/main" id="{C2A1E766-A3F6-4F44-B860-1DB5653B72B7}"/>
              </a:ext>
            </a:extLst>
          </p:cNvPr>
          <p:cNvSpPr txBox="1"/>
          <p:nvPr/>
        </p:nvSpPr>
        <p:spPr>
          <a:xfrm>
            <a:off x="4869602" y="4062918"/>
            <a:ext cx="3751884" cy="692497"/>
          </a:xfrm>
          <a:prstGeom prst="rect">
            <a:avLst/>
          </a:prstGeom>
          <a:noFill/>
        </p:spPr>
        <p:txBody>
          <a:bodyPr wrap="square">
            <a:spAutoFit/>
          </a:bodyPr>
          <a:lstStyle/>
          <a:p>
            <a:r>
              <a:rPr lang="en-GB" sz="1300" i="0" u="none" strike="noStrike" baseline="0">
                <a:solidFill>
                  <a:srgbClr val="000000"/>
                </a:solidFill>
                <a:latin typeface="Lato" panose="020F0502020204030203" pitchFamily="34" charset="0"/>
                <a:ea typeface="Lato" panose="020F0502020204030203" pitchFamily="34" charset="0"/>
                <a:cs typeface="Lato" panose="020F0502020204030203" pitchFamily="34" charset="0"/>
              </a:rPr>
              <a:t>Where frame #6 contains mostly the original page#1 information and the new memory store value. </a:t>
            </a:r>
            <a:endParaRPr lang="en-SG" sz="130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1925002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B506-5191-F343-8102-CB1C4B85864F}"/>
              </a:ext>
            </a:extLst>
          </p:cNvPr>
          <p:cNvSpPr>
            <a:spLocks noGrp="1"/>
          </p:cNvSpPr>
          <p:nvPr>
            <p:ph type="title"/>
          </p:nvPr>
        </p:nvSpPr>
        <p:spPr/>
        <p:txBody>
          <a:bodyPr>
            <a:normAutofit fontScale="90000"/>
          </a:bodyPr>
          <a:lstStyle/>
          <a:p>
            <a:r>
              <a:rPr lang="en-US"/>
              <a:t>Q4b</a:t>
            </a:r>
          </a:p>
        </p:txBody>
      </p:sp>
      <p:sp>
        <p:nvSpPr>
          <p:cNvPr id="3" name="Text Placeholder 2">
            <a:extLst>
              <a:ext uri="{FF2B5EF4-FFF2-40B4-BE49-F238E27FC236}">
                <a16:creationId xmlns:a16="http://schemas.microsoft.com/office/drawing/2014/main" id="{3C9262BC-D248-CB41-83C8-C9E44DCAE320}"/>
              </a:ext>
            </a:extLst>
          </p:cNvPr>
          <p:cNvSpPr>
            <a:spLocks noGrp="1"/>
          </p:cNvSpPr>
          <p:nvPr>
            <p:ph type="body" idx="1"/>
          </p:nvPr>
        </p:nvSpPr>
        <p:spPr/>
        <p:txBody>
          <a:bodyPr/>
          <a:lstStyle/>
          <a:p>
            <a:r>
              <a:rPr lang="en-US" dirty="0"/>
              <a:t>Linux maintains a separate data structure (called virtual memory area – VMA) in addition to the page table to keep track of memory mappings and what are the access permissions for every memory area and page. </a:t>
            </a:r>
          </a:p>
          <a:p>
            <a:r>
              <a:rPr lang="en-US" dirty="0"/>
              <a:t>If a particular page is marked as writable in the VMA and the corresponding entry in the page table for that page is marked as non-writable, the OS recognizes that page as a copy-on-write page (COW). </a:t>
            </a:r>
          </a:p>
          <a:p>
            <a:r>
              <a:rPr lang="en-US" dirty="0"/>
              <a:t>When a process tries to modify such a page, a page fault occurs, and the page fault handler handles the COW and performs the memory store.</a:t>
            </a:r>
          </a:p>
          <a:p>
            <a:r>
              <a:rPr lang="en-US" dirty="0"/>
              <a:t>both parent and child page will be marked </a:t>
            </a:r>
            <a:r>
              <a:rPr lang="en-US"/>
              <a:t>as read-only.</a:t>
            </a:r>
            <a:endParaRPr lang="en-US" dirty="0"/>
          </a:p>
        </p:txBody>
      </p:sp>
    </p:spTree>
    <p:extLst>
      <p:ext uri="{BB962C8B-B14F-4D97-AF65-F5344CB8AC3E}">
        <p14:creationId xmlns:p14="http://schemas.microsoft.com/office/powerpoint/2010/main" val="933142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729450" y="1322450"/>
            <a:ext cx="7688100" cy="1664700"/>
          </a:xfrm>
          <a:prstGeom prst="rect">
            <a:avLst/>
          </a:prstGeom>
          <a:noFill/>
          <a:ln>
            <a:noFill/>
          </a:ln>
        </p:spPr>
        <p:txBody>
          <a:bodyPr spcFirstLastPara="1" wrap="square" lIns="68575" tIns="34275" rIns="68575" bIns="34275" anchor="b" anchorCtr="0">
            <a:noAutofit/>
          </a:bodyPr>
          <a:lstStyle/>
          <a:p>
            <a:pPr marL="0" lvl="0" indent="0" algn="l" rtl="0">
              <a:lnSpc>
                <a:spcPct val="80000"/>
              </a:lnSpc>
              <a:spcBef>
                <a:spcPts val="0"/>
              </a:spcBef>
              <a:spcAft>
                <a:spcPts val="0"/>
              </a:spcAft>
              <a:buClr>
                <a:srgbClr val="FFFFFF"/>
              </a:buClr>
              <a:buSzPts val="5400"/>
              <a:buFont typeface="Calibri"/>
              <a:buNone/>
            </a:pPr>
            <a:r>
              <a:rPr lang="en" sz="5400"/>
              <a:t>Optional</a:t>
            </a:r>
            <a:endParaRPr/>
          </a:p>
        </p:txBody>
      </p:sp>
      <p:sp>
        <p:nvSpPr>
          <p:cNvPr id="107" name="Google Shape;107;p16"/>
          <p:cNvSpPr txBox="1">
            <a:spLocks noGrp="1"/>
          </p:cNvSpPr>
          <p:nvPr>
            <p:ph type="subTitle" idx="1"/>
          </p:nvPr>
        </p:nvSpPr>
        <p:spPr>
          <a:xfrm>
            <a:off x="729627" y="3172899"/>
            <a:ext cx="7688100" cy="623437"/>
          </a:xfrm>
          <a:prstGeom prst="rect">
            <a:avLst/>
          </a:prstGeom>
          <a:noFill/>
          <a:ln>
            <a:noFill/>
          </a:ln>
        </p:spPr>
        <p:txBody>
          <a:bodyPr spcFirstLastPara="1" wrap="square" lIns="68575" tIns="34275" rIns="68575" bIns="34275" anchor="t" anchorCtr="0">
            <a:normAutofit/>
          </a:bodyPr>
          <a:lstStyle/>
          <a:p>
            <a:pPr marL="0" lvl="0" indent="0" algn="l" rtl="0">
              <a:lnSpc>
                <a:spcPct val="85000"/>
              </a:lnSpc>
              <a:spcBef>
                <a:spcPts val="0"/>
              </a:spcBef>
              <a:spcAft>
                <a:spcPts val="0"/>
              </a:spcAft>
              <a:buClr>
                <a:schemeClr val="lt1"/>
              </a:buClr>
              <a:buSzPts val="2400"/>
              <a:buNone/>
            </a:pPr>
            <a:endParaRPr/>
          </a:p>
        </p:txBody>
      </p:sp>
    </p:spTree>
    <p:extLst>
      <p:ext uri="{BB962C8B-B14F-4D97-AF65-F5344CB8AC3E}">
        <p14:creationId xmlns:p14="http://schemas.microsoft.com/office/powerpoint/2010/main" val="691153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5AF6-A1B6-AD4A-A3B2-232FCE64A880}"/>
              </a:ext>
            </a:extLst>
          </p:cNvPr>
          <p:cNvSpPr>
            <a:spLocks noGrp="1"/>
          </p:cNvSpPr>
          <p:nvPr>
            <p:ph type="title"/>
          </p:nvPr>
        </p:nvSpPr>
        <p:spPr/>
        <p:txBody>
          <a:bodyPr>
            <a:normAutofit fontScale="90000"/>
          </a:bodyPr>
          <a:lstStyle/>
          <a:p>
            <a:r>
              <a:rPr lang="en-US"/>
              <a:t>Q5</a:t>
            </a:r>
          </a:p>
        </p:txBody>
      </p:sp>
      <p:sp>
        <p:nvSpPr>
          <p:cNvPr id="3" name="Text Placeholder 2">
            <a:extLst>
              <a:ext uri="{FF2B5EF4-FFF2-40B4-BE49-F238E27FC236}">
                <a16:creationId xmlns:a16="http://schemas.microsoft.com/office/drawing/2014/main" id="{BAE8C38F-AEC6-3C44-AA2C-93E3F5B1DB43}"/>
              </a:ext>
            </a:extLst>
          </p:cNvPr>
          <p:cNvSpPr>
            <a:spLocks noGrp="1"/>
          </p:cNvSpPr>
          <p:nvPr>
            <p:ph type="body" idx="1"/>
          </p:nvPr>
        </p:nvSpPr>
        <p:spPr/>
        <p:txBody>
          <a:bodyPr/>
          <a:lstStyle/>
          <a:p>
            <a:pPr lvl="0"/>
            <a:r>
              <a:rPr lang="en-SG"/>
              <a:t>It is possible for a program to dynamically allocate (i.e., enlarge the memory usage) during runtime. For example, the system call </a:t>
            </a:r>
            <a:r>
              <a:rPr lang="en-SG" b="1"/>
              <a:t>malloc() </a:t>
            </a:r>
            <a:r>
              <a:rPr lang="en-SG"/>
              <a:t>in C or </a:t>
            </a:r>
            <a:r>
              <a:rPr lang="en-SG" b="1"/>
              <a:t>new </a:t>
            </a:r>
            <a:r>
              <a:rPr lang="en-SG"/>
              <a:t>in Java/C++ can enlarge the </a:t>
            </a:r>
            <a:r>
              <a:rPr lang="en-SG" b="1"/>
              <a:t>heap region</a:t>
            </a:r>
            <a:r>
              <a:rPr lang="en-SG"/>
              <a:t> of process memory. Discuss the OS mechanisms needed to support dynamic allocation in the following schemes:</a:t>
            </a:r>
          </a:p>
          <a:p>
            <a:pPr>
              <a:buFont typeface="+mj-lt"/>
              <a:buAutoNum type="alphaLcParenR"/>
            </a:pPr>
            <a:r>
              <a:rPr lang="en-SG"/>
              <a:t>Contiguous memory allocation (both fixed and dynamic size partitioning)</a:t>
            </a:r>
          </a:p>
          <a:p>
            <a:pPr>
              <a:buFont typeface="+mj-lt"/>
              <a:buAutoNum type="alphaLcParenR"/>
            </a:pPr>
            <a:r>
              <a:rPr lang="en-SG"/>
              <a:t>Pure Paging</a:t>
            </a:r>
          </a:p>
          <a:p>
            <a:pPr>
              <a:buFont typeface="+mj-lt"/>
              <a:buAutoNum type="alphaLcParenR"/>
            </a:pPr>
            <a:r>
              <a:rPr lang="en-SG"/>
              <a:t>Pure Segmentation</a:t>
            </a:r>
          </a:p>
        </p:txBody>
      </p:sp>
    </p:spTree>
    <p:extLst>
      <p:ext uri="{BB962C8B-B14F-4D97-AF65-F5344CB8AC3E}">
        <p14:creationId xmlns:p14="http://schemas.microsoft.com/office/powerpoint/2010/main" val="2679167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3E6E-29C0-1A47-AFF5-E54F1F8F4BBE}"/>
              </a:ext>
            </a:extLst>
          </p:cNvPr>
          <p:cNvSpPr>
            <a:spLocks noGrp="1"/>
          </p:cNvSpPr>
          <p:nvPr>
            <p:ph type="title"/>
          </p:nvPr>
        </p:nvSpPr>
        <p:spPr/>
        <p:txBody>
          <a:bodyPr>
            <a:normAutofit fontScale="90000"/>
          </a:bodyPr>
          <a:lstStyle/>
          <a:p>
            <a:r>
              <a:rPr lang="en-US"/>
              <a:t>Q5a: </a:t>
            </a:r>
            <a:r>
              <a:rPr lang="en-SG"/>
              <a:t>Contiguous &amp; Fixed size partitioning</a:t>
            </a:r>
            <a:endParaRPr lang="en-US"/>
          </a:p>
        </p:txBody>
      </p:sp>
      <p:sp>
        <p:nvSpPr>
          <p:cNvPr id="3" name="Text Placeholder 2">
            <a:extLst>
              <a:ext uri="{FF2B5EF4-FFF2-40B4-BE49-F238E27FC236}">
                <a16:creationId xmlns:a16="http://schemas.microsoft.com/office/drawing/2014/main" id="{84400663-0A5E-864E-B992-A67B874FDD8D}"/>
              </a:ext>
            </a:extLst>
          </p:cNvPr>
          <p:cNvSpPr>
            <a:spLocks noGrp="1"/>
          </p:cNvSpPr>
          <p:nvPr>
            <p:ph type="body" idx="1"/>
          </p:nvPr>
        </p:nvSpPr>
        <p:spPr/>
        <p:txBody>
          <a:bodyPr>
            <a:normAutofit/>
          </a:bodyPr>
          <a:lstStyle/>
          <a:p>
            <a:pPr marL="146050" indent="0">
              <a:buNone/>
            </a:pPr>
            <a:r>
              <a:rPr lang="en-SG"/>
              <a:t>It is simpler to have the heap region to be allocated at the end of the logical memory space. Then, we can enlarge the heap region by enlarging the partition allocated to the process.</a:t>
            </a:r>
          </a:p>
          <a:p>
            <a:pPr marL="146050" indent="0">
              <a:buNone/>
            </a:pPr>
            <a:endParaRPr lang="en-SG"/>
          </a:p>
          <a:p>
            <a:pPr marL="146050" indent="0">
              <a:buNone/>
            </a:pPr>
            <a:r>
              <a:rPr lang="en-SG" b="1"/>
              <a:t>Under fixed partitioning:</a:t>
            </a:r>
          </a:p>
          <a:p>
            <a:pPr marL="146050" indent="0">
              <a:buNone/>
            </a:pPr>
            <a:r>
              <a:rPr lang="en-SG"/>
              <a:t>No extra work is needed, as heap region can simply use up the free space (the internal fragmentation) between the partition size and the actual memory size </a:t>
            </a:r>
          </a:p>
        </p:txBody>
      </p:sp>
    </p:spTree>
    <p:extLst>
      <p:ext uri="{BB962C8B-B14F-4D97-AF65-F5344CB8AC3E}">
        <p14:creationId xmlns:p14="http://schemas.microsoft.com/office/powerpoint/2010/main" val="1987210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3E6E-29C0-1A47-AFF5-E54F1F8F4BBE}"/>
              </a:ext>
            </a:extLst>
          </p:cNvPr>
          <p:cNvSpPr>
            <a:spLocks noGrp="1"/>
          </p:cNvSpPr>
          <p:nvPr>
            <p:ph type="title"/>
          </p:nvPr>
        </p:nvSpPr>
        <p:spPr/>
        <p:txBody>
          <a:bodyPr>
            <a:normAutofit fontScale="90000"/>
          </a:bodyPr>
          <a:lstStyle/>
          <a:p>
            <a:r>
              <a:rPr lang="en-US"/>
              <a:t>Q5a: </a:t>
            </a:r>
            <a:r>
              <a:rPr lang="en-SG"/>
              <a:t>Contiguous &amp; Fixed size partitioning</a:t>
            </a:r>
            <a:endParaRPr lang="en-US"/>
          </a:p>
        </p:txBody>
      </p:sp>
      <p:sp>
        <p:nvSpPr>
          <p:cNvPr id="3" name="Text Placeholder 2">
            <a:extLst>
              <a:ext uri="{FF2B5EF4-FFF2-40B4-BE49-F238E27FC236}">
                <a16:creationId xmlns:a16="http://schemas.microsoft.com/office/drawing/2014/main" id="{84400663-0A5E-864E-B992-A67B874FDD8D}"/>
              </a:ext>
            </a:extLst>
          </p:cNvPr>
          <p:cNvSpPr>
            <a:spLocks noGrp="1"/>
          </p:cNvSpPr>
          <p:nvPr>
            <p:ph type="body" idx="1"/>
          </p:nvPr>
        </p:nvSpPr>
        <p:spPr/>
        <p:txBody>
          <a:bodyPr>
            <a:normAutofit/>
          </a:bodyPr>
          <a:lstStyle/>
          <a:p>
            <a:pPr marL="146050" indent="0">
              <a:buNone/>
            </a:pPr>
            <a:r>
              <a:rPr lang="en-SG"/>
              <a:t>It is simpler to have the heap region to be allocated at the end of the logical memory space. Then, we can enlarge the heap region by enlarging the partition allocated to the process.</a:t>
            </a:r>
          </a:p>
          <a:p>
            <a:pPr marL="146050" indent="0">
              <a:buNone/>
            </a:pPr>
            <a:endParaRPr lang="en-SG"/>
          </a:p>
          <a:p>
            <a:pPr marL="146050" indent="0">
              <a:buNone/>
            </a:pPr>
            <a:r>
              <a:rPr lang="en-SG" b="1"/>
              <a:t>Under dynamic partitioning:</a:t>
            </a:r>
            <a:endParaRPr lang="en-SG"/>
          </a:p>
          <a:p>
            <a:r>
              <a:rPr lang="en-SG"/>
              <a:t>If the adjacent partition is free:</a:t>
            </a:r>
          </a:p>
          <a:p>
            <a:pPr lvl="1"/>
            <a:r>
              <a:rPr lang="en-SG"/>
              <a:t>Simple: Simply modify the partition information, i.e. change the length of current partition and shorten the free partition.</a:t>
            </a:r>
          </a:p>
          <a:p>
            <a:r>
              <a:rPr lang="en-SG"/>
              <a:t>If adjacent partitions are occupied:</a:t>
            </a:r>
          </a:p>
          <a:p>
            <a:pPr lvl="1"/>
            <a:r>
              <a:rPr lang="en-SG"/>
              <a:t>More troublesome: The current partition cannot be enlarged. Relocation is required. OS need to look for a large enough free partition to fit the enlarged partition. Once located, the current partition is moved over.</a:t>
            </a:r>
          </a:p>
          <a:p>
            <a:endParaRPr lang="en-US"/>
          </a:p>
        </p:txBody>
      </p:sp>
    </p:spTree>
    <p:extLst>
      <p:ext uri="{BB962C8B-B14F-4D97-AF65-F5344CB8AC3E}">
        <p14:creationId xmlns:p14="http://schemas.microsoft.com/office/powerpoint/2010/main" val="35634818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E1D5-F6E4-F343-9A32-AA7327D4D578}"/>
              </a:ext>
            </a:extLst>
          </p:cNvPr>
          <p:cNvSpPr>
            <a:spLocks noGrp="1"/>
          </p:cNvSpPr>
          <p:nvPr>
            <p:ph type="title"/>
          </p:nvPr>
        </p:nvSpPr>
        <p:spPr/>
        <p:txBody>
          <a:bodyPr>
            <a:normAutofit fontScale="90000"/>
          </a:bodyPr>
          <a:lstStyle/>
          <a:p>
            <a:r>
              <a:rPr lang="en-US"/>
              <a:t>Q5b: </a:t>
            </a:r>
            <a:r>
              <a:rPr lang="en-SG"/>
              <a:t>Pure Paging</a:t>
            </a:r>
            <a:endParaRPr lang="en-US"/>
          </a:p>
        </p:txBody>
      </p:sp>
      <p:sp>
        <p:nvSpPr>
          <p:cNvPr id="3" name="Text Placeholder 2">
            <a:extLst>
              <a:ext uri="{FF2B5EF4-FFF2-40B4-BE49-F238E27FC236}">
                <a16:creationId xmlns:a16="http://schemas.microsoft.com/office/drawing/2014/main" id="{5D012E9A-A0B8-9E45-8FD9-24C722835412}"/>
              </a:ext>
            </a:extLst>
          </p:cNvPr>
          <p:cNvSpPr>
            <a:spLocks noGrp="1"/>
          </p:cNvSpPr>
          <p:nvPr>
            <p:ph type="body" idx="1"/>
          </p:nvPr>
        </p:nvSpPr>
        <p:spPr/>
        <p:txBody>
          <a:bodyPr/>
          <a:lstStyle/>
          <a:p>
            <a:r>
              <a:rPr lang="en-SG"/>
              <a:t>Due to internal fragmentation of the paging scheme, it is possible that the allocation can use the remaining free space in the page. Suppose the allocation overshoot the page boundary, then OS needs to look for a free physical frame </a:t>
            </a:r>
            <a:r>
              <a:rPr lang="en-SG" b="1" i="1"/>
              <a:t>f</a:t>
            </a:r>
            <a:r>
              <a:rPr lang="en-SG"/>
              <a:t>. Afterward, update the page table by changing the first invalid page table entry from invalid to valid and fill in frame number </a:t>
            </a:r>
            <a:r>
              <a:rPr lang="en-SG" b="1" i="1"/>
              <a:t>f</a:t>
            </a:r>
            <a:r>
              <a:rPr lang="en-SG"/>
              <a:t>.</a:t>
            </a:r>
            <a:endParaRPr lang="en-US"/>
          </a:p>
        </p:txBody>
      </p:sp>
    </p:spTree>
    <p:extLst>
      <p:ext uri="{BB962C8B-B14F-4D97-AF65-F5344CB8AC3E}">
        <p14:creationId xmlns:p14="http://schemas.microsoft.com/office/powerpoint/2010/main" val="2190426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E1D5-F6E4-F343-9A32-AA7327D4D578}"/>
              </a:ext>
            </a:extLst>
          </p:cNvPr>
          <p:cNvSpPr>
            <a:spLocks noGrp="1"/>
          </p:cNvSpPr>
          <p:nvPr>
            <p:ph type="title"/>
          </p:nvPr>
        </p:nvSpPr>
        <p:spPr/>
        <p:txBody>
          <a:bodyPr>
            <a:normAutofit fontScale="90000"/>
          </a:bodyPr>
          <a:lstStyle/>
          <a:p>
            <a:r>
              <a:rPr lang="en-US"/>
              <a:t>Q5c: </a:t>
            </a:r>
            <a:r>
              <a:rPr lang="en-SG"/>
              <a:t>Pure segmentation</a:t>
            </a:r>
            <a:endParaRPr lang="en-US"/>
          </a:p>
        </p:txBody>
      </p:sp>
      <p:sp>
        <p:nvSpPr>
          <p:cNvPr id="3" name="Text Placeholder 2">
            <a:extLst>
              <a:ext uri="{FF2B5EF4-FFF2-40B4-BE49-F238E27FC236}">
                <a16:creationId xmlns:a16="http://schemas.microsoft.com/office/drawing/2014/main" id="{5D012E9A-A0B8-9E45-8FD9-24C722835412}"/>
              </a:ext>
            </a:extLst>
          </p:cNvPr>
          <p:cNvSpPr>
            <a:spLocks noGrp="1"/>
          </p:cNvSpPr>
          <p:nvPr>
            <p:ph type="body" idx="1"/>
          </p:nvPr>
        </p:nvSpPr>
        <p:spPr/>
        <p:txBody>
          <a:bodyPr/>
          <a:lstStyle/>
          <a:p>
            <a:r>
              <a:rPr lang="en-SG"/>
              <a:t>Idea is similar to the dynamic partitioning. </a:t>
            </a:r>
          </a:p>
          <a:p>
            <a:r>
              <a:rPr lang="en-SG"/>
              <a:t>If there is free memory at the end of the heap segment, then OS can simply update the limit of the segment and reduce the size of the affected free partition. </a:t>
            </a:r>
          </a:p>
          <a:p>
            <a:r>
              <a:rPr lang="en-SG"/>
              <a:t>If there is no free memory, then relocation is required. After relocation, both base and limit of the heap segment needs to be updated. </a:t>
            </a:r>
          </a:p>
          <a:p>
            <a:endParaRPr lang="en-SG"/>
          </a:p>
        </p:txBody>
      </p:sp>
    </p:spTree>
    <p:extLst>
      <p:ext uri="{BB962C8B-B14F-4D97-AF65-F5344CB8AC3E}">
        <p14:creationId xmlns:p14="http://schemas.microsoft.com/office/powerpoint/2010/main" val="2466748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8E98-9DA9-D34C-A501-0BA9B03E95EE}"/>
              </a:ext>
            </a:extLst>
          </p:cNvPr>
          <p:cNvSpPr>
            <a:spLocks noGrp="1"/>
          </p:cNvSpPr>
          <p:nvPr>
            <p:ph type="title"/>
          </p:nvPr>
        </p:nvSpPr>
        <p:spPr/>
        <p:txBody>
          <a:bodyPr>
            <a:normAutofit fontScale="90000"/>
          </a:bodyPr>
          <a:lstStyle/>
          <a:p>
            <a:r>
              <a:rPr lang="en-US"/>
              <a:t>Q6</a:t>
            </a:r>
          </a:p>
        </p:txBody>
      </p:sp>
      <p:sp>
        <p:nvSpPr>
          <p:cNvPr id="3" name="Text Placeholder 2">
            <a:extLst>
              <a:ext uri="{FF2B5EF4-FFF2-40B4-BE49-F238E27FC236}">
                <a16:creationId xmlns:a16="http://schemas.microsoft.com/office/drawing/2014/main" id="{03633F4D-92BA-8040-979D-BD8545BA827A}"/>
              </a:ext>
            </a:extLst>
          </p:cNvPr>
          <p:cNvSpPr>
            <a:spLocks noGrp="1"/>
          </p:cNvSpPr>
          <p:nvPr>
            <p:ph type="body" idx="1"/>
          </p:nvPr>
        </p:nvSpPr>
        <p:spPr/>
        <p:txBody>
          <a:bodyPr/>
          <a:lstStyle/>
          <a:p>
            <a:pPr marL="146050" lvl="0" indent="0">
              <a:buNone/>
            </a:pPr>
            <a:r>
              <a:rPr lang="en-SG"/>
              <a:t>Calculate the minimum and maximum percentage of memory capacity lost to internal fragmentation in a system that uses the Buddy allocator. Can the Buddy allocator suffer from external fragmentation?</a:t>
            </a:r>
          </a:p>
        </p:txBody>
      </p:sp>
    </p:spTree>
    <p:extLst>
      <p:ext uri="{BB962C8B-B14F-4D97-AF65-F5344CB8AC3E}">
        <p14:creationId xmlns:p14="http://schemas.microsoft.com/office/powerpoint/2010/main" val="30467717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8E98-9DA9-D34C-A501-0BA9B03E95EE}"/>
              </a:ext>
            </a:extLst>
          </p:cNvPr>
          <p:cNvSpPr>
            <a:spLocks noGrp="1"/>
          </p:cNvSpPr>
          <p:nvPr>
            <p:ph type="title"/>
          </p:nvPr>
        </p:nvSpPr>
        <p:spPr/>
        <p:txBody>
          <a:bodyPr>
            <a:normAutofit fontScale="90000"/>
          </a:bodyPr>
          <a:lstStyle/>
          <a:p>
            <a:r>
              <a:rPr lang="en-US"/>
              <a:t>Q6</a:t>
            </a:r>
          </a:p>
        </p:txBody>
      </p:sp>
      <p:sp>
        <p:nvSpPr>
          <p:cNvPr id="3" name="Text Placeholder 2">
            <a:extLst>
              <a:ext uri="{FF2B5EF4-FFF2-40B4-BE49-F238E27FC236}">
                <a16:creationId xmlns:a16="http://schemas.microsoft.com/office/drawing/2014/main" id="{03633F4D-92BA-8040-979D-BD8545BA827A}"/>
              </a:ext>
            </a:extLst>
          </p:cNvPr>
          <p:cNvSpPr>
            <a:spLocks noGrp="1"/>
          </p:cNvSpPr>
          <p:nvPr>
            <p:ph type="body" idx="1"/>
          </p:nvPr>
        </p:nvSpPr>
        <p:spPr/>
        <p:txBody>
          <a:bodyPr/>
          <a:lstStyle/>
          <a:p>
            <a:pPr marL="146050" lvl="0" indent="0">
              <a:buNone/>
            </a:pPr>
            <a:r>
              <a:rPr lang="en-SG"/>
              <a:t>Calculate the minimum and maximum percentage of memory capacity lost to internal fragmentation in a system that uses the Buddy allocator. Can the Buddy allocator suffer from external fragmentation?</a:t>
            </a:r>
          </a:p>
          <a:p>
            <a:pPr marL="146050" indent="0">
              <a:buNone/>
            </a:pPr>
            <a:endParaRPr lang="en-SG"/>
          </a:p>
          <a:p>
            <a:r>
              <a:rPr lang="en-SG"/>
              <a:t>For an allocation request of N bytes: min fragmentation = 0% (exact fit, N=2^k), max fragmentation = ~50%  (N=2^(k-1)+1) Note that internal fragmentation &gt;50% is not possible.</a:t>
            </a:r>
          </a:p>
          <a:p>
            <a:pPr lvl="1"/>
            <a:r>
              <a:rPr lang="en-US" altLang="zh-CN"/>
              <a:t>If internal fragmentation is &gt;50%, it would have been split into a smaller block</a:t>
            </a:r>
            <a:endParaRPr lang="en-SG"/>
          </a:p>
          <a:p>
            <a:r>
              <a:rPr lang="en-SG"/>
              <a:t>External fragmentation can still happen!</a:t>
            </a:r>
          </a:p>
          <a:p>
            <a:pPr marL="146050" indent="0">
              <a:buNone/>
            </a:pPr>
            <a:endParaRPr lang="en-US"/>
          </a:p>
        </p:txBody>
      </p:sp>
    </p:spTree>
    <p:extLst>
      <p:ext uri="{BB962C8B-B14F-4D97-AF65-F5344CB8AC3E}">
        <p14:creationId xmlns:p14="http://schemas.microsoft.com/office/powerpoint/2010/main" val="422720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0830-757C-B74A-9678-038DDA6AF2B8}"/>
              </a:ext>
            </a:extLst>
          </p:cNvPr>
          <p:cNvSpPr>
            <a:spLocks noGrp="1"/>
          </p:cNvSpPr>
          <p:nvPr>
            <p:ph type="title"/>
          </p:nvPr>
        </p:nvSpPr>
        <p:spPr/>
        <p:txBody>
          <a:bodyPr>
            <a:normAutofit fontScale="90000"/>
          </a:bodyPr>
          <a:lstStyle/>
          <a:p>
            <a:r>
              <a:rPr lang="en-US"/>
              <a:t>Q1a: pure paging</a:t>
            </a:r>
          </a:p>
        </p:txBody>
      </p:sp>
      <p:sp>
        <p:nvSpPr>
          <p:cNvPr id="3" name="Text Placeholder 2">
            <a:extLst>
              <a:ext uri="{FF2B5EF4-FFF2-40B4-BE49-F238E27FC236}">
                <a16:creationId xmlns:a16="http://schemas.microsoft.com/office/drawing/2014/main" id="{9FDC6403-E42E-A04A-BF06-B0CD3E13B036}"/>
              </a:ext>
            </a:extLst>
          </p:cNvPr>
          <p:cNvSpPr>
            <a:spLocks noGrp="1"/>
          </p:cNvSpPr>
          <p:nvPr>
            <p:ph type="body" idx="1"/>
          </p:nvPr>
        </p:nvSpPr>
        <p:spPr>
          <a:xfrm>
            <a:off x="729450" y="1460025"/>
            <a:ext cx="5369598" cy="2880000"/>
          </a:xfrm>
        </p:spPr>
        <p:txBody>
          <a:bodyPr/>
          <a:lstStyle/>
          <a:p>
            <a:r>
              <a:rPr lang="en-US"/>
              <a:t>Data region placed right after instruction region in logical memory space</a:t>
            </a:r>
          </a:p>
          <a:p>
            <a:endParaRPr lang="en-US"/>
          </a:p>
          <a:p>
            <a:r>
              <a:rPr lang="en-SG">
                <a:sym typeface="Wingdings" panose="05000000000000000000" pitchFamily="2" charset="2"/>
              </a:rPr>
              <a:t>Page size = frame size = 4 words</a:t>
            </a:r>
          </a:p>
          <a:p>
            <a:r>
              <a:rPr lang="en-SG">
                <a:sym typeface="Wingdings" panose="05000000000000000000" pitchFamily="2" charset="2"/>
              </a:rPr>
              <a:t>Total physical memory frames = 16</a:t>
            </a:r>
          </a:p>
          <a:p>
            <a:r>
              <a:rPr lang="en-SG">
                <a:sym typeface="Wingdings" panose="05000000000000000000" pitchFamily="2" charset="2"/>
              </a:rPr>
              <a:t>Largest logical memory size = 16 words</a:t>
            </a:r>
          </a:p>
          <a:p>
            <a:pPr lvl="1"/>
            <a:r>
              <a:rPr lang="en-SG">
                <a:sym typeface="Wingdings" panose="05000000000000000000" pitchFamily="2" charset="2"/>
              </a:rPr>
              <a:t>a process is able to see and use 16 words for its memory allocation</a:t>
            </a:r>
          </a:p>
        </p:txBody>
      </p:sp>
      <p:grpSp>
        <p:nvGrpSpPr>
          <p:cNvPr id="15" name="Group 14">
            <a:extLst>
              <a:ext uri="{FF2B5EF4-FFF2-40B4-BE49-F238E27FC236}">
                <a16:creationId xmlns:a16="http://schemas.microsoft.com/office/drawing/2014/main" id="{9A2FFCE4-031D-1842-AB43-51A5E7700661}"/>
              </a:ext>
            </a:extLst>
          </p:cNvPr>
          <p:cNvGrpSpPr/>
          <p:nvPr/>
        </p:nvGrpSpPr>
        <p:grpSpPr>
          <a:xfrm>
            <a:off x="6840372" y="965731"/>
            <a:ext cx="1463040" cy="3138737"/>
            <a:chOff x="6840372" y="965731"/>
            <a:chExt cx="1463040" cy="3138737"/>
          </a:xfrm>
        </p:grpSpPr>
        <p:sp>
          <p:nvSpPr>
            <p:cNvPr id="4" name="Rectangle 3">
              <a:extLst>
                <a:ext uri="{FF2B5EF4-FFF2-40B4-BE49-F238E27FC236}">
                  <a16:creationId xmlns:a16="http://schemas.microsoft.com/office/drawing/2014/main" id="{3E657766-24EE-6C4A-938C-9B9FB4CBA407}"/>
                </a:ext>
              </a:extLst>
            </p:cNvPr>
            <p:cNvSpPr/>
            <p:nvPr/>
          </p:nvSpPr>
          <p:spPr>
            <a:xfrm>
              <a:off x="6840372" y="965731"/>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5" name="Rectangle 4">
              <a:extLst>
                <a:ext uri="{FF2B5EF4-FFF2-40B4-BE49-F238E27FC236}">
                  <a16:creationId xmlns:a16="http://schemas.microsoft.com/office/drawing/2014/main" id="{3D31C58D-2DBC-A34B-A94E-1F85D28E1CF2}"/>
                </a:ext>
              </a:extLst>
            </p:cNvPr>
            <p:cNvSpPr/>
            <p:nvPr/>
          </p:nvSpPr>
          <p:spPr>
            <a:xfrm>
              <a:off x="6840372" y="2679486"/>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6" name="Rectangle 5">
              <a:extLst>
                <a:ext uri="{FF2B5EF4-FFF2-40B4-BE49-F238E27FC236}">
                  <a16:creationId xmlns:a16="http://schemas.microsoft.com/office/drawing/2014/main" id="{E44CA4CE-FF05-BA4C-952B-F1B925889BF2}"/>
                </a:ext>
              </a:extLst>
            </p:cNvPr>
            <p:cNvSpPr/>
            <p:nvPr/>
          </p:nvSpPr>
          <p:spPr>
            <a:xfrm>
              <a:off x="6840372" y="1248518"/>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7" name="Rectangle 6">
              <a:extLst>
                <a:ext uri="{FF2B5EF4-FFF2-40B4-BE49-F238E27FC236}">
                  <a16:creationId xmlns:a16="http://schemas.microsoft.com/office/drawing/2014/main" id="{6A07AC3C-F992-084C-BC02-2A81FA9C3AFD}"/>
                </a:ext>
              </a:extLst>
            </p:cNvPr>
            <p:cNvSpPr/>
            <p:nvPr/>
          </p:nvSpPr>
          <p:spPr>
            <a:xfrm>
              <a:off x="6840372" y="1537489"/>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8" name="Rectangle 7">
              <a:extLst>
                <a:ext uri="{FF2B5EF4-FFF2-40B4-BE49-F238E27FC236}">
                  <a16:creationId xmlns:a16="http://schemas.microsoft.com/office/drawing/2014/main" id="{025B95F4-4C7B-AE4C-B4A5-875FB148F874}"/>
                </a:ext>
              </a:extLst>
            </p:cNvPr>
            <p:cNvSpPr/>
            <p:nvPr/>
          </p:nvSpPr>
          <p:spPr>
            <a:xfrm>
              <a:off x="6840372" y="1826460"/>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9" name="Rectangle 8">
              <a:extLst>
                <a:ext uri="{FF2B5EF4-FFF2-40B4-BE49-F238E27FC236}">
                  <a16:creationId xmlns:a16="http://schemas.microsoft.com/office/drawing/2014/main" id="{23217609-2D5F-1F4E-9C6A-F7386188EA1E}"/>
                </a:ext>
              </a:extLst>
            </p:cNvPr>
            <p:cNvSpPr/>
            <p:nvPr/>
          </p:nvSpPr>
          <p:spPr>
            <a:xfrm>
              <a:off x="6840372" y="2109247"/>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10" name="Rectangle 9">
              <a:extLst>
                <a:ext uri="{FF2B5EF4-FFF2-40B4-BE49-F238E27FC236}">
                  <a16:creationId xmlns:a16="http://schemas.microsoft.com/office/drawing/2014/main" id="{3E6B651F-C5E1-1142-AB95-012431D18A3C}"/>
                </a:ext>
              </a:extLst>
            </p:cNvPr>
            <p:cNvSpPr/>
            <p:nvPr/>
          </p:nvSpPr>
          <p:spPr>
            <a:xfrm>
              <a:off x="6840372" y="238900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11" name="Rectangle 10">
              <a:extLst>
                <a:ext uri="{FF2B5EF4-FFF2-40B4-BE49-F238E27FC236}">
                  <a16:creationId xmlns:a16="http://schemas.microsoft.com/office/drawing/2014/main" id="{3004D4C0-8DE9-4B40-B117-77659264F156}"/>
                </a:ext>
              </a:extLst>
            </p:cNvPr>
            <p:cNvSpPr/>
            <p:nvPr/>
          </p:nvSpPr>
          <p:spPr>
            <a:xfrm>
              <a:off x="6840372" y="2969967"/>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12" name="Rectangle 11">
              <a:extLst>
                <a:ext uri="{FF2B5EF4-FFF2-40B4-BE49-F238E27FC236}">
                  <a16:creationId xmlns:a16="http://schemas.microsoft.com/office/drawing/2014/main" id="{2F8DE865-E995-0B4E-B323-54D5E30B1B9E}"/>
                </a:ext>
              </a:extLst>
            </p:cNvPr>
            <p:cNvSpPr/>
            <p:nvPr/>
          </p:nvSpPr>
          <p:spPr>
            <a:xfrm>
              <a:off x="6840372" y="3257062"/>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13" name="Rectangle 12">
              <a:extLst>
                <a:ext uri="{FF2B5EF4-FFF2-40B4-BE49-F238E27FC236}">
                  <a16:creationId xmlns:a16="http://schemas.microsoft.com/office/drawing/2014/main" id="{9C5201BC-593F-3546-ADD6-7A886CE35DA6}"/>
                </a:ext>
              </a:extLst>
            </p:cNvPr>
            <p:cNvSpPr/>
            <p:nvPr/>
          </p:nvSpPr>
          <p:spPr>
            <a:xfrm>
              <a:off x="6840372" y="3536087"/>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14" name="Rectangle 13">
              <a:extLst>
                <a:ext uri="{FF2B5EF4-FFF2-40B4-BE49-F238E27FC236}">
                  <a16:creationId xmlns:a16="http://schemas.microsoft.com/office/drawing/2014/main" id="{8B87A32D-E370-1040-8156-8CE7D0457B89}"/>
                </a:ext>
              </a:extLst>
            </p:cNvPr>
            <p:cNvSpPr/>
            <p:nvPr/>
          </p:nvSpPr>
          <p:spPr>
            <a:xfrm>
              <a:off x="6840372" y="3821681"/>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grpSp>
      <p:pic>
        <p:nvPicPr>
          <p:cNvPr id="16" name="Picture 15">
            <a:extLst>
              <a:ext uri="{FF2B5EF4-FFF2-40B4-BE49-F238E27FC236}">
                <a16:creationId xmlns:a16="http://schemas.microsoft.com/office/drawing/2014/main" id="{73E87EBF-9BF5-964E-8C33-0DC633287C46}"/>
              </a:ext>
            </a:extLst>
          </p:cNvPr>
          <p:cNvPicPr>
            <a:picLocks noChangeAspect="1"/>
          </p:cNvPicPr>
          <p:nvPr/>
        </p:nvPicPr>
        <p:blipFill>
          <a:blip r:embed="rId3"/>
          <a:stretch>
            <a:fillRect/>
          </a:stretch>
        </p:blipFill>
        <p:spPr>
          <a:xfrm>
            <a:off x="3414249" y="3252754"/>
            <a:ext cx="3053588" cy="1362229"/>
          </a:xfrm>
          <a:prstGeom prst="rect">
            <a:avLst/>
          </a:prstGeom>
        </p:spPr>
      </p:pic>
      <p:sp>
        <p:nvSpPr>
          <p:cNvPr id="17" name="Rectangle 16">
            <a:extLst>
              <a:ext uri="{FF2B5EF4-FFF2-40B4-BE49-F238E27FC236}">
                <a16:creationId xmlns:a16="http://schemas.microsoft.com/office/drawing/2014/main" id="{0225D0B3-A029-9849-840A-81E143DEE66A}"/>
              </a:ext>
            </a:extLst>
          </p:cNvPr>
          <p:cNvSpPr/>
          <p:nvPr/>
        </p:nvSpPr>
        <p:spPr>
          <a:xfrm>
            <a:off x="6840372" y="965731"/>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23CBB2C4-5D7C-2940-AC9E-98FBF9C2E909}"/>
                  </a:ext>
                </a:extLst>
              </p14:cNvPr>
              <p14:cNvContentPartPr/>
              <p14:nvPr/>
            </p14:nvContentPartPr>
            <p14:xfrm>
              <a:off x="8315920" y="980320"/>
              <a:ext cx="96840" cy="1092600"/>
            </p14:xfrm>
          </p:contentPart>
        </mc:Choice>
        <mc:Fallback xmlns="">
          <p:pic>
            <p:nvPicPr>
              <p:cNvPr id="20" name="Ink 19">
                <a:extLst>
                  <a:ext uri="{FF2B5EF4-FFF2-40B4-BE49-F238E27FC236}">
                    <a16:creationId xmlns:a16="http://schemas.microsoft.com/office/drawing/2014/main" id="{23CBB2C4-5D7C-2940-AC9E-98FBF9C2E909}"/>
                  </a:ext>
                </a:extLst>
              </p:cNvPr>
              <p:cNvPicPr/>
              <p:nvPr/>
            </p:nvPicPr>
            <p:blipFill>
              <a:blip r:embed="rId5"/>
              <a:stretch>
                <a:fillRect/>
              </a:stretch>
            </p:blipFill>
            <p:spPr>
              <a:xfrm>
                <a:off x="8300440" y="964840"/>
                <a:ext cx="127440" cy="1123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677A1BB6-F8F3-A24A-85AC-BAD4BC51D5EB}"/>
                  </a:ext>
                </a:extLst>
              </p14:cNvPr>
              <p14:cNvContentPartPr/>
              <p14:nvPr/>
            </p14:nvContentPartPr>
            <p14:xfrm>
              <a:off x="8455397" y="1599372"/>
              <a:ext cx="184320" cy="58320"/>
            </p14:xfrm>
          </p:contentPart>
        </mc:Choice>
        <mc:Fallback xmlns="">
          <p:pic>
            <p:nvPicPr>
              <p:cNvPr id="31" name="Ink 30">
                <a:extLst>
                  <a:ext uri="{FF2B5EF4-FFF2-40B4-BE49-F238E27FC236}">
                    <a16:creationId xmlns:a16="http://schemas.microsoft.com/office/drawing/2014/main" id="{677A1BB6-F8F3-A24A-85AC-BAD4BC51D5EB}"/>
                  </a:ext>
                </a:extLst>
              </p:cNvPr>
              <p:cNvPicPr/>
              <p:nvPr/>
            </p:nvPicPr>
            <p:blipFill>
              <a:blip r:embed="rId7"/>
              <a:stretch>
                <a:fillRect/>
              </a:stretch>
            </p:blipFill>
            <p:spPr>
              <a:xfrm>
                <a:off x="8439917" y="1583892"/>
                <a:ext cx="21492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A055CA78-DFA0-2A43-9025-60A594641BA6}"/>
                  </a:ext>
                </a:extLst>
              </p14:cNvPr>
              <p14:cNvContentPartPr/>
              <p14:nvPr/>
            </p14:nvContentPartPr>
            <p14:xfrm>
              <a:off x="8522717" y="1601172"/>
              <a:ext cx="6120" cy="81720"/>
            </p14:xfrm>
          </p:contentPart>
        </mc:Choice>
        <mc:Fallback xmlns="">
          <p:pic>
            <p:nvPicPr>
              <p:cNvPr id="32" name="Ink 31">
                <a:extLst>
                  <a:ext uri="{FF2B5EF4-FFF2-40B4-BE49-F238E27FC236}">
                    <a16:creationId xmlns:a16="http://schemas.microsoft.com/office/drawing/2014/main" id="{A055CA78-DFA0-2A43-9025-60A594641BA6}"/>
                  </a:ext>
                </a:extLst>
              </p:cNvPr>
              <p:cNvPicPr/>
              <p:nvPr/>
            </p:nvPicPr>
            <p:blipFill>
              <a:blip r:embed="rId9"/>
              <a:stretch>
                <a:fillRect/>
              </a:stretch>
            </p:blipFill>
            <p:spPr>
              <a:xfrm>
                <a:off x="8507237" y="1585692"/>
                <a:ext cx="3672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EF9185ED-EB35-BA47-B9D9-27FC5BBA1420}"/>
                  </a:ext>
                </a:extLst>
              </p14:cNvPr>
              <p14:cNvContentPartPr/>
              <p14:nvPr/>
            </p14:nvContentPartPr>
            <p14:xfrm>
              <a:off x="8489957" y="1510092"/>
              <a:ext cx="69480" cy="45000"/>
            </p14:xfrm>
          </p:contentPart>
        </mc:Choice>
        <mc:Fallback xmlns="">
          <p:pic>
            <p:nvPicPr>
              <p:cNvPr id="33" name="Ink 32">
                <a:extLst>
                  <a:ext uri="{FF2B5EF4-FFF2-40B4-BE49-F238E27FC236}">
                    <a16:creationId xmlns:a16="http://schemas.microsoft.com/office/drawing/2014/main" id="{EF9185ED-EB35-BA47-B9D9-27FC5BBA1420}"/>
                  </a:ext>
                </a:extLst>
              </p:cNvPr>
              <p:cNvPicPr/>
              <p:nvPr/>
            </p:nvPicPr>
            <p:blipFill>
              <a:blip r:embed="rId11"/>
              <a:stretch>
                <a:fillRect/>
              </a:stretch>
            </p:blipFill>
            <p:spPr>
              <a:xfrm>
                <a:off x="8474477" y="1494487"/>
                <a:ext cx="100080" cy="7584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4" name="Ink 33">
                <a:extLst>
                  <a:ext uri="{FF2B5EF4-FFF2-40B4-BE49-F238E27FC236}">
                    <a16:creationId xmlns:a16="http://schemas.microsoft.com/office/drawing/2014/main" id="{020537FF-122A-A640-810F-7B8003118D80}"/>
                  </a:ext>
                </a:extLst>
              </p14:cNvPr>
              <p14:cNvContentPartPr/>
              <p14:nvPr/>
            </p14:nvContentPartPr>
            <p14:xfrm>
              <a:off x="8482037" y="1399932"/>
              <a:ext cx="75960" cy="62280"/>
            </p14:xfrm>
          </p:contentPart>
        </mc:Choice>
        <mc:Fallback xmlns="">
          <p:pic>
            <p:nvPicPr>
              <p:cNvPr id="34" name="Ink 33">
                <a:extLst>
                  <a:ext uri="{FF2B5EF4-FFF2-40B4-BE49-F238E27FC236}">
                    <a16:creationId xmlns:a16="http://schemas.microsoft.com/office/drawing/2014/main" id="{020537FF-122A-A640-810F-7B8003118D80}"/>
                  </a:ext>
                </a:extLst>
              </p:cNvPr>
              <p:cNvPicPr/>
              <p:nvPr/>
            </p:nvPicPr>
            <p:blipFill>
              <a:blip r:embed="rId13"/>
              <a:stretch>
                <a:fillRect/>
              </a:stretch>
            </p:blipFill>
            <p:spPr>
              <a:xfrm>
                <a:off x="8466483" y="1384452"/>
                <a:ext cx="106706"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5" name="Ink 34">
                <a:extLst>
                  <a:ext uri="{FF2B5EF4-FFF2-40B4-BE49-F238E27FC236}">
                    <a16:creationId xmlns:a16="http://schemas.microsoft.com/office/drawing/2014/main" id="{D2F9C576-6625-D247-95AA-895F30552061}"/>
                  </a:ext>
                </a:extLst>
              </p14:cNvPr>
              <p14:cNvContentPartPr/>
              <p14:nvPr/>
            </p14:nvContentPartPr>
            <p14:xfrm>
              <a:off x="8480237" y="1241532"/>
              <a:ext cx="72000" cy="120240"/>
            </p14:xfrm>
          </p:contentPart>
        </mc:Choice>
        <mc:Fallback xmlns="">
          <p:pic>
            <p:nvPicPr>
              <p:cNvPr id="35" name="Ink 34">
                <a:extLst>
                  <a:ext uri="{FF2B5EF4-FFF2-40B4-BE49-F238E27FC236}">
                    <a16:creationId xmlns:a16="http://schemas.microsoft.com/office/drawing/2014/main" id="{D2F9C576-6625-D247-95AA-895F30552061}"/>
                  </a:ext>
                </a:extLst>
              </p:cNvPr>
              <p:cNvPicPr/>
              <p:nvPr/>
            </p:nvPicPr>
            <p:blipFill>
              <a:blip r:embed="rId15"/>
              <a:stretch>
                <a:fillRect/>
              </a:stretch>
            </p:blipFill>
            <p:spPr>
              <a:xfrm>
                <a:off x="8464757" y="1226052"/>
                <a:ext cx="10260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F71CB3AE-31EB-0846-9C97-B2FFA4CDF3BF}"/>
                  </a:ext>
                </a:extLst>
              </p14:cNvPr>
              <p14:cNvContentPartPr/>
              <p14:nvPr/>
            </p14:nvContentPartPr>
            <p14:xfrm>
              <a:off x="8476277" y="1115892"/>
              <a:ext cx="85320" cy="75960"/>
            </p14:xfrm>
          </p:contentPart>
        </mc:Choice>
        <mc:Fallback xmlns="">
          <p:pic>
            <p:nvPicPr>
              <p:cNvPr id="36" name="Ink 35">
                <a:extLst>
                  <a:ext uri="{FF2B5EF4-FFF2-40B4-BE49-F238E27FC236}">
                    <a16:creationId xmlns:a16="http://schemas.microsoft.com/office/drawing/2014/main" id="{F71CB3AE-31EB-0846-9C97-B2FFA4CDF3BF}"/>
                  </a:ext>
                </a:extLst>
              </p:cNvPr>
              <p:cNvPicPr/>
              <p:nvPr/>
            </p:nvPicPr>
            <p:blipFill>
              <a:blip r:embed="rId17"/>
              <a:stretch>
                <a:fillRect/>
              </a:stretch>
            </p:blipFill>
            <p:spPr>
              <a:xfrm>
                <a:off x="8460797" y="1100412"/>
                <a:ext cx="115920" cy="106560"/>
              </a:xfrm>
              <a:prstGeom prst="rect">
                <a:avLst/>
              </a:prstGeom>
            </p:spPr>
          </p:pic>
        </mc:Fallback>
      </mc:AlternateContent>
      <p:grpSp>
        <p:nvGrpSpPr>
          <p:cNvPr id="96" name="Group 95">
            <a:extLst>
              <a:ext uri="{FF2B5EF4-FFF2-40B4-BE49-F238E27FC236}">
                <a16:creationId xmlns:a16="http://schemas.microsoft.com/office/drawing/2014/main" id="{FE21FAEB-CB7A-E34C-91FA-A42468BE2218}"/>
              </a:ext>
            </a:extLst>
          </p:cNvPr>
          <p:cNvGrpSpPr/>
          <p:nvPr/>
        </p:nvGrpSpPr>
        <p:grpSpPr>
          <a:xfrm>
            <a:off x="6926982" y="1794492"/>
            <a:ext cx="2004480" cy="3098915"/>
            <a:chOff x="6926982" y="1794492"/>
            <a:chExt cx="2004480" cy="3098915"/>
          </a:xfrm>
        </p:grpSpPr>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488F9DCA-BD24-3A41-9A79-2724C370AA37}"/>
                    </a:ext>
                  </a:extLst>
                </p14:cNvPr>
                <p14:cNvContentPartPr/>
                <p14:nvPr/>
              </p14:nvContentPartPr>
              <p14:xfrm>
                <a:off x="8499677" y="1980252"/>
                <a:ext cx="87120" cy="60480"/>
              </p14:xfrm>
            </p:contentPart>
          </mc:Choice>
          <mc:Fallback xmlns="">
            <p:pic>
              <p:nvPicPr>
                <p:cNvPr id="28" name="Ink 27">
                  <a:extLst>
                    <a:ext uri="{FF2B5EF4-FFF2-40B4-BE49-F238E27FC236}">
                      <a16:creationId xmlns:a16="http://schemas.microsoft.com/office/drawing/2014/main" id="{488F9DCA-BD24-3A41-9A79-2724C370AA37}"/>
                    </a:ext>
                  </a:extLst>
                </p:cNvPr>
                <p:cNvPicPr/>
                <p:nvPr/>
              </p:nvPicPr>
              <p:blipFill>
                <a:blip r:embed="rId19"/>
                <a:stretch>
                  <a:fillRect/>
                </a:stretch>
              </p:blipFill>
              <p:spPr>
                <a:xfrm>
                  <a:off x="8484197" y="1964772"/>
                  <a:ext cx="11772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Ink 28">
                  <a:extLst>
                    <a:ext uri="{FF2B5EF4-FFF2-40B4-BE49-F238E27FC236}">
                      <a16:creationId xmlns:a16="http://schemas.microsoft.com/office/drawing/2014/main" id="{2135B31B-A0AE-FE4B-B1EF-A11D0BE64E75}"/>
                    </a:ext>
                  </a:extLst>
                </p14:cNvPr>
                <p14:cNvContentPartPr/>
                <p14:nvPr/>
              </p14:nvContentPartPr>
              <p14:xfrm>
                <a:off x="8500757" y="1879452"/>
                <a:ext cx="70920" cy="68040"/>
              </p14:xfrm>
            </p:contentPart>
          </mc:Choice>
          <mc:Fallback xmlns="">
            <p:pic>
              <p:nvPicPr>
                <p:cNvPr id="29" name="Ink 28">
                  <a:extLst>
                    <a:ext uri="{FF2B5EF4-FFF2-40B4-BE49-F238E27FC236}">
                      <a16:creationId xmlns:a16="http://schemas.microsoft.com/office/drawing/2014/main" id="{2135B31B-A0AE-FE4B-B1EF-A11D0BE64E75}"/>
                    </a:ext>
                  </a:extLst>
                </p:cNvPr>
                <p:cNvPicPr/>
                <p:nvPr/>
              </p:nvPicPr>
              <p:blipFill>
                <a:blip r:embed="rId21"/>
                <a:stretch>
                  <a:fillRect/>
                </a:stretch>
              </p:blipFill>
              <p:spPr>
                <a:xfrm>
                  <a:off x="8485277" y="1863972"/>
                  <a:ext cx="10152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Ink 29">
                  <a:extLst>
                    <a:ext uri="{FF2B5EF4-FFF2-40B4-BE49-F238E27FC236}">
                      <a16:creationId xmlns:a16="http://schemas.microsoft.com/office/drawing/2014/main" id="{D38DD3AE-C727-4F4E-8B5B-E799278301EC}"/>
                    </a:ext>
                  </a:extLst>
                </p14:cNvPr>
                <p14:cNvContentPartPr/>
                <p14:nvPr/>
              </p14:nvContentPartPr>
              <p14:xfrm>
                <a:off x="8503277" y="1794492"/>
                <a:ext cx="73800" cy="33120"/>
              </p14:xfrm>
            </p:contentPart>
          </mc:Choice>
          <mc:Fallback xmlns="">
            <p:pic>
              <p:nvPicPr>
                <p:cNvPr id="30" name="Ink 29">
                  <a:extLst>
                    <a:ext uri="{FF2B5EF4-FFF2-40B4-BE49-F238E27FC236}">
                      <a16:creationId xmlns:a16="http://schemas.microsoft.com/office/drawing/2014/main" id="{D38DD3AE-C727-4F4E-8B5B-E799278301EC}"/>
                    </a:ext>
                  </a:extLst>
                </p:cNvPr>
                <p:cNvPicPr/>
                <p:nvPr/>
              </p:nvPicPr>
              <p:blipFill>
                <a:blip r:embed="rId23"/>
                <a:stretch>
                  <a:fillRect/>
                </a:stretch>
              </p:blipFill>
              <p:spPr>
                <a:xfrm>
                  <a:off x="8487797" y="1779012"/>
                  <a:ext cx="10440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8" name="Ink 37">
                  <a:extLst>
                    <a:ext uri="{FF2B5EF4-FFF2-40B4-BE49-F238E27FC236}">
                      <a16:creationId xmlns:a16="http://schemas.microsoft.com/office/drawing/2014/main" id="{BE33240C-1A7C-E14E-B776-6B29197FE3A8}"/>
                    </a:ext>
                  </a:extLst>
                </p14:cNvPr>
                <p14:cNvContentPartPr/>
                <p14:nvPr/>
              </p14:nvContentPartPr>
              <p14:xfrm>
                <a:off x="6926982" y="4214087"/>
                <a:ext cx="9360" cy="114120"/>
              </p14:xfrm>
            </p:contentPart>
          </mc:Choice>
          <mc:Fallback xmlns="">
            <p:pic>
              <p:nvPicPr>
                <p:cNvPr id="38" name="Ink 37">
                  <a:extLst>
                    <a:ext uri="{FF2B5EF4-FFF2-40B4-BE49-F238E27FC236}">
                      <a16:creationId xmlns:a16="http://schemas.microsoft.com/office/drawing/2014/main" id="{BE33240C-1A7C-E14E-B776-6B29197FE3A8}"/>
                    </a:ext>
                  </a:extLst>
                </p:cNvPr>
                <p:cNvPicPr/>
                <p:nvPr/>
              </p:nvPicPr>
              <p:blipFill>
                <a:blip r:embed="rId25"/>
                <a:stretch>
                  <a:fillRect/>
                </a:stretch>
              </p:blipFill>
              <p:spPr>
                <a:xfrm>
                  <a:off x="6911502" y="4198607"/>
                  <a:ext cx="399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671CE34B-2272-034F-8908-21BC9CE68904}"/>
                    </a:ext>
                  </a:extLst>
                </p14:cNvPr>
                <p14:cNvContentPartPr/>
                <p14:nvPr/>
              </p14:nvContentPartPr>
              <p14:xfrm>
                <a:off x="6989982" y="4184207"/>
                <a:ext cx="45360" cy="161280"/>
              </p14:xfrm>
            </p:contentPart>
          </mc:Choice>
          <mc:Fallback xmlns="">
            <p:pic>
              <p:nvPicPr>
                <p:cNvPr id="39" name="Ink 38">
                  <a:extLst>
                    <a:ext uri="{FF2B5EF4-FFF2-40B4-BE49-F238E27FC236}">
                      <a16:creationId xmlns:a16="http://schemas.microsoft.com/office/drawing/2014/main" id="{671CE34B-2272-034F-8908-21BC9CE68904}"/>
                    </a:ext>
                  </a:extLst>
                </p:cNvPr>
                <p:cNvPicPr/>
                <p:nvPr/>
              </p:nvPicPr>
              <p:blipFill>
                <a:blip r:embed="rId27"/>
                <a:stretch>
                  <a:fillRect/>
                </a:stretch>
              </p:blipFill>
              <p:spPr>
                <a:xfrm>
                  <a:off x="6974502" y="4168727"/>
                  <a:ext cx="759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1" name="Ink 40">
                  <a:extLst>
                    <a:ext uri="{FF2B5EF4-FFF2-40B4-BE49-F238E27FC236}">
                      <a16:creationId xmlns:a16="http://schemas.microsoft.com/office/drawing/2014/main" id="{24436948-FF40-5C4A-8540-E637D7DA7B2F}"/>
                    </a:ext>
                  </a:extLst>
                </p14:cNvPr>
                <p14:cNvContentPartPr/>
                <p14:nvPr/>
              </p14:nvContentPartPr>
              <p14:xfrm>
                <a:off x="7121382" y="4226687"/>
                <a:ext cx="42120" cy="98280"/>
              </p14:xfrm>
            </p:contentPart>
          </mc:Choice>
          <mc:Fallback xmlns="">
            <p:pic>
              <p:nvPicPr>
                <p:cNvPr id="41" name="Ink 40">
                  <a:extLst>
                    <a:ext uri="{FF2B5EF4-FFF2-40B4-BE49-F238E27FC236}">
                      <a16:creationId xmlns:a16="http://schemas.microsoft.com/office/drawing/2014/main" id="{24436948-FF40-5C4A-8540-E637D7DA7B2F}"/>
                    </a:ext>
                  </a:extLst>
                </p:cNvPr>
                <p:cNvPicPr/>
                <p:nvPr/>
              </p:nvPicPr>
              <p:blipFill>
                <a:blip r:embed="rId29"/>
                <a:stretch>
                  <a:fillRect/>
                </a:stretch>
              </p:blipFill>
              <p:spPr>
                <a:xfrm>
                  <a:off x="7105902" y="4211207"/>
                  <a:ext cx="727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2" name="Ink 41">
                  <a:extLst>
                    <a:ext uri="{FF2B5EF4-FFF2-40B4-BE49-F238E27FC236}">
                      <a16:creationId xmlns:a16="http://schemas.microsoft.com/office/drawing/2014/main" id="{6040871E-F2AD-FE4C-BCD0-61501D8C7C42}"/>
                    </a:ext>
                  </a:extLst>
                </p14:cNvPr>
                <p14:cNvContentPartPr/>
                <p14:nvPr/>
              </p14:nvContentPartPr>
              <p14:xfrm>
                <a:off x="7208142" y="4247207"/>
                <a:ext cx="69120" cy="78120"/>
              </p14:xfrm>
            </p:contentPart>
          </mc:Choice>
          <mc:Fallback xmlns="">
            <p:pic>
              <p:nvPicPr>
                <p:cNvPr id="42" name="Ink 41">
                  <a:extLst>
                    <a:ext uri="{FF2B5EF4-FFF2-40B4-BE49-F238E27FC236}">
                      <a16:creationId xmlns:a16="http://schemas.microsoft.com/office/drawing/2014/main" id="{6040871E-F2AD-FE4C-BCD0-61501D8C7C42}"/>
                    </a:ext>
                  </a:extLst>
                </p:cNvPr>
                <p:cNvPicPr/>
                <p:nvPr/>
              </p:nvPicPr>
              <p:blipFill>
                <a:blip r:embed="rId31"/>
                <a:stretch>
                  <a:fillRect/>
                </a:stretch>
              </p:blipFill>
              <p:spPr>
                <a:xfrm>
                  <a:off x="7192662" y="4231727"/>
                  <a:ext cx="997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3" name="Ink 42">
                  <a:extLst>
                    <a:ext uri="{FF2B5EF4-FFF2-40B4-BE49-F238E27FC236}">
                      <a16:creationId xmlns:a16="http://schemas.microsoft.com/office/drawing/2014/main" id="{D5DA4508-1500-C243-9BE4-427732B20F60}"/>
                    </a:ext>
                  </a:extLst>
                </p14:cNvPr>
                <p14:cNvContentPartPr/>
                <p14:nvPr/>
              </p14:nvContentPartPr>
              <p14:xfrm>
                <a:off x="7307142" y="4241087"/>
                <a:ext cx="69120" cy="84240"/>
              </p14:xfrm>
            </p:contentPart>
          </mc:Choice>
          <mc:Fallback xmlns="">
            <p:pic>
              <p:nvPicPr>
                <p:cNvPr id="43" name="Ink 42">
                  <a:extLst>
                    <a:ext uri="{FF2B5EF4-FFF2-40B4-BE49-F238E27FC236}">
                      <a16:creationId xmlns:a16="http://schemas.microsoft.com/office/drawing/2014/main" id="{D5DA4508-1500-C243-9BE4-427732B20F60}"/>
                    </a:ext>
                  </a:extLst>
                </p:cNvPr>
                <p:cNvPicPr/>
                <p:nvPr/>
              </p:nvPicPr>
              <p:blipFill>
                <a:blip r:embed="rId33"/>
                <a:stretch>
                  <a:fillRect/>
                </a:stretch>
              </p:blipFill>
              <p:spPr>
                <a:xfrm>
                  <a:off x="7291662" y="4225541"/>
                  <a:ext cx="99720" cy="114971"/>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4" name="Ink 43">
                  <a:extLst>
                    <a:ext uri="{FF2B5EF4-FFF2-40B4-BE49-F238E27FC236}">
                      <a16:creationId xmlns:a16="http://schemas.microsoft.com/office/drawing/2014/main" id="{AECEA816-83B6-BF4B-BA97-FF32B160DE4B}"/>
                    </a:ext>
                  </a:extLst>
                </p14:cNvPr>
                <p14:cNvContentPartPr/>
                <p14:nvPr/>
              </p14:nvContentPartPr>
              <p14:xfrm>
                <a:off x="7399662" y="4199327"/>
                <a:ext cx="105120" cy="137880"/>
              </p14:xfrm>
            </p:contentPart>
          </mc:Choice>
          <mc:Fallback xmlns="">
            <p:pic>
              <p:nvPicPr>
                <p:cNvPr id="44" name="Ink 43">
                  <a:extLst>
                    <a:ext uri="{FF2B5EF4-FFF2-40B4-BE49-F238E27FC236}">
                      <a16:creationId xmlns:a16="http://schemas.microsoft.com/office/drawing/2014/main" id="{AECEA816-83B6-BF4B-BA97-FF32B160DE4B}"/>
                    </a:ext>
                  </a:extLst>
                </p:cNvPr>
                <p:cNvPicPr/>
                <p:nvPr/>
              </p:nvPicPr>
              <p:blipFill>
                <a:blip r:embed="rId35"/>
                <a:stretch>
                  <a:fillRect/>
                </a:stretch>
              </p:blipFill>
              <p:spPr>
                <a:xfrm>
                  <a:off x="7384129" y="4183887"/>
                  <a:ext cx="135825" cy="168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5" name="Ink 44">
                  <a:extLst>
                    <a:ext uri="{FF2B5EF4-FFF2-40B4-BE49-F238E27FC236}">
                      <a16:creationId xmlns:a16="http://schemas.microsoft.com/office/drawing/2014/main" id="{6FC74161-5E2F-6540-A4DC-C9E312C06620}"/>
                    </a:ext>
                  </a:extLst>
                </p14:cNvPr>
                <p14:cNvContentPartPr/>
                <p14:nvPr/>
              </p14:nvContentPartPr>
              <p14:xfrm>
                <a:off x="7573182" y="4193207"/>
                <a:ext cx="57240" cy="206640"/>
              </p14:xfrm>
            </p:contentPart>
          </mc:Choice>
          <mc:Fallback xmlns="">
            <p:pic>
              <p:nvPicPr>
                <p:cNvPr id="45" name="Ink 44">
                  <a:extLst>
                    <a:ext uri="{FF2B5EF4-FFF2-40B4-BE49-F238E27FC236}">
                      <a16:creationId xmlns:a16="http://schemas.microsoft.com/office/drawing/2014/main" id="{6FC74161-5E2F-6540-A4DC-C9E312C06620}"/>
                    </a:ext>
                  </a:extLst>
                </p:cNvPr>
                <p:cNvPicPr/>
                <p:nvPr/>
              </p:nvPicPr>
              <p:blipFill>
                <a:blip r:embed="rId37"/>
                <a:stretch>
                  <a:fillRect/>
                </a:stretch>
              </p:blipFill>
              <p:spPr>
                <a:xfrm>
                  <a:off x="7557604" y="4177727"/>
                  <a:ext cx="88034"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F5429586-6102-4F4B-8A8C-9FCBFB364640}"/>
                    </a:ext>
                  </a:extLst>
                </p14:cNvPr>
                <p14:cNvContentPartPr/>
                <p14:nvPr/>
              </p14:nvContentPartPr>
              <p14:xfrm>
                <a:off x="7543302" y="4250087"/>
                <a:ext cx="93240" cy="21240"/>
              </p14:xfrm>
            </p:contentPart>
          </mc:Choice>
          <mc:Fallback xmlns="">
            <p:pic>
              <p:nvPicPr>
                <p:cNvPr id="46" name="Ink 45">
                  <a:extLst>
                    <a:ext uri="{FF2B5EF4-FFF2-40B4-BE49-F238E27FC236}">
                      <a16:creationId xmlns:a16="http://schemas.microsoft.com/office/drawing/2014/main" id="{F5429586-6102-4F4B-8A8C-9FCBFB364640}"/>
                    </a:ext>
                  </a:extLst>
                </p:cNvPr>
                <p:cNvPicPr/>
                <p:nvPr/>
              </p:nvPicPr>
              <p:blipFill>
                <a:blip r:embed="rId39"/>
                <a:stretch>
                  <a:fillRect/>
                </a:stretch>
              </p:blipFill>
              <p:spPr>
                <a:xfrm>
                  <a:off x="7527822" y="4234607"/>
                  <a:ext cx="1238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7" name="Ink 46">
                  <a:extLst>
                    <a:ext uri="{FF2B5EF4-FFF2-40B4-BE49-F238E27FC236}">
                      <a16:creationId xmlns:a16="http://schemas.microsoft.com/office/drawing/2014/main" id="{98313CE9-DBFF-6B48-84FE-6017C4FB9DB8}"/>
                    </a:ext>
                  </a:extLst>
                </p14:cNvPr>
                <p14:cNvContentPartPr/>
                <p14:nvPr/>
              </p14:nvContentPartPr>
              <p14:xfrm>
                <a:off x="7659942" y="4226327"/>
                <a:ext cx="48240" cy="77760"/>
              </p14:xfrm>
            </p:contentPart>
          </mc:Choice>
          <mc:Fallback xmlns="">
            <p:pic>
              <p:nvPicPr>
                <p:cNvPr id="47" name="Ink 46">
                  <a:extLst>
                    <a:ext uri="{FF2B5EF4-FFF2-40B4-BE49-F238E27FC236}">
                      <a16:creationId xmlns:a16="http://schemas.microsoft.com/office/drawing/2014/main" id="{98313CE9-DBFF-6B48-84FE-6017C4FB9DB8}"/>
                    </a:ext>
                  </a:extLst>
                </p:cNvPr>
                <p:cNvPicPr/>
                <p:nvPr/>
              </p:nvPicPr>
              <p:blipFill>
                <a:blip r:embed="rId41"/>
                <a:stretch>
                  <a:fillRect/>
                </a:stretch>
              </p:blipFill>
              <p:spPr>
                <a:xfrm>
                  <a:off x="7644462" y="4210847"/>
                  <a:ext cx="7884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27C592C0-0628-F448-B7C3-93F48CD67F48}"/>
                    </a:ext>
                  </a:extLst>
                </p14:cNvPr>
                <p14:cNvContentPartPr/>
                <p14:nvPr/>
              </p14:nvContentPartPr>
              <p14:xfrm>
                <a:off x="7722582" y="4232447"/>
                <a:ext cx="72000" cy="71640"/>
              </p14:xfrm>
            </p:contentPart>
          </mc:Choice>
          <mc:Fallback xmlns="">
            <p:pic>
              <p:nvPicPr>
                <p:cNvPr id="48" name="Ink 47">
                  <a:extLst>
                    <a:ext uri="{FF2B5EF4-FFF2-40B4-BE49-F238E27FC236}">
                      <a16:creationId xmlns:a16="http://schemas.microsoft.com/office/drawing/2014/main" id="{27C592C0-0628-F448-B7C3-93F48CD67F48}"/>
                    </a:ext>
                  </a:extLst>
                </p:cNvPr>
                <p:cNvPicPr/>
                <p:nvPr/>
              </p:nvPicPr>
              <p:blipFill>
                <a:blip r:embed="rId43"/>
                <a:stretch>
                  <a:fillRect/>
                </a:stretch>
              </p:blipFill>
              <p:spPr>
                <a:xfrm>
                  <a:off x="7707102" y="4216967"/>
                  <a:ext cx="10260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9" name="Ink 48">
                  <a:extLst>
                    <a:ext uri="{FF2B5EF4-FFF2-40B4-BE49-F238E27FC236}">
                      <a16:creationId xmlns:a16="http://schemas.microsoft.com/office/drawing/2014/main" id="{ADB45FD5-769A-7842-8BA9-304ED45D3DAC}"/>
                    </a:ext>
                  </a:extLst>
                </p14:cNvPr>
                <p14:cNvContentPartPr/>
                <p14:nvPr/>
              </p14:nvContentPartPr>
              <p14:xfrm>
                <a:off x="7821582" y="4232087"/>
                <a:ext cx="128880" cy="66240"/>
              </p14:xfrm>
            </p:contentPart>
          </mc:Choice>
          <mc:Fallback xmlns="">
            <p:pic>
              <p:nvPicPr>
                <p:cNvPr id="49" name="Ink 48">
                  <a:extLst>
                    <a:ext uri="{FF2B5EF4-FFF2-40B4-BE49-F238E27FC236}">
                      <a16:creationId xmlns:a16="http://schemas.microsoft.com/office/drawing/2014/main" id="{ADB45FD5-769A-7842-8BA9-304ED45D3DAC}"/>
                    </a:ext>
                  </a:extLst>
                </p:cNvPr>
                <p:cNvPicPr/>
                <p:nvPr/>
              </p:nvPicPr>
              <p:blipFill>
                <a:blip r:embed="rId45"/>
                <a:stretch>
                  <a:fillRect/>
                </a:stretch>
              </p:blipFill>
              <p:spPr>
                <a:xfrm>
                  <a:off x="7806102" y="4216607"/>
                  <a:ext cx="1594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0" name="Ink 49">
                  <a:extLst>
                    <a:ext uri="{FF2B5EF4-FFF2-40B4-BE49-F238E27FC236}">
                      <a16:creationId xmlns:a16="http://schemas.microsoft.com/office/drawing/2014/main" id="{052E7702-62D3-AE46-934E-07412FBAA777}"/>
                    </a:ext>
                  </a:extLst>
                </p14:cNvPr>
                <p14:cNvContentPartPr/>
                <p14:nvPr/>
              </p14:nvContentPartPr>
              <p14:xfrm>
                <a:off x="7973862" y="4217327"/>
                <a:ext cx="39240" cy="96120"/>
              </p14:xfrm>
            </p:contentPart>
          </mc:Choice>
          <mc:Fallback xmlns="">
            <p:pic>
              <p:nvPicPr>
                <p:cNvPr id="50" name="Ink 49">
                  <a:extLst>
                    <a:ext uri="{FF2B5EF4-FFF2-40B4-BE49-F238E27FC236}">
                      <a16:creationId xmlns:a16="http://schemas.microsoft.com/office/drawing/2014/main" id="{052E7702-62D3-AE46-934E-07412FBAA777}"/>
                    </a:ext>
                  </a:extLst>
                </p:cNvPr>
                <p:cNvPicPr/>
                <p:nvPr/>
              </p:nvPicPr>
              <p:blipFill>
                <a:blip r:embed="rId47"/>
                <a:stretch>
                  <a:fillRect/>
                </a:stretch>
              </p:blipFill>
              <p:spPr>
                <a:xfrm>
                  <a:off x="7958382" y="4201847"/>
                  <a:ext cx="698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1" name="Ink 50">
                  <a:extLst>
                    <a:ext uri="{FF2B5EF4-FFF2-40B4-BE49-F238E27FC236}">
                      <a16:creationId xmlns:a16="http://schemas.microsoft.com/office/drawing/2014/main" id="{79EDEEA4-134A-1540-9893-2611C5E96328}"/>
                    </a:ext>
                  </a:extLst>
                </p14:cNvPr>
                <p14:cNvContentPartPr/>
                <p14:nvPr/>
              </p14:nvContentPartPr>
              <p14:xfrm>
                <a:off x="8066742" y="4205087"/>
                <a:ext cx="45360" cy="90000"/>
              </p14:xfrm>
            </p:contentPart>
          </mc:Choice>
          <mc:Fallback xmlns="">
            <p:pic>
              <p:nvPicPr>
                <p:cNvPr id="51" name="Ink 50">
                  <a:extLst>
                    <a:ext uri="{FF2B5EF4-FFF2-40B4-BE49-F238E27FC236}">
                      <a16:creationId xmlns:a16="http://schemas.microsoft.com/office/drawing/2014/main" id="{79EDEEA4-134A-1540-9893-2611C5E96328}"/>
                    </a:ext>
                  </a:extLst>
                </p:cNvPr>
                <p:cNvPicPr/>
                <p:nvPr/>
              </p:nvPicPr>
              <p:blipFill>
                <a:blip r:embed="rId49"/>
                <a:stretch>
                  <a:fillRect/>
                </a:stretch>
              </p:blipFill>
              <p:spPr>
                <a:xfrm>
                  <a:off x="8051262" y="4189607"/>
                  <a:ext cx="7596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3" name="Ink 52">
                  <a:extLst>
                    <a:ext uri="{FF2B5EF4-FFF2-40B4-BE49-F238E27FC236}">
                      <a16:creationId xmlns:a16="http://schemas.microsoft.com/office/drawing/2014/main" id="{D827B611-1CD0-584C-9098-0300DC86B515}"/>
                    </a:ext>
                  </a:extLst>
                </p14:cNvPr>
                <p14:cNvContentPartPr/>
                <p14:nvPr/>
              </p14:nvContentPartPr>
              <p14:xfrm>
                <a:off x="8234142" y="4199327"/>
                <a:ext cx="69120" cy="72000"/>
              </p14:xfrm>
            </p:contentPart>
          </mc:Choice>
          <mc:Fallback xmlns="">
            <p:pic>
              <p:nvPicPr>
                <p:cNvPr id="53" name="Ink 52">
                  <a:extLst>
                    <a:ext uri="{FF2B5EF4-FFF2-40B4-BE49-F238E27FC236}">
                      <a16:creationId xmlns:a16="http://schemas.microsoft.com/office/drawing/2014/main" id="{D827B611-1CD0-584C-9098-0300DC86B515}"/>
                    </a:ext>
                  </a:extLst>
                </p:cNvPr>
                <p:cNvPicPr/>
                <p:nvPr/>
              </p:nvPicPr>
              <p:blipFill>
                <a:blip r:embed="rId51"/>
                <a:stretch>
                  <a:fillRect/>
                </a:stretch>
              </p:blipFill>
              <p:spPr>
                <a:xfrm>
                  <a:off x="8218662" y="4183924"/>
                  <a:ext cx="99720" cy="102448"/>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4" name="Ink 53">
                  <a:extLst>
                    <a:ext uri="{FF2B5EF4-FFF2-40B4-BE49-F238E27FC236}">
                      <a16:creationId xmlns:a16="http://schemas.microsoft.com/office/drawing/2014/main" id="{C21ECA58-CD0E-A14C-B7B5-EDDCC08A0568}"/>
                    </a:ext>
                  </a:extLst>
                </p14:cNvPr>
                <p14:cNvContentPartPr/>
                <p14:nvPr/>
              </p14:nvContentPartPr>
              <p14:xfrm>
                <a:off x="8332782" y="4193567"/>
                <a:ext cx="132120" cy="71640"/>
              </p14:xfrm>
            </p:contentPart>
          </mc:Choice>
          <mc:Fallback xmlns="">
            <p:pic>
              <p:nvPicPr>
                <p:cNvPr id="54" name="Ink 53">
                  <a:extLst>
                    <a:ext uri="{FF2B5EF4-FFF2-40B4-BE49-F238E27FC236}">
                      <a16:creationId xmlns:a16="http://schemas.microsoft.com/office/drawing/2014/main" id="{C21ECA58-CD0E-A14C-B7B5-EDDCC08A0568}"/>
                    </a:ext>
                  </a:extLst>
                </p:cNvPr>
                <p:cNvPicPr/>
                <p:nvPr/>
              </p:nvPicPr>
              <p:blipFill>
                <a:blip r:embed="rId53"/>
                <a:stretch>
                  <a:fillRect/>
                </a:stretch>
              </p:blipFill>
              <p:spPr>
                <a:xfrm>
                  <a:off x="8317260" y="4178009"/>
                  <a:ext cx="162804" cy="102395"/>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6" name="Ink 55">
                  <a:extLst>
                    <a:ext uri="{FF2B5EF4-FFF2-40B4-BE49-F238E27FC236}">
                      <a16:creationId xmlns:a16="http://schemas.microsoft.com/office/drawing/2014/main" id="{61C6BC06-56EE-6B4A-82DA-F707FF0E94C1}"/>
                    </a:ext>
                  </a:extLst>
                </p14:cNvPr>
                <p14:cNvContentPartPr/>
                <p14:nvPr/>
              </p14:nvContentPartPr>
              <p14:xfrm>
                <a:off x="6960102" y="4450607"/>
                <a:ext cx="81000" cy="72000"/>
              </p14:xfrm>
            </p:contentPart>
          </mc:Choice>
          <mc:Fallback xmlns="">
            <p:pic>
              <p:nvPicPr>
                <p:cNvPr id="56" name="Ink 55">
                  <a:extLst>
                    <a:ext uri="{FF2B5EF4-FFF2-40B4-BE49-F238E27FC236}">
                      <a16:creationId xmlns:a16="http://schemas.microsoft.com/office/drawing/2014/main" id="{61C6BC06-56EE-6B4A-82DA-F707FF0E94C1}"/>
                    </a:ext>
                  </a:extLst>
                </p:cNvPr>
                <p:cNvPicPr/>
                <p:nvPr/>
              </p:nvPicPr>
              <p:blipFill>
                <a:blip r:embed="rId55"/>
                <a:stretch>
                  <a:fillRect/>
                </a:stretch>
              </p:blipFill>
              <p:spPr>
                <a:xfrm>
                  <a:off x="6944690" y="4435204"/>
                  <a:ext cx="111465" cy="102448"/>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7" name="Ink 56">
                  <a:extLst>
                    <a:ext uri="{FF2B5EF4-FFF2-40B4-BE49-F238E27FC236}">
                      <a16:creationId xmlns:a16="http://schemas.microsoft.com/office/drawing/2014/main" id="{518783C1-561E-D247-B4E0-81CBEEA1B5D5}"/>
                    </a:ext>
                  </a:extLst>
                </p14:cNvPr>
                <p14:cNvContentPartPr/>
                <p14:nvPr/>
              </p14:nvContentPartPr>
              <p14:xfrm>
                <a:off x="7064862" y="4444487"/>
                <a:ext cx="57240" cy="84240"/>
              </p14:xfrm>
            </p:contentPart>
          </mc:Choice>
          <mc:Fallback xmlns="">
            <p:pic>
              <p:nvPicPr>
                <p:cNvPr id="57" name="Ink 56">
                  <a:extLst>
                    <a:ext uri="{FF2B5EF4-FFF2-40B4-BE49-F238E27FC236}">
                      <a16:creationId xmlns:a16="http://schemas.microsoft.com/office/drawing/2014/main" id="{518783C1-561E-D247-B4E0-81CBEEA1B5D5}"/>
                    </a:ext>
                  </a:extLst>
                </p:cNvPr>
                <p:cNvPicPr/>
                <p:nvPr/>
              </p:nvPicPr>
              <p:blipFill>
                <a:blip r:embed="rId57"/>
                <a:stretch>
                  <a:fillRect/>
                </a:stretch>
              </p:blipFill>
              <p:spPr>
                <a:xfrm>
                  <a:off x="7049382" y="4428941"/>
                  <a:ext cx="87840" cy="114971"/>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8" name="Ink 57">
                  <a:extLst>
                    <a:ext uri="{FF2B5EF4-FFF2-40B4-BE49-F238E27FC236}">
                      <a16:creationId xmlns:a16="http://schemas.microsoft.com/office/drawing/2014/main" id="{54174842-C1DB-FD4E-8AB0-561C9F47925A}"/>
                    </a:ext>
                  </a:extLst>
                </p14:cNvPr>
                <p14:cNvContentPartPr/>
                <p14:nvPr/>
              </p14:nvContentPartPr>
              <p14:xfrm>
                <a:off x="7166382" y="4450607"/>
                <a:ext cx="99000" cy="78120"/>
              </p14:xfrm>
            </p:contentPart>
          </mc:Choice>
          <mc:Fallback xmlns="">
            <p:pic>
              <p:nvPicPr>
                <p:cNvPr id="58" name="Ink 57">
                  <a:extLst>
                    <a:ext uri="{FF2B5EF4-FFF2-40B4-BE49-F238E27FC236}">
                      <a16:creationId xmlns:a16="http://schemas.microsoft.com/office/drawing/2014/main" id="{54174842-C1DB-FD4E-8AB0-561C9F47925A}"/>
                    </a:ext>
                  </a:extLst>
                </p:cNvPr>
                <p:cNvPicPr/>
                <p:nvPr/>
              </p:nvPicPr>
              <p:blipFill>
                <a:blip r:embed="rId59"/>
                <a:stretch>
                  <a:fillRect/>
                </a:stretch>
              </p:blipFill>
              <p:spPr>
                <a:xfrm>
                  <a:off x="7150902" y="4435127"/>
                  <a:ext cx="12960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9" name="Ink 58">
                  <a:extLst>
                    <a:ext uri="{FF2B5EF4-FFF2-40B4-BE49-F238E27FC236}">
                      <a16:creationId xmlns:a16="http://schemas.microsoft.com/office/drawing/2014/main" id="{4B437529-E88B-D446-8216-33FF89A1B58A}"/>
                    </a:ext>
                  </a:extLst>
                </p14:cNvPr>
                <p14:cNvContentPartPr/>
                <p14:nvPr/>
              </p14:nvContentPartPr>
              <p14:xfrm>
                <a:off x="7274022" y="4475807"/>
                <a:ext cx="12240" cy="36720"/>
              </p14:xfrm>
            </p:contentPart>
          </mc:Choice>
          <mc:Fallback xmlns="">
            <p:pic>
              <p:nvPicPr>
                <p:cNvPr id="59" name="Ink 58">
                  <a:extLst>
                    <a:ext uri="{FF2B5EF4-FFF2-40B4-BE49-F238E27FC236}">
                      <a16:creationId xmlns:a16="http://schemas.microsoft.com/office/drawing/2014/main" id="{4B437529-E88B-D446-8216-33FF89A1B58A}"/>
                    </a:ext>
                  </a:extLst>
                </p:cNvPr>
                <p:cNvPicPr/>
                <p:nvPr/>
              </p:nvPicPr>
              <p:blipFill>
                <a:blip r:embed="rId61"/>
                <a:stretch>
                  <a:fillRect/>
                </a:stretch>
              </p:blipFill>
              <p:spPr>
                <a:xfrm>
                  <a:off x="7258542" y="4460327"/>
                  <a:ext cx="4284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0" name="Ink 59">
                  <a:extLst>
                    <a:ext uri="{FF2B5EF4-FFF2-40B4-BE49-F238E27FC236}">
                      <a16:creationId xmlns:a16="http://schemas.microsoft.com/office/drawing/2014/main" id="{545A70BA-E3EE-DF43-94F8-05B5F150E18E}"/>
                    </a:ext>
                  </a:extLst>
                </p14:cNvPr>
                <p14:cNvContentPartPr/>
                <p14:nvPr/>
              </p14:nvContentPartPr>
              <p14:xfrm>
                <a:off x="7303902" y="4402727"/>
                <a:ext cx="3240" cy="6480"/>
              </p14:xfrm>
            </p:contentPart>
          </mc:Choice>
          <mc:Fallback xmlns="">
            <p:pic>
              <p:nvPicPr>
                <p:cNvPr id="60" name="Ink 59">
                  <a:extLst>
                    <a:ext uri="{FF2B5EF4-FFF2-40B4-BE49-F238E27FC236}">
                      <a16:creationId xmlns:a16="http://schemas.microsoft.com/office/drawing/2014/main" id="{545A70BA-E3EE-DF43-94F8-05B5F150E18E}"/>
                    </a:ext>
                  </a:extLst>
                </p:cNvPr>
                <p:cNvPicPr/>
                <p:nvPr/>
              </p:nvPicPr>
              <p:blipFill>
                <a:blip r:embed="rId63"/>
                <a:stretch>
                  <a:fillRect/>
                </a:stretch>
              </p:blipFill>
              <p:spPr>
                <a:xfrm>
                  <a:off x="7288422" y="4387247"/>
                  <a:ext cx="3384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3" name="Ink 62">
                  <a:extLst>
                    <a:ext uri="{FF2B5EF4-FFF2-40B4-BE49-F238E27FC236}">
                      <a16:creationId xmlns:a16="http://schemas.microsoft.com/office/drawing/2014/main" id="{BA4673BA-1B77-A34C-92C7-5E22EFC7B1B6}"/>
                    </a:ext>
                  </a:extLst>
                </p14:cNvPr>
                <p14:cNvContentPartPr/>
                <p14:nvPr/>
              </p14:nvContentPartPr>
              <p14:xfrm>
                <a:off x="7357902" y="4402727"/>
                <a:ext cx="24120" cy="137880"/>
              </p14:xfrm>
            </p:contentPart>
          </mc:Choice>
          <mc:Fallback xmlns="">
            <p:pic>
              <p:nvPicPr>
                <p:cNvPr id="63" name="Ink 62">
                  <a:extLst>
                    <a:ext uri="{FF2B5EF4-FFF2-40B4-BE49-F238E27FC236}">
                      <a16:creationId xmlns:a16="http://schemas.microsoft.com/office/drawing/2014/main" id="{BA4673BA-1B77-A34C-92C7-5E22EFC7B1B6}"/>
                    </a:ext>
                  </a:extLst>
                </p:cNvPr>
                <p:cNvPicPr/>
                <p:nvPr/>
              </p:nvPicPr>
              <p:blipFill>
                <a:blip r:embed="rId65"/>
                <a:stretch>
                  <a:fillRect/>
                </a:stretch>
              </p:blipFill>
              <p:spPr>
                <a:xfrm>
                  <a:off x="7342650" y="4387287"/>
                  <a:ext cx="54270" cy="168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4" name="Ink 63">
                  <a:extLst>
                    <a:ext uri="{FF2B5EF4-FFF2-40B4-BE49-F238E27FC236}">
                      <a16:creationId xmlns:a16="http://schemas.microsoft.com/office/drawing/2014/main" id="{EB38E7E0-5A11-0642-924F-12CFC1689C1F}"/>
                    </a:ext>
                  </a:extLst>
                </p14:cNvPr>
                <p14:cNvContentPartPr/>
                <p14:nvPr/>
              </p14:nvContentPartPr>
              <p14:xfrm>
                <a:off x="7423782" y="4450607"/>
                <a:ext cx="101880" cy="56880"/>
              </p14:xfrm>
            </p:contentPart>
          </mc:Choice>
          <mc:Fallback xmlns="">
            <p:pic>
              <p:nvPicPr>
                <p:cNvPr id="64" name="Ink 63">
                  <a:extLst>
                    <a:ext uri="{FF2B5EF4-FFF2-40B4-BE49-F238E27FC236}">
                      <a16:creationId xmlns:a16="http://schemas.microsoft.com/office/drawing/2014/main" id="{EB38E7E0-5A11-0642-924F-12CFC1689C1F}"/>
                    </a:ext>
                  </a:extLst>
                </p:cNvPr>
                <p:cNvPicPr/>
                <p:nvPr/>
              </p:nvPicPr>
              <p:blipFill>
                <a:blip r:embed="rId67"/>
                <a:stretch>
                  <a:fillRect/>
                </a:stretch>
              </p:blipFill>
              <p:spPr>
                <a:xfrm>
                  <a:off x="7408357" y="4435127"/>
                  <a:ext cx="132372"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5" name="Ink 64">
                  <a:extLst>
                    <a:ext uri="{FF2B5EF4-FFF2-40B4-BE49-F238E27FC236}">
                      <a16:creationId xmlns:a16="http://schemas.microsoft.com/office/drawing/2014/main" id="{2BB128ED-168D-E442-83F2-CCA0B08A9826}"/>
                    </a:ext>
                  </a:extLst>
                </p14:cNvPr>
                <p14:cNvContentPartPr/>
                <p14:nvPr/>
              </p14:nvContentPartPr>
              <p14:xfrm>
                <a:off x="7534302" y="4409207"/>
                <a:ext cx="87120" cy="110160"/>
              </p14:xfrm>
            </p:contentPart>
          </mc:Choice>
          <mc:Fallback xmlns="">
            <p:pic>
              <p:nvPicPr>
                <p:cNvPr id="65" name="Ink 64">
                  <a:extLst>
                    <a:ext uri="{FF2B5EF4-FFF2-40B4-BE49-F238E27FC236}">
                      <a16:creationId xmlns:a16="http://schemas.microsoft.com/office/drawing/2014/main" id="{2BB128ED-168D-E442-83F2-CCA0B08A9826}"/>
                    </a:ext>
                  </a:extLst>
                </p:cNvPr>
                <p:cNvPicPr/>
                <p:nvPr/>
              </p:nvPicPr>
              <p:blipFill>
                <a:blip r:embed="rId69"/>
                <a:stretch>
                  <a:fillRect/>
                </a:stretch>
              </p:blipFill>
              <p:spPr>
                <a:xfrm>
                  <a:off x="7518758" y="4393676"/>
                  <a:ext cx="117847" cy="1408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6" name="Ink 65">
                  <a:extLst>
                    <a:ext uri="{FF2B5EF4-FFF2-40B4-BE49-F238E27FC236}">
                      <a16:creationId xmlns:a16="http://schemas.microsoft.com/office/drawing/2014/main" id="{8B99384B-2D3E-094C-B36D-E874E610CDD3}"/>
                    </a:ext>
                  </a:extLst>
                </p14:cNvPr>
                <p14:cNvContentPartPr/>
                <p14:nvPr/>
              </p14:nvContentPartPr>
              <p14:xfrm>
                <a:off x="7657062" y="4405607"/>
                <a:ext cx="18360" cy="117000"/>
              </p14:xfrm>
            </p:contentPart>
          </mc:Choice>
          <mc:Fallback xmlns="">
            <p:pic>
              <p:nvPicPr>
                <p:cNvPr id="66" name="Ink 65">
                  <a:extLst>
                    <a:ext uri="{FF2B5EF4-FFF2-40B4-BE49-F238E27FC236}">
                      <a16:creationId xmlns:a16="http://schemas.microsoft.com/office/drawing/2014/main" id="{8B99384B-2D3E-094C-B36D-E874E610CDD3}"/>
                    </a:ext>
                  </a:extLst>
                </p:cNvPr>
                <p:cNvPicPr/>
                <p:nvPr/>
              </p:nvPicPr>
              <p:blipFill>
                <a:blip r:embed="rId71"/>
                <a:stretch>
                  <a:fillRect/>
                </a:stretch>
              </p:blipFill>
              <p:spPr>
                <a:xfrm>
                  <a:off x="7641582" y="4390127"/>
                  <a:ext cx="4896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7" name="Ink 66">
                  <a:extLst>
                    <a:ext uri="{FF2B5EF4-FFF2-40B4-BE49-F238E27FC236}">
                      <a16:creationId xmlns:a16="http://schemas.microsoft.com/office/drawing/2014/main" id="{517F5665-ABF8-D34C-95C1-37B29FBAF9F5}"/>
                    </a:ext>
                  </a:extLst>
                </p14:cNvPr>
                <p14:cNvContentPartPr/>
                <p14:nvPr/>
              </p14:nvContentPartPr>
              <p14:xfrm>
                <a:off x="7704942" y="4417487"/>
                <a:ext cx="75240" cy="99000"/>
              </p14:xfrm>
            </p:contentPart>
          </mc:Choice>
          <mc:Fallback xmlns="">
            <p:pic>
              <p:nvPicPr>
                <p:cNvPr id="67" name="Ink 66">
                  <a:extLst>
                    <a:ext uri="{FF2B5EF4-FFF2-40B4-BE49-F238E27FC236}">
                      <a16:creationId xmlns:a16="http://schemas.microsoft.com/office/drawing/2014/main" id="{517F5665-ABF8-D34C-95C1-37B29FBAF9F5}"/>
                    </a:ext>
                  </a:extLst>
                </p:cNvPr>
                <p:cNvPicPr/>
                <p:nvPr/>
              </p:nvPicPr>
              <p:blipFill>
                <a:blip r:embed="rId73"/>
                <a:stretch>
                  <a:fillRect/>
                </a:stretch>
              </p:blipFill>
              <p:spPr>
                <a:xfrm>
                  <a:off x="7689462" y="4402007"/>
                  <a:ext cx="10584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9" name="Ink 68">
                  <a:extLst>
                    <a:ext uri="{FF2B5EF4-FFF2-40B4-BE49-F238E27FC236}">
                      <a16:creationId xmlns:a16="http://schemas.microsoft.com/office/drawing/2014/main" id="{7B66700F-C23E-AE49-BEB4-3ACAED8B131C}"/>
                    </a:ext>
                  </a:extLst>
                </p14:cNvPr>
                <p14:cNvContentPartPr/>
                <p14:nvPr/>
              </p14:nvContentPartPr>
              <p14:xfrm>
                <a:off x="7887102" y="4450607"/>
                <a:ext cx="54360" cy="63000"/>
              </p14:xfrm>
            </p:contentPart>
          </mc:Choice>
          <mc:Fallback xmlns="">
            <p:pic>
              <p:nvPicPr>
                <p:cNvPr id="69" name="Ink 68">
                  <a:extLst>
                    <a:ext uri="{FF2B5EF4-FFF2-40B4-BE49-F238E27FC236}">
                      <a16:creationId xmlns:a16="http://schemas.microsoft.com/office/drawing/2014/main" id="{7B66700F-C23E-AE49-BEB4-3ACAED8B131C}"/>
                    </a:ext>
                  </a:extLst>
                </p:cNvPr>
                <p:cNvPicPr/>
                <p:nvPr/>
              </p:nvPicPr>
              <p:blipFill>
                <a:blip r:embed="rId75"/>
                <a:stretch>
                  <a:fillRect/>
                </a:stretch>
              </p:blipFill>
              <p:spPr>
                <a:xfrm>
                  <a:off x="7871519" y="4435127"/>
                  <a:ext cx="85164"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0" name="Ink 69">
                  <a:extLst>
                    <a:ext uri="{FF2B5EF4-FFF2-40B4-BE49-F238E27FC236}">
                      <a16:creationId xmlns:a16="http://schemas.microsoft.com/office/drawing/2014/main" id="{23C63833-8B80-0847-82FA-ADBF5A9AE328}"/>
                    </a:ext>
                  </a:extLst>
                </p14:cNvPr>
                <p14:cNvContentPartPr/>
                <p14:nvPr/>
              </p14:nvContentPartPr>
              <p14:xfrm>
                <a:off x="7964862" y="4441607"/>
                <a:ext cx="93240" cy="69120"/>
              </p14:xfrm>
            </p:contentPart>
          </mc:Choice>
          <mc:Fallback xmlns="">
            <p:pic>
              <p:nvPicPr>
                <p:cNvPr id="70" name="Ink 69">
                  <a:extLst>
                    <a:ext uri="{FF2B5EF4-FFF2-40B4-BE49-F238E27FC236}">
                      <a16:creationId xmlns:a16="http://schemas.microsoft.com/office/drawing/2014/main" id="{23C63833-8B80-0847-82FA-ADBF5A9AE328}"/>
                    </a:ext>
                  </a:extLst>
                </p:cNvPr>
                <p:cNvPicPr/>
                <p:nvPr/>
              </p:nvPicPr>
              <p:blipFill>
                <a:blip r:embed="rId77"/>
                <a:stretch>
                  <a:fillRect/>
                </a:stretch>
              </p:blipFill>
              <p:spPr>
                <a:xfrm>
                  <a:off x="7949382" y="4426127"/>
                  <a:ext cx="12384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3" name="Ink 72">
                  <a:extLst>
                    <a:ext uri="{FF2B5EF4-FFF2-40B4-BE49-F238E27FC236}">
                      <a16:creationId xmlns:a16="http://schemas.microsoft.com/office/drawing/2014/main" id="{E3BA47AD-CCED-5C47-87FE-07EE58AE0543}"/>
                    </a:ext>
                  </a:extLst>
                </p14:cNvPr>
                <p14:cNvContentPartPr/>
                <p14:nvPr/>
              </p14:nvContentPartPr>
              <p14:xfrm>
                <a:off x="8135502" y="4432607"/>
                <a:ext cx="63000" cy="9360"/>
              </p14:xfrm>
            </p:contentPart>
          </mc:Choice>
          <mc:Fallback xmlns="">
            <p:pic>
              <p:nvPicPr>
                <p:cNvPr id="73" name="Ink 72">
                  <a:extLst>
                    <a:ext uri="{FF2B5EF4-FFF2-40B4-BE49-F238E27FC236}">
                      <a16:creationId xmlns:a16="http://schemas.microsoft.com/office/drawing/2014/main" id="{E3BA47AD-CCED-5C47-87FE-07EE58AE0543}"/>
                    </a:ext>
                  </a:extLst>
                </p:cNvPr>
                <p:cNvPicPr/>
                <p:nvPr/>
              </p:nvPicPr>
              <p:blipFill>
                <a:blip r:embed="rId79"/>
                <a:stretch>
                  <a:fillRect/>
                </a:stretch>
              </p:blipFill>
              <p:spPr>
                <a:xfrm>
                  <a:off x="8120022" y="4417127"/>
                  <a:ext cx="936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4" name="Ink 73">
                  <a:extLst>
                    <a:ext uri="{FF2B5EF4-FFF2-40B4-BE49-F238E27FC236}">
                      <a16:creationId xmlns:a16="http://schemas.microsoft.com/office/drawing/2014/main" id="{A0E795F3-1136-F948-B59F-306F8841B6E4}"/>
                    </a:ext>
                  </a:extLst>
                </p14:cNvPr>
                <p14:cNvContentPartPr/>
                <p14:nvPr/>
              </p14:nvContentPartPr>
              <p14:xfrm>
                <a:off x="8159622" y="4399847"/>
                <a:ext cx="18360" cy="99000"/>
              </p14:xfrm>
            </p:contentPart>
          </mc:Choice>
          <mc:Fallback xmlns="">
            <p:pic>
              <p:nvPicPr>
                <p:cNvPr id="74" name="Ink 73">
                  <a:extLst>
                    <a:ext uri="{FF2B5EF4-FFF2-40B4-BE49-F238E27FC236}">
                      <a16:creationId xmlns:a16="http://schemas.microsoft.com/office/drawing/2014/main" id="{A0E795F3-1136-F948-B59F-306F8841B6E4}"/>
                    </a:ext>
                  </a:extLst>
                </p:cNvPr>
                <p:cNvPicPr/>
                <p:nvPr/>
              </p:nvPicPr>
              <p:blipFill>
                <a:blip r:embed="rId81"/>
                <a:stretch>
                  <a:fillRect/>
                </a:stretch>
              </p:blipFill>
              <p:spPr>
                <a:xfrm>
                  <a:off x="8144142" y="4384367"/>
                  <a:ext cx="4896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5" name="Ink 74">
                  <a:extLst>
                    <a:ext uri="{FF2B5EF4-FFF2-40B4-BE49-F238E27FC236}">
                      <a16:creationId xmlns:a16="http://schemas.microsoft.com/office/drawing/2014/main" id="{21CC1705-2711-ED48-BDE8-ABECA7E204AB}"/>
                    </a:ext>
                  </a:extLst>
                </p14:cNvPr>
                <p14:cNvContentPartPr/>
                <p14:nvPr/>
              </p14:nvContentPartPr>
              <p14:xfrm>
                <a:off x="8204262" y="4375727"/>
                <a:ext cx="84240" cy="110880"/>
              </p14:xfrm>
            </p:contentPart>
          </mc:Choice>
          <mc:Fallback xmlns="">
            <p:pic>
              <p:nvPicPr>
                <p:cNvPr id="75" name="Ink 74">
                  <a:extLst>
                    <a:ext uri="{FF2B5EF4-FFF2-40B4-BE49-F238E27FC236}">
                      <a16:creationId xmlns:a16="http://schemas.microsoft.com/office/drawing/2014/main" id="{21CC1705-2711-ED48-BDE8-ABECA7E204AB}"/>
                    </a:ext>
                  </a:extLst>
                </p:cNvPr>
                <p:cNvPicPr/>
                <p:nvPr/>
              </p:nvPicPr>
              <p:blipFill>
                <a:blip r:embed="rId83"/>
                <a:stretch>
                  <a:fillRect/>
                </a:stretch>
              </p:blipFill>
              <p:spPr>
                <a:xfrm>
                  <a:off x="8188716" y="4360247"/>
                  <a:ext cx="114971"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6" name="Ink 75">
                  <a:extLst>
                    <a:ext uri="{FF2B5EF4-FFF2-40B4-BE49-F238E27FC236}">
                      <a16:creationId xmlns:a16="http://schemas.microsoft.com/office/drawing/2014/main" id="{447C4A7F-434C-A54E-A554-D4BE40621928}"/>
                    </a:ext>
                  </a:extLst>
                </p14:cNvPr>
                <p14:cNvContentPartPr/>
                <p14:nvPr/>
              </p14:nvContentPartPr>
              <p14:xfrm>
                <a:off x="8291022" y="4408487"/>
                <a:ext cx="78120" cy="77760"/>
              </p14:xfrm>
            </p:contentPart>
          </mc:Choice>
          <mc:Fallback xmlns="">
            <p:pic>
              <p:nvPicPr>
                <p:cNvPr id="76" name="Ink 75">
                  <a:extLst>
                    <a:ext uri="{FF2B5EF4-FFF2-40B4-BE49-F238E27FC236}">
                      <a16:creationId xmlns:a16="http://schemas.microsoft.com/office/drawing/2014/main" id="{447C4A7F-434C-A54E-A554-D4BE40621928}"/>
                    </a:ext>
                  </a:extLst>
                </p:cNvPr>
                <p:cNvPicPr/>
                <p:nvPr/>
              </p:nvPicPr>
              <p:blipFill>
                <a:blip r:embed="rId85"/>
                <a:stretch>
                  <a:fillRect/>
                </a:stretch>
              </p:blipFill>
              <p:spPr>
                <a:xfrm>
                  <a:off x="8275542" y="4393007"/>
                  <a:ext cx="10872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8" name="Ink 77">
                  <a:extLst>
                    <a:ext uri="{FF2B5EF4-FFF2-40B4-BE49-F238E27FC236}">
                      <a16:creationId xmlns:a16="http://schemas.microsoft.com/office/drawing/2014/main" id="{E13DBC2A-962F-5B41-9FCA-35FA7181F202}"/>
                    </a:ext>
                  </a:extLst>
                </p14:cNvPr>
                <p14:cNvContentPartPr/>
                <p14:nvPr/>
              </p14:nvContentPartPr>
              <p14:xfrm>
                <a:off x="6930222" y="4683887"/>
                <a:ext cx="66240" cy="151200"/>
              </p14:xfrm>
            </p:contentPart>
          </mc:Choice>
          <mc:Fallback xmlns="">
            <p:pic>
              <p:nvPicPr>
                <p:cNvPr id="78" name="Ink 77">
                  <a:extLst>
                    <a:ext uri="{FF2B5EF4-FFF2-40B4-BE49-F238E27FC236}">
                      <a16:creationId xmlns:a16="http://schemas.microsoft.com/office/drawing/2014/main" id="{E13DBC2A-962F-5B41-9FCA-35FA7181F202}"/>
                    </a:ext>
                  </a:extLst>
                </p:cNvPr>
                <p:cNvPicPr/>
                <p:nvPr/>
              </p:nvPicPr>
              <p:blipFill>
                <a:blip r:embed="rId87"/>
                <a:stretch>
                  <a:fillRect/>
                </a:stretch>
              </p:blipFill>
              <p:spPr>
                <a:xfrm>
                  <a:off x="6914742" y="4668407"/>
                  <a:ext cx="968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9" name="Ink 78">
                  <a:extLst>
                    <a:ext uri="{FF2B5EF4-FFF2-40B4-BE49-F238E27FC236}">
                      <a16:creationId xmlns:a16="http://schemas.microsoft.com/office/drawing/2014/main" id="{0AE68C9A-64F8-684C-A2BA-573822A6244A}"/>
                    </a:ext>
                  </a:extLst>
                </p14:cNvPr>
                <p14:cNvContentPartPr/>
                <p14:nvPr/>
              </p14:nvContentPartPr>
              <p14:xfrm>
                <a:off x="7028862" y="4645007"/>
                <a:ext cx="99000" cy="105120"/>
              </p14:xfrm>
            </p:contentPart>
          </mc:Choice>
          <mc:Fallback xmlns="">
            <p:pic>
              <p:nvPicPr>
                <p:cNvPr id="79" name="Ink 78">
                  <a:extLst>
                    <a:ext uri="{FF2B5EF4-FFF2-40B4-BE49-F238E27FC236}">
                      <a16:creationId xmlns:a16="http://schemas.microsoft.com/office/drawing/2014/main" id="{0AE68C9A-64F8-684C-A2BA-573822A6244A}"/>
                    </a:ext>
                  </a:extLst>
                </p:cNvPr>
                <p:cNvPicPr/>
                <p:nvPr/>
              </p:nvPicPr>
              <p:blipFill>
                <a:blip r:embed="rId89"/>
                <a:stretch>
                  <a:fillRect/>
                </a:stretch>
              </p:blipFill>
              <p:spPr>
                <a:xfrm>
                  <a:off x="7013438" y="4629527"/>
                  <a:ext cx="129489"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0" name="Ink 79">
                  <a:extLst>
                    <a:ext uri="{FF2B5EF4-FFF2-40B4-BE49-F238E27FC236}">
                      <a16:creationId xmlns:a16="http://schemas.microsoft.com/office/drawing/2014/main" id="{4CCE919B-67BD-5B42-BC80-8DDA3FD75D45}"/>
                    </a:ext>
                  </a:extLst>
                </p14:cNvPr>
                <p14:cNvContentPartPr/>
                <p14:nvPr/>
              </p14:nvContentPartPr>
              <p14:xfrm>
                <a:off x="7154502" y="4698647"/>
                <a:ext cx="78120" cy="153000"/>
              </p14:xfrm>
            </p:contentPart>
          </mc:Choice>
          <mc:Fallback xmlns="">
            <p:pic>
              <p:nvPicPr>
                <p:cNvPr id="80" name="Ink 79">
                  <a:extLst>
                    <a:ext uri="{FF2B5EF4-FFF2-40B4-BE49-F238E27FC236}">
                      <a16:creationId xmlns:a16="http://schemas.microsoft.com/office/drawing/2014/main" id="{4CCE919B-67BD-5B42-BC80-8DDA3FD75D45}"/>
                    </a:ext>
                  </a:extLst>
                </p:cNvPr>
                <p:cNvPicPr/>
                <p:nvPr/>
              </p:nvPicPr>
              <p:blipFill>
                <a:blip r:embed="rId91"/>
                <a:stretch>
                  <a:fillRect/>
                </a:stretch>
              </p:blipFill>
              <p:spPr>
                <a:xfrm>
                  <a:off x="7139022" y="4683167"/>
                  <a:ext cx="10872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1" name="Ink 80">
                  <a:extLst>
                    <a:ext uri="{FF2B5EF4-FFF2-40B4-BE49-F238E27FC236}">
                      <a16:creationId xmlns:a16="http://schemas.microsoft.com/office/drawing/2014/main" id="{7ADE5BC0-7BA9-504E-9523-6157A8C4700E}"/>
                    </a:ext>
                  </a:extLst>
                </p14:cNvPr>
                <p14:cNvContentPartPr/>
                <p14:nvPr/>
              </p14:nvContentPartPr>
              <p14:xfrm>
                <a:off x="7223262" y="4689647"/>
                <a:ext cx="57240" cy="78120"/>
              </p14:xfrm>
            </p:contentPart>
          </mc:Choice>
          <mc:Fallback xmlns="">
            <p:pic>
              <p:nvPicPr>
                <p:cNvPr id="81" name="Ink 80">
                  <a:extLst>
                    <a:ext uri="{FF2B5EF4-FFF2-40B4-BE49-F238E27FC236}">
                      <a16:creationId xmlns:a16="http://schemas.microsoft.com/office/drawing/2014/main" id="{7ADE5BC0-7BA9-504E-9523-6157A8C4700E}"/>
                    </a:ext>
                  </a:extLst>
                </p:cNvPr>
                <p:cNvPicPr/>
                <p:nvPr/>
              </p:nvPicPr>
              <p:blipFill>
                <a:blip r:embed="rId93"/>
                <a:stretch>
                  <a:fillRect/>
                </a:stretch>
              </p:blipFill>
              <p:spPr>
                <a:xfrm>
                  <a:off x="7207782" y="4674167"/>
                  <a:ext cx="878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2" name="Ink 81">
                  <a:extLst>
                    <a:ext uri="{FF2B5EF4-FFF2-40B4-BE49-F238E27FC236}">
                      <a16:creationId xmlns:a16="http://schemas.microsoft.com/office/drawing/2014/main" id="{B0DE7D09-A543-6F45-8469-A07AFF1570F9}"/>
                    </a:ext>
                  </a:extLst>
                </p14:cNvPr>
                <p14:cNvContentPartPr/>
                <p14:nvPr/>
              </p14:nvContentPartPr>
              <p14:xfrm>
                <a:off x="7303902" y="4707647"/>
                <a:ext cx="21240" cy="57240"/>
              </p14:xfrm>
            </p:contentPart>
          </mc:Choice>
          <mc:Fallback xmlns="">
            <p:pic>
              <p:nvPicPr>
                <p:cNvPr id="82" name="Ink 81">
                  <a:extLst>
                    <a:ext uri="{FF2B5EF4-FFF2-40B4-BE49-F238E27FC236}">
                      <a16:creationId xmlns:a16="http://schemas.microsoft.com/office/drawing/2014/main" id="{B0DE7D09-A543-6F45-8469-A07AFF1570F9}"/>
                    </a:ext>
                  </a:extLst>
                </p:cNvPr>
                <p:cNvPicPr/>
                <p:nvPr/>
              </p:nvPicPr>
              <p:blipFill>
                <a:blip r:embed="rId95"/>
                <a:stretch>
                  <a:fillRect/>
                </a:stretch>
              </p:blipFill>
              <p:spPr>
                <a:xfrm>
                  <a:off x="7288422" y="4692167"/>
                  <a:ext cx="5184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3" name="Ink 82">
                  <a:extLst>
                    <a:ext uri="{FF2B5EF4-FFF2-40B4-BE49-F238E27FC236}">
                      <a16:creationId xmlns:a16="http://schemas.microsoft.com/office/drawing/2014/main" id="{9BE84606-EDBC-3042-AA3A-FF883FEEBD07}"/>
                    </a:ext>
                  </a:extLst>
                </p14:cNvPr>
                <p14:cNvContentPartPr/>
                <p14:nvPr/>
              </p14:nvContentPartPr>
              <p14:xfrm>
                <a:off x="7333782" y="4655087"/>
                <a:ext cx="18360" cy="19800"/>
              </p14:xfrm>
            </p:contentPart>
          </mc:Choice>
          <mc:Fallback xmlns="">
            <p:pic>
              <p:nvPicPr>
                <p:cNvPr id="83" name="Ink 82">
                  <a:extLst>
                    <a:ext uri="{FF2B5EF4-FFF2-40B4-BE49-F238E27FC236}">
                      <a16:creationId xmlns:a16="http://schemas.microsoft.com/office/drawing/2014/main" id="{9BE84606-EDBC-3042-AA3A-FF883FEEBD07}"/>
                    </a:ext>
                  </a:extLst>
                </p:cNvPr>
                <p:cNvPicPr/>
                <p:nvPr/>
              </p:nvPicPr>
              <p:blipFill>
                <a:blip r:embed="rId97"/>
                <a:stretch>
                  <a:fillRect/>
                </a:stretch>
              </p:blipFill>
              <p:spPr>
                <a:xfrm>
                  <a:off x="7318302" y="4639607"/>
                  <a:ext cx="4896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4" name="Ink 83">
                  <a:extLst>
                    <a:ext uri="{FF2B5EF4-FFF2-40B4-BE49-F238E27FC236}">
                      <a16:creationId xmlns:a16="http://schemas.microsoft.com/office/drawing/2014/main" id="{53346DF6-37F8-CD4A-8E5C-D67DB80723F7}"/>
                    </a:ext>
                  </a:extLst>
                </p14:cNvPr>
                <p14:cNvContentPartPr/>
                <p14:nvPr/>
              </p14:nvContentPartPr>
              <p14:xfrm>
                <a:off x="7402542" y="4677767"/>
                <a:ext cx="57240" cy="81000"/>
              </p14:xfrm>
            </p:contentPart>
          </mc:Choice>
          <mc:Fallback xmlns="">
            <p:pic>
              <p:nvPicPr>
                <p:cNvPr id="84" name="Ink 83">
                  <a:extLst>
                    <a:ext uri="{FF2B5EF4-FFF2-40B4-BE49-F238E27FC236}">
                      <a16:creationId xmlns:a16="http://schemas.microsoft.com/office/drawing/2014/main" id="{53346DF6-37F8-CD4A-8E5C-D67DB80723F7}"/>
                    </a:ext>
                  </a:extLst>
                </p:cNvPr>
                <p:cNvPicPr/>
                <p:nvPr/>
              </p:nvPicPr>
              <p:blipFill>
                <a:blip r:embed="rId99"/>
                <a:stretch>
                  <a:fillRect/>
                </a:stretch>
              </p:blipFill>
              <p:spPr>
                <a:xfrm>
                  <a:off x="7387062" y="4662287"/>
                  <a:ext cx="8784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5" name="Ink 84">
                  <a:extLst>
                    <a:ext uri="{FF2B5EF4-FFF2-40B4-BE49-F238E27FC236}">
                      <a16:creationId xmlns:a16="http://schemas.microsoft.com/office/drawing/2014/main" id="{8CB173AC-17AA-8B40-9E0F-EF32187DC7B8}"/>
                    </a:ext>
                  </a:extLst>
                </p14:cNvPr>
                <p14:cNvContentPartPr/>
                <p14:nvPr/>
              </p14:nvContentPartPr>
              <p14:xfrm>
                <a:off x="7486422" y="4677767"/>
                <a:ext cx="93240" cy="63000"/>
              </p14:xfrm>
            </p:contentPart>
          </mc:Choice>
          <mc:Fallback xmlns="">
            <p:pic>
              <p:nvPicPr>
                <p:cNvPr id="85" name="Ink 84">
                  <a:extLst>
                    <a:ext uri="{FF2B5EF4-FFF2-40B4-BE49-F238E27FC236}">
                      <a16:creationId xmlns:a16="http://schemas.microsoft.com/office/drawing/2014/main" id="{8CB173AC-17AA-8B40-9E0F-EF32187DC7B8}"/>
                    </a:ext>
                  </a:extLst>
                </p:cNvPr>
                <p:cNvPicPr/>
                <p:nvPr/>
              </p:nvPicPr>
              <p:blipFill>
                <a:blip r:embed="rId101"/>
                <a:stretch>
                  <a:fillRect/>
                </a:stretch>
              </p:blipFill>
              <p:spPr>
                <a:xfrm>
                  <a:off x="7470882" y="4662287"/>
                  <a:ext cx="123959"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6" name="Ink 85">
                  <a:extLst>
                    <a:ext uri="{FF2B5EF4-FFF2-40B4-BE49-F238E27FC236}">
                      <a16:creationId xmlns:a16="http://schemas.microsoft.com/office/drawing/2014/main" id="{963F5DCF-4760-354B-BAB2-BA9B6C26133E}"/>
                    </a:ext>
                  </a:extLst>
                </p14:cNvPr>
                <p14:cNvContentPartPr/>
                <p14:nvPr/>
              </p14:nvContentPartPr>
              <p14:xfrm>
                <a:off x="7603062" y="4615127"/>
                <a:ext cx="9360" cy="128880"/>
              </p14:xfrm>
            </p:contentPart>
          </mc:Choice>
          <mc:Fallback xmlns="">
            <p:pic>
              <p:nvPicPr>
                <p:cNvPr id="86" name="Ink 85">
                  <a:extLst>
                    <a:ext uri="{FF2B5EF4-FFF2-40B4-BE49-F238E27FC236}">
                      <a16:creationId xmlns:a16="http://schemas.microsoft.com/office/drawing/2014/main" id="{963F5DCF-4760-354B-BAB2-BA9B6C26133E}"/>
                    </a:ext>
                  </a:extLst>
                </p:cNvPr>
                <p:cNvPicPr/>
                <p:nvPr/>
              </p:nvPicPr>
              <p:blipFill>
                <a:blip r:embed="rId103"/>
                <a:stretch>
                  <a:fillRect/>
                </a:stretch>
              </p:blipFill>
              <p:spPr>
                <a:xfrm>
                  <a:off x="7587582" y="4599690"/>
                  <a:ext cx="39960" cy="159395"/>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7" name="Ink 86">
                  <a:extLst>
                    <a:ext uri="{FF2B5EF4-FFF2-40B4-BE49-F238E27FC236}">
                      <a16:creationId xmlns:a16="http://schemas.microsoft.com/office/drawing/2014/main" id="{BE89B716-4CCA-8448-93F8-22572227801B}"/>
                    </a:ext>
                  </a:extLst>
                </p14:cNvPr>
                <p14:cNvContentPartPr/>
                <p14:nvPr/>
              </p14:nvContentPartPr>
              <p14:xfrm>
                <a:off x="7686942" y="4672007"/>
                <a:ext cx="173880" cy="80640"/>
              </p14:xfrm>
            </p:contentPart>
          </mc:Choice>
          <mc:Fallback xmlns="">
            <p:pic>
              <p:nvPicPr>
                <p:cNvPr id="87" name="Ink 86">
                  <a:extLst>
                    <a:ext uri="{FF2B5EF4-FFF2-40B4-BE49-F238E27FC236}">
                      <a16:creationId xmlns:a16="http://schemas.microsoft.com/office/drawing/2014/main" id="{BE89B716-4CCA-8448-93F8-22572227801B}"/>
                    </a:ext>
                  </a:extLst>
                </p:cNvPr>
                <p:cNvPicPr/>
                <p:nvPr/>
              </p:nvPicPr>
              <p:blipFill>
                <a:blip r:embed="rId105"/>
                <a:stretch>
                  <a:fillRect/>
                </a:stretch>
              </p:blipFill>
              <p:spPr>
                <a:xfrm>
                  <a:off x="7671462" y="4656596"/>
                  <a:ext cx="204480" cy="111104"/>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8" name="Ink 87">
                  <a:extLst>
                    <a:ext uri="{FF2B5EF4-FFF2-40B4-BE49-F238E27FC236}">
                      <a16:creationId xmlns:a16="http://schemas.microsoft.com/office/drawing/2014/main" id="{9F5375EB-A1E2-4849-97EC-EE63F35500F9}"/>
                    </a:ext>
                  </a:extLst>
                </p14:cNvPr>
                <p14:cNvContentPartPr/>
                <p14:nvPr/>
              </p14:nvContentPartPr>
              <p14:xfrm>
                <a:off x="7872342" y="4642127"/>
                <a:ext cx="248760" cy="113760"/>
              </p14:xfrm>
            </p:contentPart>
          </mc:Choice>
          <mc:Fallback xmlns="">
            <p:pic>
              <p:nvPicPr>
                <p:cNvPr id="88" name="Ink 87">
                  <a:extLst>
                    <a:ext uri="{FF2B5EF4-FFF2-40B4-BE49-F238E27FC236}">
                      <a16:creationId xmlns:a16="http://schemas.microsoft.com/office/drawing/2014/main" id="{9F5375EB-A1E2-4849-97EC-EE63F35500F9}"/>
                    </a:ext>
                  </a:extLst>
                </p:cNvPr>
                <p:cNvPicPr/>
                <p:nvPr/>
              </p:nvPicPr>
              <p:blipFill>
                <a:blip r:embed="rId107"/>
                <a:stretch>
                  <a:fillRect/>
                </a:stretch>
              </p:blipFill>
              <p:spPr>
                <a:xfrm>
                  <a:off x="7856862" y="4626647"/>
                  <a:ext cx="2793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0" name="Ink 89">
                  <a:extLst>
                    <a:ext uri="{FF2B5EF4-FFF2-40B4-BE49-F238E27FC236}">
                      <a16:creationId xmlns:a16="http://schemas.microsoft.com/office/drawing/2014/main" id="{1B02CFD5-1BFF-FE41-86FD-5A3DC47CC1E8}"/>
                    </a:ext>
                  </a:extLst>
                </p14:cNvPr>
                <p14:cNvContentPartPr/>
                <p14:nvPr/>
              </p14:nvContentPartPr>
              <p14:xfrm>
                <a:off x="8491902" y="1863287"/>
                <a:ext cx="439560" cy="2874600"/>
              </p14:xfrm>
            </p:contentPart>
          </mc:Choice>
          <mc:Fallback xmlns="">
            <p:pic>
              <p:nvPicPr>
                <p:cNvPr id="90" name="Ink 89">
                  <a:extLst>
                    <a:ext uri="{FF2B5EF4-FFF2-40B4-BE49-F238E27FC236}">
                      <a16:creationId xmlns:a16="http://schemas.microsoft.com/office/drawing/2014/main" id="{1B02CFD5-1BFF-FE41-86FD-5A3DC47CC1E8}"/>
                    </a:ext>
                  </a:extLst>
                </p:cNvPr>
                <p:cNvPicPr/>
                <p:nvPr/>
              </p:nvPicPr>
              <p:blipFill>
                <a:blip r:embed="rId109"/>
                <a:stretch>
                  <a:fillRect/>
                </a:stretch>
              </p:blipFill>
              <p:spPr>
                <a:xfrm>
                  <a:off x="8476435" y="1847809"/>
                  <a:ext cx="470135" cy="2905196"/>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2" name="Ink 91">
                  <a:extLst>
                    <a:ext uri="{FF2B5EF4-FFF2-40B4-BE49-F238E27FC236}">
                      <a16:creationId xmlns:a16="http://schemas.microsoft.com/office/drawing/2014/main" id="{962FF07A-CCC2-FE41-8D39-7BC1D4B4DC82}"/>
                    </a:ext>
                  </a:extLst>
                </p14:cNvPr>
                <p14:cNvContentPartPr/>
                <p14:nvPr/>
              </p14:nvContentPartPr>
              <p14:xfrm>
                <a:off x="8703942" y="1852127"/>
                <a:ext cx="42120" cy="98280"/>
              </p14:xfrm>
            </p:contentPart>
          </mc:Choice>
          <mc:Fallback xmlns="">
            <p:pic>
              <p:nvPicPr>
                <p:cNvPr id="92" name="Ink 91">
                  <a:extLst>
                    <a:ext uri="{FF2B5EF4-FFF2-40B4-BE49-F238E27FC236}">
                      <a16:creationId xmlns:a16="http://schemas.microsoft.com/office/drawing/2014/main" id="{962FF07A-CCC2-FE41-8D39-7BC1D4B4DC82}"/>
                    </a:ext>
                  </a:extLst>
                </p:cNvPr>
                <p:cNvPicPr/>
                <p:nvPr/>
              </p:nvPicPr>
              <p:blipFill>
                <a:blip r:embed="rId111"/>
                <a:stretch>
                  <a:fillRect/>
                </a:stretch>
              </p:blipFill>
              <p:spPr>
                <a:xfrm>
                  <a:off x="8688462" y="1836647"/>
                  <a:ext cx="727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3" name="Ink 92">
                  <a:extLst>
                    <a:ext uri="{FF2B5EF4-FFF2-40B4-BE49-F238E27FC236}">
                      <a16:creationId xmlns:a16="http://schemas.microsoft.com/office/drawing/2014/main" id="{520DBDB9-4D34-DD47-B9CB-AB9AD78AB0DE}"/>
                    </a:ext>
                  </a:extLst>
                </p14:cNvPr>
                <p14:cNvContentPartPr/>
                <p14:nvPr/>
              </p14:nvContentPartPr>
              <p14:xfrm>
                <a:off x="8760822" y="1863287"/>
                <a:ext cx="57240" cy="15480"/>
              </p14:xfrm>
            </p:contentPart>
          </mc:Choice>
          <mc:Fallback xmlns="">
            <p:pic>
              <p:nvPicPr>
                <p:cNvPr id="93" name="Ink 92">
                  <a:extLst>
                    <a:ext uri="{FF2B5EF4-FFF2-40B4-BE49-F238E27FC236}">
                      <a16:creationId xmlns:a16="http://schemas.microsoft.com/office/drawing/2014/main" id="{520DBDB9-4D34-DD47-B9CB-AB9AD78AB0DE}"/>
                    </a:ext>
                  </a:extLst>
                </p:cNvPr>
                <p:cNvPicPr/>
                <p:nvPr/>
              </p:nvPicPr>
              <p:blipFill>
                <a:blip r:embed="rId113"/>
                <a:stretch>
                  <a:fillRect/>
                </a:stretch>
              </p:blipFill>
              <p:spPr>
                <a:xfrm>
                  <a:off x="8745342" y="1847807"/>
                  <a:ext cx="8784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5" name="Ink 94">
                  <a:extLst>
                    <a:ext uri="{FF2B5EF4-FFF2-40B4-BE49-F238E27FC236}">
                      <a16:creationId xmlns:a16="http://schemas.microsoft.com/office/drawing/2014/main" id="{58AC998B-E435-C146-BD5A-C11A29BE423B}"/>
                    </a:ext>
                  </a:extLst>
                </p14:cNvPr>
                <p14:cNvContentPartPr/>
                <p14:nvPr/>
              </p14:nvContentPartPr>
              <p14:xfrm>
                <a:off x="7007982" y="4872167"/>
                <a:ext cx="1098000" cy="21240"/>
              </p14:xfrm>
            </p:contentPart>
          </mc:Choice>
          <mc:Fallback xmlns="">
            <p:pic>
              <p:nvPicPr>
                <p:cNvPr id="95" name="Ink 94">
                  <a:extLst>
                    <a:ext uri="{FF2B5EF4-FFF2-40B4-BE49-F238E27FC236}">
                      <a16:creationId xmlns:a16="http://schemas.microsoft.com/office/drawing/2014/main" id="{58AC998B-E435-C146-BD5A-C11A29BE423B}"/>
                    </a:ext>
                  </a:extLst>
                </p:cNvPr>
                <p:cNvPicPr/>
                <p:nvPr/>
              </p:nvPicPr>
              <p:blipFill>
                <a:blip r:embed="rId115"/>
                <a:stretch>
                  <a:fillRect/>
                </a:stretch>
              </p:blipFill>
              <p:spPr>
                <a:xfrm>
                  <a:off x="6992502" y="4856687"/>
                  <a:ext cx="1128600" cy="51840"/>
                </a:xfrm>
                <a:prstGeom prst="rect">
                  <a:avLst/>
                </a:prstGeom>
              </p:spPr>
            </p:pic>
          </mc:Fallback>
        </mc:AlternateContent>
      </p:grpSp>
    </p:spTree>
    <p:extLst>
      <p:ext uri="{BB962C8B-B14F-4D97-AF65-F5344CB8AC3E}">
        <p14:creationId xmlns:p14="http://schemas.microsoft.com/office/powerpoint/2010/main" val="20992885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2880-A5BD-7146-902B-4B7C38F213C1}"/>
              </a:ext>
            </a:extLst>
          </p:cNvPr>
          <p:cNvSpPr>
            <a:spLocks noGrp="1"/>
          </p:cNvSpPr>
          <p:nvPr>
            <p:ph type="title"/>
          </p:nvPr>
        </p:nvSpPr>
        <p:spPr/>
        <p:txBody>
          <a:bodyPr>
            <a:normAutofit fontScale="90000"/>
          </a:bodyPr>
          <a:lstStyle/>
          <a:p>
            <a:r>
              <a:rPr lang="en-US"/>
              <a:t>Q7</a:t>
            </a:r>
          </a:p>
        </p:txBody>
      </p:sp>
      <p:sp>
        <p:nvSpPr>
          <p:cNvPr id="3" name="Text Placeholder 2">
            <a:extLst>
              <a:ext uri="{FF2B5EF4-FFF2-40B4-BE49-F238E27FC236}">
                <a16:creationId xmlns:a16="http://schemas.microsoft.com/office/drawing/2014/main" id="{3D51A952-F136-EF45-AB97-FA8579B12B13}"/>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FB4B9DC3-46E2-F44D-A427-768A4B3246A5}"/>
              </a:ext>
            </a:extLst>
          </p:cNvPr>
          <p:cNvPicPr>
            <a:picLocks noChangeAspect="1"/>
          </p:cNvPicPr>
          <p:nvPr/>
        </p:nvPicPr>
        <p:blipFill>
          <a:blip r:embed="rId2"/>
          <a:stretch>
            <a:fillRect/>
          </a:stretch>
        </p:blipFill>
        <p:spPr>
          <a:xfrm>
            <a:off x="353317" y="1342375"/>
            <a:ext cx="5583340" cy="3229200"/>
          </a:xfrm>
          <a:prstGeom prst="rect">
            <a:avLst/>
          </a:prstGeom>
        </p:spPr>
      </p:pic>
    </p:spTree>
    <p:extLst>
      <p:ext uri="{BB962C8B-B14F-4D97-AF65-F5344CB8AC3E}">
        <p14:creationId xmlns:p14="http://schemas.microsoft.com/office/powerpoint/2010/main" val="16738216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2880-A5BD-7146-902B-4B7C38F213C1}"/>
              </a:ext>
            </a:extLst>
          </p:cNvPr>
          <p:cNvSpPr>
            <a:spLocks noGrp="1"/>
          </p:cNvSpPr>
          <p:nvPr>
            <p:ph type="title"/>
          </p:nvPr>
        </p:nvSpPr>
        <p:spPr/>
        <p:txBody>
          <a:bodyPr>
            <a:normAutofit fontScale="90000"/>
          </a:bodyPr>
          <a:lstStyle/>
          <a:p>
            <a:r>
              <a:rPr lang="en-US"/>
              <a:t>Q7</a:t>
            </a:r>
          </a:p>
        </p:txBody>
      </p:sp>
      <p:sp>
        <p:nvSpPr>
          <p:cNvPr id="3" name="Text Placeholder 2">
            <a:extLst>
              <a:ext uri="{FF2B5EF4-FFF2-40B4-BE49-F238E27FC236}">
                <a16:creationId xmlns:a16="http://schemas.microsoft.com/office/drawing/2014/main" id="{3D51A952-F136-EF45-AB97-FA8579B12B13}"/>
              </a:ext>
            </a:extLst>
          </p:cNvPr>
          <p:cNvSpPr>
            <a:spLocks noGrp="1"/>
          </p:cNvSpPr>
          <p:nvPr>
            <p:ph type="body" idx="1"/>
          </p:nvPr>
        </p:nvSpPr>
        <p:spPr>
          <a:xfrm>
            <a:off x="5936656" y="728133"/>
            <a:ext cx="2854027" cy="3962400"/>
          </a:xfrm>
        </p:spPr>
        <p:txBody>
          <a:bodyPr>
            <a:normAutofit/>
          </a:bodyPr>
          <a:lstStyle/>
          <a:p>
            <a:pPr marL="146050" indent="0">
              <a:buNone/>
            </a:pPr>
            <a:r>
              <a:rPr lang="en-SG"/>
              <a:t>Designs #1 and #2 place a pre-defined upper limit on the two regions. These upper limits may not make sense for certain execution behaviour. You can easily find execution scenario that utilize heavily one of the regions over the other (e.g., heavy recursive function calls -&gt; stack region may be exhausted, heavy use of malloc -&gt; heap region may be exhausted instead). In such cases, one of the regions may reached the upper limit even though there may still be free memory space. </a:t>
            </a:r>
          </a:p>
        </p:txBody>
      </p:sp>
      <p:pic>
        <p:nvPicPr>
          <p:cNvPr id="4" name="Picture 3">
            <a:extLst>
              <a:ext uri="{FF2B5EF4-FFF2-40B4-BE49-F238E27FC236}">
                <a16:creationId xmlns:a16="http://schemas.microsoft.com/office/drawing/2014/main" id="{FB4B9DC3-46E2-F44D-A427-768A4B3246A5}"/>
              </a:ext>
            </a:extLst>
          </p:cNvPr>
          <p:cNvPicPr>
            <a:picLocks noChangeAspect="1"/>
          </p:cNvPicPr>
          <p:nvPr/>
        </p:nvPicPr>
        <p:blipFill>
          <a:blip r:embed="rId2"/>
          <a:stretch>
            <a:fillRect/>
          </a:stretch>
        </p:blipFill>
        <p:spPr>
          <a:xfrm>
            <a:off x="353317" y="1342375"/>
            <a:ext cx="5583340" cy="3229200"/>
          </a:xfrm>
          <a:prstGeom prst="rect">
            <a:avLst/>
          </a:prstGeom>
        </p:spPr>
      </p:pic>
    </p:spTree>
    <p:extLst>
      <p:ext uri="{BB962C8B-B14F-4D97-AF65-F5344CB8AC3E}">
        <p14:creationId xmlns:p14="http://schemas.microsoft.com/office/powerpoint/2010/main" val="16330845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2880-A5BD-7146-902B-4B7C38F213C1}"/>
              </a:ext>
            </a:extLst>
          </p:cNvPr>
          <p:cNvSpPr>
            <a:spLocks noGrp="1"/>
          </p:cNvSpPr>
          <p:nvPr>
            <p:ph type="title"/>
          </p:nvPr>
        </p:nvSpPr>
        <p:spPr/>
        <p:txBody>
          <a:bodyPr>
            <a:normAutofit fontScale="90000"/>
          </a:bodyPr>
          <a:lstStyle/>
          <a:p>
            <a:r>
              <a:rPr lang="en-US"/>
              <a:t>Q7</a:t>
            </a:r>
          </a:p>
        </p:txBody>
      </p:sp>
      <p:sp>
        <p:nvSpPr>
          <p:cNvPr id="3" name="Text Placeholder 2">
            <a:extLst>
              <a:ext uri="{FF2B5EF4-FFF2-40B4-BE49-F238E27FC236}">
                <a16:creationId xmlns:a16="http://schemas.microsoft.com/office/drawing/2014/main" id="{3D51A952-F136-EF45-AB97-FA8579B12B13}"/>
              </a:ext>
            </a:extLst>
          </p:cNvPr>
          <p:cNvSpPr>
            <a:spLocks noGrp="1"/>
          </p:cNvSpPr>
          <p:nvPr>
            <p:ph type="body" idx="1"/>
          </p:nvPr>
        </p:nvSpPr>
        <p:spPr>
          <a:xfrm>
            <a:off x="5936656" y="728133"/>
            <a:ext cx="2854027" cy="3962400"/>
          </a:xfrm>
        </p:spPr>
        <p:txBody>
          <a:bodyPr>
            <a:normAutofit/>
          </a:bodyPr>
          <a:lstStyle/>
          <a:p>
            <a:pPr marL="146050" indent="0">
              <a:buNone/>
            </a:pPr>
            <a:r>
              <a:rPr lang="en-SG"/>
              <a:t>Design three allows free growing of the two regions. The regions reach their maximum size only when the growing boundary of the two regions meet, i.e. the memory space is fully utilized. This is the most commonly seen memory layout (heap and stack grows toward each other).</a:t>
            </a:r>
          </a:p>
        </p:txBody>
      </p:sp>
      <p:pic>
        <p:nvPicPr>
          <p:cNvPr id="4" name="Picture 3">
            <a:extLst>
              <a:ext uri="{FF2B5EF4-FFF2-40B4-BE49-F238E27FC236}">
                <a16:creationId xmlns:a16="http://schemas.microsoft.com/office/drawing/2014/main" id="{FB4B9DC3-46E2-F44D-A427-768A4B3246A5}"/>
              </a:ext>
            </a:extLst>
          </p:cNvPr>
          <p:cNvPicPr>
            <a:picLocks noChangeAspect="1"/>
          </p:cNvPicPr>
          <p:nvPr/>
        </p:nvPicPr>
        <p:blipFill>
          <a:blip r:embed="rId2"/>
          <a:stretch>
            <a:fillRect/>
          </a:stretch>
        </p:blipFill>
        <p:spPr>
          <a:xfrm>
            <a:off x="353317" y="1342375"/>
            <a:ext cx="5583340" cy="3229200"/>
          </a:xfrm>
          <a:prstGeom prst="rect">
            <a:avLst/>
          </a:prstGeom>
        </p:spPr>
      </p:pic>
    </p:spTree>
    <p:extLst>
      <p:ext uri="{BB962C8B-B14F-4D97-AF65-F5344CB8AC3E}">
        <p14:creationId xmlns:p14="http://schemas.microsoft.com/office/powerpoint/2010/main" val="1124314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ctrTitle"/>
          </p:nvPr>
        </p:nvSpPr>
        <p:spPr>
          <a:xfrm>
            <a:off x="729450" y="1322450"/>
            <a:ext cx="7688100" cy="1664700"/>
          </a:xfrm>
          <a:prstGeom prst="rect">
            <a:avLst/>
          </a:prstGeom>
          <a:noFill/>
          <a:ln>
            <a:noFill/>
          </a:ln>
        </p:spPr>
        <p:txBody>
          <a:bodyPr spcFirstLastPara="1" wrap="square" lIns="68575" tIns="34275" rIns="68575" bIns="34275" anchor="b" anchorCtr="0">
            <a:noAutofit/>
          </a:bodyPr>
          <a:lstStyle/>
          <a:p>
            <a:pPr marL="0" lvl="0" indent="0" algn="l" rtl="0">
              <a:lnSpc>
                <a:spcPct val="80000"/>
              </a:lnSpc>
              <a:spcBef>
                <a:spcPts val="0"/>
              </a:spcBef>
              <a:spcAft>
                <a:spcPts val="0"/>
              </a:spcAft>
              <a:buClr>
                <a:srgbClr val="FFFFFF"/>
              </a:buClr>
              <a:buSzPts val="6600"/>
              <a:buFont typeface="Calibri"/>
              <a:buNone/>
            </a:pPr>
            <a:r>
              <a:rPr lang="en"/>
              <a:t>Thank you!</a:t>
            </a:r>
            <a:endParaRPr/>
          </a:p>
        </p:txBody>
      </p:sp>
      <p:sp>
        <p:nvSpPr>
          <p:cNvPr id="243" name="Google Shape;243;p38"/>
          <p:cNvSpPr txBox="1">
            <a:spLocks noGrp="1"/>
          </p:cNvSpPr>
          <p:nvPr>
            <p:ph type="subTitle" idx="1"/>
          </p:nvPr>
        </p:nvSpPr>
        <p:spPr>
          <a:xfrm>
            <a:off x="729627" y="3172900"/>
            <a:ext cx="7688100" cy="1033340"/>
          </a:xfrm>
          <a:prstGeom prst="rect">
            <a:avLst/>
          </a:prstGeom>
          <a:noFill/>
          <a:ln>
            <a:noFill/>
          </a:ln>
        </p:spPr>
        <p:txBody>
          <a:bodyPr spcFirstLastPara="1" wrap="square" lIns="68575" tIns="34275" rIns="68575" bIns="34275" anchor="t" anchorCtr="0">
            <a:normAutofit/>
          </a:bodyPr>
          <a:lstStyle/>
          <a:p>
            <a:pPr marL="0" lvl="0" indent="0" algn="l" rtl="0">
              <a:lnSpc>
                <a:spcPct val="85000"/>
              </a:lnSpc>
              <a:spcBef>
                <a:spcPts val="0"/>
              </a:spcBef>
              <a:spcAft>
                <a:spcPts val="0"/>
              </a:spcAft>
              <a:buClr>
                <a:schemeClr val="lt1"/>
              </a:buClr>
              <a:buSzPts val="2400"/>
              <a:buNone/>
            </a:pPr>
            <a:endParaRPr u="sng"/>
          </a:p>
        </p:txBody>
      </p:sp>
    </p:spTree>
    <p:extLst>
      <p:ext uri="{BB962C8B-B14F-4D97-AF65-F5344CB8AC3E}">
        <p14:creationId xmlns:p14="http://schemas.microsoft.com/office/powerpoint/2010/main" val="181540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0830-757C-B74A-9678-038DDA6AF2B8}"/>
              </a:ext>
            </a:extLst>
          </p:cNvPr>
          <p:cNvSpPr>
            <a:spLocks noGrp="1"/>
          </p:cNvSpPr>
          <p:nvPr>
            <p:ph type="title"/>
          </p:nvPr>
        </p:nvSpPr>
        <p:spPr/>
        <p:txBody>
          <a:bodyPr>
            <a:normAutofit fontScale="90000"/>
          </a:bodyPr>
          <a:lstStyle/>
          <a:p>
            <a:r>
              <a:rPr lang="en-US"/>
              <a:t>Q1a: pure paging</a:t>
            </a:r>
          </a:p>
        </p:txBody>
      </p:sp>
      <p:sp>
        <p:nvSpPr>
          <p:cNvPr id="3" name="Text Placeholder 2">
            <a:extLst>
              <a:ext uri="{FF2B5EF4-FFF2-40B4-BE49-F238E27FC236}">
                <a16:creationId xmlns:a16="http://schemas.microsoft.com/office/drawing/2014/main" id="{9FDC6403-E42E-A04A-BF06-B0CD3E13B036}"/>
              </a:ext>
            </a:extLst>
          </p:cNvPr>
          <p:cNvSpPr>
            <a:spLocks noGrp="1"/>
          </p:cNvSpPr>
          <p:nvPr>
            <p:ph type="body" idx="1"/>
          </p:nvPr>
        </p:nvSpPr>
        <p:spPr>
          <a:xfrm>
            <a:off x="729450" y="1460025"/>
            <a:ext cx="3098436" cy="2880000"/>
          </a:xfrm>
        </p:spPr>
        <p:txBody>
          <a:bodyPr/>
          <a:lstStyle/>
          <a:p>
            <a:r>
              <a:rPr lang="en-SG"/>
              <a:t>Use frames 5, 2, 10, 9 for pages 0, 1, 2, 3 respectively</a:t>
            </a:r>
          </a:p>
        </p:txBody>
      </p:sp>
      <p:grpSp>
        <p:nvGrpSpPr>
          <p:cNvPr id="15" name="Group 14">
            <a:extLst>
              <a:ext uri="{FF2B5EF4-FFF2-40B4-BE49-F238E27FC236}">
                <a16:creationId xmlns:a16="http://schemas.microsoft.com/office/drawing/2014/main" id="{9A2FFCE4-031D-1842-AB43-51A5E7700661}"/>
              </a:ext>
            </a:extLst>
          </p:cNvPr>
          <p:cNvGrpSpPr/>
          <p:nvPr/>
        </p:nvGrpSpPr>
        <p:grpSpPr>
          <a:xfrm>
            <a:off x="6840372" y="965731"/>
            <a:ext cx="1463040" cy="3138737"/>
            <a:chOff x="6840372" y="965731"/>
            <a:chExt cx="1463040" cy="3138737"/>
          </a:xfrm>
        </p:grpSpPr>
        <p:sp>
          <p:nvSpPr>
            <p:cNvPr id="4" name="Rectangle 3">
              <a:extLst>
                <a:ext uri="{FF2B5EF4-FFF2-40B4-BE49-F238E27FC236}">
                  <a16:creationId xmlns:a16="http://schemas.microsoft.com/office/drawing/2014/main" id="{3E657766-24EE-6C4A-938C-9B9FB4CBA407}"/>
                </a:ext>
              </a:extLst>
            </p:cNvPr>
            <p:cNvSpPr/>
            <p:nvPr/>
          </p:nvSpPr>
          <p:spPr>
            <a:xfrm>
              <a:off x="6840372" y="965731"/>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5" name="Rectangle 4">
              <a:extLst>
                <a:ext uri="{FF2B5EF4-FFF2-40B4-BE49-F238E27FC236}">
                  <a16:creationId xmlns:a16="http://schemas.microsoft.com/office/drawing/2014/main" id="{3D31C58D-2DBC-A34B-A94E-1F85D28E1CF2}"/>
                </a:ext>
              </a:extLst>
            </p:cNvPr>
            <p:cNvSpPr/>
            <p:nvPr/>
          </p:nvSpPr>
          <p:spPr>
            <a:xfrm>
              <a:off x="6840372" y="2679486"/>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6" name="Rectangle 5">
              <a:extLst>
                <a:ext uri="{FF2B5EF4-FFF2-40B4-BE49-F238E27FC236}">
                  <a16:creationId xmlns:a16="http://schemas.microsoft.com/office/drawing/2014/main" id="{E44CA4CE-FF05-BA4C-952B-F1B925889BF2}"/>
                </a:ext>
              </a:extLst>
            </p:cNvPr>
            <p:cNvSpPr/>
            <p:nvPr/>
          </p:nvSpPr>
          <p:spPr>
            <a:xfrm>
              <a:off x="6840372" y="1248518"/>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7" name="Rectangle 6">
              <a:extLst>
                <a:ext uri="{FF2B5EF4-FFF2-40B4-BE49-F238E27FC236}">
                  <a16:creationId xmlns:a16="http://schemas.microsoft.com/office/drawing/2014/main" id="{6A07AC3C-F992-084C-BC02-2A81FA9C3AFD}"/>
                </a:ext>
              </a:extLst>
            </p:cNvPr>
            <p:cNvSpPr/>
            <p:nvPr/>
          </p:nvSpPr>
          <p:spPr>
            <a:xfrm>
              <a:off x="6840372" y="1537489"/>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8" name="Rectangle 7">
              <a:extLst>
                <a:ext uri="{FF2B5EF4-FFF2-40B4-BE49-F238E27FC236}">
                  <a16:creationId xmlns:a16="http://schemas.microsoft.com/office/drawing/2014/main" id="{025B95F4-4C7B-AE4C-B4A5-875FB148F874}"/>
                </a:ext>
              </a:extLst>
            </p:cNvPr>
            <p:cNvSpPr/>
            <p:nvPr/>
          </p:nvSpPr>
          <p:spPr>
            <a:xfrm>
              <a:off x="6840372" y="1826460"/>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9" name="Rectangle 8">
              <a:extLst>
                <a:ext uri="{FF2B5EF4-FFF2-40B4-BE49-F238E27FC236}">
                  <a16:creationId xmlns:a16="http://schemas.microsoft.com/office/drawing/2014/main" id="{23217609-2D5F-1F4E-9C6A-F7386188EA1E}"/>
                </a:ext>
              </a:extLst>
            </p:cNvPr>
            <p:cNvSpPr/>
            <p:nvPr/>
          </p:nvSpPr>
          <p:spPr>
            <a:xfrm>
              <a:off x="6840372" y="2109247"/>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10" name="Rectangle 9">
              <a:extLst>
                <a:ext uri="{FF2B5EF4-FFF2-40B4-BE49-F238E27FC236}">
                  <a16:creationId xmlns:a16="http://schemas.microsoft.com/office/drawing/2014/main" id="{3E6B651F-C5E1-1142-AB95-012431D18A3C}"/>
                </a:ext>
              </a:extLst>
            </p:cNvPr>
            <p:cNvSpPr/>
            <p:nvPr/>
          </p:nvSpPr>
          <p:spPr>
            <a:xfrm>
              <a:off x="6840372" y="238900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11" name="Rectangle 10">
              <a:extLst>
                <a:ext uri="{FF2B5EF4-FFF2-40B4-BE49-F238E27FC236}">
                  <a16:creationId xmlns:a16="http://schemas.microsoft.com/office/drawing/2014/main" id="{3004D4C0-8DE9-4B40-B117-77659264F156}"/>
                </a:ext>
              </a:extLst>
            </p:cNvPr>
            <p:cNvSpPr/>
            <p:nvPr/>
          </p:nvSpPr>
          <p:spPr>
            <a:xfrm>
              <a:off x="6840372" y="2969967"/>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12" name="Rectangle 11">
              <a:extLst>
                <a:ext uri="{FF2B5EF4-FFF2-40B4-BE49-F238E27FC236}">
                  <a16:creationId xmlns:a16="http://schemas.microsoft.com/office/drawing/2014/main" id="{2F8DE865-E995-0B4E-B323-54D5E30B1B9E}"/>
                </a:ext>
              </a:extLst>
            </p:cNvPr>
            <p:cNvSpPr/>
            <p:nvPr/>
          </p:nvSpPr>
          <p:spPr>
            <a:xfrm>
              <a:off x="6840372" y="3257062"/>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13" name="Rectangle 12">
              <a:extLst>
                <a:ext uri="{FF2B5EF4-FFF2-40B4-BE49-F238E27FC236}">
                  <a16:creationId xmlns:a16="http://schemas.microsoft.com/office/drawing/2014/main" id="{9C5201BC-593F-3546-ADD6-7A886CE35DA6}"/>
                </a:ext>
              </a:extLst>
            </p:cNvPr>
            <p:cNvSpPr/>
            <p:nvPr/>
          </p:nvSpPr>
          <p:spPr>
            <a:xfrm>
              <a:off x="6840372" y="3536087"/>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14" name="Rectangle 13">
              <a:extLst>
                <a:ext uri="{FF2B5EF4-FFF2-40B4-BE49-F238E27FC236}">
                  <a16:creationId xmlns:a16="http://schemas.microsoft.com/office/drawing/2014/main" id="{8B87A32D-E370-1040-8156-8CE7D0457B89}"/>
                </a:ext>
              </a:extLst>
            </p:cNvPr>
            <p:cNvSpPr/>
            <p:nvPr/>
          </p:nvSpPr>
          <p:spPr>
            <a:xfrm>
              <a:off x="6840372" y="3821681"/>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grpSp>
      <p:pic>
        <p:nvPicPr>
          <p:cNvPr id="16" name="Picture 15">
            <a:extLst>
              <a:ext uri="{FF2B5EF4-FFF2-40B4-BE49-F238E27FC236}">
                <a16:creationId xmlns:a16="http://schemas.microsoft.com/office/drawing/2014/main" id="{73E87EBF-9BF5-964E-8C33-0DC633287C46}"/>
              </a:ext>
            </a:extLst>
          </p:cNvPr>
          <p:cNvPicPr>
            <a:picLocks noChangeAspect="1"/>
          </p:cNvPicPr>
          <p:nvPr/>
        </p:nvPicPr>
        <p:blipFill>
          <a:blip r:embed="rId3"/>
          <a:stretch>
            <a:fillRect/>
          </a:stretch>
        </p:blipFill>
        <p:spPr>
          <a:xfrm>
            <a:off x="3414249" y="3252754"/>
            <a:ext cx="3053588" cy="1362229"/>
          </a:xfrm>
          <a:prstGeom prst="rect">
            <a:avLst/>
          </a:prstGeom>
        </p:spPr>
      </p:pic>
      <p:sp>
        <p:nvSpPr>
          <p:cNvPr id="17" name="Rectangle 16">
            <a:extLst>
              <a:ext uri="{FF2B5EF4-FFF2-40B4-BE49-F238E27FC236}">
                <a16:creationId xmlns:a16="http://schemas.microsoft.com/office/drawing/2014/main" id="{0225D0B3-A029-9849-840A-81E143DEE66A}"/>
              </a:ext>
            </a:extLst>
          </p:cNvPr>
          <p:cNvSpPr/>
          <p:nvPr/>
        </p:nvSpPr>
        <p:spPr>
          <a:xfrm>
            <a:off x="6840372" y="965731"/>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pic>
        <p:nvPicPr>
          <p:cNvPr id="18" name="Picture 17">
            <a:extLst>
              <a:ext uri="{FF2B5EF4-FFF2-40B4-BE49-F238E27FC236}">
                <a16:creationId xmlns:a16="http://schemas.microsoft.com/office/drawing/2014/main" id="{B3EFCB64-7CA9-8B4B-90FE-6F35762A9688}"/>
              </a:ext>
            </a:extLst>
          </p:cNvPr>
          <p:cNvPicPr>
            <a:picLocks noChangeAspect="1"/>
          </p:cNvPicPr>
          <p:nvPr/>
        </p:nvPicPr>
        <p:blipFill>
          <a:blip r:embed="rId4"/>
          <a:stretch>
            <a:fillRect/>
          </a:stretch>
        </p:blipFill>
        <p:spPr>
          <a:xfrm>
            <a:off x="3369401" y="3177667"/>
            <a:ext cx="3098436" cy="1355566"/>
          </a:xfrm>
          <a:prstGeom prst="rect">
            <a:avLst/>
          </a:prstGeom>
        </p:spPr>
      </p:pic>
      <p:sp>
        <p:nvSpPr>
          <p:cNvPr id="19" name="Rectangle 18">
            <a:extLst>
              <a:ext uri="{FF2B5EF4-FFF2-40B4-BE49-F238E27FC236}">
                <a16:creationId xmlns:a16="http://schemas.microsoft.com/office/drawing/2014/main" id="{9B2D99A0-E3E8-FC45-91F5-2EC9C0274F4B}"/>
              </a:ext>
            </a:extLst>
          </p:cNvPr>
          <p:cNvSpPr/>
          <p:nvPr/>
        </p:nvSpPr>
        <p:spPr>
          <a:xfrm>
            <a:off x="6840372" y="2105004"/>
            <a:ext cx="1463040" cy="114351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223C8CF2-9529-2949-BF41-4434E4B0416C}"/>
              </a:ext>
            </a:extLst>
          </p:cNvPr>
          <p:cNvSpPr/>
          <p:nvPr/>
        </p:nvSpPr>
        <p:spPr>
          <a:xfrm>
            <a:off x="6840372" y="3256214"/>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grpSp>
        <p:nvGrpSpPr>
          <p:cNvPr id="35" name="Group 34">
            <a:extLst>
              <a:ext uri="{FF2B5EF4-FFF2-40B4-BE49-F238E27FC236}">
                <a16:creationId xmlns:a16="http://schemas.microsoft.com/office/drawing/2014/main" id="{C1C61B03-B6BC-A249-B887-05CCE7A60465}"/>
              </a:ext>
            </a:extLst>
          </p:cNvPr>
          <p:cNvGrpSpPr/>
          <p:nvPr/>
        </p:nvGrpSpPr>
        <p:grpSpPr>
          <a:xfrm>
            <a:off x="6147021" y="1505003"/>
            <a:ext cx="422640" cy="170640"/>
            <a:chOff x="6147021" y="1505003"/>
            <a:chExt cx="422640" cy="170640"/>
          </a:xfrm>
        </p:grpSpPr>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140FFD93-9A29-D245-9A96-C494922815FE}"/>
                    </a:ext>
                  </a:extLst>
                </p14:cNvPr>
                <p14:cNvContentPartPr/>
                <p14:nvPr/>
              </p14:nvContentPartPr>
              <p14:xfrm>
                <a:off x="6149901" y="1516883"/>
                <a:ext cx="16560" cy="158760"/>
              </p14:xfrm>
            </p:contentPart>
          </mc:Choice>
          <mc:Fallback xmlns="">
            <p:pic>
              <p:nvPicPr>
                <p:cNvPr id="29" name="Ink 28">
                  <a:extLst>
                    <a:ext uri="{FF2B5EF4-FFF2-40B4-BE49-F238E27FC236}">
                      <a16:creationId xmlns:a16="http://schemas.microsoft.com/office/drawing/2014/main" id="{140FFD93-9A29-D245-9A96-C494922815FE}"/>
                    </a:ext>
                  </a:extLst>
                </p:cNvPr>
                <p:cNvPicPr/>
                <p:nvPr/>
              </p:nvPicPr>
              <p:blipFill>
                <a:blip r:embed="rId6"/>
                <a:stretch>
                  <a:fillRect/>
                </a:stretch>
              </p:blipFill>
              <p:spPr>
                <a:xfrm>
                  <a:off x="6134421" y="1501403"/>
                  <a:ext cx="471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B0A51E92-CEB6-AD4A-9B38-BCBF20692DFF}"/>
                    </a:ext>
                  </a:extLst>
                </p14:cNvPr>
                <p14:cNvContentPartPr/>
                <p14:nvPr/>
              </p14:nvContentPartPr>
              <p14:xfrm>
                <a:off x="6147021" y="1529123"/>
                <a:ext cx="48240" cy="88200"/>
              </p14:xfrm>
            </p:contentPart>
          </mc:Choice>
          <mc:Fallback xmlns="">
            <p:pic>
              <p:nvPicPr>
                <p:cNvPr id="30" name="Ink 29">
                  <a:extLst>
                    <a:ext uri="{FF2B5EF4-FFF2-40B4-BE49-F238E27FC236}">
                      <a16:creationId xmlns:a16="http://schemas.microsoft.com/office/drawing/2014/main" id="{B0A51E92-CEB6-AD4A-9B38-BCBF20692DFF}"/>
                    </a:ext>
                  </a:extLst>
                </p:cNvPr>
                <p:cNvPicPr/>
                <p:nvPr/>
              </p:nvPicPr>
              <p:blipFill>
                <a:blip r:embed="rId8"/>
                <a:stretch>
                  <a:fillRect/>
                </a:stretch>
              </p:blipFill>
              <p:spPr>
                <a:xfrm>
                  <a:off x="6131425" y="1513643"/>
                  <a:ext cx="7907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1" name="Ink 30">
                  <a:extLst>
                    <a:ext uri="{FF2B5EF4-FFF2-40B4-BE49-F238E27FC236}">
                      <a16:creationId xmlns:a16="http://schemas.microsoft.com/office/drawing/2014/main" id="{6A3283B8-921E-F849-B105-310ABF05A00D}"/>
                    </a:ext>
                  </a:extLst>
                </p14:cNvPr>
                <p14:cNvContentPartPr/>
                <p14:nvPr/>
              </p14:nvContentPartPr>
              <p14:xfrm>
                <a:off x="6249621" y="1512203"/>
                <a:ext cx="88560" cy="72000"/>
              </p14:xfrm>
            </p:contentPart>
          </mc:Choice>
          <mc:Fallback xmlns="">
            <p:pic>
              <p:nvPicPr>
                <p:cNvPr id="31" name="Ink 30">
                  <a:extLst>
                    <a:ext uri="{FF2B5EF4-FFF2-40B4-BE49-F238E27FC236}">
                      <a16:creationId xmlns:a16="http://schemas.microsoft.com/office/drawing/2014/main" id="{6A3283B8-921E-F849-B105-310ABF05A00D}"/>
                    </a:ext>
                  </a:extLst>
                </p:cNvPr>
                <p:cNvPicPr/>
                <p:nvPr/>
              </p:nvPicPr>
              <p:blipFill>
                <a:blip r:embed="rId10"/>
                <a:stretch>
                  <a:fillRect/>
                </a:stretch>
              </p:blipFill>
              <p:spPr>
                <a:xfrm>
                  <a:off x="6234141" y="1496723"/>
                  <a:ext cx="11916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Ink 31">
                  <a:extLst>
                    <a:ext uri="{FF2B5EF4-FFF2-40B4-BE49-F238E27FC236}">
                      <a16:creationId xmlns:a16="http://schemas.microsoft.com/office/drawing/2014/main" id="{009FAE47-8B40-054C-BD8E-DF0B7945343E}"/>
                    </a:ext>
                  </a:extLst>
                </p14:cNvPr>
                <p14:cNvContentPartPr/>
                <p14:nvPr/>
              </p14:nvContentPartPr>
              <p14:xfrm>
                <a:off x="6378501" y="1509683"/>
                <a:ext cx="64800" cy="164520"/>
              </p14:xfrm>
            </p:contentPart>
          </mc:Choice>
          <mc:Fallback xmlns="">
            <p:pic>
              <p:nvPicPr>
                <p:cNvPr id="32" name="Ink 31">
                  <a:extLst>
                    <a:ext uri="{FF2B5EF4-FFF2-40B4-BE49-F238E27FC236}">
                      <a16:creationId xmlns:a16="http://schemas.microsoft.com/office/drawing/2014/main" id="{009FAE47-8B40-054C-BD8E-DF0B7945343E}"/>
                    </a:ext>
                  </a:extLst>
                </p:cNvPr>
                <p:cNvPicPr/>
                <p:nvPr/>
              </p:nvPicPr>
              <p:blipFill>
                <a:blip r:embed="rId12"/>
                <a:stretch>
                  <a:fillRect/>
                </a:stretch>
              </p:blipFill>
              <p:spPr>
                <a:xfrm>
                  <a:off x="6363021" y="1494203"/>
                  <a:ext cx="9540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3" name="Ink 32">
                  <a:extLst>
                    <a:ext uri="{FF2B5EF4-FFF2-40B4-BE49-F238E27FC236}">
                      <a16:creationId xmlns:a16="http://schemas.microsoft.com/office/drawing/2014/main" id="{F59B087F-FBE6-8C44-88D7-76969D359AE5}"/>
                    </a:ext>
                  </a:extLst>
                </p14:cNvPr>
                <p14:cNvContentPartPr/>
                <p14:nvPr/>
              </p14:nvContentPartPr>
              <p14:xfrm>
                <a:off x="6490461" y="1505003"/>
                <a:ext cx="79200" cy="98280"/>
              </p14:xfrm>
            </p:contentPart>
          </mc:Choice>
          <mc:Fallback xmlns="">
            <p:pic>
              <p:nvPicPr>
                <p:cNvPr id="33" name="Ink 32">
                  <a:extLst>
                    <a:ext uri="{FF2B5EF4-FFF2-40B4-BE49-F238E27FC236}">
                      <a16:creationId xmlns:a16="http://schemas.microsoft.com/office/drawing/2014/main" id="{F59B087F-FBE6-8C44-88D7-76969D359AE5}"/>
                    </a:ext>
                  </a:extLst>
                </p:cNvPr>
                <p:cNvPicPr/>
                <p:nvPr/>
              </p:nvPicPr>
              <p:blipFill>
                <a:blip r:embed="rId14"/>
                <a:stretch>
                  <a:fillRect/>
                </a:stretch>
              </p:blipFill>
              <p:spPr>
                <a:xfrm>
                  <a:off x="6474981" y="1489466"/>
                  <a:ext cx="109800" cy="128993"/>
                </a:xfrm>
                <a:prstGeom prst="rect">
                  <a:avLst/>
                </a:prstGeom>
              </p:spPr>
            </p:pic>
          </mc:Fallback>
        </mc:AlternateContent>
      </p:grpSp>
      <p:grpSp>
        <p:nvGrpSpPr>
          <p:cNvPr id="42" name="Group 41">
            <a:extLst>
              <a:ext uri="{FF2B5EF4-FFF2-40B4-BE49-F238E27FC236}">
                <a16:creationId xmlns:a16="http://schemas.microsoft.com/office/drawing/2014/main" id="{EB99C464-C705-9049-A51E-D0FD634E7D04}"/>
              </a:ext>
            </a:extLst>
          </p:cNvPr>
          <p:cNvGrpSpPr/>
          <p:nvPr/>
        </p:nvGrpSpPr>
        <p:grpSpPr>
          <a:xfrm>
            <a:off x="6149541" y="2583203"/>
            <a:ext cx="386640" cy="203040"/>
            <a:chOff x="6149541" y="2583203"/>
            <a:chExt cx="386640" cy="203040"/>
          </a:xfrm>
        </p:grpSpPr>
        <mc:AlternateContent xmlns:mc="http://schemas.openxmlformats.org/markup-compatibility/2006" xmlns:p14="http://schemas.microsoft.com/office/powerpoint/2010/main">
          <mc:Choice Requires="p14">
            <p:contentPart p14:bwMode="auto" r:id="rId15">
              <p14:nvContentPartPr>
                <p14:cNvPr id="36" name="Ink 35">
                  <a:extLst>
                    <a:ext uri="{FF2B5EF4-FFF2-40B4-BE49-F238E27FC236}">
                      <a16:creationId xmlns:a16="http://schemas.microsoft.com/office/drawing/2014/main" id="{27FFEAFC-5812-F549-8EA2-41B95A96D6EB}"/>
                    </a:ext>
                  </a:extLst>
                </p14:cNvPr>
                <p14:cNvContentPartPr/>
                <p14:nvPr/>
              </p14:nvContentPartPr>
              <p14:xfrm>
                <a:off x="6161421" y="2612003"/>
                <a:ext cx="16920" cy="161640"/>
              </p14:xfrm>
            </p:contentPart>
          </mc:Choice>
          <mc:Fallback xmlns="">
            <p:pic>
              <p:nvPicPr>
                <p:cNvPr id="36" name="Ink 35">
                  <a:extLst>
                    <a:ext uri="{FF2B5EF4-FFF2-40B4-BE49-F238E27FC236}">
                      <a16:creationId xmlns:a16="http://schemas.microsoft.com/office/drawing/2014/main" id="{27FFEAFC-5812-F549-8EA2-41B95A96D6EB}"/>
                    </a:ext>
                  </a:extLst>
                </p:cNvPr>
                <p:cNvPicPr/>
                <p:nvPr/>
              </p:nvPicPr>
              <p:blipFill>
                <a:blip r:embed="rId16"/>
                <a:stretch>
                  <a:fillRect/>
                </a:stretch>
              </p:blipFill>
              <p:spPr>
                <a:xfrm>
                  <a:off x="6146263" y="2596523"/>
                  <a:ext cx="46883"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Ink 36">
                  <a:extLst>
                    <a:ext uri="{FF2B5EF4-FFF2-40B4-BE49-F238E27FC236}">
                      <a16:creationId xmlns:a16="http://schemas.microsoft.com/office/drawing/2014/main" id="{411CE079-8837-CE4C-9615-2751A2C3F46A}"/>
                    </a:ext>
                  </a:extLst>
                </p14:cNvPr>
                <p14:cNvContentPartPr/>
                <p14:nvPr/>
              </p14:nvContentPartPr>
              <p14:xfrm>
                <a:off x="6149541" y="2616683"/>
                <a:ext cx="55080" cy="83880"/>
              </p14:xfrm>
            </p:contentPart>
          </mc:Choice>
          <mc:Fallback xmlns="">
            <p:pic>
              <p:nvPicPr>
                <p:cNvPr id="37" name="Ink 36">
                  <a:extLst>
                    <a:ext uri="{FF2B5EF4-FFF2-40B4-BE49-F238E27FC236}">
                      <a16:creationId xmlns:a16="http://schemas.microsoft.com/office/drawing/2014/main" id="{411CE079-8837-CE4C-9615-2751A2C3F46A}"/>
                    </a:ext>
                  </a:extLst>
                </p:cNvPr>
                <p:cNvPicPr/>
                <p:nvPr/>
              </p:nvPicPr>
              <p:blipFill>
                <a:blip r:embed="rId18"/>
                <a:stretch>
                  <a:fillRect/>
                </a:stretch>
              </p:blipFill>
              <p:spPr>
                <a:xfrm>
                  <a:off x="6134162" y="2601203"/>
                  <a:ext cx="85481"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8" name="Ink 37">
                  <a:extLst>
                    <a:ext uri="{FF2B5EF4-FFF2-40B4-BE49-F238E27FC236}">
                      <a16:creationId xmlns:a16="http://schemas.microsoft.com/office/drawing/2014/main" id="{CA39091A-0B77-C944-BF86-D9B2DD9E9E3D}"/>
                    </a:ext>
                  </a:extLst>
                </p14:cNvPr>
                <p14:cNvContentPartPr/>
                <p14:nvPr/>
              </p14:nvContentPartPr>
              <p14:xfrm>
                <a:off x="6249621" y="2602283"/>
                <a:ext cx="93240" cy="78840"/>
              </p14:xfrm>
            </p:contentPart>
          </mc:Choice>
          <mc:Fallback xmlns="">
            <p:pic>
              <p:nvPicPr>
                <p:cNvPr id="38" name="Ink 37">
                  <a:extLst>
                    <a:ext uri="{FF2B5EF4-FFF2-40B4-BE49-F238E27FC236}">
                      <a16:creationId xmlns:a16="http://schemas.microsoft.com/office/drawing/2014/main" id="{CA39091A-0B77-C944-BF86-D9B2DD9E9E3D}"/>
                    </a:ext>
                  </a:extLst>
                </p:cNvPr>
                <p:cNvPicPr/>
                <p:nvPr/>
              </p:nvPicPr>
              <p:blipFill>
                <a:blip r:embed="rId20"/>
                <a:stretch>
                  <a:fillRect/>
                </a:stretch>
              </p:blipFill>
              <p:spPr>
                <a:xfrm>
                  <a:off x="6234141" y="2586803"/>
                  <a:ext cx="12384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9" name="Ink 38">
                  <a:extLst>
                    <a:ext uri="{FF2B5EF4-FFF2-40B4-BE49-F238E27FC236}">
                      <a16:creationId xmlns:a16="http://schemas.microsoft.com/office/drawing/2014/main" id="{52665C34-CF98-E941-8085-13F4016D2680}"/>
                    </a:ext>
                  </a:extLst>
                </p14:cNvPr>
                <p14:cNvContentPartPr/>
                <p14:nvPr/>
              </p14:nvContentPartPr>
              <p14:xfrm>
                <a:off x="6381021" y="2590403"/>
                <a:ext cx="69480" cy="195840"/>
              </p14:xfrm>
            </p:contentPart>
          </mc:Choice>
          <mc:Fallback xmlns="">
            <p:pic>
              <p:nvPicPr>
                <p:cNvPr id="39" name="Ink 38">
                  <a:extLst>
                    <a:ext uri="{FF2B5EF4-FFF2-40B4-BE49-F238E27FC236}">
                      <a16:creationId xmlns:a16="http://schemas.microsoft.com/office/drawing/2014/main" id="{52665C34-CF98-E941-8085-13F4016D2680}"/>
                    </a:ext>
                  </a:extLst>
                </p:cNvPr>
                <p:cNvPicPr/>
                <p:nvPr/>
              </p:nvPicPr>
              <p:blipFill>
                <a:blip r:embed="rId22"/>
                <a:stretch>
                  <a:fillRect/>
                </a:stretch>
              </p:blipFill>
              <p:spPr>
                <a:xfrm>
                  <a:off x="6365541" y="2574894"/>
                  <a:ext cx="100080" cy="22649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0" name="Ink 39">
                  <a:extLst>
                    <a:ext uri="{FF2B5EF4-FFF2-40B4-BE49-F238E27FC236}">
                      <a16:creationId xmlns:a16="http://schemas.microsoft.com/office/drawing/2014/main" id="{DCC375D0-139B-844B-B4B8-8CFD40400321}"/>
                    </a:ext>
                  </a:extLst>
                </p14:cNvPr>
                <p14:cNvContentPartPr/>
                <p14:nvPr/>
              </p14:nvContentPartPr>
              <p14:xfrm>
                <a:off x="6492981" y="2583203"/>
                <a:ext cx="43200" cy="93240"/>
              </p14:xfrm>
            </p:contentPart>
          </mc:Choice>
          <mc:Fallback xmlns="">
            <p:pic>
              <p:nvPicPr>
                <p:cNvPr id="40" name="Ink 39">
                  <a:extLst>
                    <a:ext uri="{FF2B5EF4-FFF2-40B4-BE49-F238E27FC236}">
                      <a16:creationId xmlns:a16="http://schemas.microsoft.com/office/drawing/2014/main" id="{DCC375D0-139B-844B-B4B8-8CFD40400321}"/>
                    </a:ext>
                  </a:extLst>
                </p:cNvPr>
                <p:cNvPicPr/>
                <p:nvPr/>
              </p:nvPicPr>
              <p:blipFill>
                <a:blip r:embed="rId24"/>
                <a:stretch>
                  <a:fillRect/>
                </a:stretch>
              </p:blipFill>
              <p:spPr>
                <a:xfrm>
                  <a:off x="6477501" y="2567723"/>
                  <a:ext cx="73800" cy="123840"/>
                </a:xfrm>
                <a:prstGeom prst="rect">
                  <a:avLst/>
                </a:prstGeom>
              </p:spPr>
            </p:pic>
          </mc:Fallback>
        </mc:AlternateContent>
      </p:grpSp>
      <p:grpSp>
        <p:nvGrpSpPr>
          <p:cNvPr id="49" name="Group 48">
            <a:extLst>
              <a:ext uri="{FF2B5EF4-FFF2-40B4-BE49-F238E27FC236}">
                <a16:creationId xmlns:a16="http://schemas.microsoft.com/office/drawing/2014/main" id="{8F6DE207-4FB8-5C4F-BADF-7A6C03640456}"/>
              </a:ext>
            </a:extLst>
          </p:cNvPr>
          <p:cNvGrpSpPr/>
          <p:nvPr/>
        </p:nvGrpSpPr>
        <p:grpSpPr>
          <a:xfrm>
            <a:off x="6443213" y="3423587"/>
            <a:ext cx="342000" cy="167040"/>
            <a:chOff x="6443213" y="3423587"/>
            <a:chExt cx="342000" cy="167040"/>
          </a:xfrm>
        </p:grpSpPr>
        <mc:AlternateContent xmlns:mc="http://schemas.openxmlformats.org/markup-compatibility/2006" xmlns:p14="http://schemas.microsoft.com/office/powerpoint/2010/main">
          <mc:Choice Requires="p14">
            <p:contentPart p14:bwMode="auto" r:id="rId25">
              <p14:nvContentPartPr>
                <p14:cNvPr id="43" name="Ink 42">
                  <a:extLst>
                    <a:ext uri="{FF2B5EF4-FFF2-40B4-BE49-F238E27FC236}">
                      <a16:creationId xmlns:a16="http://schemas.microsoft.com/office/drawing/2014/main" id="{1C5EBAF4-E3ED-1C41-AD44-6ED8A6DCF6BF}"/>
                    </a:ext>
                  </a:extLst>
                </p14:cNvPr>
                <p14:cNvContentPartPr/>
                <p14:nvPr/>
              </p14:nvContentPartPr>
              <p14:xfrm>
                <a:off x="6443213" y="3452027"/>
                <a:ext cx="57600" cy="91440"/>
              </p14:xfrm>
            </p:contentPart>
          </mc:Choice>
          <mc:Fallback xmlns="">
            <p:pic>
              <p:nvPicPr>
                <p:cNvPr id="43" name="Ink 42">
                  <a:extLst>
                    <a:ext uri="{FF2B5EF4-FFF2-40B4-BE49-F238E27FC236}">
                      <a16:creationId xmlns:a16="http://schemas.microsoft.com/office/drawing/2014/main" id="{1C5EBAF4-E3ED-1C41-AD44-6ED8A6DCF6BF}"/>
                    </a:ext>
                  </a:extLst>
                </p:cNvPr>
                <p:cNvPicPr/>
                <p:nvPr/>
              </p:nvPicPr>
              <p:blipFill>
                <a:blip r:embed="rId26"/>
                <a:stretch>
                  <a:fillRect/>
                </a:stretch>
              </p:blipFill>
              <p:spPr>
                <a:xfrm>
                  <a:off x="6427733" y="3436547"/>
                  <a:ext cx="8820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4" name="Ink 43">
                  <a:extLst>
                    <a:ext uri="{FF2B5EF4-FFF2-40B4-BE49-F238E27FC236}">
                      <a16:creationId xmlns:a16="http://schemas.microsoft.com/office/drawing/2014/main" id="{92B4D634-6F9D-D244-AC43-DE0450AD0993}"/>
                    </a:ext>
                  </a:extLst>
                </p14:cNvPr>
                <p14:cNvContentPartPr/>
                <p14:nvPr/>
              </p14:nvContentPartPr>
              <p14:xfrm>
                <a:off x="6453653" y="3449507"/>
                <a:ext cx="15840" cy="141120"/>
              </p14:xfrm>
            </p:contentPart>
          </mc:Choice>
          <mc:Fallback xmlns="">
            <p:pic>
              <p:nvPicPr>
                <p:cNvPr id="44" name="Ink 43">
                  <a:extLst>
                    <a:ext uri="{FF2B5EF4-FFF2-40B4-BE49-F238E27FC236}">
                      <a16:creationId xmlns:a16="http://schemas.microsoft.com/office/drawing/2014/main" id="{92B4D634-6F9D-D244-AC43-DE0450AD0993}"/>
                    </a:ext>
                  </a:extLst>
                </p:cNvPr>
                <p:cNvPicPr/>
                <p:nvPr/>
              </p:nvPicPr>
              <p:blipFill>
                <a:blip r:embed="rId28"/>
                <a:stretch>
                  <a:fillRect/>
                </a:stretch>
              </p:blipFill>
              <p:spPr>
                <a:xfrm>
                  <a:off x="6438173" y="3434027"/>
                  <a:ext cx="464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5" name="Ink 44">
                  <a:extLst>
                    <a:ext uri="{FF2B5EF4-FFF2-40B4-BE49-F238E27FC236}">
                      <a16:creationId xmlns:a16="http://schemas.microsoft.com/office/drawing/2014/main" id="{06B71DC4-855B-8D44-B8A1-92E7FB92D3CF}"/>
                    </a:ext>
                  </a:extLst>
                </p14:cNvPr>
                <p14:cNvContentPartPr/>
                <p14:nvPr/>
              </p14:nvContentPartPr>
              <p14:xfrm>
                <a:off x="6521693" y="3446987"/>
                <a:ext cx="83880" cy="75960"/>
              </p14:xfrm>
            </p:contentPart>
          </mc:Choice>
          <mc:Fallback xmlns="">
            <p:pic>
              <p:nvPicPr>
                <p:cNvPr id="45" name="Ink 44">
                  <a:extLst>
                    <a:ext uri="{FF2B5EF4-FFF2-40B4-BE49-F238E27FC236}">
                      <a16:creationId xmlns:a16="http://schemas.microsoft.com/office/drawing/2014/main" id="{06B71DC4-855B-8D44-B8A1-92E7FB92D3CF}"/>
                    </a:ext>
                  </a:extLst>
                </p:cNvPr>
                <p:cNvPicPr/>
                <p:nvPr/>
              </p:nvPicPr>
              <p:blipFill>
                <a:blip r:embed="rId30"/>
                <a:stretch>
                  <a:fillRect/>
                </a:stretch>
              </p:blipFill>
              <p:spPr>
                <a:xfrm>
                  <a:off x="6506213" y="3431507"/>
                  <a:ext cx="11448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6" name="Ink 45">
                  <a:extLst>
                    <a:ext uri="{FF2B5EF4-FFF2-40B4-BE49-F238E27FC236}">
                      <a16:creationId xmlns:a16="http://schemas.microsoft.com/office/drawing/2014/main" id="{4EEE6E52-BB81-AC44-A06C-1ED497EDD19A}"/>
                    </a:ext>
                  </a:extLst>
                </p14:cNvPr>
                <p14:cNvContentPartPr/>
                <p14:nvPr/>
              </p14:nvContentPartPr>
              <p14:xfrm>
                <a:off x="6610253" y="3434027"/>
                <a:ext cx="68040" cy="151560"/>
              </p14:xfrm>
            </p:contentPart>
          </mc:Choice>
          <mc:Fallback xmlns="">
            <p:pic>
              <p:nvPicPr>
                <p:cNvPr id="46" name="Ink 45">
                  <a:extLst>
                    <a:ext uri="{FF2B5EF4-FFF2-40B4-BE49-F238E27FC236}">
                      <a16:creationId xmlns:a16="http://schemas.microsoft.com/office/drawing/2014/main" id="{4EEE6E52-BB81-AC44-A06C-1ED497EDD19A}"/>
                    </a:ext>
                  </a:extLst>
                </p:cNvPr>
                <p:cNvPicPr/>
                <p:nvPr/>
              </p:nvPicPr>
              <p:blipFill>
                <a:blip r:embed="rId32"/>
                <a:stretch>
                  <a:fillRect/>
                </a:stretch>
              </p:blipFill>
              <p:spPr>
                <a:xfrm>
                  <a:off x="6594773" y="3418547"/>
                  <a:ext cx="9864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7" name="Ink 46">
                  <a:extLst>
                    <a:ext uri="{FF2B5EF4-FFF2-40B4-BE49-F238E27FC236}">
                      <a16:creationId xmlns:a16="http://schemas.microsoft.com/office/drawing/2014/main" id="{31E5F00D-F046-FF4A-B780-EFB1A271C6E6}"/>
                    </a:ext>
                  </a:extLst>
                </p14:cNvPr>
                <p14:cNvContentPartPr/>
                <p14:nvPr/>
              </p14:nvContentPartPr>
              <p14:xfrm>
                <a:off x="6719693" y="3423587"/>
                <a:ext cx="65520" cy="104760"/>
              </p14:xfrm>
            </p:contentPart>
          </mc:Choice>
          <mc:Fallback xmlns="">
            <p:pic>
              <p:nvPicPr>
                <p:cNvPr id="47" name="Ink 46">
                  <a:extLst>
                    <a:ext uri="{FF2B5EF4-FFF2-40B4-BE49-F238E27FC236}">
                      <a16:creationId xmlns:a16="http://schemas.microsoft.com/office/drawing/2014/main" id="{31E5F00D-F046-FF4A-B780-EFB1A271C6E6}"/>
                    </a:ext>
                  </a:extLst>
                </p:cNvPr>
                <p:cNvPicPr/>
                <p:nvPr/>
              </p:nvPicPr>
              <p:blipFill>
                <a:blip r:embed="rId34"/>
                <a:stretch>
                  <a:fillRect/>
                </a:stretch>
              </p:blipFill>
              <p:spPr>
                <a:xfrm>
                  <a:off x="6704213" y="3408107"/>
                  <a:ext cx="96120" cy="135360"/>
                </a:xfrm>
                <a:prstGeom prst="rect">
                  <a:avLst/>
                </a:prstGeom>
              </p:spPr>
            </p:pic>
          </mc:Fallback>
        </mc:AlternateContent>
      </p:grpSp>
      <p:grpSp>
        <p:nvGrpSpPr>
          <p:cNvPr id="69" name="Group 68">
            <a:extLst>
              <a:ext uri="{FF2B5EF4-FFF2-40B4-BE49-F238E27FC236}">
                <a16:creationId xmlns:a16="http://schemas.microsoft.com/office/drawing/2014/main" id="{299F853A-1ACA-1341-89C7-C24DBC5036EF}"/>
              </a:ext>
            </a:extLst>
          </p:cNvPr>
          <p:cNvGrpSpPr/>
          <p:nvPr/>
        </p:nvGrpSpPr>
        <p:grpSpPr>
          <a:xfrm>
            <a:off x="6906812" y="4498734"/>
            <a:ext cx="1165320" cy="491400"/>
            <a:chOff x="6906812" y="4498734"/>
            <a:chExt cx="1165320" cy="491400"/>
          </a:xfrm>
        </p:grpSpPr>
        <mc:AlternateContent xmlns:mc="http://schemas.openxmlformats.org/markup-compatibility/2006" xmlns:p14="http://schemas.microsoft.com/office/powerpoint/2010/main">
          <mc:Choice Requires="p14">
            <p:contentPart p14:bwMode="auto" r:id="rId35">
              <p14:nvContentPartPr>
                <p14:cNvPr id="53" name="Ink 52">
                  <a:extLst>
                    <a:ext uri="{FF2B5EF4-FFF2-40B4-BE49-F238E27FC236}">
                      <a16:creationId xmlns:a16="http://schemas.microsoft.com/office/drawing/2014/main" id="{9F032E9F-075F-8E4C-8EDA-EAA4E2B6A235}"/>
                    </a:ext>
                  </a:extLst>
                </p14:cNvPr>
                <p14:cNvContentPartPr/>
                <p14:nvPr/>
              </p14:nvContentPartPr>
              <p14:xfrm>
                <a:off x="6906812" y="4560654"/>
                <a:ext cx="32760" cy="135000"/>
              </p14:xfrm>
            </p:contentPart>
          </mc:Choice>
          <mc:Fallback xmlns="">
            <p:pic>
              <p:nvPicPr>
                <p:cNvPr id="53" name="Ink 52">
                  <a:extLst>
                    <a:ext uri="{FF2B5EF4-FFF2-40B4-BE49-F238E27FC236}">
                      <a16:creationId xmlns:a16="http://schemas.microsoft.com/office/drawing/2014/main" id="{9F032E9F-075F-8E4C-8EDA-EAA4E2B6A235}"/>
                    </a:ext>
                  </a:extLst>
                </p:cNvPr>
                <p:cNvPicPr/>
                <p:nvPr/>
              </p:nvPicPr>
              <p:blipFill>
                <a:blip r:embed="rId36"/>
                <a:stretch>
                  <a:fillRect/>
                </a:stretch>
              </p:blipFill>
              <p:spPr>
                <a:xfrm>
                  <a:off x="6886064" y="4540134"/>
                  <a:ext cx="73892"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4" name="Ink 53">
                  <a:extLst>
                    <a:ext uri="{FF2B5EF4-FFF2-40B4-BE49-F238E27FC236}">
                      <a16:creationId xmlns:a16="http://schemas.microsoft.com/office/drawing/2014/main" id="{40474031-9C45-B447-903F-8763448C7BA8}"/>
                    </a:ext>
                  </a:extLst>
                </p14:cNvPr>
                <p14:cNvContentPartPr/>
                <p14:nvPr/>
              </p14:nvContentPartPr>
              <p14:xfrm>
                <a:off x="6987452" y="4590174"/>
                <a:ext cx="59400" cy="70200"/>
              </p14:xfrm>
            </p:contentPart>
          </mc:Choice>
          <mc:Fallback xmlns="">
            <p:pic>
              <p:nvPicPr>
                <p:cNvPr id="54" name="Ink 53">
                  <a:extLst>
                    <a:ext uri="{FF2B5EF4-FFF2-40B4-BE49-F238E27FC236}">
                      <a16:creationId xmlns:a16="http://schemas.microsoft.com/office/drawing/2014/main" id="{40474031-9C45-B447-903F-8763448C7BA8}"/>
                    </a:ext>
                  </a:extLst>
                </p:cNvPr>
                <p:cNvPicPr/>
                <p:nvPr/>
              </p:nvPicPr>
              <p:blipFill>
                <a:blip r:embed="rId38"/>
                <a:stretch>
                  <a:fillRect/>
                </a:stretch>
              </p:blipFill>
              <p:spPr>
                <a:xfrm>
                  <a:off x="6966932" y="4569759"/>
                  <a:ext cx="100080" cy="110672"/>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5" name="Ink 54">
                  <a:extLst>
                    <a:ext uri="{FF2B5EF4-FFF2-40B4-BE49-F238E27FC236}">
                      <a16:creationId xmlns:a16="http://schemas.microsoft.com/office/drawing/2014/main" id="{21DB9449-D0BE-F541-B5B8-2CFDA7939BAB}"/>
                    </a:ext>
                  </a:extLst>
                </p14:cNvPr>
                <p14:cNvContentPartPr/>
                <p14:nvPr/>
              </p14:nvContentPartPr>
              <p14:xfrm>
                <a:off x="7087172" y="4590174"/>
                <a:ext cx="83880" cy="185400"/>
              </p14:xfrm>
            </p:contentPart>
          </mc:Choice>
          <mc:Fallback xmlns="">
            <p:pic>
              <p:nvPicPr>
                <p:cNvPr id="55" name="Ink 54">
                  <a:extLst>
                    <a:ext uri="{FF2B5EF4-FFF2-40B4-BE49-F238E27FC236}">
                      <a16:creationId xmlns:a16="http://schemas.microsoft.com/office/drawing/2014/main" id="{21DB9449-D0BE-F541-B5B8-2CFDA7939BAB}"/>
                    </a:ext>
                  </a:extLst>
                </p:cNvPr>
                <p:cNvPicPr/>
                <p:nvPr/>
              </p:nvPicPr>
              <p:blipFill>
                <a:blip r:embed="rId40"/>
                <a:stretch>
                  <a:fillRect/>
                </a:stretch>
              </p:blipFill>
              <p:spPr>
                <a:xfrm>
                  <a:off x="7066652" y="4569694"/>
                  <a:ext cx="124560" cy="226001"/>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6" name="Ink 55">
                  <a:extLst>
                    <a:ext uri="{FF2B5EF4-FFF2-40B4-BE49-F238E27FC236}">
                      <a16:creationId xmlns:a16="http://schemas.microsoft.com/office/drawing/2014/main" id="{3797BBD2-29D8-3445-8328-F15698EC4791}"/>
                    </a:ext>
                  </a:extLst>
                </p14:cNvPr>
                <p14:cNvContentPartPr/>
                <p14:nvPr/>
              </p14:nvContentPartPr>
              <p14:xfrm>
                <a:off x="7227212" y="4608894"/>
                <a:ext cx="21960" cy="86400"/>
              </p14:xfrm>
            </p:contentPart>
          </mc:Choice>
          <mc:Fallback xmlns="">
            <p:pic>
              <p:nvPicPr>
                <p:cNvPr id="56" name="Ink 55">
                  <a:extLst>
                    <a:ext uri="{FF2B5EF4-FFF2-40B4-BE49-F238E27FC236}">
                      <a16:creationId xmlns:a16="http://schemas.microsoft.com/office/drawing/2014/main" id="{3797BBD2-29D8-3445-8328-F15698EC4791}"/>
                    </a:ext>
                  </a:extLst>
                </p:cNvPr>
                <p:cNvPicPr/>
                <p:nvPr/>
              </p:nvPicPr>
              <p:blipFill>
                <a:blip r:embed="rId42"/>
                <a:stretch>
                  <a:fillRect/>
                </a:stretch>
              </p:blipFill>
              <p:spPr>
                <a:xfrm>
                  <a:off x="7206692" y="4588374"/>
                  <a:ext cx="626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7" name="Ink 56">
                  <a:extLst>
                    <a:ext uri="{FF2B5EF4-FFF2-40B4-BE49-F238E27FC236}">
                      <a16:creationId xmlns:a16="http://schemas.microsoft.com/office/drawing/2014/main" id="{FEF7A167-D247-1E43-999D-3EC2A12D42F2}"/>
                    </a:ext>
                  </a:extLst>
                </p14:cNvPr>
                <p14:cNvContentPartPr/>
                <p14:nvPr/>
              </p14:nvContentPartPr>
              <p14:xfrm>
                <a:off x="7245932" y="4566054"/>
                <a:ext cx="5760" cy="19080"/>
              </p14:xfrm>
            </p:contentPart>
          </mc:Choice>
          <mc:Fallback xmlns="">
            <p:pic>
              <p:nvPicPr>
                <p:cNvPr id="57" name="Ink 56">
                  <a:extLst>
                    <a:ext uri="{FF2B5EF4-FFF2-40B4-BE49-F238E27FC236}">
                      <a16:creationId xmlns:a16="http://schemas.microsoft.com/office/drawing/2014/main" id="{FEF7A167-D247-1E43-999D-3EC2A12D42F2}"/>
                    </a:ext>
                  </a:extLst>
                </p:cNvPr>
                <p:cNvPicPr/>
                <p:nvPr/>
              </p:nvPicPr>
              <p:blipFill>
                <a:blip r:embed="rId44"/>
                <a:stretch>
                  <a:fillRect/>
                </a:stretch>
              </p:blipFill>
              <p:spPr>
                <a:xfrm>
                  <a:off x="7225412" y="4545534"/>
                  <a:ext cx="4644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8" name="Ink 57">
                  <a:extLst>
                    <a:ext uri="{FF2B5EF4-FFF2-40B4-BE49-F238E27FC236}">
                      <a16:creationId xmlns:a16="http://schemas.microsoft.com/office/drawing/2014/main" id="{53081218-06CF-5949-A155-E1C7772F8A63}"/>
                    </a:ext>
                  </a:extLst>
                </p14:cNvPr>
                <p14:cNvContentPartPr/>
                <p14:nvPr/>
              </p14:nvContentPartPr>
              <p14:xfrm>
                <a:off x="7305332" y="4579374"/>
                <a:ext cx="59400" cy="94680"/>
              </p14:xfrm>
            </p:contentPart>
          </mc:Choice>
          <mc:Fallback xmlns="">
            <p:pic>
              <p:nvPicPr>
                <p:cNvPr id="58" name="Ink 57">
                  <a:extLst>
                    <a:ext uri="{FF2B5EF4-FFF2-40B4-BE49-F238E27FC236}">
                      <a16:creationId xmlns:a16="http://schemas.microsoft.com/office/drawing/2014/main" id="{53081218-06CF-5949-A155-E1C7772F8A63}"/>
                    </a:ext>
                  </a:extLst>
                </p:cNvPr>
                <p:cNvPicPr/>
                <p:nvPr/>
              </p:nvPicPr>
              <p:blipFill>
                <a:blip r:embed="rId46"/>
                <a:stretch>
                  <a:fillRect/>
                </a:stretch>
              </p:blipFill>
              <p:spPr>
                <a:xfrm>
                  <a:off x="7284687" y="4558776"/>
                  <a:ext cx="100328" cy="135515"/>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9" name="Ink 58">
                  <a:extLst>
                    <a:ext uri="{FF2B5EF4-FFF2-40B4-BE49-F238E27FC236}">
                      <a16:creationId xmlns:a16="http://schemas.microsoft.com/office/drawing/2014/main" id="{84464D22-9D87-8F47-A58A-ADBE714EBF07}"/>
                    </a:ext>
                  </a:extLst>
                </p14:cNvPr>
                <p14:cNvContentPartPr/>
                <p14:nvPr/>
              </p14:nvContentPartPr>
              <p14:xfrm>
                <a:off x="7415492" y="4592694"/>
                <a:ext cx="94680" cy="78480"/>
              </p14:xfrm>
            </p:contentPart>
          </mc:Choice>
          <mc:Fallback xmlns="">
            <p:pic>
              <p:nvPicPr>
                <p:cNvPr id="59" name="Ink 58">
                  <a:extLst>
                    <a:ext uri="{FF2B5EF4-FFF2-40B4-BE49-F238E27FC236}">
                      <a16:creationId xmlns:a16="http://schemas.microsoft.com/office/drawing/2014/main" id="{84464D22-9D87-8F47-A58A-ADBE714EBF07}"/>
                    </a:ext>
                  </a:extLst>
                </p:cNvPr>
                <p:cNvPicPr/>
                <p:nvPr/>
              </p:nvPicPr>
              <p:blipFill>
                <a:blip r:embed="rId48"/>
                <a:stretch>
                  <a:fillRect/>
                </a:stretch>
              </p:blipFill>
              <p:spPr>
                <a:xfrm>
                  <a:off x="7400012" y="4577214"/>
                  <a:ext cx="1252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0" name="Ink 59">
                  <a:extLst>
                    <a:ext uri="{FF2B5EF4-FFF2-40B4-BE49-F238E27FC236}">
                      <a16:creationId xmlns:a16="http://schemas.microsoft.com/office/drawing/2014/main" id="{015059B4-12AA-884F-8CF8-920BCB7E2BAA}"/>
                    </a:ext>
                  </a:extLst>
                </p14:cNvPr>
                <p14:cNvContentPartPr/>
                <p14:nvPr/>
              </p14:nvContentPartPr>
              <p14:xfrm>
                <a:off x="7560572" y="4498734"/>
                <a:ext cx="19080" cy="196920"/>
              </p14:xfrm>
            </p:contentPart>
          </mc:Choice>
          <mc:Fallback xmlns="">
            <p:pic>
              <p:nvPicPr>
                <p:cNvPr id="60" name="Ink 59">
                  <a:extLst>
                    <a:ext uri="{FF2B5EF4-FFF2-40B4-BE49-F238E27FC236}">
                      <a16:creationId xmlns:a16="http://schemas.microsoft.com/office/drawing/2014/main" id="{015059B4-12AA-884F-8CF8-920BCB7E2BAA}"/>
                    </a:ext>
                  </a:extLst>
                </p:cNvPr>
                <p:cNvPicPr/>
                <p:nvPr/>
              </p:nvPicPr>
              <p:blipFill>
                <a:blip r:embed="rId50"/>
                <a:stretch>
                  <a:fillRect/>
                </a:stretch>
              </p:blipFill>
              <p:spPr>
                <a:xfrm>
                  <a:off x="7540052" y="4478214"/>
                  <a:ext cx="5976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2" name="Ink 61">
                  <a:extLst>
                    <a:ext uri="{FF2B5EF4-FFF2-40B4-BE49-F238E27FC236}">
                      <a16:creationId xmlns:a16="http://schemas.microsoft.com/office/drawing/2014/main" id="{A0926A0A-6FC7-AC49-AA66-26F2BB7F141E}"/>
                    </a:ext>
                  </a:extLst>
                </p14:cNvPr>
                <p14:cNvContentPartPr/>
                <p14:nvPr/>
              </p14:nvContentPartPr>
              <p14:xfrm>
                <a:off x="6928412" y="4844694"/>
                <a:ext cx="194040" cy="98280"/>
              </p14:xfrm>
            </p:contentPart>
          </mc:Choice>
          <mc:Fallback xmlns="">
            <p:pic>
              <p:nvPicPr>
                <p:cNvPr id="62" name="Ink 61">
                  <a:extLst>
                    <a:ext uri="{FF2B5EF4-FFF2-40B4-BE49-F238E27FC236}">
                      <a16:creationId xmlns:a16="http://schemas.microsoft.com/office/drawing/2014/main" id="{A0926A0A-6FC7-AC49-AA66-26F2BB7F141E}"/>
                    </a:ext>
                  </a:extLst>
                </p:cNvPr>
                <p:cNvPicPr/>
                <p:nvPr/>
              </p:nvPicPr>
              <p:blipFill>
                <a:blip r:embed="rId52"/>
                <a:stretch>
                  <a:fillRect/>
                </a:stretch>
              </p:blipFill>
              <p:spPr>
                <a:xfrm>
                  <a:off x="6907930" y="4824249"/>
                  <a:ext cx="234645" cy="138812"/>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3" name="Ink 62">
                  <a:extLst>
                    <a:ext uri="{FF2B5EF4-FFF2-40B4-BE49-F238E27FC236}">
                      <a16:creationId xmlns:a16="http://schemas.microsoft.com/office/drawing/2014/main" id="{15310D4E-FB4F-2548-9031-92EC29D817F7}"/>
                    </a:ext>
                  </a:extLst>
                </p14:cNvPr>
                <p14:cNvContentPartPr/>
                <p14:nvPr/>
              </p14:nvContentPartPr>
              <p14:xfrm>
                <a:off x="7149092" y="4843254"/>
                <a:ext cx="75600" cy="91800"/>
              </p14:xfrm>
            </p:contentPart>
          </mc:Choice>
          <mc:Fallback xmlns="">
            <p:pic>
              <p:nvPicPr>
                <p:cNvPr id="63" name="Ink 62">
                  <a:extLst>
                    <a:ext uri="{FF2B5EF4-FFF2-40B4-BE49-F238E27FC236}">
                      <a16:creationId xmlns:a16="http://schemas.microsoft.com/office/drawing/2014/main" id="{15310D4E-FB4F-2548-9031-92EC29D817F7}"/>
                    </a:ext>
                  </a:extLst>
                </p:cNvPr>
                <p:cNvPicPr/>
                <p:nvPr/>
              </p:nvPicPr>
              <p:blipFill>
                <a:blip r:embed="rId54"/>
                <a:stretch>
                  <a:fillRect/>
                </a:stretch>
              </p:blipFill>
              <p:spPr>
                <a:xfrm>
                  <a:off x="7128669" y="4822734"/>
                  <a:ext cx="116087"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4" name="Ink 63">
                  <a:extLst>
                    <a:ext uri="{FF2B5EF4-FFF2-40B4-BE49-F238E27FC236}">
                      <a16:creationId xmlns:a16="http://schemas.microsoft.com/office/drawing/2014/main" id="{2EC29880-9728-E745-AD41-6068DC67B387}"/>
                    </a:ext>
                  </a:extLst>
                </p14:cNvPr>
                <p14:cNvContentPartPr/>
                <p14:nvPr/>
              </p14:nvContentPartPr>
              <p14:xfrm>
                <a:off x="7270052" y="4843254"/>
                <a:ext cx="159120" cy="86400"/>
              </p14:xfrm>
            </p:contentPart>
          </mc:Choice>
          <mc:Fallback xmlns="">
            <p:pic>
              <p:nvPicPr>
                <p:cNvPr id="64" name="Ink 63">
                  <a:extLst>
                    <a:ext uri="{FF2B5EF4-FFF2-40B4-BE49-F238E27FC236}">
                      <a16:creationId xmlns:a16="http://schemas.microsoft.com/office/drawing/2014/main" id="{2EC29880-9728-E745-AD41-6068DC67B387}"/>
                    </a:ext>
                  </a:extLst>
                </p:cNvPr>
                <p:cNvPicPr/>
                <p:nvPr/>
              </p:nvPicPr>
              <p:blipFill>
                <a:blip r:embed="rId56"/>
                <a:stretch>
                  <a:fillRect/>
                </a:stretch>
              </p:blipFill>
              <p:spPr>
                <a:xfrm>
                  <a:off x="7249532" y="4822734"/>
                  <a:ext cx="1998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5" name="Ink 64">
                  <a:extLst>
                    <a:ext uri="{FF2B5EF4-FFF2-40B4-BE49-F238E27FC236}">
                      <a16:creationId xmlns:a16="http://schemas.microsoft.com/office/drawing/2014/main" id="{ABA8B135-B87F-B24B-9EA0-914F174DE5AD}"/>
                    </a:ext>
                  </a:extLst>
                </p14:cNvPr>
                <p14:cNvContentPartPr/>
                <p14:nvPr/>
              </p14:nvContentPartPr>
              <p14:xfrm>
                <a:off x="7523132" y="4827054"/>
                <a:ext cx="89280" cy="108000"/>
              </p14:xfrm>
            </p:contentPart>
          </mc:Choice>
          <mc:Fallback xmlns="">
            <p:pic>
              <p:nvPicPr>
                <p:cNvPr id="65" name="Ink 64">
                  <a:extLst>
                    <a:ext uri="{FF2B5EF4-FFF2-40B4-BE49-F238E27FC236}">
                      <a16:creationId xmlns:a16="http://schemas.microsoft.com/office/drawing/2014/main" id="{ABA8B135-B87F-B24B-9EA0-914F174DE5AD}"/>
                    </a:ext>
                  </a:extLst>
                </p:cNvPr>
                <p:cNvPicPr/>
                <p:nvPr/>
              </p:nvPicPr>
              <p:blipFill>
                <a:blip r:embed="rId58"/>
                <a:stretch>
                  <a:fillRect/>
                </a:stretch>
              </p:blipFill>
              <p:spPr>
                <a:xfrm>
                  <a:off x="7502612" y="4806534"/>
                  <a:ext cx="1299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6" name="Ink 65">
                  <a:extLst>
                    <a:ext uri="{FF2B5EF4-FFF2-40B4-BE49-F238E27FC236}">
                      <a16:creationId xmlns:a16="http://schemas.microsoft.com/office/drawing/2014/main" id="{C0B7C318-C398-F84F-9753-9D3DC3727A11}"/>
                    </a:ext>
                  </a:extLst>
                </p14:cNvPr>
                <p14:cNvContentPartPr/>
                <p14:nvPr/>
              </p14:nvContentPartPr>
              <p14:xfrm>
                <a:off x="7649492" y="4840374"/>
                <a:ext cx="54000" cy="149760"/>
              </p14:xfrm>
            </p:contentPart>
          </mc:Choice>
          <mc:Fallback xmlns="">
            <p:pic>
              <p:nvPicPr>
                <p:cNvPr id="66" name="Ink 65">
                  <a:extLst>
                    <a:ext uri="{FF2B5EF4-FFF2-40B4-BE49-F238E27FC236}">
                      <a16:creationId xmlns:a16="http://schemas.microsoft.com/office/drawing/2014/main" id="{C0B7C318-C398-F84F-9753-9D3DC3727A11}"/>
                    </a:ext>
                  </a:extLst>
                </p:cNvPr>
                <p:cNvPicPr/>
                <p:nvPr/>
              </p:nvPicPr>
              <p:blipFill>
                <a:blip r:embed="rId60"/>
                <a:stretch>
                  <a:fillRect/>
                </a:stretch>
              </p:blipFill>
              <p:spPr>
                <a:xfrm>
                  <a:off x="7629108" y="4819854"/>
                  <a:ext cx="94411"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7" name="Ink 66">
                  <a:extLst>
                    <a:ext uri="{FF2B5EF4-FFF2-40B4-BE49-F238E27FC236}">
                      <a16:creationId xmlns:a16="http://schemas.microsoft.com/office/drawing/2014/main" id="{89240747-4316-5649-BBE5-4A5A6839A146}"/>
                    </a:ext>
                  </a:extLst>
                </p14:cNvPr>
                <p14:cNvContentPartPr/>
                <p14:nvPr/>
              </p14:nvContentPartPr>
              <p14:xfrm>
                <a:off x="7751732" y="4807974"/>
                <a:ext cx="94680" cy="108000"/>
              </p14:xfrm>
            </p:contentPart>
          </mc:Choice>
          <mc:Fallback xmlns="">
            <p:pic>
              <p:nvPicPr>
                <p:cNvPr id="67" name="Ink 66">
                  <a:extLst>
                    <a:ext uri="{FF2B5EF4-FFF2-40B4-BE49-F238E27FC236}">
                      <a16:creationId xmlns:a16="http://schemas.microsoft.com/office/drawing/2014/main" id="{89240747-4316-5649-BBE5-4A5A6839A146}"/>
                    </a:ext>
                  </a:extLst>
                </p:cNvPr>
                <p:cNvPicPr/>
                <p:nvPr/>
              </p:nvPicPr>
              <p:blipFill>
                <a:blip r:embed="rId62"/>
                <a:stretch>
                  <a:fillRect/>
                </a:stretch>
              </p:blipFill>
              <p:spPr>
                <a:xfrm>
                  <a:off x="7736252" y="4792494"/>
                  <a:ext cx="1252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8" name="Ink 67">
                  <a:extLst>
                    <a:ext uri="{FF2B5EF4-FFF2-40B4-BE49-F238E27FC236}">
                      <a16:creationId xmlns:a16="http://schemas.microsoft.com/office/drawing/2014/main" id="{4CBE7ADA-6755-DD4E-8577-94BC5969B947}"/>
                    </a:ext>
                  </a:extLst>
                </p14:cNvPr>
                <p14:cNvContentPartPr/>
                <p14:nvPr/>
              </p14:nvContentPartPr>
              <p14:xfrm>
                <a:off x="7883492" y="4783854"/>
                <a:ext cx="188640" cy="110520"/>
              </p14:xfrm>
            </p:contentPart>
          </mc:Choice>
          <mc:Fallback xmlns="">
            <p:pic>
              <p:nvPicPr>
                <p:cNvPr id="68" name="Ink 67">
                  <a:extLst>
                    <a:ext uri="{FF2B5EF4-FFF2-40B4-BE49-F238E27FC236}">
                      <a16:creationId xmlns:a16="http://schemas.microsoft.com/office/drawing/2014/main" id="{4CBE7ADA-6755-DD4E-8577-94BC5969B947}"/>
                    </a:ext>
                  </a:extLst>
                </p:cNvPr>
                <p:cNvPicPr/>
                <p:nvPr/>
              </p:nvPicPr>
              <p:blipFill>
                <a:blip r:embed="rId64"/>
                <a:stretch>
                  <a:fillRect/>
                </a:stretch>
              </p:blipFill>
              <p:spPr>
                <a:xfrm>
                  <a:off x="7868012" y="4768374"/>
                  <a:ext cx="219240" cy="141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5">
            <p14:nvContentPartPr>
              <p14:cNvPr id="70" name="Ink 69">
                <a:extLst>
                  <a:ext uri="{FF2B5EF4-FFF2-40B4-BE49-F238E27FC236}">
                    <a16:creationId xmlns:a16="http://schemas.microsoft.com/office/drawing/2014/main" id="{E2AC7D8E-81DE-7740-A862-39937FED3D16}"/>
                  </a:ext>
                </a:extLst>
              </p14:cNvPr>
              <p14:cNvContentPartPr/>
              <p14:nvPr/>
            </p14:nvContentPartPr>
            <p14:xfrm>
              <a:off x="6639400" y="1494040"/>
              <a:ext cx="71640" cy="74160"/>
            </p14:xfrm>
          </p:contentPart>
        </mc:Choice>
        <mc:Fallback xmlns="">
          <p:pic>
            <p:nvPicPr>
              <p:cNvPr id="70" name="Ink 69">
                <a:extLst>
                  <a:ext uri="{FF2B5EF4-FFF2-40B4-BE49-F238E27FC236}">
                    <a16:creationId xmlns:a16="http://schemas.microsoft.com/office/drawing/2014/main" id="{E2AC7D8E-81DE-7740-A862-39937FED3D16}"/>
                  </a:ext>
                </a:extLst>
              </p:cNvPr>
              <p:cNvPicPr/>
              <p:nvPr/>
            </p:nvPicPr>
            <p:blipFill>
              <a:blip r:embed="rId66"/>
              <a:stretch>
                <a:fillRect/>
              </a:stretch>
            </p:blipFill>
            <p:spPr>
              <a:xfrm>
                <a:off x="6623920" y="1478635"/>
                <a:ext cx="102240" cy="104612"/>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1" name="Ink 70">
                <a:extLst>
                  <a:ext uri="{FF2B5EF4-FFF2-40B4-BE49-F238E27FC236}">
                    <a16:creationId xmlns:a16="http://schemas.microsoft.com/office/drawing/2014/main" id="{F2F3775F-EB1A-DE4C-A3E6-D6249333A801}"/>
                  </a:ext>
                </a:extLst>
              </p14:cNvPr>
              <p14:cNvContentPartPr/>
              <p14:nvPr/>
            </p14:nvContentPartPr>
            <p14:xfrm>
              <a:off x="6639400" y="2585560"/>
              <a:ext cx="10440" cy="137520"/>
            </p14:xfrm>
          </p:contentPart>
        </mc:Choice>
        <mc:Fallback xmlns="">
          <p:pic>
            <p:nvPicPr>
              <p:cNvPr id="71" name="Ink 70">
                <a:extLst>
                  <a:ext uri="{FF2B5EF4-FFF2-40B4-BE49-F238E27FC236}">
                    <a16:creationId xmlns:a16="http://schemas.microsoft.com/office/drawing/2014/main" id="{F2F3775F-EB1A-DE4C-A3E6-D6249333A801}"/>
                  </a:ext>
                </a:extLst>
              </p:cNvPr>
              <p:cNvPicPr/>
              <p:nvPr/>
            </p:nvPicPr>
            <p:blipFill>
              <a:blip r:embed="rId68"/>
              <a:stretch>
                <a:fillRect/>
              </a:stretch>
            </p:blipFill>
            <p:spPr>
              <a:xfrm>
                <a:off x="6624436" y="2570080"/>
                <a:ext cx="4002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72" name="Ink 71">
                <a:extLst>
                  <a:ext uri="{FF2B5EF4-FFF2-40B4-BE49-F238E27FC236}">
                    <a16:creationId xmlns:a16="http://schemas.microsoft.com/office/drawing/2014/main" id="{463BDB1D-6903-EB4D-9808-86F01400AAB1}"/>
                  </a:ext>
                </a:extLst>
              </p14:cNvPr>
              <p14:cNvContentPartPr/>
              <p14:nvPr/>
            </p14:nvContentPartPr>
            <p14:xfrm>
              <a:off x="6619240" y="3708400"/>
              <a:ext cx="106920" cy="91800"/>
            </p14:xfrm>
          </p:contentPart>
        </mc:Choice>
        <mc:Fallback xmlns="">
          <p:pic>
            <p:nvPicPr>
              <p:cNvPr id="72" name="Ink 71">
                <a:extLst>
                  <a:ext uri="{FF2B5EF4-FFF2-40B4-BE49-F238E27FC236}">
                    <a16:creationId xmlns:a16="http://schemas.microsoft.com/office/drawing/2014/main" id="{463BDB1D-6903-EB4D-9808-86F01400AAB1}"/>
                  </a:ext>
                </a:extLst>
              </p:cNvPr>
              <p:cNvPicPr/>
              <p:nvPr/>
            </p:nvPicPr>
            <p:blipFill>
              <a:blip r:embed="rId70"/>
              <a:stretch>
                <a:fillRect/>
              </a:stretch>
            </p:blipFill>
            <p:spPr>
              <a:xfrm>
                <a:off x="6603760" y="3692920"/>
                <a:ext cx="137520" cy="122400"/>
              </a:xfrm>
              <a:prstGeom prst="rect">
                <a:avLst/>
              </a:prstGeom>
            </p:spPr>
          </p:pic>
        </mc:Fallback>
      </mc:AlternateContent>
    </p:spTree>
    <p:extLst>
      <p:ext uri="{BB962C8B-B14F-4D97-AF65-F5344CB8AC3E}">
        <p14:creationId xmlns:p14="http://schemas.microsoft.com/office/powerpoint/2010/main" val="3122432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0830-757C-B74A-9678-038DDA6AF2B8}"/>
              </a:ext>
            </a:extLst>
          </p:cNvPr>
          <p:cNvSpPr>
            <a:spLocks noGrp="1"/>
          </p:cNvSpPr>
          <p:nvPr>
            <p:ph type="title"/>
          </p:nvPr>
        </p:nvSpPr>
        <p:spPr/>
        <p:txBody>
          <a:bodyPr>
            <a:normAutofit fontScale="90000"/>
          </a:bodyPr>
          <a:lstStyle/>
          <a:p>
            <a:r>
              <a:rPr lang="en-US"/>
              <a:t>Q1a: pure paging</a:t>
            </a:r>
          </a:p>
        </p:txBody>
      </p:sp>
      <p:sp>
        <p:nvSpPr>
          <p:cNvPr id="3" name="Text Placeholder 2">
            <a:extLst>
              <a:ext uri="{FF2B5EF4-FFF2-40B4-BE49-F238E27FC236}">
                <a16:creationId xmlns:a16="http://schemas.microsoft.com/office/drawing/2014/main" id="{9FDC6403-E42E-A04A-BF06-B0CD3E13B036}"/>
              </a:ext>
            </a:extLst>
          </p:cNvPr>
          <p:cNvSpPr>
            <a:spLocks noGrp="1"/>
          </p:cNvSpPr>
          <p:nvPr>
            <p:ph type="body" idx="1"/>
          </p:nvPr>
        </p:nvSpPr>
        <p:spPr>
          <a:xfrm>
            <a:off x="729450" y="1460025"/>
            <a:ext cx="3002998" cy="2880000"/>
          </a:xfrm>
        </p:spPr>
        <p:txBody>
          <a:bodyPr/>
          <a:lstStyle/>
          <a:p>
            <a:r>
              <a:rPr lang="en-SG"/>
              <a:t>Use frames 5, 2, 10, 9 for pages 0, 1, 2, 3 respectively</a:t>
            </a:r>
          </a:p>
        </p:txBody>
      </p:sp>
      <p:sp>
        <p:nvSpPr>
          <p:cNvPr id="4" name="Rectangle 3">
            <a:extLst>
              <a:ext uri="{FF2B5EF4-FFF2-40B4-BE49-F238E27FC236}">
                <a16:creationId xmlns:a16="http://schemas.microsoft.com/office/drawing/2014/main" id="{3E657766-24EE-6C4A-938C-9B9FB4CBA407}"/>
              </a:ext>
            </a:extLst>
          </p:cNvPr>
          <p:cNvSpPr/>
          <p:nvPr/>
        </p:nvSpPr>
        <p:spPr>
          <a:xfrm>
            <a:off x="5217825" y="860719"/>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5" name="Rectangle 4">
            <a:extLst>
              <a:ext uri="{FF2B5EF4-FFF2-40B4-BE49-F238E27FC236}">
                <a16:creationId xmlns:a16="http://schemas.microsoft.com/office/drawing/2014/main" id="{3D31C58D-2DBC-A34B-A94E-1F85D28E1CF2}"/>
              </a:ext>
            </a:extLst>
          </p:cNvPr>
          <p:cNvSpPr/>
          <p:nvPr/>
        </p:nvSpPr>
        <p:spPr>
          <a:xfrm>
            <a:off x="5217825" y="2574474"/>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6" name="Rectangle 5">
            <a:extLst>
              <a:ext uri="{FF2B5EF4-FFF2-40B4-BE49-F238E27FC236}">
                <a16:creationId xmlns:a16="http://schemas.microsoft.com/office/drawing/2014/main" id="{E44CA4CE-FF05-BA4C-952B-F1B925889BF2}"/>
              </a:ext>
            </a:extLst>
          </p:cNvPr>
          <p:cNvSpPr/>
          <p:nvPr/>
        </p:nvSpPr>
        <p:spPr>
          <a:xfrm>
            <a:off x="5217825" y="1143506"/>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7" name="Rectangle 6">
            <a:extLst>
              <a:ext uri="{FF2B5EF4-FFF2-40B4-BE49-F238E27FC236}">
                <a16:creationId xmlns:a16="http://schemas.microsoft.com/office/drawing/2014/main" id="{6A07AC3C-F992-084C-BC02-2A81FA9C3AFD}"/>
              </a:ext>
            </a:extLst>
          </p:cNvPr>
          <p:cNvSpPr/>
          <p:nvPr/>
        </p:nvSpPr>
        <p:spPr>
          <a:xfrm>
            <a:off x="5217825" y="1432477"/>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8" name="Rectangle 7">
            <a:extLst>
              <a:ext uri="{FF2B5EF4-FFF2-40B4-BE49-F238E27FC236}">
                <a16:creationId xmlns:a16="http://schemas.microsoft.com/office/drawing/2014/main" id="{025B95F4-4C7B-AE4C-B4A5-875FB148F874}"/>
              </a:ext>
            </a:extLst>
          </p:cNvPr>
          <p:cNvSpPr/>
          <p:nvPr/>
        </p:nvSpPr>
        <p:spPr>
          <a:xfrm>
            <a:off x="5217825" y="1721448"/>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9" name="Rectangle 8">
            <a:extLst>
              <a:ext uri="{FF2B5EF4-FFF2-40B4-BE49-F238E27FC236}">
                <a16:creationId xmlns:a16="http://schemas.microsoft.com/office/drawing/2014/main" id="{23217609-2D5F-1F4E-9C6A-F7386188EA1E}"/>
              </a:ext>
            </a:extLst>
          </p:cNvPr>
          <p:cNvSpPr/>
          <p:nvPr/>
        </p:nvSpPr>
        <p:spPr>
          <a:xfrm>
            <a:off x="5217825" y="200423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10" name="Rectangle 9">
            <a:extLst>
              <a:ext uri="{FF2B5EF4-FFF2-40B4-BE49-F238E27FC236}">
                <a16:creationId xmlns:a16="http://schemas.microsoft.com/office/drawing/2014/main" id="{3E6B651F-C5E1-1142-AB95-012431D18A3C}"/>
              </a:ext>
            </a:extLst>
          </p:cNvPr>
          <p:cNvSpPr/>
          <p:nvPr/>
        </p:nvSpPr>
        <p:spPr>
          <a:xfrm>
            <a:off x="5217825" y="2283993"/>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11" name="Rectangle 10">
            <a:extLst>
              <a:ext uri="{FF2B5EF4-FFF2-40B4-BE49-F238E27FC236}">
                <a16:creationId xmlns:a16="http://schemas.microsoft.com/office/drawing/2014/main" id="{3004D4C0-8DE9-4B40-B117-77659264F156}"/>
              </a:ext>
            </a:extLst>
          </p:cNvPr>
          <p:cNvSpPr/>
          <p:nvPr/>
        </p:nvSpPr>
        <p:spPr>
          <a:xfrm>
            <a:off x="5217825" y="2864955"/>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12" name="Rectangle 11">
            <a:extLst>
              <a:ext uri="{FF2B5EF4-FFF2-40B4-BE49-F238E27FC236}">
                <a16:creationId xmlns:a16="http://schemas.microsoft.com/office/drawing/2014/main" id="{2F8DE865-E995-0B4E-B323-54D5E30B1B9E}"/>
              </a:ext>
            </a:extLst>
          </p:cNvPr>
          <p:cNvSpPr/>
          <p:nvPr/>
        </p:nvSpPr>
        <p:spPr>
          <a:xfrm>
            <a:off x="5217825" y="315205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13" name="Rectangle 12">
            <a:extLst>
              <a:ext uri="{FF2B5EF4-FFF2-40B4-BE49-F238E27FC236}">
                <a16:creationId xmlns:a16="http://schemas.microsoft.com/office/drawing/2014/main" id="{9C5201BC-593F-3546-ADD6-7A886CE35DA6}"/>
              </a:ext>
            </a:extLst>
          </p:cNvPr>
          <p:cNvSpPr/>
          <p:nvPr/>
        </p:nvSpPr>
        <p:spPr>
          <a:xfrm>
            <a:off x="5217825" y="3431075"/>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14" name="Rectangle 13">
            <a:extLst>
              <a:ext uri="{FF2B5EF4-FFF2-40B4-BE49-F238E27FC236}">
                <a16:creationId xmlns:a16="http://schemas.microsoft.com/office/drawing/2014/main" id="{8B87A32D-E370-1040-8156-8CE7D0457B89}"/>
              </a:ext>
            </a:extLst>
          </p:cNvPr>
          <p:cNvSpPr/>
          <p:nvPr/>
        </p:nvSpPr>
        <p:spPr>
          <a:xfrm>
            <a:off x="5217825" y="3716669"/>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sp>
        <p:nvSpPr>
          <p:cNvPr id="17" name="Rectangle 16">
            <a:extLst>
              <a:ext uri="{FF2B5EF4-FFF2-40B4-BE49-F238E27FC236}">
                <a16:creationId xmlns:a16="http://schemas.microsoft.com/office/drawing/2014/main" id="{0225D0B3-A029-9849-840A-81E143DEE66A}"/>
              </a:ext>
            </a:extLst>
          </p:cNvPr>
          <p:cNvSpPr/>
          <p:nvPr/>
        </p:nvSpPr>
        <p:spPr>
          <a:xfrm>
            <a:off x="5227159" y="857195"/>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9B2D99A0-E3E8-FC45-91F5-2EC9C0274F4B}"/>
              </a:ext>
            </a:extLst>
          </p:cNvPr>
          <p:cNvSpPr/>
          <p:nvPr/>
        </p:nvSpPr>
        <p:spPr>
          <a:xfrm>
            <a:off x="5217825" y="1999992"/>
            <a:ext cx="1463040" cy="114351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223C8CF2-9529-2949-BF41-4434E4B0416C}"/>
              </a:ext>
            </a:extLst>
          </p:cNvPr>
          <p:cNvSpPr/>
          <p:nvPr/>
        </p:nvSpPr>
        <p:spPr>
          <a:xfrm>
            <a:off x="5217825" y="3151202"/>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74F7CC66-E6C9-544E-B0D7-B82D7903C3A5}"/>
              </a:ext>
            </a:extLst>
          </p:cNvPr>
          <p:cNvSpPr/>
          <p:nvPr/>
        </p:nvSpPr>
        <p:spPr>
          <a:xfrm>
            <a:off x="7300846" y="146304"/>
            <a:ext cx="1463040" cy="4997196"/>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75569199-5A41-EB49-A9F9-AF5C3511D0D8}"/>
              </a:ext>
            </a:extLst>
          </p:cNvPr>
          <p:cNvSpPr/>
          <p:nvPr/>
        </p:nvSpPr>
        <p:spPr>
          <a:xfrm>
            <a:off x="7300846" y="1256212"/>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23" name="Rectangle 22">
            <a:extLst>
              <a:ext uri="{FF2B5EF4-FFF2-40B4-BE49-F238E27FC236}">
                <a16:creationId xmlns:a16="http://schemas.microsoft.com/office/drawing/2014/main" id="{1465A432-CB8D-754F-AF7A-D0811DC3538A}"/>
              </a:ext>
            </a:extLst>
          </p:cNvPr>
          <p:cNvSpPr/>
          <p:nvPr/>
        </p:nvSpPr>
        <p:spPr>
          <a:xfrm>
            <a:off x="7300846" y="685973"/>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24" name="Rectangle 23">
            <a:extLst>
              <a:ext uri="{FF2B5EF4-FFF2-40B4-BE49-F238E27FC236}">
                <a16:creationId xmlns:a16="http://schemas.microsoft.com/office/drawing/2014/main" id="{FC5E5F35-4DAD-1F4C-9FE0-938542638169}"/>
              </a:ext>
            </a:extLst>
          </p:cNvPr>
          <p:cNvSpPr/>
          <p:nvPr/>
        </p:nvSpPr>
        <p:spPr>
          <a:xfrm>
            <a:off x="7300846" y="965731"/>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25" name="Rectangle 24">
            <a:extLst>
              <a:ext uri="{FF2B5EF4-FFF2-40B4-BE49-F238E27FC236}">
                <a16:creationId xmlns:a16="http://schemas.microsoft.com/office/drawing/2014/main" id="{EAC8628E-3084-7549-A36A-F577C340FA72}"/>
              </a:ext>
            </a:extLst>
          </p:cNvPr>
          <p:cNvSpPr/>
          <p:nvPr/>
        </p:nvSpPr>
        <p:spPr>
          <a:xfrm>
            <a:off x="7300846" y="1546693"/>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26" name="Rectangle 25">
            <a:extLst>
              <a:ext uri="{FF2B5EF4-FFF2-40B4-BE49-F238E27FC236}">
                <a16:creationId xmlns:a16="http://schemas.microsoft.com/office/drawing/2014/main" id="{5912CB98-7B2F-C14B-A025-AABEB8A2119B}"/>
              </a:ext>
            </a:extLst>
          </p:cNvPr>
          <p:cNvSpPr/>
          <p:nvPr/>
        </p:nvSpPr>
        <p:spPr>
          <a:xfrm>
            <a:off x="7300846" y="681730"/>
            <a:ext cx="1463040" cy="114351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2FD241A6-4EF2-0D49-BF8D-7BE3ED0A13F9}"/>
              </a:ext>
            </a:extLst>
          </p:cNvPr>
          <p:cNvSpPr/>
          <p:nvPr/>
        </p:nvSpPr>
        <p:spPr>
          <a:xfrm>
            <a:off x="7300846" y="2212486"/>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28" name="Rectangle 27">
            <a:extLst>
              <a:ext uri="{FF2B5EF4-FFF2-40B4-BE49-F238E27FC236}">
                <a16:creationId xmlns:a16="http://schemas.microsoft.com/office/drawing/2014/main" id="{8261F29F-F1E4-9447-9413-056C5584905C}"/>
              </a:ext>
            </a:extLst>
          </p:cNvPr>
          <p:cNvSpPr/>
          <p:nvPr/>
        </p:nvSpPr>
        <p:spPr>
          <a:xfrm>
            <a:off x="7300846" y="2495273"/>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29" name="Rectangle 28">
            <a:extLst>
              <a:ext uri="{FF2B5EF4-FFF2-40B4-BE49-F238E27FC236}">
                <a16:creationId xmlns:a16="http://schemas.microsoft.com/office/drawing/2014/main" id="{5367F478-2D7B-204F-BCB5-6DF82729235E}"/>
              </a:ext>
            </a:extLst>
          </p:cNvPr>
          <p:cNvSpPr/>
          <p:nvPr/>
        </p:nvSpPr>
        <p:spPr>
          <a:xfrm>
            <a:off x="7300846" y="2784244"/>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30" name="Rectangle 29">
            <a:extLst>
              <a:ext uri="{FF2B5EF4-FFF2-40B4-BE49-F238E27FC236}">
                <a16:creationId xmlns:a16="http://schemas.microsoft.com/office/drawing/2014/main" id="{E42D3075-E7FE-F045-8A9E-343B966E3DB7}"/>
              </a:ext>
            </a:extLst>
          </p:cNvPr>
          <p:cNvSpPr/>
          <p:nvPr/>
        </p:nvSpPr>
        <p:spPr>
          <a:xfrm>
            <a:off x="7300846" y="307321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31" name="Rectangle 30">
            <a:extLst>
              <a:ext uri="{FF2B5EF4-FFF2-40B4-BE49-F238E27FC236}">
                <a16:creationId xmlns:a16="http://schemas.microsoft.com/office/drawing/2014/main" id="{E82F5AB8-D12E-744D-B664-4029E4F031EA}"/>
              </a:ext>
            </a:extLst>
          </p:cNvPr>
          <p:cNvSpPr/>
          <p:nvPr/>
        </p:nvSpPr>
        <p:spPr>
          <a:xfrm>
            <a:off x="7310180" y="2208962"/>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973E9F57-C48E-E44D-B930-124844F1C962}"/>
              </a:ext>
            </a:extLst>
          </p:cNvPr>
          <p:cNvSpPr/>
          <p:nvPr/>
        </p:nvSpPr>
        <p:spPr>
          <a:xfrm>
            <a:off x="7300846" y="3769115"/>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33" name="Rectangle 32">
            <a:extLst>
              <a:ext uri="{FF2B5EF4-FFF2-40B4-BE49-F238E27FC236}">
                <a16:creationId xmlns:a16="http://schemas.microsoft.com/office/drawing/2014/main" id="{026BAAB5-9E0F-814F-98C8-1245CEBBB656}"/>
              </a:ext>
            </a:extLst>
          </p:cNvPr>
          <p:cNvSpPr/>
          <p:nvPr/>
        </p:nvSpPr>
        <p:spPr>
          <a:xfrm>
            <a:off x="7300846" y="404814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34" name="Rectangle 33">
            <a:extLst>
              <a:ext uri="{FF2B5EF4-FFF2-40B4-BE49-F238E27FC236}">
                <a16:creationId xmlns:a16="http://schemas.microsoft.com/office/drawing/2014/main" id="{18BAD3A9-2B80-5A4C-86C6-7B00BE7EE3AD}"/>
              </a:ext>
            </a:extLst>
          </p:cNvPr>
          <p:cNvSpPr/>
          <p:nvPr/>
        </p:nvSpPr>
        <p:spPr>
          <a:xfrm>
            <a:off x="7300846" y="4333734"/>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sp>
        <p:nvSpPr>
          <p:cNvPr id="35" name="Rectangle 34">
            <a:extLst>
              <a:ext uri="{FF2B5EF4-FFF2-40B4-BE49-F238E27FC236}">
                <a16:creationId xmlns:a16="http://schemas.microsoft.com/office/drawing/2014/main" id="{E3B8C745-3B1C-BB45-848A-673D786A4BE0}"/>
              </a:ext>
            </a:extLst>
          </p:cNvPr>
          <p:cNvSpPr/>
          <p:nvPr/>
        </p:nvSpPr>
        <p:spPr>
          <a:xfrm>
            <a:off x="7300846" y="3768267"/>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grpSp>
        <p:nvGrpSpPr>
          <p:cNvPr id="46" name="Group 45">
            <a:extLst>
              <a:ext uri="{FF2B5EF4-FFF2-40B4-BE49-F238E27FC236}">
                <a16:creationId xmlns:a16="http://schemas.microsoft.com/office/drawing/2014/main" id="{56E62CF0-F67B-B241-8A11-C9CAE6D658DE}"/>
              </a:ext>
            </a:extLst>
          </p:cNvPr>
          <p:cNvGrpSpPr/>
          <p:nvPr/>
        </p:nvGrpSpPr>
        <p:grpSpPr>
          <a:xfrm>
            <a:off x="4321549" y="1387786"/>
            <a:ext cx="448920" cy="186840"/>
            <a:chOff x="4321549" y="1387786"/>
            <a:chExt cx="448920" cy="186840"/>
          </a:xfrm>
        </p:grpSpPr>
        <mc:AlternateContent xmlns:mc="http://schemas.openxmlformats.org/markup-compatibility/2006" xmlns:p14="http://schemas.microsoft.com/office/powerpoint/2010/main">
          <mc:Choice Requires="p14">
            <p:contentPart p14:bwMode="auto" r:id="rId3">
              <p14:nvContentPartPr>
                <p14:cNvPr id="40" name="Ink 39">
                  <a:extLst>
                    <a:ext uri="{FF2B5EF4-FFF2-40B4-BE49-F238E27FC236}">
                      <a16:creationId xmlns:a16="http://schemas.microsoft.com/office/drawing/2014/main" id="{0ED8618B-7B0F-9C4B-9DCB-219A6D5F0BD9}"/>
                    </a:ext>
                  </a:extLst>
                </p14:cNvPr>
                <p14:cNvContentPartPr/>
                <p14:nvPr/>
              </p14:nvContentPartPr>
              <p14:xfrm>
                <a:off x="4321549" y="1398946"/>
                <a:ext cx="24480" cy="175680"/>
              </p14:xfrm>
            </p:contentPart>
          </mc:Choice>
          <mc:Fallback xmlns="">
            <p:pic>
              <p:nvPicPr>
                <p:cNvPr id="40" name="Ink 39">
                  <a:extLst>
                    <a:ext uri="{FF2B5EF4-FFF2-40B4-BE49-F238E27FC236}">
                      <a16:creationId xmlns:a16="http://schemas.microsoft.com/office/drawing/2014/main" id="{0ED8618B-7B0F-9C4B-9DCB-219A6D5F0BD9}"/>
                    </a:ext>
                  </a:extLst>
                </p:cNvPr>
                <p:cNvPicPr/>
                <p:nvPr/>
              </p:nvPicPr>
              <p:blipFill>
                <a:blip r:embed="rId4"/>
                <a:stretch>
                  <a:fillRect/>
                </a:stretch>
              </p:blipFill>
              <p:spPr>
                <a:xfrm>
                  <a:off x="4306069" y="1383466"/>
                  <a:ext cx="550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1" name="Ink 40">
                  <a:extLst>
                    <a:ext uri="{FF2B5EF4-FFF2-40B4-BE49-F238E27FC236}">
                      <a16:creationId xmlns:a16="http://schemas.microsoft.com/office/drawing/2014/main" id="{69B2A3FA-C630-AE4F-8BB6-198B10F2656F}"/>
                    </a:ext>
                  </a:extLst>
                </p14:cNvPr>
                <p14:cNvContentPartPr/>
                <p14:nvPr/>
              </p14:nvContentPartPr>
              <p14:xfrm>
                <a:off x="4323709" y="1416226"/>
                <a:ext cx="72720" cy="72360"/>
              </p14:xfrm>
            </p:contentPart>
          </mc:Choice>
          <mc:Fallback xmlns="">
            <p:pic>
              <p:nvPicPr>
                <p:cNvPr id="41" name="Ink 40">
                  <a:extLst>
                    <a:ext uri="{FF2B5EF4-FFF2-40B4-BE49-F238E27FC236}">
                      <a16:creationId xmlns:a16="http://schemas.microsoft.com/office/drawing/2014/main" id="{69B2A3FA-C630-AE4F-8BB6-198B10F2656F}"/>
                    </a:ext>
                  </a:extLst>
                </p:cNvPr>
                <p:cNvPicPr/>
                <p:nvPr/>
              </p:nvPicPr>
              <p:blipFill>
                <a:blip r:embed="rId6"/>
                <a:stretch>
                  <a:fillRect/>
                </a:stretch>
              </p:blipFill>
              <p:spPr>
                <a:xfrm>
                  <a:off x="4308152" y="1400746"/>
                  <a:ext cx="103472"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2" name="Ink 41">
                  <a:extLst>
                    <a:ext uri="{FF2B5EF4-FFF2-40B4-BE49-F238E27FC236}">
                      <a16:creationId xmlns:a16="http://schemas.microsoft.com/office/drawing/2014/main" id="{FF7CF4B2-8CFB-5C4E-8D4D-C2121B2CE0D8}"/>
                    </a:ext>
                  </a:extLst>
                </p14:cNvPr>
                <p14:cNvContentPartPr/>
                <p14:nvPr/>
              </p14:nvContentPartPr>
              <p14:xfrm>
                <a:off x="4450789" y="1398946"/>
                <a:ext cx="85680" cy="90000"/>
              </p14:xfrm>
            </p:contentPart>
          </mc:Choice>
          <mc:Fallback xmlns="">
            <p:pic>
              <p:nvPicPr>
                <p:cNvPr id="42" name="Ink 41">
                  <a:extLst>
                    <a:ext uri="{FF2B5EF4-FFF2-40B4-BE49-F238E27FC236}">
                      <a16:creationId xmlns:a16="http://schemas.microsoft.com/office/drawing/2014/main" id="{FF7CF4B2-8CFB-5C4E-8D4D-C2121B2CE0D8}"/>
                    </a:ext>
                  </a:extLst>
                </p:cNvPr>
                <p:cNvPicPr/>
                <p:nvPr/>
              </p:nvPicPr>
              <p:blipFill>
                <a:blip r:embed="rId8"/>
                <a:stretch>
                  <a:fillRect/>
                </a:stretch>
              </p:blipFill>
              <p:spPr>
                <a:xfrm>
                  <a:off x="4435374" y="1383404"/>
                  <a:ext cx="116152" cy="12072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3" name="Ink 42">
                  <a:extLst>
                    <a:ext uri="{FF2B5EF4-FFF2-40B4-BE49-F238E27FC236}">
                      <a16:creationId xmlns:a16="http://schemas.microsoft.com/office/drawing/2014/main" id="{C8EC4D54-04CA-8C48-A62F-C1AF672D611F}"/>
                    </a:ext>
                  </a:extLst>
                </p14:cNvPr>
                <p14:cNvContentPartPr/>
                <p14:nvPr/>
              </p14:nvContentPartPr>
              <p14:xfrm>
                <a:off x="4564549" y="1405426"/>
                <a:ext cx="81360" cy="138240"/>
              </p14:xfrm>
            </p:contentPart>
          </mc:Choice>
          <mc:Fallback xmlns="">
            <p:pic>
              <p:nvPicPr>
                <p:cNvPr id="43" name="Ink 42">
                  <a:extLst>
                    <a:ext uri="{FF2B5EF4-FFF2-40B4-BE49-F238E27FC236}">
                      <a16:creationId xmlns:a16="http://schemas.microsoft.com/office/drawing/2014/main" id="{C8EC4D54-04CA-8C48-A62F-C1AF672D611F}"/>
                    </a:ext>
                  </a:extLst>
                </p:cNvPr>
                <p:cNvPicPr/>
                <p:nvPr/>
              </p:nvPicPr>
              <p:blipFill>
                <a:blip r:embed="rId10"/>
                <a:stretch>
                  <a:fillRect/>
                </a:stretch>
              </p:blipFill>
              <p:spPr>
                <a:xfrm>
                  <a:off x="4549069" y="1389986"/>
                  <a:ext cx="111960" cy="16876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4" name="Ink 43">
                  <a:extLst>
                    <a:ext uri="{FF2B5EF4-FFF2-40B4-BE49-F238E27FC236}">
                      <a16:creationId xmlns:a16="http://schemas.microsoft.com/office/drawing/2014/main" id="{E4E22133-5009-9441-B978-840626BE6D47}"/>
                    </a:ext>
                  </a:extLst>
                </p14:cNvPr>
                <p14:cNvContentPartPr/>
                <p14:nvPr/>
              </p14:nvContentPartPr>
              <p14:xfrm>
                <a:off x="4678309" y="1387786"/>
                <a:ext cx="92160" cy="87840"/>
              </p14:xfrm>
            </p:contentPart>
          </mc:Choice>
          <mc:Fallback xmlns="">
            <p:pic>
              <p:nvPicPr>
                <p:cNvPr id="44" name="Ink 43">
                  <a:extLst>
                    <a:ext uri="{FF2B5EF4-FFF2-40B4-BE49-F238E27FC236}">
                      <a16:creationId xmlns:a16="http://schemas.microsoft.com/office/drawing/2014/main" id="{E4E22133-5009-9441-B978-840626BE6D47}"/>
                    </a:ext>
                  </a:extLst>
                </p:cNvPr>
                <p:cNvPicPr/>
                <p:nvPr/>
              </p:nvPicPr>
              <p:blipFill>
                <a:blip r:embed="rId12"/>
                <a:stretch>
                  <a:fillRect/>
                </a:stretch>
              </p:blipFill>
              <p:spPr>
                <a:xfrm>
                  <a:off x="4662829" y="1372306"/>
                  <a:ext cx="122760" cy="118440"/>
                </a:xfrm>
                <a:prstGeom prst="rect">
                  <a:avLst/>
                </a:prstGeom>
              </p:spPr>
            </p:pic>
          </mc:Fallback>
        </mc:AlternateContent>
      </p:grpSp>
      <p:grpSp>
        <p:nvGrpSpPr>
          <p:cNvPr id="53" name="Group 52">
            <a:extLst>
              <a:ext uri="{FF2B5EF4-FFF2-40B4-BE49-F238E27FC236}">
                <a16:creationId xmlns:a16="http://schemas.microsoft.com/office/drawing/2014/main" id="{E9CF5FD6-DB92-CA40-98DC-9158DB147C03}"/>
              </a:ext>
            </a:extLst>
          </p:cNvPr>
          <p:cNvGrpSpPr/>
          <p:nvPr/>
        </p:nvGrpSpPr>
        <p:grpSpPr>
          <a:xfrm>
            <a:off x="4358989" y="2463826"/>
            <a:ext cx="429120" cy="242280"/>
            <a:chOff x="4358989" y="2463826"/>
            <a:chExt cx="429120" cy="242280"/>
          </a:xfrm>
        </p:grpSpPr>
        <mc:AlternateContent xmlns:mc="http://schemas.openxmlformats.org/markup-compatibility/2006" xmlns:p14="http://schemas.microsoft.com/office/powerpoint/2010/main">
          <mc:Choice Requires="p14">
            <p:contentPart p14:bwMode="auto" r:id="rId13">
              <p14:nvContentPartPr>
                <p14:cNvPr id="47" name="Ink 46">
                  <a:extLst>
                    <a:ext uri="{FF2B5EF4-FFF2-40B4-BE49-F238E27FC236}">
                      <a16:creationId xmlns:a16="http://schemas.microsoft.com/office/drawing/2014/main" id="{B2543583-B4A2-6948-92C3-42751FFBACCD}"/>
                    </a:ext>
                  </a:extLst>
                </p14:cNvPr>
                <p14:cNvContentPartPr/>
                <p14:nvPr/>
              </p14:nvContentPartPr>
              <p14:xfrm>
                <a:off x="4358989" y="2484706"/>
                <a:ext cx="52920" cy="221400"/>
              </p14:xfrm>
            </p:contentPart>
          </mc:Choice>
          <mc:Fallback xmlns="">
            <p:pic>
              <p:nvPicPr>
                <p:cNvPr id="47" name="Ink 46">
                  <a:extLst>
                    <a:ext uri="{FF2B5EF4-FFF2-40B4-BE49-F238E27FC236}">
                      <a16:creationId xmlns:a16="http://schemas.microsoft.com/office/drawing/2014/main" id="{B2543583-B4A2-6948-92C3-42751FFBACCD}"/>
                    </a:ext>
                  </a:extLst>
                </p:cNvPr>
                <p:cNvPicPr/>
                <p:nvPr/>
              </p:nvPicPr>
              <p:blipFill>
                <a:blip r:embed="rId14"/>
                <a:stretch>
                  <a:fillRect/>
                </a:stretch>
              </p:blipFill>
              <p:spPr>
                <a:xfrm>
                  <a:off x="4343509" y="2469226"/>
                  <a:ext cx="8352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8" name="Ink 47">
                  <a:extLst>
                    <a:ext uri="{FF2B5EF4-FFF2-40B4-BE49-F238E27FC236}">
                      <a16:creationId xmlns:a16="http://schemas.microsoft.com/office/drawing/2014/main" id="{5E7248BD-F06E-544C-B641-0F05A31CADA5}"/>
                    </a:ext>
                  </a:extLst>
                </p14:cNvPr>
                <p14:cNvContentPartPr/>
                <p14:nvPr/>
              </p14:nvContentPartPr>
              <p14:xfrm>
                <a:off x="4371949" y="2502706"/>
                <a:ext cx="63720" cy="93960"/>
              </p14:xfrm>
            </p:contentPart>
          </mc:Choice>
          <mc:Fallback xmlns="">
            <p:pic>
              <p:nvPicPr>
                <p:cNvPr id="48" name="Ink 47">
                  <a:extLst>
                    <a:ext uri="{FF2B5EF4-FFF2-40B4-BE49-F238E27FC236}">
                      <a16:creationId xmlns:a16="http://schemas.microsoft.com/office/drawing/2014/main" id="{5E7248BD-F06E-544C-B641-0F05A31CADA5}"/>
                    </a:ext>
                  </a:extLst>
                </p:cNvPr>
                <p:cNvPicPr/>
                <p:nvPr/>
              </p:nvPicPr>
              <p:blipFill>
                <a:blip r:embed="rId16"/>
                <a:stretch>
                  <a:fillRect/>
                </a:stretch>
              </p:blipFill>
              <p:spPr>
                <a:xfrm>
                  <a:off x="4356469" y="2487226"/>
                  <a:ext cx="9432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4F9582DA-88CC-2342-BA80-926B6BA4102C}"/>
                    </a:ext>
                  </a:extLst>
                </p14:cNvPr>
                <p14:cNvContentPartPr/>
                <p14:nvPr/>
              </p14:nvContentPartPr>
              <p14:xfrm>
                <a:off x="4479229" y="2486866"/>
                <a:ext cx="94680" cy="79200"/>
              </p14:xfrm>
            </p:contentPart>
          </mc:Choice>
          <mc:Fallback xmlns="">
            <p:pic>
              <p:nvPicPr>
                <p:cNvPr id="49" name="Ink 48">
                  <a:extLst>
                    <a:ext uri="{FF2B5EF4-FFF2-40B4-BE49-F238E27FC236}">
                      <a16:creationId xmlns:a16="http://schemas.microsoft.com/office/drawing/2014/main" id="{4F9582DA-88CC-2342-BA80-926B6BA4102C}"/>
                    </a:ext>
                  </a:extLst>
                </p:cNvPr>
                <p:cNvPicPr/>
                <p:nvPr/>
              </p:nvPicPr>
              <p:blipFill>
                <a:blip r:embed="rId18"/>
                <a:stretch>
                  <a:fillRect/>
                </a:stretch>
              </p:blipFill>
              <p:spPr>
                <a:xfrm>
                  <a:off x="4463690" y="2471386"/>
                  <a:ext cx="125397"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0" name="Ink 49">
                  <a:extLst>
                    <a:ext uri="{FF2B5EF4-FFF2-40B4-BE49-F238E27FC236}">
                      <a16:creationId xmlns:a16="http://schemas.microsoft.com/office/drawing/2014/main" id="{44168655-7FA1-1C4F-9997-A6E3E4079FEC}"/>
                    </a:ext>
                  </a:extLst>
                </p14:cNvPr>
                <p14:cNvContentPartPr/>
                <p14:nvPr/>
              </p14:nvContentPartPr>
              <p14:xfrm>
                <a:off x="4592989" y="2478226"/>
                <a:ext cx="87840" cy="153360"/>
              </p14:xfrm>
            </p:contentPart>
          </mc:Choice>
          <mc:Fallback xmlns="">
            <p:pic>
              <p:nvPicPr>
                <p:cNvPr id="50" name="Ink 49">
                  <a:extLst>
                    <a:ext uri="{FF2B5EF4-FFF2-40B4-BE49-F238E27FC236}">
                      <a16:creationId xmlns:a16="http://schemas.microsoft.com/office/drawing/2014/main" id="{44168655-7FA1-1C4F-9997-A6E3E4079FEC}"/>
                    </a:ext>
                  </a:extLst>
                </p:cNvPr>
                <p:cNvPicPr/>
                <p:nvPr/>
              </p:nvPicPr>
              <p:blipFill>
                <a:blip r:embed="rId20"/>
                <a:stretch>
                  <a:fillRect/>
                </a:stretch>
              </p:blipFill>
              <p:spPr>
                <a:xfrm>
                  <a:off x="4577509" y="2462746"/>
                  <a:ext cx="11844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1" name="Ink 50">
                  <a:extLst>
                    <a:ext uri="{FF2B5EF4-FFF2-40B4-BE49-F238E27FC236}">
                      <a16:creationId xmlns:a16="http://schemas.microsoft.com/office/drawing/2014/main" id="{1BE7C5AA-E396-A546-A2E0-ED5C8C956E31}"/>
                    </a:ext>
                  </a:extLst>
                </p14:cNvPr>
                <p14:cNvContentPartPr/>
                <p14:nvPr/>
              </p14:nvContentPartPr>
              <p14:xfrm>
                <a:off x="4704589" y="2463826"/>
                <a:ext cx="83520" cy="106560"/>
              </p14:xfrm>
            </p:contentPart>
          </mc:Choice>
          <mc:Fallback xmlns="">
            <p:pic>
              <p:nvPicPr>
                <p:cNvPr id="51" name="Ink 50">
                  <a:extLst>
                    <a:ext uri="{FF2B5EF4-FFF2-40B4-BE49-F238E27FC236}">
                      <a16:creationId xmlns:a16="http://schemas.microsoft.com/office/drawing/2014/main" id="{1BE7C5AA-E396-A546-A2E0-ED5C8C956E31}"/>
                    </a:ext>
                  </a:extLst>
                </p:cNvPr>
                <p:cNvPicPr/>
                <p:nvPr/>
              </p:nvPicPr>
              <p:blipFill>
                <a:blip r:embed="rId22"/>
                <a:stretch>
                  <a:fillRect/>
                </a:stretch>
              </p:blipFill>
              <p:spPr>
                <a:xfrm>
                  <a:off x="4689109" y="2448398"/>
                  <a:ext cx="114120" cy="13705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61" name="Ink 60">
                <a:extLst>
                  <a:ext uri="{FF2B5EF4-FFF2-40B4-BE49-F238E27FC236}">
                    <a16:creationId xmlns:a16="http://schemas.microsoft.com/office/drawing/2014/main" id="{400D510C-0141-0B4B-9B04-0AE7426C6B25}"/>
                  </a:ext>
                </a:extLst>
              </p14:cNvPr>
              <p14:cNvContentPartPr/>
              <p14:nvPr/>
            </p14:nvContentPartPr>
            <p14:xfrm>
              <a:off x="4862080" y="1356160"/>
              <a:ext cx="81000" cy="71640"/>
            </p14:xfrm>
          </p:contentPart>
        </mc:Choice>
        <mc:Fallback xmlns="">
          <p:pic>
            <p:nvPicPr>
              <p:cNvPr id="61" name="Ink 60">
                <a:extLst>
                  <a:ext uri="{FF2B5EF4-FFF2-40B4-BE49-F238E27FC236}">
                    <a16:creationId xmlns:a16="http://schemas.microsoft.com/office/drawing/2014/main" id="{400D510C-0141-0B4B-9B04-0AE7426C6B25}"/>
                  </a:ext>
                </a:extLst>
              </p:cNvPr>
              <p:cNvPicPr/>
              <p:nvPr/>
            </p:nvPicPr>
            <p:blipFill>
              <a:blip r:embed="rId24"/>
              <a:stretch>
                <a:fillRect/>
              </a:stretch>
            </p:blipFill>
            <p:spPr>
              <a:xfrm>
                <a:off x="4846600" y="1340602"/>
                <a:ext cx="111600" cy="102395"/>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2" name="Ink 61">
                <a:extLst>
                  <a:ext uri="{FF2B5EF4-FFF2-40B4-BE49-F238E27FC236}">
                    <a16:creationId xmlns:a16="http://schemas.microsoft.com/office/drawing/2014/main" id="{346ED4AC-D6E9-0B47-9C07-284F3BE787B7}"/>
                  </a:ext>
                </a:extLst>
              </p14:cNvPr>
              <p14:cNvContentPartPr/>
              <p14:nvPr/>
            </p14:nvContentPartPr>
            <p14:xfrm>
              <a:off x="4881880" y="2453440"/>
              <a:ext cx="36000" cy="127440"/>
            </p14:xfrm>
          </p:contentPart>
        </mc:Choice>
        <mc:Fallback xmlns="">
          <p:pic>
            <p:nvPicPr>
              <p:cNvPr id="62" name="Ink 61">
                <a:extLst>
                  <a:ext uri="{FF2B5EF4-FFF2-40B4-BE49-F238E27FC236}">
                    <a16:creationId xmlns:a16="http://schemas.microsoft.com/office/drawing/2014/main" id="{346ED4AC-D6E9-0B47-9C07-284F3BE787B7}"/>
                  </a:ext>
                </a:extLst>
              </p:cNvPr>
              <p:cNvPicPr/>
              <p:nvPr/>
            </p:nvPicPr>
            <p:blipFill>
              <a:blip r:embed="rId26"/>
              <a:stretch>
                <a:fillRect/>
              </a:stretch>
            </p:blipFill>
            <p:spPr>
              <a:xfrm>
                <a:off x="4866400" y="2437916"/>
                <a:ext cx="66600" cy="158127"/>
              </a:xfrm>
              <a:prstGeom prst="rect">
                <a:avLst/>
              </a:prstGeom>
            </p:spPr>
          </p:pic>
        </mc:Fallback>
      </mc:AlternateContent>
      <p:grpSp>
        <p:nvGrpSpPr>
          <p:cNvPr id="64" name="Group 63">
            <a:extLst>
              <a:ext uri="{FF2B5EF4-FFF2-40B4-BE49-F238E27FC236}">
                <a16:creationId xmlns:a16="http://schemas.microsoft.com/office/drawing/2014/main" id="{5C785949-D628-3844-AFAF-698CCCDD0534}"/>
              </a:ext>
            </a:extLst>
          </p:cNvPr>
          <p:cNvGrpSpPr/>
          <p:nvPr/>
        </p:nvGrpSpPr>
        <p:grpSpPr>
          <a:xfrm>
            <a:off x="4496410" y="3454240"/>
            <a:ext cx="629550" cy="259249"/>
            <a:chOff x="4496410" y="3454240"/>
            <a:chExt cx="629550" cy="259249"/>
          </a:xfrm>
        </p:grpSpPr>
        <mc:AlternateContent xmlns:mc="http://schemas.openxmlformats.org/markup-compatibility/2006" xmlns:p14="http://schemas.microsoft.com/office/powerpoint/2010/main">
          <mc:Choice Requires="p14">
            <p:contentPart p14:bwMode="auto" r:id="rId27">
              <p14:nvContentPartPr>
                <p14:cNvPr id="54" name="Ink 53">
                  <a:extLst>
                    <a:ext uri="{FF2B5EF4-FFF2-40B4-BE49-F238E27FC236}">
                      <a16:creationId xmlns:a16="http://schemas.microsoft.com/office/drawing/2014/main" id="{D25557AE-BE13-3E47-955E-04049C36A02F}"/>
                    </a:ext>
                  </a:extLst>
                </p14:cNvPr>
                <p14:cNvContentPartPr/>
                <p14:nvPr/>
              </p14:nvContentPartPr>
              <p14:xfrm>
                <a:off x="4496410" y="3538889"/>
                <a:ext cx="39240" cy="174600"/>
              </p14:xfrm>
            </p:contentPart>
          </mc:Choice>
          <mc:Fallback xmlns="">
            <p:pic>
              <p:nvPicPr>
                <p:cNvPr id="54" name="Ink 53">
                  <a:extLst>
                    <a:ext uri="{FF2B5EF4-FFF2-40B4-BE49-F238E27FC236}">
                      <a16:creationId xmlns:a16="http://schemas.microsoft.com/office/drawing/2014/main" id="{D25557AE-BE13-3E47-955E-04049C36A02F}"/>
                    </a:ext>
                  </a:extLst>
                </p:cNvPr>
                <p:cNvPicPr/>
                <p:nvPr/>
              </p:nvPicPr>
              <p:blipFill>
                <a:blip r:embed="rId28"/>
                <a:stretch>
                  <a:fillRect/>
                </a:stretch>
              </p:blipFill>
              <p:spPr>
                <a:xfrm>
                  <a:off x="4481071" y="3523409"/>
                  <a:ext cx="69562"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5" name="Ink 54">
                  <a:extLst>
                    <a:ext uri="{FF2B5EF4-FFF2-40B4-BE49-F238E27FC236}">
                      <a16:creationId xmlns:a16="http://schemas.microsoft.com/office/drawing/2014/main" id="{8B9CCD8A-4E49-1A4D-ABDE-B632526B656A}"/>
                    </a:ext>
                  </a:extLst>
                </p14:cNvPr>
                <p14:cNvContentPartPr/>
                <p14:nvPr/>
              </p14:nvContentPartPr>
              <p14:xfrm>
                <a:off x="4512250" y="3541049"/>
                <a:ext cx="52920" cy="78120"/>
              </p14:xfrm>
            </p:contentPart>
          </mc:Choice>
          <mc:Fallback xmlns="">
            <p:pic>
              <p:nvPicPr>
                <p:cNvPr id="55" name="Ink 54">
                  <a:extLst>
                    <a:ext uri="{FF2B5EF4-FFF2-40B4-BE49-F238E27FC236}">
                      <a16:creationId xmlns:a16="http://schemas.microsoft.com/office/drawing/2014/main" id="{8B9CCD8A-4E49-1A4D-ABDE-B632526B656A}"/>
                    </a:ext>
                  </a:extLst>
                </p:cNvPr>
                <p:cNvPicPr/>
                <p:nvPr/>
              </p:nvPicPr>
              <p:blipFill>
                <a:blip r:embed="rId30"/>
                <a:stretch>
                  <a:fillRect/>
                </a:stretch>
              </p:blipFill>
              <p:spPr>
                <a:xfrm>
                  <a:off x="4496770" y="3525569"/>
                  <a:ext cx="835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6" name="Ink 55">
                  <a:extLst>
                    <a:ext uri="{FF2B5EF4-FFF2-40B4-BE49-F238E27FC236}">
                      <a16:creationId xmlns:a16="http://schemas.microsoft.com/office/drawing/2014/main" id="{5FE429C9-799B-064F-8A70-CDAA73E383A4}"/>
                    </a:ext>
                  </a:extLst>
                </p14:cNvPr>
                <p14:cNvContentPartPr/>
                <p14:nvPr/>
              </p14:nvContentPartPr>
              <p14:xfrm>
                <a:off x="4622410" y="3527369"/>
                <a:ext cx="94320" cy="82800"/>
              </p14:xfrm>
            </p:contentPart>
          </mc:Choice>
          <mc:Fallback xmlns="">
            <p:pic>
              <p:nvPicPr>
                <p:cNvPr id="56" name="Ink 55">
                  <a:extLst>
                    <a:ext uri="{FF2B5EF4-FFF2-40B4-BE49-F238E27FC236}">
                      <a16:creationId xmlns:a16="http://schemas.microsoft.com/office/drawing/2014/main" id="{5FE429C9-799B-064F-8A70-CDAA73E383A4}"/>
                    </a:ext>
                  </a:extLst>
                </p:cNvPr>
                <p:cNvPicPr/>
                <p:nvPr/>
              </p:nvPicPr>
              <p:blipFill>
                <a:blip r:embed="rId32"/>
                <a:stretch>
                  <a:fillRect/>
                </a:stretch>
              </p:blipFill>
              <p:spPr>
                <a:xfrm>
                  <a:off x="4606930" y="3511889"/>
                  <a:ext cx="12492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7" name="Ink 56">
                  <a:extLst>
                    <a:ext uri="{FF2B5EF4-FFF2-40B4-BE49-F238E27FC236}">
                      <a16:creationId xmlns:a16="http://schemas.microsoft.com/office/drawing/2014/main" id="{BBEEB219-7549-5742-AD2E-2092F9BB0640}"/>
                    </a:ext>
                  </a:extLst>
                </p14:cNvPr>
                <p14:cNvContentPartPr/>
                <p14:nvPr/>
              </p14:nvContentPartPr>
              <p14:xfrm>
                <a:off x="4736890" y="3511529"/>
                <a:ext cx="94320" cy="165240"/>
              </p14:xfrm>
            </p:contentPart>
          </mc:Choice>
          <mc:Fallback xmlns="">
            <p:pic>
              <p:nvPicPr>
                <p:cNvPr id="57" name="Ink 56">
                  <a:extLst>
                    <a:ext uri="{FF2B5EF4-FFF2-40B4-BE49-F238E27FC236}">
                      <a16:creationId xmlns:a16="http://schemas.microsoft.com/office/drawing/2014/main" id="{BBEEB219-7549-5742-AD2E-2092F9BB0640}"/>
                    </a:ext>
                  </a:extLst>
                </p:cNvPr>
                <p:cNvPicPr/>
                <p:nvPr/>
              </p:nvPicPr>
              <p:blipFill>
                <a:blip r:embed="rId34"/>
                <a:stretch>
                  <a:fillRect/>
                </a:stretch>
              </p:blipFill>
              <p:spPr>
                <a:xfrm>
                  <a:off x="4721351" y="3496049"/>
                  <a:ext cx="125037"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8" name="Ink 57">
                  <a:extLst>
                    <a:ext uri="{FF2B5EF4-FFF2-40B4-BE49-F238E27FC236}">
                      <a16:creationId xmlns:a16="http://schemas.microsoft.com/office/drawing/2014/main" id="{4099E94B-2A8E-D446-97B1-A32AA3BE1A23}"/>
                    </a:ext>
                  </a:extLst>
                </p14:cNvPr>
                <p14:cNvContentPartPr/>
                <p14:nvPr/>
              </p14:nvContentPartPr>
              <p14:xfrm>
                <a:off x="4856050" y="3509009"/>
                <a:ext cx="75960" cy="107280"/>
              </p14:xfrm>
            </p:contentPart>
          </mc:Choice>
          <mc:Fallback xmlns="">
            <p:pic>
              <p:nvPicPr>
                <p:cNvPr id="58" name="Ink 57">
                  <a:extLst>
                    <a:ext uri="{FF2B5EF4-FFF2-40B4-BE49-F238E27FC236}">
                      <a16:creationId xmlns:a16="http://schemas.microsoft.com/office/drawing/2014/main" id="{4099E94B-2A8E-D446-97B1-A32AA3BE1A23}"/>
                    </a:ext>
                  </a:extLst>
                </p:cNvPr>
                <p:cNvPicPr/>
                <p:nvPr/>
              </p:nvPicPr>
              <p:blipFill>
                <a:blip r:embed="rId36"/>
                <a:stretch>
                  <a:fillRect/>
                </a:stretch>
              </p:blipFill>
              <p:spPr>
                <a:xfrm>
                  <a:off x="4840570" y="3493529"/>
                  <a:ext cx="10656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3" name="Ink 62">
                  <a:extLst>
                    <a:ext uri="{FF2B5EF4-FFF2-40B4-BE49-F238E27FC236}">
                      <a16:creationId xmlns:a16="http://schemas.microsoft.com/office/drawing/2014/main" id="{FC90F345-A4D2-D749-B56C-0516D4AAC7DE}"/>
                    </a:ext>
                  </a:extLst>
                </p14:cNvPr>
                <p14:cNvContentPartPr/>
                <p14:nvPr/>
              </p14:nvContentPartPr>
              <p14:xfrm>
                <a:off x="4962880" y="3454240"/>
                <a:ext cx="163080" cy="127440"/>
              </p14:xfrm>
            </p:contentPart>
          </mc:Choice>
          <mc:Fallback xmlns="">
            <p:pic>
              <p:nvPicPr>
                <p:cNvPr id="63" name="Ink 62">
                  <a:extLst>
                    <a:ext uri="{FF2B5EF4-FFF2-40B4-BE49-F238E27FC236}">
                      <a16:creationId xmlns:a16="http://schemas.microsoft.com/office/drawing/2014/main" id="{FC90F345-A4D2-D749-B56C-0516D4AAC7DE}"/>
                    </a:ext>
                  </a:extLst>
                </p:cNvPr>
                <p:cNvPicPr/>
                <p:nvPr/>
              </p:nvPicPr>
              <p:blipFill>
                <a:blip r:embed="rId38"/>
                <a:stretch>
                  <a:fillRect/>
                </a:stretch>
              </p:blipFill>
              <p:spPr>
                <a:xfrm>
                  <a:off x="4947366" y="3438760"/>
                  <a:ext cx="193748" cy="158040"/>
                </a:xfrm>
                <a:prstGeom prst="rect">
                  <a:avLst/>
                </a:prstGeom>
              </p:spPr>
            </p:pic>
          </mc:Fallback>
        </mc:AlternateContent>
      </p:grpSp>
      <p:grpSp>
        <p:nvGrpSpPr>
          <p:cNvPr id="81" name="Group 80">
            <a:extLst>
              <a:ext uri="{FF2B5EF4-FFF2-40B4-BE49-F238E27FC236}">
                <a16:creationId xmlns:a16="http://schemas.microsoft.com/office/drawing/2014/main" id="{109F71BC-AEF9-0943-BDC5-ED01DAE94FEF}"/>
              </a:ext>
            </a:extLst>
          </p:cNvPr>
          <p:cNvGrpSpPr/>
          <p:nvPr/>
        </p:nvGrpSpPr>
        <p:grpSpPr>
          <a:xfrm>
            <a:off x="5220935" y="283680"/>
            <a:ext cx="1138680" cy="400320"/>
            <a:chOff x="5220935" y="283680"/>
            <a:chExt cx="1138680" cy="400320"/>
          </a:xfrm>
        </p:grpSpPr>
        <mc:AlternateContent xmlns:mc="http://schemas.openxmlformats.org/markup-compatibility/2006" xmlns:p14="http://schemas.microsoft.com/office/powerpoint/2010/main">
          <mc:Choice Requires="p14">
            <p:contentPart p14:bwMode="auto" r:id="rId39">
              <p14:nvContentPartPr>
                <p14:cNvPr id="65" name="Ink 64">
                  <a:extLst>
                    <a:ext uri="{FF2B5EF4-FFF2-40B4-BE49-F238E27FC236}">
                      <a16:creationId xmlns:a16="http://schemas.microsoft.com/office/drawing/2014/main" id="{6E425746-3F2D-8949-A4EF-CDE3E16ABB02}"/>
                    </a:ext>
                  </a:extLst>
                </p14:cNvPr>
                <p14:cNvContentPartPr/>
                <p14:nvPr/>
              </p14:nvContentPartPr>
              <p14:xfrm>
                <a:off x="5220935" y="325080"/>
                <a:ext cx="27000" cy="95040"/>
              </p14:xfrm>
            </p:contentPart>
          </mc:Choice>
          <mc:Fallback xmlns="">
            <p:pic>
              <p:nvPicPr>
                <p:cNvPr id="65" name="Ink 64">
                  <a:extLst>
                    <a:ext uri="{FF2B5EF4-FFF2-40B4-BE49-F238E27FC236}">
                      <a16:creationId xmlns:a16="http://schemas.microsoft.com/office/drawing/2014/main" id="{6E425746-3F2D-8949-A4EF-CDE3E16ABB02}"/>
                    </a:ext>
                  </a:extLst>
                </p:cNvPr>
                <p:cNvPicPr/>
                <p:nvPr/>
              </p:nvPicPr>
              <p:blipFill>
                <a:blip r:embed="rId40"/>
                <a:stretch>
                  <a:fillRect/>
                </a:stretch>
              </p:blipFill>
              <p:spPr>
                <a:xfrm>
                  <a:off x="5205455" y="309600"/>
                  <a:ext cx="5760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6" name="Ink 65">
                  <a:extLst>
                    <a:ext uri="{FF2B5EF4-FFF2-40B4-BE49-F238E27FC236}">
                      <a16:creationId xmlns:a16="http://schemas.microsoft.com/office/drawing/2014/main" id="{A4AC6804-001D-FD49-BC90-E215BB93343D}"/>
                    </a:ext>
                  </a:extLst>
                </p14:cNvPr>
                <p14:cNvContentPartPr/>
                <p14:nvPr/>
              </p14:nvContentPartPr>
              <p14:xfrm>
                <a:off x="5306615" y="342720"/>
                <a:ext cx="65520" cy="62280"/>
              </p14:xfrm>
            </p:contentPart>
          </mc:Choice>
          <mc:Fallback xmlns="">
            <p:pic>
              <p:nvPicPr>
                <p:cNvPr id="66" name="Ink 65">
                  <a:extLst>
                    <a:ext uri="{FF2B5EF4-FFF2-40B4-BE49-F238E27FC236}">
                      <a16:creationId xmlns:a16="http://schemas.microsoft.com/office/drawing/2014/main" id="{A4AC6804-001D-FD49-BC90-E215BB93343D}"/>
                    </a:ext>
                  </a:extLst>
                </p:cNvPr>
                <p:cNvPicPr/>
                <p:nvPr/>
              </p:nvPicPr>
              <p:blipFill>
                <a:blip r:embed="rId42"/>
                <a:stretch>
                  <a:fillRect/>
                </a:stretch>
              </p:blipFill>
              <p:spPr>
                <a:xfrm>
                  <a:off x="5291135" y="327240"/>
                  <a:ext cx="961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7" name="Ink 66">
                  <a:extLst>
                    <a:ext uri="{FF2B5EF4-FFF2-40B4-BE49-F238E27FC236}">
                      <a16:creationId xmlns:a16="http://schemas.microsoft.com/office/drawing/2014/main" id="{618422FA-B541-8D4E-B314-83A4DD491092}"/>
                    </a:ext>
                  </a:extLst>
                </p14:cNvPr>
                <p14:cNvContentPartPr/>
                <p14:nvPr/>
              </p14:nvContentPartPr>
              <p14:xfrm>
                <a:off x="5407415" y="328320"/>
                <a:ext cx="71280" cy="183240"/>
              </p14:xfrm>
            </p:contentPart>
          </mc:Choice>
          <mc:Fallback xmlns="">
            <p:pic>
              <p:nvPicPr>
                <p:cNvPr id="67" name="Ink 66">
                  <a:extLst>
                    <a:ext uri="{FF2B5EF4-FFF2-40B4-BE49-F238E27FC236}">
                      <a16:creationId xmlns:a16="http://schemas.microsoft.com/office/drawing/2014/main" id="{618422FA-B541-8D4E-B314-83A4DD491092}"/>
                    </a:ext>
                  </a:extLst>
                </p:cNvPr>
                <p:cNvPicPr/>
                <p:nvPr/>
              </p:nvPicPr>
              <p:blipFill>
                <a:blip r:embed="rId44"/>
                <a:stretch>
                  <a:fillRect/>
                </a:stretch>
              </p:blipFill>
              <p:spPr>
                <a:xfrm>
                  <a:off x="5391935" y="312840"/>
                  <a:ext cx="1018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8" name="Ink 67">
                  <a:extLst>
                    <a:ext uri="{FF2B5EF4-FFF2-40B4-BE49-F238E27FC236}">
                      <a16:creationId xmlns:a16="http://schemas.microsoft.com/office/drawing/2014/main" id="{BA5F0A6F-B26F-CF43-9591-B23C6CABDFBB}"/>
                    </a:ext>
                  </a:extLst>
                </p14:cNvPr>
                <p14:cNvContentPartPr/>
                <p14:nvPr/>
              </p14:nvContentPartPr>
              <p14:xfrm>
                <a:off x="5513615" y="357480"/>
                <a:ext cx="12240" cy="68400"/>
              </p14:xfrm>
            </p:contentPart>
          </mc:Choice>
          <mc:Fallback xmlns="">
            <p:pic>
              <p:nvPicPr>
                <p:cNvPr id="68" name="Ink 67">
                  <a:extLst>
                    <a:ext uri="{FF2B5EF4-FFF2-40B4-BE49-F238E27FC236}">
                      <a16:creationId xmlns:a16="http://schemas.microsoft.com/office/drawing/2014/main" id="{BA5F0A6F-B26F-CF43-9591-B23C6CABDFBB}"/>
                    </a:ext>
                  </a:extLst>
                </p:cNvPr>
                <p:cNvPicPr/>
                <p:nvPr/>
              </p:nvPicPr>
              <p:blipFill>
                <a:blip r:embed="rId46"/>
                <a:stretch>
                  <a:fillRect/>
                </a:stretch>
              </p:blipFill>
              <p:spPr>
                <a:xfrm>
                  <a:off x="5498135" y="342000"/>
                  <a:ext cx="428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9" name="Ink 68">
                  <a:extLst>
                    <a:ext uri="{FF2B5EF4-FFF2-40B4-BE49-F238E27FC236}">
                      <a16:creationId xmlns:a16="http://schemas.microsoft.com/office/drawing/2014/main" id="{93289A89-C352-0E4F-8DC0-0A3049A8AF27}"/>
                    </a:ext>
                  </a:extLst>
                </p14:cNvPr>
                <p14:cNvContentPartPr/>
                <p14:nvPr/>
              </p14:nvContentPartPr>
              <p14:xfrm>
                <a:off x="5520095" y="313200"/>
                <a:ext cx="26640" cy="32760"/>
              </p14:xfrm>
            </p:contentPart>
          </mc:Choice>
          <mc:Fallback xmlns="">
            <p:pic>
              <p:nvPicPr>
                <p:cNvPr id="69" name="Ink 68">
                  <a:extLst>
                    <a:ext uri="{FF2B5EF4-FFF2-40B4-BE49-F238E27FC236}">
                      <a16:creationId xmlns:a16="http://schemas.microsoft.com/office/drawing/2014/main" id="{93289A89-C352-0E4F-8DC0-0A3049A8AF27}"/>
                    </a:ext>
                  </a:extLst>
                </p:cNvPr>
                <p:cNvPicPr/>
                <p:nvPr/>
              </p:nvPicPr>
              <p:blipFill>
                <a:blip r:embed="rId48"/>
                <a:stretch>
                  <a:fillRect/>
                </a:stretch>
              </p:blipFill>
              <p:spPr>
                <a:xfrm>
                  <a:off x="5504615" y="297720"/>
                  <a:ext cx="572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0" name="Ink 69">
                  <a:extLst>
                    <a:ext uri="{FF2B5EF4-FFF2-40B4-BE49-F238E27FC236}">
                      <a16:creationId xmlns:a16="http://schemas.microsoft.com/office/drawing/2014/main" id="{7960A195-8A57-0C4F-9C38-D536F11CAE6A}"/>
                    </a:ext>
                  </a:extLst>
                </p14:cNvPr>
                <p14:cNvContentPartPr/>
                <p14:nvPr/>
              </p14:nvContentPartPr>
              <p14:xfrm>
                <a:off x="5575895" y="327960"/>
                <a:ext cx="50760" cy="103680"/>
              </p14:xfrm>
            </p:contentPart>
          </mc:Choice>
          <mc:Fallback xmlns="">
            <p:pic>
              <p:nvPicPr>
                <p:cNvPr id="70" name="Ink 69">
                  <a:extLst>
                    <a:ext uri="{FF2B5EF4-FFF2-40B4-BE49-F238E27FC236}">
                      <a16:creationId xmlns:a16="http://schemas.microsoft.com/office/drawing/2014/main" id="{7960A195-8A57-0C4F-9C38-D536F11CAE6A}"/>
                    </a:ext>
                  </a:extLst>
                </p:cNvPr>
                <p:cNvPicPr/>
                <p:nvPr/>
              </p:nvPicPr>
              <p:blipFill>
                <a:blip r:embed="rId50"/>
                <a:stretch>
                  <a:fillRect/>
                </a:stretch>
              </p:blipFill>
              <p:spPr>
                <a:xfrm>
                  <a:off x="5560415" y="312480"/>
                  <a:ext cx="81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1" name="Ink 70">
                  <a:extLst>
                    <a:ext uri="{FF2B5EF4-FFF2-40B4-BE49-F238E27FC236}">
                      <a16:creationId xmlns:a16="http://schemas.microsoft.com/office/drawing/2014/main" id="{C9329452-51BC-3240-B0B9-D987113DDB34}"/>
                    </a:ext>
                  </a:extLst>
                </p14:cNvPr>
                <p14:cNvContentPartPr/>
                <p14:nvPr/>
              </p14:nvContentPartPr>
              <p14:xfrm>
                <a:off x="5649695" y="334080"/>
                <a:ext cx="95040" cy="79920"/>
              </p14:xfrm>
            </p:contentPart>
          </mc:Choice>
          <mc:Fallback xmlns="">
            <p:pic>
              <p:nvPicPr>
                <p:cNvPr id="71" name="Ink 70">
                  <a:extLst>
                    <a:ext uri="{FF2B5EF4-FFF2-40B4-BE49-F238E27FC236}">
                      <a16:creationId xmlns:a16="http://schemas.microsoft.com/office/drawing/2014/main" id="{C9329452-51BC-3240-B0B9-D987113DDB34}"/>
                    </a:ext>
                  </a:extLst>
                </p:cNvPr>
                <p:cNvPicPr/>
                <p:nvPr/>
              </p:nvPicPr>
              <p:blipFill>
                <a:blip r:embed="rId52"/>
                <a:stretch>
                  <a:fillRect/>
                </a:stretch>
              </p:blipFill>
              <p:spPr>
                <a:xfrm>
                  <a:off x="5634156" y="318600"/>
                  <a:ext cx="125756"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2" name="Ink 71">
                  <a:extLst>
                    <a:ext uri="{FF2B5EF4-FFF2-40B4-BE49-F238E27FC236}">
                      <a16:creationId xmlns:a16="http://schemas.microsoft.com/office/drawing/2014/main" id="{E63164C3-9D6F-C241-9A2E-4969FA9287C3}"/>
                    </a:ext>
                  </a:extLst>
                </p14:cNvPr>
                <p14:cNvContentPartPr/>
                <p14:nvPr/>
              </p14:nvContentPartPr>
              <p14:xfrm>
                <a:off x="5768135" y="289800"/>
                <a:ext cx="27000" cy="156600"/>
              </p14:xfrm>
            </p:contentPart>
          </mc:Choice>
          <mc:Fallback xmlns="">
            <p:pic>
              <p:nvPicPr>
                <p:cNvPr id="72" name="Ink 71">
                  <a:extLst>
                    <a:ext uri="{FF2B5EF4-FFF2-40B4-BE49-F238E27FC236}">
                      <a16:creationId xmlns:a16="http://schemas.microsoft.com/office/drawing/2014/main" id="{E63164C3-9D6F-C241-9A2E-4969FA9287C3}"/>
                    </a:ext>
                  </a:extLst>
                </p:cNvPr>
                <p:cNvPicPr/>
                <p:nvPr/>
              </p:nvPicPr>
              <p:blipFill>
                <a:blip r:embed="rId54"/>
                <a:stretch>
                  <a:fillRect/>
                </a:stretch>
              </p:blipFill>
              <p:spPr>
                <a:xfrm>
                  <a:off x="5752655" y="274320"/>
                  <a:ext cx="576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4" name="Ink 73">
                  <a:extLst>
                    <a:ext uri="{FF2B5EF4-FFF2-40B4-BE49-F238E27FC236}">
                      <a16:creationId xmlns:a16="http://schemas.microsoft.com/office/drawing/2014/main" id="{20558AF0-A2E2-C447-98A1-470343E347A6}"/>
                    </a:ext>
                  </a:extLst>
                </p14:cNvPr>
                <p14:cNvContentPartPr/>
                <p14:nvPr/>
              </p14:nvContentPartPr>
              <p14:xfrm>
                <a:off x="5875055" y="319320"/>
                <a:ext cx="171360" cy="94680"/>
              </p14:xfrm>
            </p:contentPart>
          </mc:Choice>
          <mc:Fallback xmlns="">
            <p:pic>
              <p:nvPicPr>
                <p:cNvPr id="74" name="Ink 73">
                  <a:extLst>
                    <a:ext uri="{FF2B5EF4-FFF2-40B4-BE49-F238E27FC236}">
                      <a16:creationId xmlns:a16="http://schemas.microsoft.com/office/drawing/2014/main" id="{20558AF0-A2E2-C447-98A1-470343E347A6}"/>
                    </a:ext>
                  </a:extLst>
                </p:cNvPr>
                <p:cNvPicPr/>
                <p:nvPr/>
              </p:nvPicPr>
              <p:blipFill>
                <a:blip r:embed="rId56"/>
                <a:stretch>
                  <a:fillRect/>
                </a:stretch>
              </p:blipFill>
              <p:spPr>
                <a:xfrm>
                  <a:off x="5859575" y="303840"/>
                  <a:ext cx="2019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5" name="Ink 74">
                  <a:extLst>
                    <a:ext uri="{FF2B5EF4-FFF2-40B4-BE49-F238E27FC236}">
                      <a16:creationId xmlns:a16="http://schemas.microsoft.com/office/drawing/2014/main" id="{8417E461-78B2-8A49-BA7B-FAA7CD7B8E30}"/>
                    </a:ext>
                  </a:extLst>
                </p14:cNvPr>
                <p14:cNvContentPartPr/>
                <p14:nvPr/>
              </p14:nvContentPartPr>
              <p14:xfrm>
                <a:off x="6057575" y="283680"/>
                <a:ext cx="302040" cy="109800"/>
              </p14:xfrm>
            </p:contentPart>
          </mc:Choice>
          <mc:Fallback xmlns="">
            <p:pic>
              <p:nvPicPr>
                <p:cNvPr id="75" name="Ink 74">
                  <a:extLst>
                    <a:ext uri="{FF2B5EF4-FFF2-40B4-BE49-F238E27FC236}">
                      <a16:creationId xmlns:a16="http://schemas.microsoft.com/office/drawing/2014/main" id="{8417E461-78B2-8A49-BA7B-FAA7CD7B8E30}"/>
                    </a:ext>
                  </a:extLst>
                </p:cNvPr>
                <p:cNvPicPr/>
                <p:nvPr/>
              </p:nvPicPr>
              <p:blipFill>
                <a:blip r:embed="rId58"/>
                <a:stretch>
                  <a:fillRect/>
                </a:stretch>
              </p:blipFill>
              <p:spPr>
                <a:xfrm>
                  <a:off x="6042095" y="268200"/>
                  <a:ext cx="3326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7" name="Ink 76">
                  <a:extLst>
                    <a:ext uri="{FF2B5EF4-FFF2-40B4-BE49-F238E27FC236}">
                      <a16:creationId xmlns:a16="http://schemas.microsoft.com/office/drawing/2014/main" id="{82AC7237-6BBD-B144-9A95-7F570B43EC54}"/>
                    </a:ext>
                  </a:extLst>
                </p14:cNvPr>
                <p14:cNvContentPartPr/>
                <p14:nvPr/>
              </p14:nvContentPartPr>
              <p14:xfrm>
                <a:off x="5664455" y="499320"/>
                <a:ext cx="68040" cy="95040"/>
              </p14:xfrm>
            </p:contentPart>
          </mc:Choice>
          <mc:Fallback xmlns="">
            <p:pic>
              <p:nvPicPr>
                <p:cNvPr id="77" name="Ink 76">
                  <a:extLst>
                    <a:ext uri="{FF2B5EF4-FFF2-40B4-BE49-F238E27FC236}">
                      <a16:creationId xmlns:a16="http://schemas.microsoft.com/office/drawing/2014/main" id="{82AC7237-6BBD-B144-9A95-7F570B43EC54}"/>
                    </a:ext>
                  </a:extLst>
                </p:cNvPr>
                <p:cNvPicPr/>
                <p:nvPr/>
              </p:nvPicPr>
              <p:blipFill>
                <a:blip r:embed="rId60"/>
                <a:stretch>
                  <a:fillRect/>
                </a:stretch>
              </p:blipFill>
              <p:spPr>
                <a:xfrm>
                  <a:off x="5648975" y="483840"/>
                  <a:ext cx="9864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8" name="Ink 77">
                  <a:extLst>
                    <a:ext uri="{FF2B5EF4-FFF2-40B4-BE49-F238E27FC236}">
                      <a16:creationId xmlns:a16="http://schemas.microsoft.com/office/drawing/2014/main" id="{86A5353C-1C39-FF40-B95E-34D55AD34F08}"/>
                    </a:ext>
                  </a:extLst>
                </p14:cNvPr>
                <p14:cNvContentPartPr/>
                <p14:nvPr/>
              </p14:nvContentPartPr>
              <p14:xfrm>
                <a:off x="5762015" y="511200"/>
                <a:ext cx="74160" cy="172800"/>
              </p14:xfrm>
            </p:contentPart>
          </mc:Choice>
          <mc:Fallback xmlns="">
            <p:pic>
              <p:nvPicPr>
                <p:cNvPr id="78" name="Ink 77">
                  <a:extLst>
                    <a:ext uri="{FF2B5EF4-FFF2-40B4-BE49-F238E27FC236}">
                      <a16:creationId xmlns:a16="http://schemas.microsoft.com/office/drawing/2014/main" id="{86A5353C-1C39-FF40-B95E-34D55AD34F08}"/>
                    </a:ext>
                  </a:extLst>
                </p:cNvPr>
                <p:cNvPicPr/>
                <p:nvPr/>
              </p:nvPicPr>
              <p:blipFill>
                <a:blip r:embed="rId62"/>
                <a:stretch>
                  <a:fillRect/>
                </a:stretch>
              </p:blipFill>
              <p:spPr>
                <a:xfrm>
                  <a:off x="5746535" y="495720"/>
                  <a:ext cx="10476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79" name="Ink 78">
                  <a:extLst>
                    <a:ext uri="{FF2B5EF4-FFF2-40B4-BE49-F238E27FC236}">
                      <a16:creationId xmlns:a16="http://schemas.microsoft.com/office/drawing/2014/main" id="{E5F0BED5-BE07-894B-B1B8-AA769DA058E9}"/>
                    </a:ext>
                  </a:extLst>
                </p14:cNvPr>
                <p14:cNvContentPartPr/>
                <p14:nvPr/>
              </p14:nvContentPartPr>
              <p14:xfrm>
                <a:off x="5871455" y="484560"/>
                <a:ext cx="115560" cy="109800"/>
              </p14:xfrm>
            </p:contentPart>
          </mc:Choice>
          <mc:Fallback xmlns="">
            <p:pic>
              <p:nvPicPr>
                <p:cNvPr id="79" name="Ink 78">
                  <a:extLst>
                    <a:ext uri="{FF2B5EF4-FFF2-40B4-BE49-F238E27FC236}">
                      <a16:creationId xmlns:a16="http://schemas.microsoft.com/office/drawing/2014/main" id="{E5F0BED5-BE07-894B-B1B8-AA769DA058E9}"/>
                    </a:ext>
                  </a:extLst>
                </p:cNvPr>
                <p:cNvPicPr/>
                <p:nvPr/>
              </p:nvPicPr>
              <p:blipFill>
                <a:blip r:embed="rId64"/>
                <a:stretch>
                  <a:fillRect/>
                </a:stretch>
              </p:blipFill>
              <p:spPr>
                <a:xfrm>
                  <a:off x="5856023" y="469080"/>
                  <a:ext cx="146065"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0" name="Ink 79">
                  <a:extLst>
                    <a:ext uri="{FF2B5EF4-FFF2-40B4-BE49-F238E27FC236}">
                      <a16:creationId xmlns:a16="http://schemas.microsoft.com/office/drawing/2014/main" id="{CBF107E0-DFF4-4A4C-AE8A-1DEF5D7E7438}"/>
                    </a:ext>
                  </a:extLst>
                </p14:cNvPr>
                <p14:cNvContentPartPr/>
                <p14:nvPr/>
              </p14:nvContentPartPr>
              <p14:xfrm>
                <a:off x="6016175" y="461160"/>
                <a:ext cx="201240" cy="106920"/>
              </p14:xfrm>
            </p:contentPart>
          </mc:Choice>
          <mc:Fallback xmlns="">
            <p:pic>
              <p:nvPicPr>
                <p:cNvPr id="80" name="Ink 79">
                  <a:extLst>
                    <a:ext uri="{FF2B5EF4-FFF2-40B4-BE49-F238E27FC236}">
                      <a16:creationId xmlns:a16="http://schemas.microsoft.com/office/drawing/2014/main" id="{CBF107E0-DFF4-4A4C-AE8A-1DEF5D7E7438}"/>
                    </a:ext>
                  </a:extLst>
                </p:cNvPr>
                <p:cNvPicPr/>
                <p:nvPr/>
              </p:nvPicPr>
              <p:blipFill>
                <a:blip r:embed="rId66"/>
                <a:stretch>
                  <a:fillRect/>
                </a:stretch>
              </p:blipFill>
              <p:spPr>
                <a:xfrm>
                  <a:off x="6000695" y="445680"/>
                  <a:ext cx="231840" cy="137520"/>
                </a:xfrm>
                <a:prstGeom prst="rect">
                  <a:avLst/>
                </a:prstGeom>
              </p:spPr>
            </p:pic>
          </mc:Fallback>
        </mc:AlternateContent>
      </p:grpSp>
      <p:grpSp>
        <p:nvGrpSpPr>
          <p:cNvPr id="97" name="Group 96">
            <a:extLst>
              <a:ext uri="{FF2B5EF4-FFF2-40B4-BE49-F238E27FC236}">
                <a16:creationId xmlns:a16="http://schemas.microsoft.com/office/drawing/2014/main" id="{3C898449-2F68-964A-AF86-A5AD26720CE4}"/>
              </a:ext>
            </a:extLst>
          </p:cNvPr>
          <p:cNvGrpSpPr/>
          <p:nvPr/>
        </p:nvGrpSpPr>
        <p:grpSpPr>
          <a:xfrm>
            <a:off x="7360496" y="73080"/>
            <a:ext cx="1180440" cy="365760"/>
            <a:chOff x="7360496" y="73080"/>
            <a:chExt cx="1180440" cy="365760"/>
          </a:xfrm>
        </p:grpSpPr>
        <mc:AlternateContent xmlns:mc="http://schemas.openxmlformats.org/markup-compatibility/2006" xmlns:p14="http://schemas.microsoft.com/office/powerpoint/2010/main">
          <mc:Choice Requires="p14">
            <p:contentPart p14:bwMode="auto" r:id="rId67">
              <p14:nvContentPartPr>
                <p14:cNvPr id="82" name="Ink 81">
                  <a:extLst>
                    <a:ext uri="{FF2B5EF4-FFF2-40B4-BE49-F238E27FC236}">
                      <a16:creationId xmlns:a16="http://schemas.microsoft.com/office/drawing/2014/main" id="{67FDA977-1405-7246-80E3-9F560EF8FF9C}"/>
                    </a:ext>
                  </a:extLst>
                </p14:cNvPr>
                <p14:cNvContentPartPr/>
                <p14:nvPr/>
              </p14:nvContentPartPr>
              <p14:xfrm>
                <a:off x="7360496" y="119160"/>
                <a:ext cx="90720" cy="223920"/>
              </p14:xfrm>
            </p:contentPart>
          </mc:Choice>
          <mc:Fallback xmlns="">
            <p:pic>
              <p:nvPicPr>
                <p:cNvPr id="82" name="Ink 81">
                  <a:extLst>
                    <a:ext uri="{FF2B5EF4-FFF2-40B4-BE49-F238E27FC236}">
                      <a16:creationId xmlns:a16="http://schemas.microsoft.com/office/drawing/2014/main" id="{67FDA977-1405-7246-80E3-9F560EF8FF9C}"/>
                    </a:ext>
                  </a:extLst>
                </p:cNvPr>
                <p:cNvPicPr/>
                <p:nvPr/>
              </p:nvPicPr>
              <p:blipFill>
                <a:blip r:embed="rId68"/>
                <a:stretch>
                  <a:fillRect/>
                </a:stretch>
              </p:blipFill>
              <p:spPr>
                <a:xfrm>
                  <a:off x="7345016" y="103680"/>
                  <a:ext cx="1213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3" name="Ink 82">
                  <a:extLst>
                    <a:ext uri="{FF2B5EF4-FFF2-40B4-BE49-F238E27FC236}">
                      <a16:creationId xmlns:a16="http://schemas.microsoft.com/office/drawing/2014/main" id="{6C0697CF-7A02-6E45-9770-4304B7D40C6F}"/>
                    </a:ext>
                  </a:extLst>
                </p14:cNvPr>
                <p14:cNvContentPartPr/>
                <p14:nvPr/>
              </p14:nvContentPartPr>
              <p14:xfrm>
                <a:off x="7488656" y="78480"/>
                <a:ext cx="169200" cy="210240"/>
              </p14:xfrm>
            </p:contentPart>
          </mc:Choice>
          <mc:Fallback xmlns="">
            <p:pic>
              <p:nvPicPr>
                <p:cNvPr id="83" name="Ink 82">
                  <a:extLst>
                    <a:ext uri="{FF2B5EF4-FFF2-40B4-BE49-F238E27FC236}">
                      <a16:creationId xmlns:a16="http://schemas.microsoft.com/office/drawing/2014/main" id="{6C0697CF-7A02-6E45-9770-4304B7D40C6F}"/>
                    </a:ext>
                  </a:extLst>
                </p:cNvPr>
                <p:cNvPicPr/>
                <p:nvPr/>
              </p:nvPicPr>
              <p:blipFill>
                <a:blip r:embed="rId70"/>
                <a:stretch>
                  <a:fillRect/>
                </a:stretch>
              </p:blipFill>
              <p:spPr>
                <a:xfrm>
                  <a:off x="7473209" y="62973"/>
                  <a:ext cx="199735" cy="240892"/>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4" name="Ink 83">
                  <a:extLst>
                    <a:ext uri="{FF2B5EF4-FFF2-40B4-BE49-F238E27FC236}">
                      <a16:creationId xmlns:a16="http://schemas.microsoft.com/office/drawing/2014/main" id="{0152D141-87B5-FC49-9BB1-1CCEF31895A7}"/>
                    </a:ext>
                  </a:extLst>
                </p14:cNvPr>
                <p14:cNvContentPartPr/>
                <p14:nvPr/>
              </p14:nvContentPartPr>
              <p14:xfrm>
                <a:off x="7683776" y="123480"/>
                <a:ext cx="41040" cy="89280"/>
              </p14:xfrm>
            </p:contentPart>
          </mc:Choice>
          <mc:Fallback xmlns="">
            <p:pic>
              <p:nvPicPr>
                <p:cNvPr id="84" name="Ink 83">
                  <a:extLst>
                    <a:ext uri="{FF2B5EF4-FFF2-40B4-BE49-F238E27FC236}">
                      <a16:creationId xmlns:a16="http://schemas.microsoft.com/office/drawing/2014/main" id="{0152D141-87B5-FC49-9BB1-1CCEF31895A7}"/>
                    </a:ext>
                  </a:extLst>
                </p:cNvPr>
                <p:cNvPicPr/>
                <p:nvPr/>
              </p:nvPicPr>
              <p:blipFill>
                <a:blip r:embed="rId72"/>
                <a:stretch>
                  <a:fillRect/>
                </a:stretch>
              </p:blipFill>
              <p:spPr>
                <a:xfrm>
                  <a:off x="7668296" y="108000"/>
                  <a:ext cx="716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85" name="Ink 84">
                  <a:extLst>
                    <a:ext uri="{FF2B5EF4-FFF2-40B4-BE49-F238E27FC236}">
                      <a16:creationId xmlns:a16="http://schemas.microsoft.com/office/drawing/2014/main" id="{BBA67632-5D35-E24F-84C1-A1752CA6ED42}"/>
                    </a:ext>
                  </a:extLst>
                </p14:cNvPr>
                <p14:cNvContentPartPr/>
                <p14:nvPr/>
              </p14:nvContentPartPr>
              <p14:xfrm>
                <a:off x="7765496" y="148320"/>
                <a:ext cx="18000" cy="43920"/>
              </p14:xfrm>
            </p:contentPart>
          </mc:Choice>
          <mc:Fallback xmlns="">
            <p:pic>
              <p:nvPicPr>
                <p:cNvPr id="85" name="Ink 84">
                  <a:extLst>
                    <a:ext uri="{FF2B5EF4-FFF2-40B4-BE49-F238E27FC236}">
                      <a16:creationId xmlns:a16="http://schemas.microsoft.com/office/drawing/2014/main" id="{BBA67632-5D35-E24F-84C1-A1752CA6ED42}"/>
                    </a:ext>
                  </a:extLst>
                </p:cNvPr>
                <p:cNvPicPr/>
                <p:nvPr/>
              </p:nvPicPr>
              <p:blipFill>
                <a:blip r:embed="rId74"/>
                <a:stretch>
                  <a:fillRect/>
                </a:stretch>
              </p:blipFill>
              <p:spPr>
                <a:xfrm>
                  <a:off x="7750016" y="132840"/>
                  <a:ext cx="4860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86" name="Ink 85">
                  <a:extLst>
                    <a:ext uri="{FF2B5EF4-FFF2-40B4-BE49-F238E27FC236}">
                      <a16:creationId xmlns:a16="http://schemas.microsoft.com/office/drawing/2014/main" id="{8D7C80F5-ADB8-4A45-A77C-F4715AC03CD7}"/>
                    </a:ext>
                  </a:extLst>
                </p14:cNvPr>
                <p14:cNvContentPartPr/>
                <p14:nvPr/>
              </p14:nvContentPartPr>
              <p14:xfrm>
                <a:off x="7774496" y="118080"/>
                <a:ext cx="11520" cy="19080"/>
              </p14:xfrm>
            </p:contentPart>
          </mc:Choice>
          <mc:Fallback xmlns="">
            <p:pic>
              <p:nvPicPr>
                <p:cNvPr id="86" name="Ink 85">
                  <a:extLst>
                    <a:ext uri="{FF2B5EF4-FFF2-40B4-BE49-F238E27FC236}">
                      <a16:creationId xmlns:a16="http://schemas.microsoft.com/office/drawing/2014/main" id="{8D7C80F5-ADB8-4A45-A77C-F4715AC03CD7}"/>
                    </a:ext>
                  </a:extLst>
                </p:cNvPr>
                <p:cNvPicPr/>
                <p:nvPr/>
              </p:nvPicPr>
              <p:blipFill>
                <a:blip r:embed="rId76"/>
                <a:stretch>
                  <a:fillRect/>
                </a:stretch>
              </p:blipFill>
              <p:spPr>
                <a:xfrm>
                  <a:off x="7759016" y="102600"/>
                  <a:ext cx="421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87" name="Ink 86">
                  <a:extLst>
                    <a:ext uri="{FF2B5EF4-FFF2-40B4-BE49-F238E27FC236}">
                      <a16:creationId xmlns:a16="http://schemas.microsoft.com/office/drawing/2014/main" id="{8AA8F449-A8D1-CD45-B175-DBA364CC9ECE}"/>
                    </a:ext>
                  </a:extLst>
                </p14:cNvPr>
                <p14:cNvContentPartPr/>
                <p14:nvPr/>
              </p14:nvContentPartPr>
              <p14:xfrm>
                <a:off x="7820936" y="131400"/>
                <a:ext cx="55800" cy="61200"/>
              </p14:xfrm>
            </p:contentPart>
          </mc:Choice>
          <mc:Fallback xmlns="">
            <p:pic>
              <p:nvPicPr>
                <p:cNvPr id="87" name="Ink 86">
                  <a:extLst>
                    <a:ext uri="{FF2B5EF4-FFF2-40B4-BE49-F238E27FC236}">
                      <a16:creationId xmlns:a16="http://schemas.microsoft.com/office/drawing/2014/main" id="{8AA8F449-A8D1-CD45-B175-DBA364CC9ECE}"/>
                    </a:ext>
                  </a:extLst>
                </p:cNvPr>
                <p:cNvPicPr/>
                <p:nvPr/>
              </p:nvPicPr>
              <p:blipFill>
                <a:blip r:embed="rId78"/>
                <a:stretch>
                  <a:fillRect/>
                </a:stretch>
              </p:blipFill>
              <p:spPr>
                <a:xfrm>
                  <a:off x="7805456" y="115920"/>
                  <a:ext cx="8640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88" name="Ink 87">
                  <a:extLst>
                    <a:ext uri="{FF2B5EF4-FFF2-40B4-BE49-F238E27FC236}">
                      <a16:creationId xmlns:a16="http://schemas.microsoft.com/office/drawing/2014/main" id="{57E7E49C-DC96-AD4E-9C21-651168641FF1}"/>
                    </a:ext>
                  </a:extLst>
                </p14:cNvPr>
                <p14:cNvContentPartPr/>
                <p14:nvPr/>
              </p14:nvContentPartPr>
              <p14:xfrm>
                <a:off x="7899416" y="125280"/>
                <a:ext cx="96480" cy="73080"/>
              </p14:xfrm>
            </p:contentPart>
          </mc:Choice>
          <mc:Fallback xmlns="">
            <p:pic>
              <p:nvPicPr>
                <p:cNvPr id="88" name="Ink 87">
                  <a:extLst>
                    <a:ext uri="{FF2B5EF4-FFF2-40B4-BE49-F238E27FC236}">
                      <a16:creationId xmlns:a16="http://schemas.microsoft.com/office/drawing/2014/main" id="{57E7E49C-DC96-AD4E-9C21-651168641FF1}"/>
                    </a:ext>
                  </a:extLst>
                </p:cNvPr>
                <p:cNvPicPr/>
                <p:nvPr/>
              </p:nvPicPr>
              <p:blipFill>
                <a:blip r:embed="rId80"/>
                <a:stretch>
                  <a:fillRect/>
                </a:stretch>
              </p:blipFill>
              <p:spPr>
                <a:xfrm>
                  <a:off x="7883936" y="109800"/>
                  <a:ext cx="1270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9" name="Ink 88">
                  <a:extLst>
                    <a:ext uri="{FF2B5EF4-FFF2-40B4-BE49-F238E27FC236}">
                      <a16:creationId xmlns:a16="http://schemas.microsoft.com/office/drawing/2014/main" id="{E5A2DE75-9BA9-F346-8341-DC9D89EFA567}"/>
                    </a:ext>
                  </a:extLst>
                </p14:cNvPr>
                <p14:cNvContentPartPr/>
                <p14:nvPr/>
              </p14:nvContentPartPr>
              <p14:xfrm>
                <a:off x="8027576" y="73080"/>
                <a:ext cx="20880" cy="151560"/>
              </p14:xfrm>
            </p:contentPart>
          </mc:Choice>
          <mc:Fallback xmlns="">
            <p:pic>
              <p:nvPicPr>
                <p:cNvPr id="89" name="Ink 88">
                  <a:extLst>
                    <a:ext uri="{FF2B5EF4-FFF2-40B4-BE49-F238E27FC236}">
                      <a16:creationId xmlns:a16="http://schemas.microsoft.com/office/drawing/2014/main" id="{E5A2DE75-9BA9-F346-8341-DC9D89EFA567}"/>
                    </a:ext>
                  </a:extLst>
                </p:cNvPr>
                <p:cNvPicPr/>
                <p:nvPr/>
              </p:nvPicPr>
              <p:blipFill>
                <a:blip r:embed="rId82"/>
                <a:stretch>
                  <a:fillRect/>
                </a:stretch>
              </p:blipFill>
              <p:spPr>
                <a:xfrm>
                  <a:off x="8012096" y="57600"/>
                  <a:ext cx="5148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91" name="Ink 90">
                  <a:extLst>
                    <a:ext uri="{FF2B5EF4-FFF2-40B4-BE49-F238E27FC236}">
                      <a16:creationId xmlns:a16="http://schemas.microsoft.com/office/drawing/2014/main" id="{9F62DF24-69B3-DA41-B7AB-B167C893D652}"/>
                    </a:ext>
                  </a:extLst>
                </p14:cNvPr>
                <p14:cNvContentPartPr/>
                <p14:nvPr/>
              </p14:nvContentPartPr>
              <p14:xfrm>
                <a:off x="8147096" y="107640"/>
                <a:ext cx="393840" cy="96120"/>
              </p14:xfrm>
            </p:contentPart>
          </mc:Choice>
          <mc:Fallback xmlns="">
            <p:pic>
              <p:nvPicPr>
                <p:cNvPr id="91" name="Ink 90">
                  <a:extLst>
                    <a:ext uri="{FF2B5EF4-FFF2-40B4-BE49-F238E27FC236}">
                      <a16:creationId xmlns:a16="http://schemas.microsoft.com/office/drawing/2014/main" id="{9F62DF24-69B3-DA41-B7AB-B167C893D652}"/>
                    </a:ext>
                  </a:extLst>
                </p:cNvPr>
                <p:cNvPicPr/>
                <p:nvPr/>
              </p:nvPicPr>
              <p:blipFill>
                <a:blip r:embed="rId84"/>
                <a:stretch>
                  <a:fillRect/>
                </a:stretch>
              </p:blipFill>
              <p:spPr>
                <a:xfrm>
                  <a:off x="8131602" y="92218"/>
                  <a:ext cx="424468" cy="126606"/>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3" name="Ink 92">
                  <a:extLst>
                    <a:ext uri="{FF2B5EF4-FFF2-40B4-BE49-F238E27FC236}">
                      <a16:creationId xmlns:a16="http://schemas.microsoft.com/office/drawing/2014/main" id="{C88A265F-F33E-6A46-877F-8FA3BC26D876}"/>
                    </a:ext>
                  </a:extLst>
                </p14:cNvPr>
                <p14:cNvContentPartPr/>
                <p14:nvPr/>
              </p14:nvContentPartPr>
              <p14:xfrm>
                <a:off x="7774496" y="279720"/>
                <a:ext cx="69480" cy="113400"/>
              </p14:xfrm>
            </p:contentPart>
          </mc:Choice>
          <mc:Fallback xmlns="">
            <p:pic>
              <p:nvPicPr>
                <p:cNvPr id="93" name="Ink 92">
                  <a:extLst>
                    <a:ext uri="{FF2B5EF4-FFF2-40B4-BE49-F238E27FC236}">
                      <a16:creationId xmlns:a16="http://schemas.microsoft.com/office/drawing/2014/main" id="{C88A265F-F33E-6A46-877F-8FA3BC26D876}"/>
                    </a:ext>
                  </a:extLst>
                </p:cNvPr>
                <p:cNvPicPr/>
                <p:nvPr/>
              </p:nvPicPr>
              <p:blipFill>
                <a:blip r:embed="rId86"/>
                <a:stretch>
                  <a:fillRect/>
                </a:stretch>
              </p:blipFill>
              <p:spPr>
                <a:xfrm>
                  <a:off x="7758935" y="264240"/>
                  <a:ext cx="100239"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4" name="Ink 93">
                  <a:extLst>
                    <a:ext uri="{FF2B5EF4-FFF2-40B4-BE49-F238E27FC236}">
                      <a16:creationId xmlns:a16="http://schemas.microsoft.com/office/drawing/2014/main" id="{683BEA74-25E7-6147-BDC2-238E5222F33F}"/>
                    </a:ext>
                  </a:extLst>
                </p14:cNvPr>
                <p14:cNvContentPartPr/>
                <p14:nvPr/>
              </p14:nvContentPartPr>
              <p14:xfrm>
                <a:off x="7870616" y="297360"/>
                <a:ext cx="66960" cy="141480"/>
              </p14:xfrm>
            </p:contentPart>
          </mc:Choice>
          <mc:Fallback xmlns="">
            <p:pic>
              <p:nvPicPr>
                <p:cNvPr id="94" name="Ink 93">
                  <a:extLst>
                    <a:ext uri="{FF2B5EF4-FFF2-40B4-BE49-F238E27FC236}">
                      <a16:creationId xmlns:a16="http://schemas.microsoft.com/office/drawing/2014/main" id="{683BEA74-25E7-6147-BDC2-238E5222F33F}"/>
                    </a:ext>
                  </a:extLst>
                </p:cNvPr>
                <p:cNvPicPr/>
                <p:nvPr/>
              </p:nvPicPr>
              <p:blipFill>
                <a:blip r:embed="rId88"/>
                <a:stretch>
                  <a:fillRect/>
                </a:stretch>
              </p:blipFill>
              <p:spPr>
                <a:xfrm>
                  <a:off x="7855136" y="281880"/>
                  <a:ext cx="9756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5" name="Ink 94">
                  <a:extLst>
                    <a:ext uri="{FF2B5EF4-FFF2-40B4-BE49-F238E27FC236}">
                      <a16:creationId xmlns:a16="http://schemas.microsoft.com/office/drawing/2014/main" id="{EAAB51E8-5F56-FF46-A792-A6AC279509ED}"/>
                    </a:ext>
                  </a:extLst>
                </p14:cNvPr>
                <p14:cNvContentPartPr/>
                <p14:nvPr/>
              </p14:nvContentPartPr>
              <p14:xfrm>
                <a:off x="7963496" y="302760"/>
                <a:ext cx="90720" cy="73080"/>
              </p14:xfrm>
            </p:contentPart>
          </mc:Choice>
          <mc:Fallback xmlns="">
            <p:pic>
              <p:nvPicPr>
                <p:cNvPr id="95" name="Ink 94">
                  <a:extLst>
                    <a:ext uri="{FF2B5EF4-FFF2-40B4-BE49-F238E27FC236}">
                      <a16:creationId xmlns:a16="http://schemas.microsoft.com/office/drawing/2014/main" id="{EAAB51E8-5F56-FF46-A792-A6AC279509ED}"/>
                    </a:ext>
                  </a:extLst>
                </p:cNvPr>
                <p:cNvPicPr/>
                <p:nvPr/>
              </p:nvPicPr>
              <p:blipFill>
                <a:blip r:embed="rId90"/>
                <a:stretch>
                  <a:fillRect/>
                </a:stretch>
              </p:blipFill>
              <p:spPr>
                <a:xfrm>
                  <a:off x="7948016" y="287280"/>
                  <a:ext cx="1213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96" name="Ink 95">
                  <a:extLst>
                    <a:ext uri="{FF2B5EF4-FFF2-40B4-BE49-F238E27FC236}">
                      <a16:creationId xmlns:a16="http://schemas.microsoft.com/office/drawing/2014/main" id="{5D9134E3-499B-AA47-A869-0F68811B2A6C}"/>
                    </a:ext>
                  </a:extLst>
                </p14:cNvPr>
                <p14:cNvContentPartPr/>
                <p14:nvPr/>
              </p14:nvContentPartPr>
              <p14:xfrm>
                <a:off x="8106416" y="259200"/>
                <a:ext cx="181080" cy="102240"/>
              </p14:xfrm>
            </p:contentPart>
          </mc:Choice>
          <mc:Fallback xmlns="">
            <p:pic>
              <p:nvPicPr>
                <p:cNvPr id="96" name="Ink 95">
                  <a:extLst>
                    <a:ext uri="{FF2B5EF4-FFF2-40B4-BE49-F238E27FC236}">
                      <a16:creationId xmlns:a16="http://schemas.microsoft.com/office/drawing/2014/main" id="{5D9134E3-499B-AA47-A869-0F68811B2A6C}"/>
                    </a:ext>
                  </a:extLst>
                </p:cNvPr>
                <p:cNvPicPr/>
                <p:nvPr/>
              </p:nvPicPr>
              <p:blipFill>
                <a:blip r:embed="rId92"/>
                <a:stretch>
                  <a:fillRect/>
                </a:stretch>
              </p:blipFill>
              <p:spPr>
                <a:xfrm>
                  <a:off x="8090936" y="243774"/>
                  <a:ext cx="211680" cy="132733"/>
                </a:xfrm>
                <a:prstGeom prst="rect">
                  <a:avLst/>
                </a:prstGeom>
              </p:spPr>
            </p:pic>
          </mc:Fallback>
        </mc:AlternateContent>
      </p:grpSp>
      <p:grpSp>
        <p:nvGrpSpPr>
          <p:cNvPr id="114" name="Group 113">
            <a:extLst>
              <a:ext uri="{FF2B5EF4-FFF2-40B4-BE49-F238E27FC236}">
                <a16:creationId xmlns:a16="http://schemas.microsoft.com/office/drawing/2014/main" id="{91A57470-07EA-D74B-882A-B80FE3731749}"/>
              </a:ext>
            </a:extLst>
          </p:cNvPr>
          <p:cNvGrpSpPr/>
          <p:nvPr/>
        </p:nvGrpSpPr>
        <p:grpSpPr>
          <a:xfrm>
            <a:off x="8838850" y="1109320"/>
            <a:ext cx="140400" cy="654480"/>
            <a:chOff x="8838850" y="1109320"/>
            <a:chExt cx="140400" cy="654480"/>
          </a:xfrm>
        </p:grpSpPr>
        <mc:AlternateContent xmlns:mc="http://schemas.openxmlformats.org/markup-compatibility/2006" xmlns:p14="http://schemas.microsoft.com/office/powerpoint/2010/main">
          <mc:Choice Requires="p14">
            <p:contentPart p14:bwMode="auto" r:id="rId93">
              <p14:nvContentPartPr>
                <p14:cNvPr id="107" name="Ink 106">
                  <a:extLst>
                    <a:ext uri="{FF2B5EF4-FFF2-40B4-BE49-F238E27FC236}">
                      <a16:creationId xmlns:a16="http://schemas.microsoft.com/office/drawing/2014/main" id="{22D7E792-2A2B-B44F-AFA3-BCF381F53E17}"/>
                    </a:ext>
                  </a:extLst>
                </p14:cNvPr>
                <p14:cNvContentPartPr/>
                <p14:nvPr/>
              </p14:nvContentPartPr>
              <p14:xfrm>
                <a:off x="8864770" y="1715920"/>
                <a:ext cx="114480" cy="30600"/>
              </p14:xfrm>
            </p:contentPart>
          </mc:Choice>
          <mc:Fallback xmlns="">
            <p:pic>
              <p:nvPicPr>
                <p:cNvPr id="107" name="Ink 106">
                  <a:extLst>
                    <a:ext uri="{FF2B5EF4-FFF2-40B4-BE49-F238E27FC236}">
                      <a16:creationId xmlns:a16="http://schemas.microsoft.com/office/drawing/2014/main" id="{22D7E792-2A2B-B44F-AFA3-BCF381F53E17}"/>
                    </a:ext>
                  </a:extLst>
                </p:cNvPr>
                <p:cNvPicPr/>
                <p:nvPr/>
              </p:nvPicPr>
              <p:blipFill>
                <a:blip r:embed="rId94"/>
                <a:stretch>
                  <a:fillRect/>
                </a:stretch>
              </p:blipFill>
              <p:spPr>
                <a:xfrm>
                  <a:off x="8849290" y="1700440"/>
                  <a:ext cx="14508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8" name="Ink 107">
                  <a:extLst>
                    <a:ext uri="{FF2B5EF4-FFF2-40B4-BE49-F238E27FC236}">
                      <a16:creationId xmlns:a16="http://schemas.microsoft.com/office/drawing/2014/main" id="{46F57AE0-FE12-6748-AF0D-FF7CEFDCB07C}"/>
                    </a:ext>
                  </a:extLst>
                </p14:cNvPr>
                <p14:cNvContentPartPr/>
                <p14:nvPr/>
              </p14:nvContentPartPr>
              <p14:xfrm>
                <a:off x="8920210" y="1701520"/>
                <a:ext cx="4680" cy="62280"/>
              </p14:xfrm>
            </p:contentPart>
          </mc:Choice>
          <mc:Fallback xmlns="">
            <p:pic>
              <p:nvPicPr>
                <p:cNvPr id="108" name="Ink 107">
                  <a:extLst>
                    <a:ext uri="{FF2B5EF4-FFF2-40B4-BE49-F238E27FC236}">
                      <a16:creationId xmlns:a16="http://schemas.microsoft.com/office/drawing/2014/main" id="{46F57AE0-FE12-6748-AF0D-FF7CEFDCB07C}"/>
                    </a:ext>
                  </a:extLst>
                </p:cNvPr>
                <p:cNvPicPr/>
                <p:nvPr/>
              </p:nvPicPr>
              <p:blipFill>
                <a:blip r:embed="rId96"/>
                <a:stretch>
                  <a:fillRect/>
                </a:stretch>
              </p:blipFill>
              <p:spPr>
                <a:xfrm>
                  <a:off x="8904730" y="1686040"/>
                  <a:ext cx="3528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9" name="Ink 108">
                  <a:extLst>
                    <a:ext uri="{FF2B5EF4-FFF2-40B4-BE49-F238E27FC236}">
                      <a16:creationId xmlns:a16="http://schemas.microsoft.com/office/drawing/2014/main" id="{ABCDD193-2244-4D46-8D74-00FF98A931C0}"/>
                    </a:ext>
                  </a:extLst>
                </p14:cNvPr>
                <p14:cNvContentPartPr/>
                <p14:nvPr/>
              </p14:nvContentPartPr>
              <p14:xfrm>
                <a:off x="8888170" y="1623760"/>
                <a:ext cx="67320" cy="35280"/>
              </p14:xfrm>
            </p:contentPart>
          </mc:Choice>
          <mc:Fallback xmlns="">
            <p:pic>
              <p:nvPicPr>
                <p:cNvPr id="109" name="Ink 108">
                  <a:extLst>
                    <a:ext uri="{FF2B5EF4-FFF2-40B4-BE49-F238E27FC236}">
                      <a16:creationId xmlns:a16="http://schemas.microsoft.com/office/drawing/2014/main" id="{ABCDD193-2244-4D46-8D74-00FF98A931C0}"/>
                    </a:ext>
                  </a:extLst>
                </p:cNvPr>
                <p:cNvPicPr/>
                <p:nvPr/>
              </p:nvPicPr>
              <p:blipFill>
                <a:blip r:embed="rId98"/>
                <a:stretch>
                  <a:fillRect/>
                </a:stretch>
              </p:blipFill>
              <p:spPr>
                <a:xfrm>
                  <a:off x="8872607" y="1608280"/>
                  <a:ext cx="98085"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10" name="Ink 109">
                  <a:extLst>
                    <a:ext uri="{FF2B5EF4-FFF2-40B4-BE49-F238E27FC236}">
                      <a16:creationId xmlns:a16="http://schemas.microsoft.com/office/drawing/2014/main" id="{69A61A23-103F-AB47-AC88-E2BEB924C618}"/>
                    </a:ext>
                  </a:extLst>
                </p14:cNvPr>
                <p14:cNvContentPartPr/>
                <p14:nvPr/>
              </p14:nvContentPartPr>
              <p14:xfrm>
                <a:off x="8882770" y="1509640"/>
                <a:ext cx="59760" cy="70200"/>
              </p14:xfrm>
            </p:contentPart>
          </mc:Choice>
          <mc:Fallback xmlns="">
            <p:pic>
              <p:nvPicPr>
                <p:cNvPr id="110" name="Ink 109">
                  <a:extLst>
                    <a:ext uri="{FF2B5EF4-FFF2-40B4-BE49-F238E27FC236}">
                      <a16:creationId xmlns:a16="http://schemas.microsoft.com/office/drawing/2014/main" id="{69A61A23-103F-AB47-AC88-E2BEB924C618}"/>
                    </a:ext>
                  </a:extLst>
                </p:cNvPr>
                <p:cNvPicPr/>
                <p:nvPr/>
              </p:nvPicPr>
              <p:blipFill>
                <a:blip r:embed="rId100"/>
                <a:stretch>
                  <a:fillRect/>
                </a:stretch>
              </p:blipFill>
              <p:spPr>
                <a:xfrm>
                  <a:off x="8867383" y="1494160"/>
                  <a:ext cx="90177"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11" name="Ink 110">
                  <a:extLst>
                    <a:ext uri="{FF2B5EF4-FFF2-40B4-BE49-F238E27FC236}">
                      <a16:creationId xmlns:a16="http://schemas.microsoft.com/office/drawing/2014/main" id="{4DA89D1C-8E9C-674E-AC83-600ABC0337A3}"/>
                    </a:ext>
                  </a:extLst>
                </p14:cNvPr>
                <p14:cNvContentPartPr/>
                <p14:nvPr/>
              </p14:nvContentPartPr>
              <p14:xfrm>
                <a:off x="8886010" y="1376080"/>
                <a:ext cx="48600" cy="108360"/>
              </p14:xfrm>
            </p:contentPart>
          </mc:Choice>
          <mc:Fallback xmlns="">
            <p:pic>
              <p:nvPicPr>
                <p:cNvPr id="111" name="Ink 110">
                  <a:extLst>
                    <a:ext uri="{FF2B5EF4-FFF2-40B4-BE49-F238E27FC236}">
                      <a16:creationId xmlns:a16="http://schemas.microsoft.com/office/drawing/2014/main" id="{4DA89D1C-8E9C-674E-AC83-600ABC0337A3}"/>
                    </a:ext>
                  </a:extLst>
                </p:cNvPr>
                <p:cNvPicPr/>
                <p:nvPr/>
              </p:nvPicPr>
              <p:blipFill>
                <a:blip r:embed="rId102"/>
                <a:stretch>
                  <a:fillRect/>
                </a:stretch>
              </p:blipFill>
              <p:spPr>
                <a:xfrm>
                  <a:off x="8870644" y="1360600"/>
                  <a:ext cx="78975"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12" name="Ink 111">
                  <a:extLst>
                    <a:ext uri="{FF2B5EF4-FFF2-40B4-BE49-F238E27FC236}">
                      <a16:creationId xmlns:a16="http://schemas.microsoft.com/office/drawing/2014/main" id="{5BBA480C-53D8-2D4D-A3DF-4F8F5C687B1A}"/>
                    </a:ext>
                  </a:extLst>
                </p14:cNvPr>
                <p14:cNvContentPartPr/>
                <p14:nvPr/>
              </p14:nvContentPartPr>
              <p14:xfrm>
                <a:off x="8870890" y="1287160"/>
                <a:ext cx="70200" cy="68760"/>
              </p14:xfrm>
            </p:contentPart>
          </mc:Choice>
          <mc:Fallback xmlns="">
            <p:pic>
              <p:nvPicPr>
                <p:cNvPr id="112" name="Ink 111">
                  <a:extLst>
                    <a:ext uri="{FF2B5EF4-FFF2-40B4-BE49-F238E27FC236}">
                      <a16:creationId xmlns:a16="http://schemas.microsoft.com/office/drawing/2014/main" id="{5BBA480C-53D8-2D4D-A3DF-4F8F5C687B1A}"/>
                    </a:ext>
                  </a:extLst>
                </p:cNvPr>
                <p:cNvPicPr/>
                <p:nvPr/>
              </p:nvPicPr>
              <p:blipFill>
                <a:blip r:embed="rId104"/>
                <a:stretch>
                  <a:fillRect/>
                </a:stretch>
              </p:blipFill>
              <p:spPr>
                <a:xfrm>
                  <a:off x="8855410" y="1271599"/>
                  <a:ext cx="100800" cy="99521"/>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3" name="Ink 112">
                  <a:extLst>
                    <a:ext uri="{FF2B5EF4-FFF2-40B4-BE49-F238E27FC236}">
                      <a16:creationId xmlns:a16="http://schemas.microsoft.com/office/drawing/2014/main" id="{C60DE3B3-D4E7-7E49-BAA0-9893042542BD}"/>
                    </a:ext>
                  </a:extLst>
                </p14:cNvPr>
                <p14:cNvContentPartPr/>
                <p14:nvPr/>
              </p14:nvContentPartPr>
              <p14:xfrm>
                <a:off x="8838850" y="1109320"/>
                <a:ext cx="109800" cy="109800"/>
              </p14:xfrm>
            </p:contentPart>
          </mc:Choice>
          <mc:Fallback xmlns="">
            <p:pic>
              <p:nvPicPr>
                <p:cNvPr id="113" name="Ink 112">
                  <a:extLst>
                    <a:ext uri="{FF2B5EF4-FFF2-40B4-BE49-F238E27FC236}">
                      <a16:creationId xmlns:a16="http://schemas.microsoft.com/office/drawing/2014/main" id="{C60DE3B3-D4E7-7E49-BAA0-9893042542BD}"/>
                    </a:ext>
                  </a:extLst>
                </p:cNvPr>
                <p:cNvPicPr/>
                <p:nvPr/>
              </p:nvPicPr>
              <p:blipFill>
                <a:blip r:embed="rId106"/>
                <a:stretch>
                  <a:fillRect/>
                </a:stretch>
              </p:blipFill>
              <p:spPr>
                <a:xfrm>
                  <a:off x="8823370" y="1093840"/>
                  <a:ext cx="140400" cy="140400"/>
                </a:xfrm>
                <a:prstGeom prst="rect">
                  <a:avLst/>
                </a:prstGeom>
              </p:spPr>
            </p:pic>
          </mc:Fallback>
        </mc:AlternateContent>
      </p:grpSp>
      <p:grpSp>
        <p:nvGrpSpPr>
          <p:cNvPr id="136" name="Group 135">
            <a:extLst>
              <a:ext uri="{FF2B5EF4-FFF2-40B4-BE49-F238E27FC236}">
                <a16:creationId xmlns:a16="http://schemas.microsoft.com/office/drawing/2014/main" id="{424B733B-EE08-254D-A8E9-3F885690BF8E}"/>
              </a:ext>
            </a:extLst>
          </p:cNvPr>
          <p:cNvGrpSpPr/>
          <p:nvPr/>
        </p:nvGrpSpPr>
        <p:grpSpPr>
          <a:xfrm>
            <a:off x="8859575" y="2557529"/>
            <a:ext cx="188640" cy="725400"/>
            <a:chOff x="8859575" y="2557529"/>
            <a:chExt cx="188640" cy="725400"/>
          </a:xfrm>
        </p:grpSpPr>
        <mc:AlternateContent xmlns:mc="http://schemas.openxmlformats.org/markup-compatibility/2006" xmlns:p14="http://schemas.microsoft.com/office/powerpoint/2010/main">
          <mc:Choice Requires="p14">
            <p:contentPart p14:bwMode="auto" r:id="rId107">
              <p14:nvContentPartPr>
                <p14:cNvPr id="127" name="Ink 126">
                  <a:extLst>
                    <a:ext uri="{FF2B5EF4-FFF2-40B4-BE49-F238E27FC236}">
                      <a16:creationId xmlns:a16="http://schemas.microsoft.com/office/drawing/2014/main" id="{192875BA-251D-F04B-8B0C-E08EFAD33E1E}"/>
                    </a:ext>
                  </a:extLst>
                </p14:cNvPr>
                <p14:cNvContentPartPr/>
                <p14:nvPr/>
              </p14:nvContentPartPr>
              <p14:xfrm>
                <a:off x="8868935" y="3214529"/>
                <a:ext cx="179280" cy="26280"/>
              </p14:xfrm>
            </p:contentPart>
          </mc:Choice>
          <mc:Fallback xmlns="">
            <p:pic>
              <p:nvPicPr>
                <p:cNvPr id="127" name="Ink 126">
                  <a:extLst>
                    <a:ext uri="{FF2B5EF4-FFF2-40B4-BE49-F238E27FC236}">
                      <a16:creationId xmlns:a16="http://schemas.microsoft.com/office/drawing/2014/main" id="{192875BA-251D-F04B-8B0C-E08EFAD33E1E}"/>
                    </a:ext>
                  </a:extLst>
                </p:cNvPr>
                <p:cNvPicPr/>
                <p:nvPr/>
              </p:nvPicPr>
              <p:blipFill>
                <a:blip r:embed="rId108"/>
                <a:stretch>
                  <a:fillRect/>
                </a:stretch>
              </p:blipFill>
              <p:spPr>
                <a:xfrm>
                  <a:off x="8853424" y="3199049"/>
                  <a:ext cx="209942"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28" name="Ink 127">
                  <a:extLst>
                    <a:ext uri="{FF2B5EF4-FFF2-40B4-BE49-F238E27FC236}">
                      <a16:creationId xmlns:a16="http://schemas.microsoft.com/office/drawing/2014/main" id="{0B41DD0C-5879-384A-A38C-91683C13E64E}"/>
                    </a:ext>
                  </a:extLst>
                </p14:cNvPr>
                <p14:cNvContentPartPr/>
                <p14:nvPr/>
              </p14:nvContentPartPr>
              <p14:xfrm>
                <a:off x="8934455" y="3178889"/>
                <a:ext cx="19440" cy="104040"/>
              </p14:xfrm>
            </p:contentPart>
          </mc:Choice>
          <mc:Fallback xmlns="">
            <p:pic>
              <p:nvPicPr>
                <p:cNvPr id="128" name="Ink 127">
                  <a:extLst>
                    <a:ext uri="{FF2B5EF4-FFF2-40B4-BE49-F238E27FC236}">
                      <a16:creationId xmlns:a16="http://schemas.microsoft.com/office/drawing/2014/main" id="{0B41DD0C-5879-384A-A38C-91683C13E64E}"/>
                    </a:ext>
                  </a:extLst>
                </p:cNvPr>
                <p:cNvPicPr/>
                <p:nvPr/>
              </p:nvPicPr>
              <p:blipFill>
                <a:blip r:embed="rId110"/>
                <a:stretch>
                  <a:fillRect/>
                </a:stretch>
              </p:blipFill>
              <p:spPr>
                <a:xfrm>
                  <a:off x="8918975" y="3163409"/>
                  <a:ext cx="5004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9" name="Ink 128">
                  <a:extLst>
                    <a:ext uri="{FF2B5EF4-FFF2-40B4-BE49-F238E27FC236}">
                      <a16:creationId xmlns:a16="http://schemas.microsoft.com/office/drawing/2014/main" id="{FC9AFE62-293A-3B4C-AC9F-58150DDD00AF}"/>
                    </a:ext>
                  </a:extLst>
                </p14:cNvPr>
                <p14:cNvContentPartPr/>
                <p14:nvPr/>
              </p14:nvContentPartPr>
              <p14:xfrm>
                <a:off x="8905655" y="3080609"/>
                <a:ext cx="64800" cy="42840"/>
              </p14:xfrm>
            </p:contentPart>
          </mc:Choice>
          <mc:Fallback xmlns="">
            <p:pic>
              <p:nvPicPr>
                <p:cNvPr id="129" name="Ink 128">
                  <a:extLst>
                    <a:ext uri="{FF2B5EF4-FFF2-40B4-BE49-F238E27FC236}">
                      <a16:creationId xmlns:a16="http://schemas.microsoft.com/office/drawing/2014/main" id="{FC9AFE62-293A-3B4C-AC9F-58150DDD00AF}"/>
                    </a:ext>
                  </a:extLst>
                </p:cNvPr>
                <p:cNvPicPr/>
                <p:nvPr/>
              </p:nvPicPr>
              <p:blipFill>
                <a:blip r:embed="rId112"/>
                <a:stretch>
                  <a:fillRect/>
                </a:stretch>
              </p:blipFill>
              <p:spPr>
                <a:xfrm>
                  <a:off x="8890175" y="3064998"/>
                  <a:ext cx="95400" cy="73699"/>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30" name="Ink 129">
                  <a:extLst>
                    <a:ext uri="{FF2B5EF4-FFF2-40B4-BE49-F238E27FC236}">
                      <a16:creationId xmlns:a16="http://schemas.microsoft.com/office/drawing/2014/main" id="{BD5E2963-D189-F54E-8433-82DC6A64D25D}"/>
                    </a:ext>
                  </a:extLst>
                </p14:cNvPr>
                <p14:cNvContentPartPr/>
                <p14:nvPr/>
              </p14:nvContentPartPr>
              <p14:xfrm>
                <a:off x="8899895" y="2969009"/>
                <a:ext cx="86400" cy="71640"/>
              </p14:xfrm>
            </p:contentPart>
          </mc:Choice>
          <mc:Fallback xmlns="">
            <p:pic>
              <p:nvPicPr>
                <p:cNvPr id="130" name="Ink 129">
                  <a:extLst>
                    <a:ext uri="{FF2B5EF4-FFF2-40B4-BE49-F238E27FC236}">
                      <a16:creationId xmlns:a16="http://schemas.microsoft.com/office/drawing/2014/main" id="{BD5E2963-D189-F54E-8433-82DC6A64D25D}"/>
                    </a:ext>
                  </a:extLst>
                </p:cNvPr>
                <p:cNvPicPr/>
                <p:nvPr/>
              </p:nvPicPr>
              <p:blipFill>
                <a:blip r:embed="rId114"/>
                <a:stretch>
                  <a:fillRect/>
                </a:stretch>
              </p:blipFill>
              <p:spPr>
                <a:xfrm>
                  <a:off x="8884415" y="2953451"/>
                  <a:ext cx="117000" cy="102395"/>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31" name="Ink 130">
                  <a:extLst>
                    <a:ext uri="{FF2B5EF4-FFF2-40B4-BE49-F238E27FC236}">
                      <a16:creationId xmlns:a16="http://schemas.microsoft.com/office/drawing/2014/main" id="{21BE94E9-FD92-D84A-99FE-08371E1DDE57}"/>
                    </a:ext>
                  </a:extLst>
                </p14:cNvPr>
                <p14:cNvContentPartPr/>
                <p14:nvPr/>
              </p14:nvContentPartPr>
              <p14:xfrm>
                <a:off x="8898095" y="2813489"/>
                <a:ext cx="71640" cy="123480"/>
              </p14:xfrm>
            </p:contentPart>
          </mc:Choice>
          <mc:Fallback xmlns="">
            <p:pic>
              <p:nvPicPr>
                <p:cNvPr id="131" name="Ink 130">
                  <a:extLst>
                    <a:ext uri="{FF2B5EF4-FFF2-40B4-BE49-F238E27FC236}">
                      <a16:creationId xmlns:a16="http://schemas.microsoft.com/office/drawing/2014/main" id="{21BE94E9-FD92-D84A-99FE-08371E1DDE57}"/>
                    </a:ext>
                  </a:extLst>
                </p:cNvPr>
                <p:cNvPicPr/>
                <p:nvPr/>
              </p:nvPicPr>
              <p:blipFill>
                <a:blip r:embed="rId116"/>
                <a:stretch>
                  <a:fillRect/>
                </a:stretch>
              </p:blipFill>
              <p:spPr>
                <a:xfrm>
                  <a:off x="8882615" y="2798009"/>
                  <a:ext cx="1022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32" name="Ink 131">
                  <a:extLst>
                    <a:ext uri="{FF2B5EF4-FFF2-40B4-BE49-F238E27FC236}">
                      <a16:creationId xmlns:a16="http://schemas.microsoft.com/office/drawing/2014/main" id="{F1A347E0-AB12-A541-B28E-77073C290BC6}"/>
                    </a:ext>
                  </a:extLst>
                </p14:cNvPr>
                <p14:cNvContentPartPr/>
                <p14:nvPr/>
              </p14:nvContentPartPr>
              <p14:xfrm>
                <a:off x="8880815" y="2720969"/>
                <a:ext cx="86760" cy="71640"/>
              </p14:xfrm>
            </p:contentPart>
          </mc:Choice>
          <mc:Fallback xmlns="">
            <p:pic>
              <p:nvPicPr>
                <p:cNvPr id="132" name="Ink 131">
                  <a:extLst>
                    <a:ext uri="{FF2B5EF4-FFF2-40B4-BE49-F238E27FC236}">
                      <a16:creationId xmlns:a16="http://schemas.microsoft.com/office/drawing/2014/main" id="{F1A347E0-AB12-A541-B28E-77073C290BC6}"/>
                    </a:ext>
                  </a:extLst>
                </p:cNvPr>
                <p:cNvPicPr/>
                <p:nvPr/>
              </p:nvPicPr>
              <p:blipFill>
                <a:blip r:embed="rId118"/>
                <a:stretch>
                  <a:fillRect/>
                </a:stretch>
              </p:blipFill>
              <p:spPr>
                <a:xfrm>
                  <a:off x="8865335" y="2705411"/>
                  <a:ext cx="117360" cy="102395"/>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34" name="Ink 133">
                  <a:extLst>
                    <a:ext uri="{FF2B5EF4-FFF2-40B4-BE49-F238E27FC236}">
                      <a16:creationId xmlns:a16="http://schemas.microsoft.com/office/drawing/2014/main" id="{3DFF7510-3D4C-734F-BE5E-91E13F649282}"/>
                    </a:ext>
                  </a:extLst>
                </p14:cNvPr>
                <p14:cNvContentPartPr/>
                <p14:nvPr/>
              </p14:nvContentPartPr>
              <p14:xfrm>
                <a:off x="8859575" y="2563289"/>
                <a:ext cx="148320" cy="86760"/>
              </p14:xfrm>
            </p:contentPart>
          </mc:Choice>
          <mc:Fallback xmlns="">
            <p:pic>
              <p:nvPicPr>
                <p:cNvPr id="134" name="Ink 133">
                  <a:extLst>
                    <a:ext uri="{FF2B5EF4-FFF2-40B4-BE49-F238E27FC236}">
                      <a16:creationId xmlns:a16="http://schemas.microsoft.com/office/drawing/2014/main" id="{3DFF7510-3D4C-734F-BE5E-91E13F649282}"/>
                    </a:ext>
                  </a:extLst>
                </p:cNvPr>
                <p:cNvPicPr/>
                <p:nvPr/>
              </p:nvPicPr>
              <p:blipFill>
                <a:blip r:embed="rId120"/>
                <a:stretch>
                  <a:fillRect/>
                </a:stretch>
              </p:blipFill>
              <p:spPr>
                <a:xfrm>
                  <a:off x="8844132" y="2547809"/>
                  <a:ext cx="178846"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35" name="Ink 134">
                  <a:extLst>
                    <a:ext uri="{FF2B5EF4-FFF2-40B4-BE49-F238E27FC236}">
                      <a16:creationId xmlns:a16="http://schemas.microsoft.com/office/drawing/2014/main" id="{48043A19-C562-D04E-9D68-121DA184E76F}"/>
                    </a:ext>
                  </a:extLst>
                </p14:cNvPr>
                <p14:cNvContentPartPr/>
                <p14:nvPr/>
              </p14:nvContentPartPr>
              <p14:xfrm>
                <a:off x="8890175" y="2557529"/>
                <a:ext cx="10080" cy="101880"/>
              </p14:xfrm>
            </p:contentPart>
          </mc:Choice>
          <mc:Fallback xmlns="">
            <p:pic>
              <p:nvPicPr>
                <p:cNvPr id="135" name="Ink 134">
                  <a:extLst>
                    <a:ext uri="{FF2B5EF4-FFF2-40B4-BE49-F238E27FC236}">
                      <a16:creationId xmlns:a16="http://schemas.microsoft.com/office/drawing/2014/main" id="{48043A19-C562-D04E-9D68-121DA184E76F}"/>
                    </a:ext>
                  </a:extLst>
                </p:cNvPr>
                <p:cNvPicPr/>
                <p:nvPr/>
              </p:nvPicPr>
              <p:blipFill>
                <a:blip r:embed="rId122"/>
                <a:stretch>
                  <a:fillRect/>
                </a:stretch>
              </p:blipFill>
              <p:spPr>
                <a:xfrm>
                  <a:off x="8874695" y="2541994"/>
                  <a:ext cx="40680" cy="132589"/>
                </a:xfrm>
                <a:prstGeom prst="rect">
                  <a:avLst/>
                </a:prstGeom>
              </p:spPr>
            </p:pic>
          </mc:Fallback>
        </mc:AlternateContent>
      </p:grpSp>
      <p:grpSp>
        <p:nvGrpSpPr>
          <p:cNvPr id="143" name="Group 142">
            <a:extLst>
              <a:ext uri="{FF2B5EF4-FFF2-40B4-BE49-F238E27FC236}">
                <a16:creationId xmlns:a16="http://schemas.microsoft.com/office/drawing/2014/main" id="{D431AD4A-68E6-BE44-A588-C577F7941F11}"/>
              </a:ext>
            </a:extLst>
          </p:cNvPr>
          <p:cNvGrpSpPr/>
          <p:nvPr/>
        </p:nvGrpSpPr>
        <p:grpSpPr>
          <a:xfrm>
            <a:off x="8865695" y="4299831"/>
            <a:ext cx="127080" cy="596520"/>
            <a:chOff x="8865695" y="4299831"/>
            <a:chExt cx="127080" cy="596520"/>
          </a:xfrm>
        </p:grpSpPr>
        <mc:AlternateContent xmlns:mc="http://schemas.openxmlformats.org/markup-compatibility/2006" xmlns:p14="http://schemas.microsoft.com/office/powerpoint/2010/main">
          <mc:Choice Requires="p14">
            <p:contentPart p14:bwMode="auto" r:id="rId123">
              <p14:nvContentPartPr>
                <p14:cNvPr id="137" name="Ink 136">
                  <a:extLst>
                    <a:ext uri="{FF2B5EF4-FFF2-40B4-BE49-F238E27FC236}">
                      <a16:creationId xmlns:a16="http://schemas.microsoft.com/office/drawing/2014/main" id="{67B750E3-1BCE-A145-AEF5-DFBAC0B806F4}"/>
                    </a:ext>
                  </a:extLst>
                </p14:cNvPr>
                <p14:cNvContentPartPr/>
                <p14:nvPr/>
              </p14:nvContentPartPr>
              <p14:xfrm>
                <a:off x="8865695" y="4821111"/>
                <a:ext cx="127080" cy="33120"/>
              </p14:xfrm>
            </p:contentPart>
          </mc:Choice>
          <mc:Fallback xmlns="">
            <p:pic>
              <p:nvPicPr>
                <p:cNvPr id="137" name="Ink 136">
                  <a:extLst>
                    <a:ext uri="{FF2B5EF4-FFF2-40B4-BE49-F238E27FC236}">
                      <a16:creationId xmlns:a16="http://schemas.microsoft.com/office/drawing/2014/main" id="{67B750E3-1BCE-A145-AEF5-DFBAC0B806F4}"/>
                    </a:ext>
                  </a:extLst>
                </p:cNvPr>
                <p:cNvPicPr/>
                <p:nvPr/>
              </p:nvPicPr>
              <p:blipFill>
                <a:blip r:embed="rId124"/>
                <a:stretch>
                  <a:fillRect/>
                </a:stretch>
              </p:blipFill>
              <p:spPr>
                <a:xfrm>
                  <a:off x="8850215" y="4805631"/>
                  <a:ext cx="1576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8" name="Ink 137">
                  <a:extLst>
                    <a:ext uri="{FF2B5EF4-FFF2-40B4-BE49-F238E27FC236}">
                      <a16:creationId xmlns:a16="http://schemas.microsoft.com/office/drawing/2014/main" id="{E5274E3C-0D3A-0548-A52F-19F4F9220866}"/>
                    </a:ext>
                  </a:extLst>
                </p14:cNvPr>
                <p14:cNvContentPartPr/>
                <p14:nvPr/>
              </p14:nvContentPartPr>
              <p14:xfrm>
                <a:off x="8917175" y="4786551"/>
                <a:ext cx="12600" cy="109800"/>
              </p14:xfrm>
            </p:contentPart>
          </mc:Choice>
          <mc:Fallback xmlns="">
            <p:pic>
              <p:nvPicPr>
                <p:cNvPr id="138" name="Ink 137">
                  <a:extLst>
                    <a:ext uri="{FF2B5EF4-FFF2-40B4-BE49-F238E27FC236}">
                      <a16:creationId xmlns:a16="http://schemas.microsoft.com/office/drawing/2014/main" id="{E5274E3C-0D3A-0548-A52F-19F4F9220866}"/>
                    </a:ext>
                  </a:extLst>
                </p:cNvPr>
                <p:cNvPicPr/>
                <p:nvPr/>
              </p:nvPicPr>
              <p:blipFill>
                <a:blip r:embed="rId126"/>
                <a:stretch>
                  <a:fillRect/>
                </a:stretch>
              </p:blipFill>
              <p:spPr>
                <a:xfrm>
                  <a:off x="8901695" y="4771122"/>
                  <a:ext cx="43200" cy="1403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39" name="Ink 138">
                  <a:extLst>
                    <a:ext uri="{FF2B5EF4-FFF2-40B4-BE49-F238E27FC236}">
                      <a16:creationId xmlns:a16="http://schemas.microsoft.com/office/drawing/2014/main" id="{9230F88E-6EAB-774E-A04A-1C0DE9964A19}"/>
                    </a:ext>
                  </a:extLst>
                </p14:cNvPr>
                <p14:cNvContentPartPr/>
                <p14:nvPr/>
              </p14:nvContentPartPr>
              <p14:xfrm>
                <a:off x="8888375" y="4705551"/>
                <a:ext cx="60120" cy="48240"/>
              </p14:xfrm>
            </p:contentPart>
          </mc:Choice>
          <mc:Fallback xmlns="">
            <p:pic>
              <p:nvPicPr>
                <p:cNvPr id="139" name="Ink 138">
                  <a:extLst>
                    <a:ext uri="{FF2B5EF4-FFF2-40B4-BE49-F238E27FC236}">
                      <a16:creationId xmlns:a16="http://schemas.microsoft.com/office/drawing/2014/main" id="{9230F88E-6EAB-774E-A04A-1C0DE9964A19}"/>
                    </a:ext>
                  </a:extLst>
                </p:cNvPr>
                <p:cNvPicPr/>
                <p:nvPr/>
              </p:nvPicPr>
              <p:blipFill>
                <a:blip r:embed="rId128"/>
                <a:stretch>
                  <a:fillRect/>
                </a:stretch>
              </p:blipFill>
              <p:spPr>
                <a:xfrm>
                  <a:off x="8872802" y="4690071"/>
                  <a:ext cx="90904"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40" name="Ink 139">
                  <a:extLst>
                    <a:ext uri="{FF2B5EF4-FFF2-40B4-BE49-F238E27FC236}">
                      <a16:creationId xmlns:a16="http://schemas.microsoft.com/office/drawing/2014/main" id="{702E0325-D8AE-4C47-B392-CBF080D36137}"/>
                    </a:ext>
                  </a:extLst>
                </p14:cNvPr>
                <p14:cNvContentPartPr/>
                <p14:nvPr/>
              </p14:nvContentPartPr>
              <p14:xfrm>
                <a:off x="8885495" y="4580631"/>
                <a:ext cx="63000" cy="83160"/>
              </p14:xfrm>
            </p:contentPart>
          </mc:Choice>
          <mc:Fallback xmlns="">
            <p:pic>
              <p:nvPicPr>
                <p:cNvPr id="140" name="Ink 139">
                  <a:extLst>
                    <a:ext uri="{FF2B5EF4-FFF2-40B4-BE49-F238E27FC236}">
                      <a16:creationId xmlns:a16="http://schemas.microsoft.com/office/drawing/2014/main" id="{702E0325-D8AE-4C47-B392-CBF080D36137}"/>
                    </a:ext>
                  </a:extLst>
                </p:cNvPr>
                <p:cNvPicPr/>
                <p:nvPr/>
              </p:nvPicPr>
              <p:blipFill>
                <a:blip r:embed="rId130"/>
                <a:stretch>
                  <a:fillRect/>
                </a:stretch>
              </p:blipFill>
              <p:spPr>
                <a:xfrm>
                  <a:off x="8870015" y="4565084"/>
                  <a:ext cx="93600" cy="113893"/>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41" name="Ink 140">
                  <a:extLst>
                    <a:ext uri="{FF2B5EF4-FFF2-40B4-BE49-F238E27FC236}">
                      <a16:creationId xmlns:a16="http://schemas.microsoft.com/office/drawing/2014/main" id="{5577C69B-25A6-094C-B81B-A5997F439F63}"/>
                    </a:ext>
                  </a:extLst>
                </p14:cNvPr>
                <p14:cNvContentPartPr/>
                <p14:nvPr/>
              </p14:nvContentPartPr>
              <p14:xfrm>
                <a:off x="8872535" y="4411431"/>
                <a:ext cx="75960" cy="142560"/>
              </p14:xfrm>
            </p:contentPart>
          </mc:Choice>
          <mc:Fallback xmlns="">
            <p:pic>
              <p:nvPicPr>
                <p:cNvPr id="141" name="Ink 140">
                  <a:extLst>
                    <a:ext uri="{FF2B5EF4-FFF2-40B4-BE49-F238E27FC236}">
                      <a16:creationId xmlns:a16="http://schemas.microsoft.com/office/drawing/2014/main" id="{5577C69B-25A6-094C-B81B-A5997F439F63}"/>
                    </a:ext>
                  </a:extLst>
                </p:cNvPr>
                <p:cNvPicPr/>
                <p:nvPr/>
              </p:nvPicPr>
              <p:blipFill>
                <a:blip r:embed="rId132"/>
                <a:stretch>
                  <a:fillRect/>
                </a:stretch>
              </p:blipFill>
              <p:spPr>
                <a:xfrm>
                  <a:off x="8856981" y="4395990"/>
                  <a:ext cx="106706" cy="173083"/>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42" name="Ink 141">
                  <a:extLst>
                    <a:ext uri="{FF2B5EF4-FFF2-40B4-BE49-F238E27FC236}">
                      <a16:creationId xmlns:a16="http://schemas.microsoft.com/office/drawing/2014/main" id="{DD03C3A5-00C6-6142-A576-4F51F8539E35}"/>
                    </a:ext>
                  </a:extLst>
                </p14:cNvPr>
                <p14:cNvContentPartPr/>
                <p14:nvPr/>
              </p14:nvContentPartPr>
              <p14:xfrm>
                <a:off x="8869295" y="4299831"/>
                <a:ext cx="76680" cy="83160"/>
              </p14:xfrm>
            </p:contentPart>
          </mc:Choice>
          <mc:Fallback xmlns="">
            <p:pic>
              <p:nvPicPr>
                <p:cNvPr id="142" name="Ink 141">
                  <a:extLst>
                    <a:ext uri="{FF2B5EF4-FFF2-40B4-BE49-F238E27FC236}">
                      <a16:creationId xmlns:a16="http://schemas.microsoft.com/office/drawing/2014/main" id="{DD03C3A5-00C6-6142-A576-4F51F8539E35}"/>
                    </a:ext>
                  </a:extLst>
                </p:cNvPr>
                <p:cNvPicPr/>
                <p:nvPr/>
              </p:nvPicPr>
              <p:blipFill>
                <a:blip r:embed="rId134"/>
                <a:stretch>
                  <a:fillRect/>
                </a:stretch>
              </p:blipFill>
              <p:spPr>
                <a:xfrm>
                  <a:off x="8853815" y="4284284"/>
                  <a:ext cx="107280" cy="113893"/>
                </a:xfrm>
                <a:prstGeom prst="rect">
                  <a:avLst/>
                </a:prstGeom>
              </p:spPr>
            </p:pic>
          </mc:Fallback>
        </mc:AlternateContent>
      </p:grpSp>
      <p:grpSp>
        <p:nvGrpSpPr>
          <p:cNvPr id="146" name="Group 145">
            <a:extLst>
              <a:ext uri="{FF2B5EF4-FFF2-40B4-BE49-F238E27FC236}">
                <a16:creationId xmlns:a16="http://schemas.microsoft.com/office/drawing/2014/main" id="{AE0A219F-BD26-EA46-9251-782FFAA1D73F}"/>
              </a:ext>
            </a:extLst>
          </p:cNvPr>
          <p:cNvGrpSpPr/>
          <p:nvPr/>
        </p:nvGrpSpPr>
        <p:grpSpPr>
          <a:xfrm>
            <a:off x="8834735" y="4017231"/>
            <a:ext cx="111600" cy="171360"/>
            <a:chOff x="8834735" y="4017231"/>
            <a:chExt cx="111600" cy="171360"/>
          </a:xfrm>
        </p:grpSpPr>
        <mc:AlternateContent xmlns:mc="http://schemas.openxmlformats.org/markup-compatibility/2006" xmlns:p14="http://schemas.microsoft.com/office/powerpoint/2010/main">
          <mc:Choice Requires="p14">
            <p:contentPart p14:bwMode="auto" r:id="rId135">
              <p14:nvContentPartPr>
                <p14:cNvPr id="144" name="Ink 143">
                  <a:extLst>
                    <a:ext uri="{FF2B5EF4-FFF2-40B4-BE49-F238E27FC236}">
                      <a16:creationId xmlns:a16="http://schemas.microsoft.com/office/drawing/2014/main" id="{C1884A79-AEDF-504C-AC51-FB212D48FC1A}"/>
                    </a:ext>
                  </a:extLst>
                </p14:cNvPr>
                <p14:cNvContentPartPr/>
                <p14:nvPr/>
              </p14:nvContentPartPr>
              <p14:xfrm>
                <a:off x="8834735" y="4157631"/>
                <a:ext cx="96480" cy="30960"/>
              </p14:xfrm>
            </p:contentPart>
          </mc:Choice>
          <mc:Fallback xmlns="">
            <p:pic>
              <p:nvPicPr>
                <p:cNvPr id="144" name="Ink 143">
                  <a:extLst>
                    <a:ext uri="{FF2B5EF4-FFF2-40B4-BE49-F238E27FC236}">
                      <a16:creationId xmlns:a16="http://schemas.microsoft.com/office/drawing/2014/main" id="{C1884A79-AEDF-504C-AC51-FB212D48FC1A}"/>
                    </a:ext>
                  </a:extLst>
                </p:cNvPr>
                <p:cNvPicPr/>
                <p:nvPr/>
              </p:nvPicPr>
              <p:blipFill>
                <a:blip r:embed="rId136"/>
                <a:stretch>
                  <a:fillRect/>
                </a:stretch>
              </p:blipFill>
              <p:spPr>
                <a:xfrm>
                  <a:off x="8819255" y="4142329"/>
                  <a:ext cx="127080" cy="61208"/>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45" name="Ink 144">
                  <a:extLst>
                    <a:ext uri="{FF2B5EF4-FFF2-40B4-BE49-F238E27FC236}">
                      <a16:creationId xmlns:a16="http://schemas.microsoft.com/office/drawing/2014/main" id="{EF0D0A47-09C4-BD40-B897-6AA0E045CC8F}"/>
                    </a:ext>
                  </a:extLst>
                </p14:cNvPr>
                <p14:cNvContentPartPr/>
                <p14:nvPr/>
              </p14:nvContentPartPr>
              <p14:xfrm>
                <a:off x="8859215" y="4017231"/>
                <a:ext cx="87120" cy="84960"/>
              </p14:xfrm>
            </p:contentPart>
          </mc:Choice>
          <mc:Fallback xmlns="">
            <p:pic>
              <p:nvPicPr>
                <p:cNvPr id="145" name="Ink 144">
                  <a:extLst>
                    <a:ext uri="{FF2B5EF4-FFF2-40B4-BE49-F238E27FC236}">
                      <a16:creationId xmlns:a16="http://schemas.microsoft.com/office/drawing/2014/main" id="{EF0D0A47-09C4-BD40-B897-6AA0E045CC8F}"/>
                    </a:ext>
                  </a:extLst>
                </p:cNvPr>
                <p:cNvPicPr/>
                <p:nvPr/>
              </p:nvPicPr>
              <p:blipFill>
                <a:blip r:embed="rId138"/>
                <a:stretch>
                  <a:fillRect/>
                </a:stretch>
              </p:blipFill>
              <p:spPr>
                <a:xfrm>
                  <a:off x="8843735" y="4001751"/>
                  <a:ext cx="117720" cy="115560"/>
                </a:xfrm>
                <a:prstGeom prst="rect">
                  <a:avLst/>
                </a:prstGeom>
              </p:spPr>
            </p:pic>
          </mc:Fallback>
        </mc:AlternateContent>
      </p:grpSp>
      <p:grpSp>
        <p:nvGrpSpPr>
          <p:cNvPr id="151" name="Group 150">
            <a:extLst>
              <a:ext uri="{FF2B5EF4-FFF2-40B4-BE49-F238E27FC236}">
                <a16:creationId xmlns:a16="http://schemas.microsoft.com/office/drawing/2014/main" id="{6BE2653E-5284-154D-AC3D-F8EFF2F3A2E8}"/>
              </a:ext>
            </a:extLst>
          </p:cNvPr>
          <p:cNvGrpSpPr/>
          <p:nvPr/>
        </p:nvGrpSpPr>
        <p:grpSpPr>
          <a:xfrm>
            <a:off x="8011415" y="3463191"/>
            <a:ext cx="13680" cy="214200"/>
            <a:chOff x="8011415" y="3463191"/>
            <a:chExt cx="13680" cy="214200"/>
          </a:xfrm>
        </p:grpSpPr>
        <mc:AlternateContent xmlns:mc="http://schemas.openxmlformats.org/markup-compatibility/2006" xmlns:p14="http://schemas.microsoft.com/office/powerpoint/2010/main">
          <mc:Choice Requires="p14">
            <p:contentPart p14:bwMode="auto" r:id="rId139">
              <p14:nvContentPartPr>
                <p14:cNvPr id="147" name="Ink 146">
                  <a:extLst>
                    <a:ext uri="{FF2B5EF4-FFF2-40B4-BE49-F238E27FC236}">
                      <a16:creationId xmlns:a16="http://schemas.microsoft.com/office/drawing/2014/main" id="{1E7A73A1-D1F7-2043-AE12-FF3F811DA666}"/>
                    </a:ext>
                  </a:extLst>
                </p14:cNvPr>
                <p14:cNvContentPartPr/>
                <p14:nvPr/>
              </p14:nvContentPartPr>
              <p14:xfrm>
                <a:off x="8013575" y="3463191"/>
                <a:ext cx="6120" cy="4320"/>
              </p14:xfrm>
            </p:contentPart>
          </mc:Choice>
          <mc:Fallback xmlns="">
            <p:pic>
              <p:nvPicPr>
                <p:cNvPr id="147" name="Ink 146">
                  <a:extLst>
                    <a:ext uri="{FF2B5EF4-FFF2-40B4-BE49-F238E27FC236}">
                      <a16:creationId xmlns:a16="http://schemas.microsoft.com/office/drawing/2014/main" id="{1E7A73A1-D1F7-2043-AE12-FF3F811DA666}"/>
                    </a:ext>
                  </a:extLst>
                </p:cNvPr>
                <p:cNvPicPr/>
                <p:nvPr/>
              </p:nvPicPr>
              <p:blipFill>
                <a:blip r:embed="rId140"/>
                <a:stretch>
                  <a:fillRect/>
                </a:stretch>
              </p:blipFill>
              <p:spPr>
                <a:xfrm>
                  <a:off x="7998095" y="3447711"/>
                  <a:ext cx="367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48" name="Ink 147">
                  <a:extLst>
                    <a:ext uri="{FF2B5EF4-FFF2-40B4-BE49-F238E27FC236}">
                      <a16:creationId xmlns:a16="http://schemas.microsoft.com/office/drawing/2014/main" id="{EAEC7154-2CC0-7D48-8803-127E56709B2A}"/>
                    </a:ext>
                  </a:extLst>
                </p14:cNvPr>
                <p14:cNvContentPartPr/>
                <p14:nvPr/>
              </p14:nvContentPartPr>
              <p14:xfrm>
                <a:off x="8011415" y="3536271"/>
                <a:ext cx="2160" cy="13680"/>
              </p14:xfrm>
            </p:contentPart>
          </mc:Choice>
          <mc:Fallback xmlns="">
            <p:pic>
              <p:nvPicPr>
                <p:cNvPr id="148" name="Ink 147">
                  <a:extLst>
                    <a:ext uri="{FF2B5EF4-FFF2-40B4-BE49-F238E27FC236}">
                      <a16:creationId xmlns:a16="http://schemas.microsoft.com/office/drawing/2014/main" id="{EAEC7154-2CC0-7D48-8803-127E56709B2A}"/>
                    </a:ext>
                  </a:extLst>
                </p:cNvPr>
                <p:cNvPicPr/>
                <p:nvPr/>
              </p:nvPicPr>
              <p:blipFill>
                <a:blip r:embed="rId142"/>
                <a:stretch>
                  <a:fillRect/>
                </a:stretch>
              </p:blipFill>
              <p:spPr>
                <a:xfrm>
                  <a:off x="7995935" y="3520791"/>
                  <a:ext cx="327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9" name="Ink 148">
                  <a:extLst>
                    <a:ext uri="{FF2B5EF4-FFF2-40B4-BE49-F238E27FC236}">
                      <a16:creationId xmlns:a16="http://schemas.microsoft.com/office/drawing/2014/main" id="{096923AB-741E-134D-BE6A-77919D2621A0}"/>
                    </a:ext>
                  </a:extLst>
                </p14:cNvPr>
                <p14:cNvContentPartPr/>
                <p14:nvPr/>
              </p14:nvContentPartPr>
              <p14:xfrm>
                <a:off x="8015375" y="3599271"/>
                <a:ext cx="4320" cy="12240"/>
              </p14:xfrm>
            </p:contentPart>
          </mc:Choice>
          <mc:Fallback xmlns="">
            <p:pic>
              <p:nvPicPr>
                <p:cNvPr id="149" name="Ink 148">
                  <a:extLst>
                    <a:ext uri="{FF2B5EF4-FFF2-40B4-BE49-F238E27FC236}">
                      <a16:creationId xmlns:a16="http://schemas.microsoft.com/office/drawing/2014/main" id="{096923AB-741E-134D-BE6A-77919D2621A0}"/>
                    </a:ext>
                  </a:extLst>
                </p:cNvPr>
                <p:cNvPicPr/>
                <p:nvPr/>
              </p:nvPicPr>
              <p:blipFill>
                <a:blip r:embed="rId144"/>
                <a:stretch>
                  <a:fillRect/>
                </a:stretch>
              </p:blipFill>
              <p:spPr>
                <a:xfrm>
                  <a:off x="7999895" y="3583791"/>
                  <a:ext cx="349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50" name="Ink 149">
                  <a:extLst>
                    <a:ext uri="{FF2B5EF4-FFF2-40B4-BE49-F238E27FC236}">
                      <a16:creationId xmlns:a16="http://schemas.microsoft.com/office/drawing/2014/main" id="{A86C4901-A4B9-5F41-95B2-A63E7CF474D2}"/>
                    </a:ext>
                  </a:extLst>
                </p14:cNvPr>
                <p14:cNvContentPartPr/>
                <p14:nvPr/>
              </p14:nvContentPartPr>
              <p14:xfrm>
                <a:off x="8017175" y="3673071"/>
                <a:ext cx="7920" cy="4320"/>
              </p14:xfrm>
            </p:contentPart>
          </mc:Choice>
          <mc:Fallback xmlns="">
            <p:pic>
              <p:nvPicPr>
                <p:cNvPr id="150" name="Ink 149">
                  <a:extLst>
                    <a:ext uri="{FF2B5EF4-FFF2-40B4-BE49-F238E27FC236}">
                      <a16:creationId xmlns:a16="http://schemas.microsoft.com/office/drawing/2014/main" id="{A86C4901-A4B9-5F41-95B2-A63E7CF474D2}"/>
                    </a:ext>
                  </a:extLst>
                </p:cNvPr>
                <p:cNvPicPr/>
                <p:nvPr/>
              </p:nvPicPr>
              <p:blipFill>
                <a:blip r:embed="rId146"/>
                <a:stretch>
                  <a:fillRect/>
                </a:stretch>
              </p:blipFill>
              <p:spPr>
                <a:xfrm>
                  <a:off x="8001695" y="3657591"/>
                  <a:ext cx="38520" cy="34920"/>
                </a:xfrm>
                <a:prstGeom prst="rect">
                  <a:avLst/>
                </a:prstGeom>
              </p:spPr>
            </p:pic>
          </mc:Fallback>
        </mc:AlternateContent>
      </p:grpSp>
      <p:grpSp>
        <p:nvGrpSpPr>
          <p:cNvPr id="156" name="Group 155">
            <a:extLst>
              <a:ext uri="{FF2B5EF4-FFF2-40B4-BE49-F238E27FC236}">
                <a16:creationId xmlns:a16="http://schemas.microsoft.com/office/drawing/2014/main" id="{318CA77C-EA8F-EB47-9A38-1306AECABFAB}"/>
              </a:ext>
            </a:extLst>
          </p:cNvPr>
          <p:cNvGrpSpPr/>
          <p:nvPr/>
        </p:nvGrpSpPr>
        <p:grpSpPr>
          <a:xfrm>
            <a:off x="8021182" y="1907505"/>
            <a:ext cx="15480" cy="217800"/>
            <a:chOff x="8021182" y="1907505"/>
            <a:chExt cx="15480" cy="217800"/>
          </a:xfrm>
        </p:grpSpPr>
        <mc:AlternateContent xmlns:mc="http://schemas.openxmlformats.org/markup-compatibility/2006" xmlns:p14="http://schemas.microsoft.com/office/powerpoint/2010/main">
          <mc:Choice Requires="p14">
            <p:contentPart p14:bwMode="auto" r:id="rId147">
              <p14:nvContentPartPr>
                <p14:cNvPr id="152" name="Ink 151">
                  <a:extLst>
                    <a:ext uri="{FF2B5EF4-FFF2-40B4-BE49-F238E27FC236}">
                      <a16:creationId xmlns:a16="http://schemas.microsoft.com/office/drawing/2014/main" id="{BDDF7A8D-6CAF-9643-A717-0D653F23BDA9}"/>
                    </a:ext>
                  </a:extLst>
                </p14:cNvPr>
                <p14:cNvContentPartPr/>
                <p14:nvPr/>
              </p14:nvContentPartPr>
              <p14:xfrm>
                <a:off x="8021182" y="1907505"/>
                <a:ext cx="7920" cy="6120"/>
              </p14:xfrm>
            </p:contentPart>
          </mc:Choice>
          <mc:Fallback xmlns="">
            <p:pic>
              <p:nvPicPr>
                <p:cNvPr id="152" name="Ink 151">
                  <a:extLst>
                    <a:ext uri="{FF2B5EF4-FFF2-40B4-BE49-F238E27FC236}">
                      <a16:creationId xmlns:a16="http://schemas.microsoft.com/office/drawing/2014/main" id="{BDDF7A8D-6CAF-9643-A717-0D653F23BDA9}"/>
                    </a:ext>
                  </a:extLst>
                </p:cNvPr>
                <p:cNvPicPr/>
                <p:nvPr/>
              </p:nvPicPr>
              <p:blipFill>
                <a:blip r:embed="rId148"/>
                <a:stretch>
                  <a:fillRect/>
                </a:stretch>
              </p:blipFill>
              <p:spPr>
                <a:xfrm>
                  <a:off x="8006375" y="1892025"/>
                  <a:ext cx="3719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53" name="Ink 152">
                  <a:extLst>
                    <a:ext uri="{FF2B5EF4-FFF2-40B4-BE49-F238E27FC236}">
                      <a16:creationId xmlns:a16="http://schemas.microsoft.com/office/drawing/2014/main" id="{FDBCA39D-8496-5249-8646-91502C9201BB}"/>
                    </a:ext>
                  </a:extLst>
                </p14:cNvPr>
                <p14:cNvContentPartPr/>
                <p14:nvPr/>
              </p14:nvContentPartPr>
              <p14:xfrm>
                <a:off x="8026942" y="1967265"/>
                <a:ext cx="6120" cy="25200"/>
              </p14:xfrm>
            </p:contentPart>
          </mc:Choice>
          <mc:Fallback xmlns="">
            <p:pic>
              <p:nvPicPr>
                <p:cNvPr id="153" name="Ink 152">
                  <a:extLst>
                    <a:ext uri="{FF2B5EF4-FFF2-40B4-BE49-F238E27FC236}">
                      <a16:creationId xmlns:a16="http://schemas.microsoft.com/office/drawing/2014/main" id="{FDBCA39D-8496-5249-8646-91502C9201BB}"/>
                    </a:ext>
                  </a:extLst>
                </p:cNvPr>
                <p:cNvPicPr/>
                <p:nvPr/>
              </p:nvPicPr>
              <p:blipFill>
                <a:blip r:embed="rId150"/>
                <a:stretch>
                  <a:fillRect/>
                </a:stretch>
              </p:blipFill>
              <p:spPr>
                <a:xfrm>
                  <a:off x="8011462" y="1952003"/>
                  <a:ext cx="36720" cy="55369"/>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54" name="Ink 153">
                  <a:extLst>
                    <a:ext uri="{FF2B5EF4-FFF2-40B4-BE49-F238E27FC236}">
                      <a16:creationId xmlns:a16="http://schemas.microsoft.com/office/drawing/2014/main" id="{AB6EC22D-B3FE-E346-BED7-3E0CAAEE1DB0}"/>
                    </a:ext>
                  </a:extLst>
                </p14:cNvPr>
                <p14:cNvContentPartPr/>
                <p14:nvPr/>
              </p14:nvContentPartPr>
              <p14:xfrm>
                <a:off x="8022982" y="2055465"/>
                <a:ext cx="7920" cy="21600"/>
              </p14:xfrm>
            </p:contentPart>
          </mc:Choice>
          <mc:Fallback xmlns="">
            <p:pic>
              <p:nvPicPr>
                <p:cNvPr id="154" name="Ink 153">
                  <a:extLst>
                    <a:ext uri="{FF2B5EF4-FFF2-40B4-BE49-F238E27FC236}">
                      <a16:creationId xmlns:a16="http://schemas.microsoft.com/office/drawing/2014/main" id="{AB6EC22D-B3FE-E346-BED7-3E0CAAEE1DB0}"/>
                    </a:ext>
                  </a:extLst>
                </p:cNvPr>
                <p:cNvPicPr/>
                <p:nvPr/>
              </p:nvPicPr>
              <p:blipFill>
                <a:blip r:embed="rId152"/>
                <a:stretch>
                  <a:fillRect/>
                </a:stretch>
              </p:blipFill>
              <p:spPr>
                <a:xfrm>
                  <a:off x="8007502" y="2039985"/>
                  <a:ext cx="385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55" name="Ink 154">
                  <a:extLst>
                    <a:ext uri="{FF2B5EF4-FFF2-40B4-BE49-F238E27FC236}">
                      <a16:creationId xmlns:a16="http://schemas.microsoft.com/office/drawing/2014/main" id="{29298FF8-2ACF-A344-8709-1A767C1E0AEA}"/>
                    </a:ext>
                  </a:extLst>
                </p14:cNvPr>
                <p14:cNvContentPartPr/>
                <p14:nvPr/>
              </p14:nvContentPartPr>
              <p14:xfrm>
                <a:off x="8030542" y="2124945"/>
                <a:ext cx="6120" cy="360"/>
              </p14:xfrm>
            </p:contentPart>
          </mc:Choice>
          <mc:Fallback xmlns="">
            <p:pic>
              <p:nvPicPr>
                <p:cNvPr id="155" name="Ink 154">
                  <a:extLst>
                    <a:ext uri="{FF2B5EF4-FFF2-40B4-BE49-F238E27FC236}">
                      <a16:creationId xmlns:a16="http://schemas.microsoft.com/office/drawing/2014/main" id="{29298FF8-2ACF-A344-8709-1A767C1E0AEA}"/>
                    </a:ext>
                  </a:extLst>
                </p:cNvPr>
                <p:cNvPicPr/>
                <p:nvPr/>
              </p:nvPicPr>
              <p:blipFill>
                <a:blip r:embed="rId154"/>
                <a:stretch>
                  <a:fillRect/>
                </a:stretch>
              </p:blipFill>
              <p:spPr>
                <a:xfrm>
                  <a:off x="8015062" y="2109465"/>
                  <a:ext cx="3672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5">
            <p14:nvContentPartPr>
              <p14:cNvPr id="157" name="Ink 156">
                <a:extLst>
                  <a:ext uri="{FF2B5EF4-FFF2-40B4-BE49-F238E27FC236}">
                    <a16:creationId xmlns:a16="http://schemas.microsoft.com/office/drawing/2014/main" id="{A1F4F9E7-AD2E-7D45-BCD7-30C0829E70F4}"/>
                  </a:ext>
                </a:extLst>
              </p14:cNvPr>
              <p14:cNvContentPartPr/>
              <p14:nvPr/>
            </p14:nvContentPartPr>
            <p14:xfrm>
              <a:off x="6697102" y="2009385"/>
              <a:ext cx="53280" cy="1127160"/>
            </p14:xfrm>
          </p:contentPart>
        </mc:Choice>
        <mc:Fallback xmlns="">
          <p:pic>
            <p:nvPicPr>
              <p:cNvPr id="157" name="Ink 156">
                <a:extLst>
                  <a:ext uri="{FF2B5EF4-FFF2-40B4-BE49-F238E27FC236}">
                    <a16:creationId xmlns:a16="http://schemas.microsoft.com/office/drawing/2014/main" id="{A1F4F9E7-AD2E-7D45-BCD7-30C0829E70F4}"/>
                  </a:ext>
                </a:extLst>
              </p:cNvPr>
              <p:cNvPicPr/>
              <p:nvPr/>
            </p:nvPicPr>
            <p:blipFill>
              <a:blip r:embed="rId156"/>
              <a:stretch>
                <a:fillRect/>
              </a:stretch>
            </p:blipFill>
            <p:spPr>
              <a:xfrm>
                <a:off x="6681517" y="1993905"/>
                <a:ext cx="84088" cy="1157760"/>
              </a:xfrm>
              <a:prstGeom prst="rect">
                <a:avLst/>
              </a:prstGeom>
            </p:spPr>
          </p:pic>
        </mc:Fallback>
      </mc:AlternateContent>
      <p:grpSp>
        <p:nvGrpSpPr>
          <p:cNvPr id="164" name="Group 163">
            <a:extLst>
              <a:ext uri="{FF2B5EF4-FFF2-40B4-BE49-F238E27FC236}">
                <a16:creationId xmlns:a16="http://schemas.microsoft.com/office/drawing/2014/main" id="{9E237B90-A62F-3D49-9EF5-4701801B457A}"/>
              </a:ext>
            </a:extLst>
          </p:cNvPr>
          <p:cNvGrpSpPr/>
          <p:nvPr/>
        </p:nvGrpSpPr>
        <p:grpSpPr>
          <a:xfrm>
            <a:off x="6734542" y="686385"/>
            <a:ext cx="579240" cy="1946520"/>
            <a:chOff x="6734542" y="686385"/>
            <a:chExt cx="579240" cy="1946520"/>
          </a:xfrm>
        </p:grpSpPr>
        <mc:AlternateContent xmlns:mc="http://schemas.openxmlformats.org/markup-compatibility/2006" xmlns:p14="http://schemas.microsoft.com/office/powerpoint/2010/main">
          <mc:Choice Requires="p14">
            <p:contentPart p14:bwMode="auto" r:id="rId157">
              <p14:nvContentPartPr>
                <p14:cNvPr id="161" name="Ink 160">
                  <a:extLst>
                    <a:ext uri="{FF2B5EF4-FFF2-40B4-BE49-F238E27FC236}">
                      <a16:creationId xmlns:a16="http://schemas.microsoft.com/office/drawing/2014/main" id="{A5183988-0B48-A646-A6EB-0E52A02F780E}"/>
                    </a:ext>
                  </a:extLst>
                </p14:cNvPr>
                <p14:cNvContentPartPr/>
                <p14:nvPr/>
              </p14:nvContentPartPr>
              <p14:xfrm>
                <a:off x="7227022" y="686385"/>
                <a:ext cx="86760" cy="1148400"/>
              </p14:xfrm>
            </p:contentPart>
          </mc:Choice>
          <mc:Fallback xmlns="">
            <p:pic>
              <p:nvPicPr>
                <p:cNvPr id="161" name="Ink 160">
                  <a:extLst>
                    <a:ext uri="{FF2B5EF4-FFF2-40B4-BE49-F238E27FC236}">
                      <a16:creationId xmlns:a16="http://schemas.microsoft.com/office/drawing/2014/main" id="{A5183988-0B48-A646-A6EB-0E52A02F780E}"/>
                    </a:ext>
                  </a:extLst>
                </p:cNvPr>
                <p:cNvPicPr/>
                <p:nvPr/>
              </p:nvPicPr>
              <p:blipFill>
                <a:blip r:embed="rId158"/>
                <a:stretch>
                  <a:fillRect/>
                </a:stretch>
              </p:blipFill>
              <p:spPr>
                <a:xfrm>
                  <a:off x="7211542" y="670910"/>
                  <a:ext cx="117360" cy="117899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62" name="Ink 161">
                  <a:extLst>
                    <a:ext uri="{FF2B5EF4-FFF2-40B4-BE49-F238E27FC236}">
                      <a16:creationId xmlns:a16="http://schemas.microsoft.com/office/drawing/2014/main" id="{B3DF87C5-AD3D-9149-83FD-85BC4E15498F}"/>
                    </a:ext>
                  </a:extLst>
                </p14:cNvPr>
                <p14:cNvContentPartPr/>
                <p14:nvPr/>
              </p14:nvContentPartPr>
              <p14:xfrm>
                <a:off x="6734542" y="1409625"/>
                <a:ext cx="454320" cy="1223280"/>
              </p14:xfrm>
            </p:contentPart>
          </mc:Choice>
          <mc:Fallback xmlns="">
            <p:pic>
              <p:nvPicPr>
                <p:cNvPr id="162" name="Ink 161">
                  <a:extLst>
                    <a:ext uri="{FF2B5EF4-FFF2-40B4-BE49-F238E27FC236}">
                      <a16:creationId xmlns:a16="http://schemas.microsoft.com/office/drawing/2014/main" id="{B3DF87C5-AD3D-9149-83FD-85BC4E15498F}"/>
                    </a:ext>
                  </a:extLst>
                </p:cNvPr>
                <p:cNvPicPr/>
                <p:nvPr/>
              </p:nvPicPr>
              <p:blipFill>
                <a:blip r:embed="rId160"/>
                <a:stretch>
                  <a:fillRect/>
                </a:stretch>
              </p:blipFill>
              <p:spPr>
                <a:xfrm>
                  <a:off x="6719062" y="1394150"/>
                  <a:ext cx="484920" cy="1253871"/>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63" name="Ink 162">
                  <a:extLst>
                    <a:ext uri="{FF2B5EF4-FFF2-40B4-BE49-F238E27FC236}">
                      <a16:creationId xmlns:a16="http://schemas.microsoft.com/office/drawing/2014/main" id="{420A2BF0-0AA2-C344-83B9-66B2E0AB878D}"/>
                    </a:ext>
                  </a:extLst>
                </p14:cNvPr>
                <p14:cNvContentPartPr/>
                <p14:nvPr/>
              </p14:nvContentPartPr>
              <p14:xfrm>
                <a:off x="7157542" y="1382625"/>
                <a:ext cx="34920" cy="71640"/>
              </p14:xfrm>
            </p:contentPart>
          </mc:Choice>
          <mc:Fallback xmlns="">
            <p:pic>
              <p:nvPicPr>
                <p:cNvPr id="163" name="Ink 162">
                  <a:extLst>
                    <a:ext uri="{FF2B5EF4-FFF2-40B4-BE49-F238E27FC236}">
                      <a16:creationId xmlns:a16="http://schemas.microsoft.com/office/drawing/2014/main" id="{420A2BF0-0AA2-C344-83B9-66B2E0AB878D}"/>
                    </a:ext>
                  </a:extLst>
                </p:cNvPr>
                <p:cNvPicPr/>
                <p:nvPr/>
              </p:nvPicPr>
              <p:blipFill>
                <a:blip r:embed="rId162"/>
                <a:stretch>
                  <a:fillRect/>
                </a:stretch>
              </p:blipFill>
              <p:spPr>
                <a:xfrm>
                  <a:off x="7142062" y="1367145"/>
                  <a:ext cx="65520" cy="102240"/>
                </a:xfrm>
                <a:prstGeom prst="rect">
                  <a:avLst/>
                </a:prstGeom>
              </p:spPr>
            </p:pic>
          </mc:Fallback>
        </mc:AlternateContent>
      </p:grpSp>
      <p:pic>
        <p:nvPicPr>
          <p:cNvPr id="126" name="Picture 125">
            <a:extLst>
              <a:ext uri="{FF2B5EF4-FFF2-40B4-BE49-F238E27FC236}">
                <a16:creationId xmlns:a16="http://schemas.microsoft.com/office/drawing/2014/main" id="{CB1A4363-D11E-614A-8195-144A794BAFAA}"/>
              </a:ext>
            </a:extLst>
          </p:cNvPr>
          <p:cNvPicPr>
            <a:picLocks noChangeAspect="1"/>
          </p:cNvPicPr>
          <p:nvPr/>
        </p:nvPicPr>
        <p:blipFill>
          <a:blip r:embed="rId163"/>
          <a:stretch>
            <a:fillRect/>
          </a:stretch>
        </p:blipFill>
        <p:spPr>
          <a:xfrm>
            <a:off x="4358989" y="4297639"/>
            <a:ext cx="1864740" cy="815824"/>
          </a:xfrm>
          <a:prstGeom prst="rect">
            <a:avLst/>
          </a:prstGeom>
        </p:spPr>
      </p:pic>
    </p:spTree>
    <p:extLst>
      <p:ext uri="{BB962C8B-B14F-4D97-AF65-F5344CB8AC3E}">
        <p14:creationId xmlns:p14="http://schemas.microsoft.com/office/powerpoint/2010/main" val="5416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0830-757C-B74A-9678-038DDA6AF2B8}"/>
              </a:ext>
            </a:extLst>
          </p:cNvPr>
          <p:cNvSpPr>
            <a:spLocks noGrp="1"/>
          </p:cNvSpPr>
          <p:nvPr>
            <p:ph type="title"/>
          </p:nvPr>
        </p:nvSpPr>
        <p:spPr/>
        <p:txBody>
          <a:bodyPr>
            <a:normAutofit fontScale="90000"/>
          </a:bodyPr>
          <a:lstStyle/>
          <a:p>
            <a:r>
              <a:rPr lang="en-US"/>
              <a:t>Q1a: pure paging</a:t>
            </a:r>
          </a:p>
        </p:txBody>
      </p:sp>
      <p:sp>
        <p:nvSpPr>
          <p:cNvPr id="3" name="Text Placeholder 2">
            <a:extLst>
              <a:ext uri="{FF2B5EF4-FFF2-40B4-BE49-F238E27FC236}">
                <a16:creationId xmlns:a16="http://schemas.microsoft.com/office/drawing/2014/main" id="{9FDC6403-E42E-A04A-BF06-B0CD3E13B036}"/>
              </a:ext>
            </a:extLst>
          </p:cNvPr>
          <p:cNvSpPr>
            <a:spLocks noGrp="1"/>
          </p:cNvSpPr>
          <p:nvPr>
            <p:ph type="body" idx="1"/>
          </p:nvPr>
        </p:nvSpPr>
        <p:spPr>
          <a:xfrm>
            <a:off x="380114" y="1460025"/>
            <a:ext cx="3352334" cy="2880000"/>
          </a:xfrm>
        </p:spPr>
        <p:txBody>
          <a:bodyPr>
            <a:normAutofit/>
          </a:bodyPr>
          <a:lstStyle/>
          <a:p>
            <a:pPr marL="146050" indent="0">
              <a:buNone/>
            </a:pPr>
            <a:r>
              <a:rPr lang="en-SG"/>
              <a:t>Find out the logical address and the corresponding physical address for the following actions taken by the processor.</a:t>
            </a:r>
          </a:p>
          <a:p>
            <a:pPr marL="146050" indent="0">
              <a:buNone/>
            </a:pPr>
            <a:endParaRPr lang="en-SG"/>
          </a:p>
        </p:txBody>
      </p:sp>
      <p:pic>
        <p:nvPicPr>
          <p:cNvPr id="18" name="Picture 17">
            <a:extLst>
              <a:ext uri="{FF2B5EF4-FFF2-40B4-BE49-F238E27FC236}">
                <a16:creationId xmlns:a16="http://schemas.microsoft.com/office/drawing/2014/main" id="{B3EFCB64-7CA9-8B4B-90FE-6F35762A9688}"/>
              </a:ext>
            </a:extLst>
          </p:cNvPr>
          <p:cNvPicPr>
            <a:picLocks noChangeAspect="1"/>
          </p:cNvPicPr>
          <p:nvPr/>
        </p:nvPicPr>
        <p:blipFill>
          <a:blip r:embed="rId3"/>
          <a:stretch>
            <a:fillRect/>
          </a:stretch>
        </p:blipFill>
        <p:spPr>
          <a:xfrm>
            <a:off x="4358989" y="4297639"/>
            <a:ext cx="1864740" cy="815824"/>
          </a:xfrm>
          <a:prstGeom prst="rect">
            <a:avLst/>
          </a:prstGeom>
        </p:spPr>
      </p:pic>
      <p:pic>
        <p:nvPicPr>
          <p:cNvPr id="15" name="Picture 14">
            <a:extLst>
              <a:ext uri="{FF2B5EF4-FFF2-40B4-BE49-F238E27FC236}">
                <a16:creationId xmlns:a16="http://schemas.microsoft.com/office/drawing/2014/main" id="{16FFC8AF-13B7-2F4E-82FF-391DC525EBBC}"/>
              </a:ext>
            </a:extLst>
          </p:cNvPr>
          <p:cNvPicPr>
            <a:picLocks noChangeAspect="1"/>
          </p:cNvPicPr>
          <p:nvPr/>
        </p:nvPicPr>
        <p:blipFill rotWithShape="1">
          <a:blip r:embed="rId4"/>
          <a:srcRect r="2066"/>
          <a:stretch/>
        </p:blipFill>
        <p:spPr>
          <a:xfrm>
            <a:off x="-71227" y="3536271"/>
            <a:ext cx="4546363" cy="1471436"/>
          </a:xfrm>
          <a:prstGeom prst="rect">
            <a:avLst/>
          </a:prstGeom>
        </p:spPr>
      </p:pic>
      <p:sp>
        <p:nvSpPr>
          <p:cNvPr id="36" name="Rectangle 35">
            <a:extLst>
              <a:ext uri="{FF2B5EF4-FFF2-40B4-BE49-F238E27FC236}">
                <a16:creationId xmlns:a16="http://schemas.microsoft.com/office/drawing/2014/main" id="{F523937C-DC8A-1044-8329-E178EFA31DD6}"/>
              </a:ext>
            </a:extLst>
          </p:cNvPr>
          <p:cNvSpPr/>
          <p:nvPr/>
        </p:nvSpPr>
        <p:spPr>
          <a:xfrm>
            <a:off x="5217825" y="860719"/>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37" name="Rectangle 36">
            <a:extLst>
              <a:ext uri="{FF2B5EF4-FFF2-40B4-BE49-F238E27FC236}">
                <a16:creationId xmlns:a16="http://schemas.microsoft.com/office/drawing/2014/main" id="{536B275B-F52B-1647-8D4E-CF3E726DEA15}"/>
              </a:ext>
            </a:extLst>
          </p:cNvPr>
          <p:cNvSpPr/>
          <p:nvPr/>
        </p:nvSpPr>
        <p:spPr>
          <a:xfrm>
            <a:off x="5217825" y="2574474"/>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38" name="Rectangle 37">
            <a:extLst>
              <a:ext uri="{FF2B5EF4-FFF2-40B4-BE49-F238E27FC236}">
                <a16:creationId xmlns:a16="http://schemas.microsoft.com/office/drawing/2014/main" id="{5BA3700E-9134-9346-AED6-440359DF664C}"/>
              </a:ext>
            </a:extLst>
          </p:cNvPr>
          <p:cNvSpPr/>
          <p:nvPr/>
        </p:nvSpPr>
        <p:spPr>
          <a:xfrm>
            <a:off x="5217825" y="1143506"/>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39" name="Rectangle 38">
            <a:extLst>
              <a:ext uri="{FF2B5EF4-FFF2-40B4-BE49-F238E27FC236}">
                <a16:creationId xmlns:a16="http://schemas.microsoft.com/office/drawing/2014/main" id="{75F45071-DAF7-9342-BDDB-FDFC1939B842}"/>
              </a:ext>
            </a:extLst>
          </p:cNvPr>
          <p:cNvSpPr/>
          <p:nvPr/>
        </p:nvSpPr>
        <p:spPr>
          <a:xfrm>
            <a:off x="5217825" y="1432477"/>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40" name="Rectangle 39">
            <a:extLst>
              <a:ext uri="{FF2B5EF4-FFF2-40B4-BE49-F238E27FC236}">
                <a16:creationId xmlns:a16="http://schemas.microsoft.com/office/drawing/2014/main" id="{99932630-B834-6C45-BC56-E07B5A26D100}"/>
              </a:ext>
            </a:extLst>
          </p:cNvPr>
          <p:cNvSpPr/>
          <p:nvPr/>
        </p:nvSpPr>
        <p:spPr>
          <a:xfrm>
            <a:off x="5217825" y="1721448"/>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41" name="Rectangle 40">
            <a:extLst>
              <a:ext uri="{FF2B5EF4-FFF2-40B4-BE49-F238E27FC236}">
                <a16:creationId xmlns:a16="http://schemas.microsoft.com/office/drawing/2014/main" id="{41BC38BB-2BD8-6140-9A76-A075649A0910}"/>
              </a:ext>
            </a:extLst>
          </p:cNvPr>
          <p:cNvSpPr/>
          <p:nvPr/>
        </p:nvSpPr>
        <p:spPr>
          <a:xfrm>
            <a:off x="5217825" y="200423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42" name="Rectangle 41">
            <a:extLst>
              <a:ext uri="{FF2B5EF4-FFF2-40B4-BE49-F238E27FC236}">
                <a16:creationId xmlns:a16="http://schemas.microsoft.com/office/drawing/2014/main" id="{47BCA948-60BA-A246-860A-59E30A4A467D}"/>
              </a:ext>
            </a:extLst>
          </p:cNvPr>
          <p:cNvSpPr/>
          <p:nvPr/>
        </p:nvSpPr>
        <p:spPr>
          <a:xfrm>
            <a:off x="5217825" y="2283993"/>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43" name="Rectangle 42">
            <a:extLst>
              <a:ext uri="{FF2B5EF4-FFF2-40B4-BE49-F238E27FC236}">
                <a16:creationId xmlns:a16="http://schemas.microsoft.com/office/drawing/2014/main" id="{9BEB308E-630D-4046-9F2D-51523B794A9B}"/>
              </a:ext>
            </a:extLst>
          </p:cNvPr>
          <p:cNvSpPr/>
          <p:nvPr/>
        </p:nvSpPr>
        <p:spPr>
          <a:xfrm>
            <a:off x="5217825" y="2864955"/>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44" name="Rectangle 43">
            <a:extLst>
              <a:ext uri="{FF2B5EF4-FFF2-40B4-BE49-F238E27FC236}">
                <a16:creationId xmlns:a16="http://schemas.microsoft.com/office/drawing/2014/main" id="{5A2B27A3-637E-5849-AFE5-93166B0E4EC1}"/>
              </a:ext>
            </a:extLst>
          </p:cNvPr>
          <p:cNvSpPr/>
          <p:nvPr/>
        </p:nvSpPr>
        <p:spPr>
          <a:xfrm>
            <a:off x="5217825" y="315205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45" name="Rectangle 44">
            <a:extLst>
              <a:ext uri="{FF2B5EF4-FFF2-40B4-BE49-F238E27FC236}">
                <a16:creationId xmlns:a16="http://schemas.microsoft.com/office/drawing/2014/main" id="{9A3C7ED9-8601-734D-B3DA-7FFFE7A21947}"/>
              </a:ext>
            </a:extLst>
          </p:cNvPr>
          <p:cNvSpPr/>
          <p:nvPr/>
        </p:nvSpPr>
        <p:spPr>
          <a:xfrm>
            <a:off x="5217825" y="3431075"/>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46" name="Rectangle 45">
            <a:extLst>
              <a:ext uri="{FF2B5EF4-FFF2-40B4-BE49-F238E27FC236}">
                <a16:creationId xmlns:a16="http://schemas.microsoft.com/office/drawing/2014/main" id="{6685C146-B6B3-7B4E-9994-9D7A8A9FAA7D}"/>
              </a:ext>
            </a:extLst>
          </p:cNvPr>
          <p:cNvSpPr/>
          <p:nvPr/>
        </p:nvSpPr>
        <p:spPr>
          <a:xfrm>
            <a:off x="5217825" y="3716669"/>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sp>
        <p:nvSpPr>
          <p:cNvPr id="47" name="Rectangle 46">
            <a:extLst>
              <a:ext uri="{FF2B5EF4-FFF2-40B4-BE49-F238E27FC236}">
                <a16:creationId xmlns:a16="http://schemas.microsoft.com/office/drawing/2014/main" id="{38F22D93-CB48-A942-B8AB-EF19246F4254}"/>
              </a:ext>
            </a:extLst>
          </p:cNvPr>
          <p:cNvSpPr/>
          <p:nvPr/>
        </p:nvSpPr>
        <p:spPr>
          <a:xfrm>
            <a:off x="5227159" y="857195"/>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6F944576-F63C-F747-A69D-BF7FE7F3E005}"/>
              </a:ext>
            </a:extLst>
          </p:cNvPr>
          <p:cNvSpPr/>
          <p:nvPr/>
        </p:nvSpPr>
        <p:spPr>
          <a:xfrm>
            <a:off x="5217825" y="1999992"/>
            <a:ext cx="1463040" cy="114351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3BBCD6D9-B434-D64F-A81E-F3A60AAFE4EC}"/>
              </a:ext>
            </a:extLst>
          </p:cNvPr>
          <p:cNvSpPr/>
          <p:nvPr/>
        </p:nvSpPr>
        <p:spPr>
          <a:xfrm>
            <a:off x="5217825" y="3151202"/>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50" name="Rectangle 49">
            <a:extLst>
              <a:ext uri="{FF2B5EF4-FFF2-40B4-BE49-F238E27FC236}">
                <a16:creationId xmlns:a16="http://schemas.microsoft.com/office/drawing/2014/main" id="{DE86F16D-BC18-7D4D-818C-669790DF5009}"/>
              </a:ext>
            </a:extLst>
          </p:cNvPr>
          <p:cNvSpPr/>
          <p:nvPr/>
        </p:nvSpPr>
        <p:spPr>
          <a:xfrm>
            <a:off x="7300846" y="146304"/>
            <a:ext cx="1463040" cy="4997196"/>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0CCD1205-FCCE-B04D-B128-B64818AFE6D9}"/>
              </a:ext>
            </a:extLst>
          </p:cNvPr>
          <p:cNvSpPr/>
          <p:nvPr/>
        </p:nvSpPr>
        <p:spPr>
          <a:xfrm>
            <a:off x="7300846" y="1256212"/>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52" name="Rectangle 51">
            <a:extLst>
              <a:ext uri="{FF2B5EF4-FFF2-40B4-BE49-F238E27FC236}">
                <a16:creationId xmlns:a16="http://schemas.microsoft.com/office/drawing/2014/main" id="{02454841-F6AB-1749-BE5A-3D9EB0B562C3}"/>
              </a:ext>
            </a:extLst>
          </p:cNvPr>
          <p:cNvSpPr/>
          <p:nvPr/>
        </p:nvSpPr>
        <p:spPr>
          <a:xfrm>
            <a:off x="7300846" y="685973"/>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53" name="Rectangle 52">
            <a:extLst>
              <a:ext uri="{FF2B5EF4-FFF2-40B4-BE49-F238E27FC236}">
                <a16:creationId xmlns:a16="http://schemas.microsoft.com/office/drawing/2014/main" id="{9C08F87F-79DF-6341-8D80-CDBBFCFDB663}"/>
              </a:ext>
            </a:extLst>
          </p:cNvPr>
          <p:cNvSpPr/>
          <p:nvPr/>
        </p:nvSpPr>
        <p:spPr>
          <a:xfrm>
            <a:off x="7300846" y="965731"/>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54" name="Rectangle 53">
            <a:extLst>
              <a:ext uri="{FF2B5EF4-FFF2-40B4-BE49-F238E27FC236}">
                <a16:creationId xmlns:a16="http://schemas.microsoft.com/office/drawing/2014/main" id="{25C373E0-E0FC-0F47-B9D5-3C96BC364A04}"/>
              </a:ext>
            </a:extLst>
          </p:cNvPr>
          <p:cNvSpPr/>
          <p:nvPr/>
        </p:nvSpPr>
        <p:spPr>
          <a:xfrm>
            <a:off x="7300846" y="1546693"/>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55" name="Rectangle 54">
            <a:extLst>
              <a:ext uri="{FF2B5EF4-FFF2-40B4-BE49-F238E27FC236}">
                <a16:creationId xmlns:a16="http://schemas.microsoft.com/office/drawing/2014/main" id="{7511C9CD-6CCA-E149-A17F-CF77FA18ADD7}"/>
              </a:ext>
            </a:extLst>
          </p:cNvPr>
          <p:cNvSpPr/>
          <p:nvPr/>
        </p:nvSpPr>
        <p:spPr>
          <a:xfrm>
            <a:off x="7300846" y="681730"/>
            <a:ext cx="1463040" cy="114351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A8732BBF-077A-EF4A-BD15-EE307A016081}"/>
              </a:ext>
            </a:extLst>
          </p:cNvPr>
          <p:cNvSpPr/>
          <p:nvPr/>
        </p:nvSpPr>
        <p:spPr>
          <a:xfrm>
            <a:off x="7300846" y="2212486"/>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57" name="Rectangle 56">
            <a:extLst>
              <a:ext uri="{FF2B5EF4-FFF2-40B4-BE49-F238E27FC236}">
                <a16:creationId xmlns:a16="http://schemas.microsoft.com/office/drawing/2014/main" id="{11BFC017-E2EB-AF45-9EEE-B4C10A3ED8C5}"/>
              </a:ext>
            </a:extLst>
          </p:cNvPr>
          <p:cNvSpPr/>
          <p:nvPr/>
        </p:nvSpPr>
        <p:spPr>
          <a:xfrm>
            <a:off x="7300846" y="2495273"/>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58" name="Rectangle 57">
            <a:extLst>
              <a:ext uri="{FF2B5EF4-FFF2-40B4-BE49-F238E27FC236}">
                <a16:creationId xmlns:a16="http://schemas.microsoft.com/office/drawing/2014/main" id="{E4FC1ADC-63E9-EF4C-9566-6114C858B94C}"/>
              </a:ext>
            </a:extLst>
          </p:cNvPr>
          <p:cNvSpPr/>
          <p:nvPr/>
        </p:nvSpPr>
        <p:spPr>
          <a:xfrm>
            <a:off x="7300846" y="2784244"/>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59" name="Rectangle 58">
            <a:extLst>
              <a:ext uri="{FF2B5EF4-FFF2-40B4-BE49-F238E27FC236}">
                <a16:creationId xmlns:a16="http://schemas.microsoft.com/office/drawing/2014/main" id="{11CED982-DD5F-4747-B782-ABCCAB11AC07}"/>
              </a:ext>
            </a:extLst>
          </p:cNvPr>
          <p:cNvSpPr/>
          <p:nvPr/>
        </p:nvSpPr>
        <p:spPr>
          <a:xfrm>
            <a:off x="7300846" y="307321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60" name="Rectangle 59">
            <a:extLst>
              <a:ext uri="{FF2B5EF4-FFF2-40B4-BE49-F238E27FC236}">
                <a16:creationId xmlns:a16="http://schemas.microsoft.com/office/drawing/2014/main" id="{6C17D9AC-EE34-AA48-92FC-0596A002D82C}"/>
              </a:ext>
            </a:extLst>
          </p:cNvPr>
          <p:cNvSpPr/>
          <p:nvPr/>
        </p:nvSpPr>
        <p:spPr>
          <a:xfrm>
            <a:off x="7310180" y="2208962"/>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61" name="Rectangle 60">
            <a:extLst>
              <a:ext uri="{FF2B5EF4-FFF2-40B4-BE49-F238E27FC236}">
                <a16:creationId xmlns:a16="http://schemas.microsoft.com/office/drawing/2014/main" id="{181A15EB-7111-E44F-BBD0-46EC9B05C804}"/>
              </a:ext>
            </a:extLst>
          </p:cNvPr>
          <p:cNvSpPr/>
          <p:nvPr/>
        </p:nvSpPr>
        <p:spPr>
          <a:xfrm>
            <a:off x="7300846" y="3769115"/>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62" name="Rectangle 61">
            <a:extLst>
              <a:ext uri="{FF2B5EF4-FFF2-40B4-BE49-F238E27FC236}">
                <a16:creationId xmlns:a16="http://schemas.microsoft.com/office/drawing/2014/main" id="{D0E51B48-6C68-4C41-BCCA-A943754DD658}"/>
              </a:ext>
            </a:extLst>
          </p:cNvPr>
          <p:cNvSpPr/>
          <p:nvPr/>
        </p:nvSpPr>
        <p:spPr>
          <a:xfrm>
            <a:off x="7300846" y="404814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63" name="Rectangle 62">
            <a:extLst>
              <a:ext uri="{FF2B5EF4-FFF2-40B4-BE49-F238E27FC236}">
                <a16:creationId xmlns:a16="http://schemas.microsoft.com/office/drawing/2014/main" id="{8E432619-0075-8744-B28F-9D63823E988E}"/>
              </a:ext>
            </a:extLst>
          </p:cNvPr>
          <p:cNvSpPr/>
          <p:nvPr/>
        </p:nvSpPr>
        <p:spPr>
          <a:xfrm>
            <a:off x="7300846" y="4333734"/>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sp>
        <p:nvSpPr>
          <p:cNvPr id="64" name="Rectangle 63">
            <a:extLst>
              <a:ext uri="{FF2B5EF4-FFF2-40B4-BE49-F238E27FC236}">
                <a16:creationId xmlns:a16="http://schemas.microsoft.com/office/drawing/2014/main" id="{A9B1EB13-DEE7-E74F-B010-88A3F94B13B9}"/>
              </a:ext>
            </a:extLst>
          </p:cNvPr>
          <p:cNvSpPr/>
          <p:nvPr/>
        </p:nvSpPr>
        <p:spPr>
          <a:xfrm>
            <a:off x="7300846" y="3768267"/>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grpSp>
        <p:nvGrpSpPr>
          <p:cNvPr id="65" name="Group 64">
            <a:extLst>
              <a:ext uri="{FF2B5EF4-FFF2-40B4-BE49-F238E27FC236}">
                <a16:creationId xmlns:a16="http://schemas.microsoft.com/office/drawing/2014/main" id="{4EC1FA7F-82BF-2B4B-91D8-AA44DF501195}"/>
              </a:ext>
            </a:extLst>
          </p:cNvPr>
          <p:cNvGrpSpPr/>
          <p:nvPr/>
        </p:nvGrpSpPr>
        <p:grpSpPr>
          <a:xfrm>
            <a:off x="4321549" y="1387786"/>
            <a:ext cx="448920" cy="186840"/>
            <a:chOff x="4321549" y="1387786"/>
            <a:chExt cx="448920" cy="186840"/>
          </a:xfrm>
        </p:grpSpPr>
        <mc:AlternateContent xmlns:mc="http://schemas.openxmlformats.org/markup-compatibility/2006" xmlns:p14="http://schemas.microsoft.com/office/powerpoint/2010/main">
          <mc:Choice Requires="p14">
            <p:contentPart p14:bwMode="auto" r:id="rId5">
              <p14:nvContentPartPr>
                <p14:cNvPr id="66" name="Ink 65">
                  <a:extLst>
                    <a:ext uri="{FF2B5EF4-FFF2-40B4-BE49-F238E27FC236}">
                      <a16:creationId xmlns:a16="http://schemas.microsoft.com/office/drawing/2014/main" id="{EA53B847-1955-7F49-8288-3680175BB30A}"/>
                    </a:ext>
                  </a:extLst>
                </p14:cNvPr>
                <p14:cNvContentPartPr/>
                <p14:nvPr/>
              </p14:nvContentPartPr>
              <p14:xfrm>
                <a:off x="4321549" y="1398946"/>
                <a:ext cx="24480" cy="175680"/>
              </p14:xfrm>
            </p:contentPart>
          </mc:Choice>
          <mc:Fallback xmlns="">
            <p:pic>
              <p:nvPicPr>
                <p:cNvPr id="66" name="Ink 65">
                  <a:extLst>
                    <a:ext uri="{FF2B5EF4-FFF2-40B4-BE49-F238E27FC236}">
                      <a16:creationId xmlns:a16="http://schemas.microsoft.com/office/drawing/2014/main" id="{EA53B847-1955-7F49-8288-3680175BB30A}"/>
                    </a:ext>
                  </a:extLst>
                </p:cNvPr>
                <p:cNvPicPr/>
                <p:nvPr/>
              </p:nvPicPr>
              <p:blipFill>
                <a:blip r:embed="rId6"/>
                <a:stretch>
                  <a:fillRect/>
                </a:stretch>
              </p:blipFill>
              <p:spPr>
                <a:xfrm>
                  <a:off x="4306069" y="1383466"/>
                  <a:ext cx="550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7" name="Ink 66">
                  <a:extLst>
                    <a:ext uri="{FF2B5EF4-FFF2-40B4-BE49-F238E27FC236}">
                      <a16:creationId xmlns:a16="http://schemas.microsoft.com/office/drawing/2014/main" id="{C280AAE8-3368-5A42-93BF-EF480360EE85}"/>
                    </a:ext>
                  </a:extLst>
                </p14:cNvPr>
                <p14:cNvContentPartPr/>
                <p14:nvPr/>
              </p14:nvContentPartPr>
              <p14:xfrm>
                <a:off x="4323709" y="1416226"/>
                <a:ext cx="72720" cy="72360"/>
              </p14:xfrm>
            </p:contentPart>
          </mc:Choice>
          <mc:Fallback xmlns="">
            <p:pic>
              <p:nvPicPr>
                <p:cNvPr id="67" name="Ink 66">
                  <a:extLst>
                    <a:ext uri="{FF2B5EF4-FFF2-40B4-BE49-F238E27FC236}">
                      <a16:creationId xmlns:a16="http://schemas.microsoft.com/office/drawing/2014/main" id="{C280AAE8-3368-5A42-93BF-EF480360EE85}"/>
                    </a:ext>
                  </a:extLst>
                </p:cNvPr>
                <p:cNvPicPr/>
                <p:nvPr/>
              </p:nvPicPr>
              <p:blipFill>
                <a:blip r:embed="rId8"/>
                <a:stretch>
                  <a:fillRect/>
                </a:stretch>
              </p:blipFill>
              <p:spPr>
                <a:xfrm>
                  <a:off x="4308152" y="1400746"/>
                  <a:ext cx="103472"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8" name="Ink 67">
                  <a:extLst>
                    <a:ext uri="{FF2B5EF4-FFF2-40B4-BE49-F238E27FC236}">
                      <a16:creationId xmlns:a16="http://schemas.microsoft.com/office/drawing/2014/main" id="{9396884D-01EE-6848-BA4D-1AA1E7E87944}"/>
                    </a:ext>
                  </a:extLst>
                </p14:cNvPr>
                <p14:cNvContentPartPr/>
                <p14:nvPr/>
              </p14:nvContentPartPr>
              <p14:xfrm>
                <a:off x="4450789" y="1398946"/>
                <a:ext cx="85680" cy="90000"/>
              </p14:xfrm>
            </p:contentPart>
          </mc:Choice>
          <mc:Fallback xmlns="">
            <p:pic>
              <p:nvPicPr>
                <p:cNvPr id="68" name="Ink 67">
                  <a:extLst>
                    <a:ext uri="{FF2B5EF4-FFF2-40B4-BE49-F238E27FC236}">
                      <a16:creationId xmlns:a16="http://schemas.microsoft.com/office/drawing/2014/main" id="{9396884D-01EE-6848-BA4D-1AA1E7E87944}"/>
                    </a:ext>
                  </a:extLst>
                </p:cNvPr>
                <p:cNvPicPr/>
                <p:nvPr/>
              </p:nvPicPr>
              <p:blipFill>
                <a:blip r:embed="rId10"/>
                <a:stretch>
                  <a:fillRect/>
                </a:stretch>
              </p:blipFill>
              <p:spPr>
                <a:xfrm>
                  <a:off x="4435374" y="1383404"/>
                  <a:ext cx="116152" cy="12072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9" name="Ink 68">
                  <a:extLst>
                    <a:ext uri="{FF2B5EF4-FFF2-40B4-BE49-F238E27FC236}">
                      <a16:creationId xmlns:a16="http://schemas.microsoft.com/office/drawing/2014/main" id="{8E9A37FA-B4BD-B942-88B3-701A86111A90}"/>
                    </a:ext>
                  </a:extLst>
                </p14:cNvPr>
                <p14:cNvContentPartPr/>
                <p14:nvPr/>
              </p14:nvContentPartPr>
              <p14:xfrm>
                <a:off x="4564549" y="1405426"/>
                <a:ext cx="81360" cy="138240"/>
              </p14:xfrm>
            </p:contentPart>
          </mc:Choice>
          <mc:Fallback xmlns="">
            <p:pic>
              <p:nvPicPr>
                <p:cNvPr id="69" name="Ink 68">
                  <a:extLst>
                    <a:ext uri="{FF2B5EF4-FFF2-40B4-BE49-F238E27FC236}">
                      <a16:creationId xmlns:a16="http://schemas.microsoft.com/office/drawing/2014/main" id="{8E9A37FA-B4BD-B942-88B3-701A86111A90}"/>
                    </a:ext>
                  </a:extLst>
                </p:cNvPr>
                <p:cNvPicPr/>
                <p:nvPr/>
              </p:nvPicPr>
              <p:blipFill>
                <a:blip r:embed="rId12"/>
                <a:stretch>
                  <a:fillRect/>
                </a:stretch>
              </p:blipFill>
              <p:spPr>
                <a:xfrm>
                  <a:off x="4549069" y="1389986"/>
                  <a:ext cx="111960" cy="16876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0" name="Ink 69">
                  <a:extLst>
                    <a:ext uri="{FF2B5EF4-FFF2-40B4-BE49-F238E27FC236}">
                      <a16:creationId xmlns:a16="http://schemas.microsoft.com/office/drawing/2014/main" id="{42F73462-9B17-994C-9728-B62C463B38E8}"/>
                    </a:ext>
                  </a:extLst>
                </p14:cNvPr>
                <p14:cNvContentPartPr/>
                <p14:nvPr/>
              </p14:nvContentPartPr>
              <p14:xfrm>
                <a:off x="4678309" y="1387786"/>
                <a:ext cx="92160" cy="87840"/>
              </p14:xfrm>
            </p:contentPart>
          </mc:Choice>
          <mc:Fallback xmlns="">
            <p:pic>
              <p:nvPicPr>
                <p:cNvPr id="70" name="Ink 69">
                  <a:extLst>
                    <a:ext uri="{FF2B5EF4-FFF2-40B4-BE49-F238E27FC236}">
                      <a16:creationId xmlns:a16="http://schemas.microsoft.com/office/drawing/2014/main" id="{42F73462-9B17-994C-9728-B62C463B38E8}"/>
                    </a:ext>
                  </a:extLst>
                </p:cNvPr>
                <p:cNvPicPr/>
                <p:nvPr/>
              </p:nvPicPr>
              <p:blipFill>
                <a:blip r:embed="rId14"/>
                <a:stretch>
                  <a:fillRect/>
                </a:stretch>
              </p:blipFill>
              <p:spPr>
                <a:xfrm>
                  <a:off x="4662829" y="1372306"/>
                  <a:ext cx="122760" cy="118440"/>
                </a:xfrm>
                <a:prstGeom prst="rect">
                  <a:avLst/>
                </a:prstGeom>
              </p:spPr>
            </p:pic>
          </mc:Fallback>
        </mc:AlternateContent>
      </p:grpSp>
      <p:grpSp>
        <p:nvGrpSpPr>
          <p:cNvPr id="71" name="Group 70">
            <a:extLst>
              <a:ext uri="{FF2B5EF4-FFF2-40B4-BE49-F238E27FC236}">
                <a16:creationId xmlns:a16="http://schemas.microsoft.com/office/drawing/2014/main" id="{44E532E7-0E2C-F245-8AFE-440B066F0165}"/>
              </a:ext>
            </a:extLst>
          </p:cNvPr>
          <p:cNvGrpSpPr/>
          <p:nvPr/>
        </p:nvGrpSpPr>
        <p:grpSpPr>
          <a:xfrm>
            <a:off x="4358989" y="2463826"/>
            <a:ext cx="429120" cy="242280"/>
            <a:chOff x="4358989" y="2463826"/>
            <a:chExt cx="429120" cy="242280"/>
          </a:xfrm>
        </p:grpSpPr>
        <mc:AlternateContent xmlns:mc="http://schemas.openxmlformats.org/markup-compatibility/2006" xmlns:p14="http://schemas.microsoft.com/office/powerpoint/2010/main">
          <mc:Choice Requires="p14">
            <p:contentPart p14:bwMode="auto" r:id="rId15">
              <p14:nvContentPartPr>
                <p14:cNvPr id="72" name="Ink 71">
                  <a:extLst>
                    <a:ext uri="{FF2B5EF4-FFF2-40B4-BE49-F238E27FC236}">
                      <a16:creationId xmlns:a16="http://schemas.microsoft.com/office/drawing/2014/main" id="{5C9A09DF-4658-5F41-A6D9-CC74E379539A}"/>
                    </a:ext>
                  </a:extLst>
                </p14:cNvPr>
                <p14:cNvContentPartPr/>
                <p14:nvPr/>
              </p14:nvContentPartPr>
              <p14:xfrm>
                <a:off x="4358989" y="2484706"/>
                <a:ext cx="52920" cy="221400"/>
              </p14:xfrm>
            </p:contentPart>
          </mc:Choice>
          <mc:Fallback xmlns="">
            <p:pic>
              <p:nvPicPr>
                <p:cNvPr id="72" name="Ink 71">
                  <a:extLst>
                    <a:ext uri="{FF2B5EF4-FFF2-40B4-BE49-F238E27FC236}">
                      <a16:creationId xmlns:a16="http://schemas.microsoft.com/office/drawing/2014/main" id="{5C9A09DF-4658-5F41-A6D9-CC74E379539A}"/>
                    </a:ext>
                  </a:extLst>
                </p:cNvPr>
                <p:cNvPicPr/>
                <p:nvPr/>
              </p:nvPicPr>
              <p:blipFill>
                <a:blip r:embed="rId16"/>
                <a:stretch>
                  <a:fillRect/>
                </a:stretch>
              </p:blipFill>
              <p:spPr>
                <a:xfrm>
                  <a:off x="4343509" y="2469226"/>
                  <a:ext cx="8352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3" name="Ink 72">
                  <a:extLst>
                    <a:ext uri="{FF2B5EF4-FFF2-40B4-BE49-F238E27FC236}">
                      <a16:creationId xmlns:a16="http://schemas.microsoft.com/office/drawing/2014/main" id="{FD6ADCD8-F1B7-FB4C-B0D4-28D4F6DC211F}"/>
                    </a:ext>
                  </a:extLst>
                </p14:cNvPr>
                <p14:cNvContentPartPr/>
                <p14:nvPr/>
              </p14:nvContentPartPr>
              <p14:xfrm>
                <a:off x="4371949" y="2502706"/>
                <a:ext cx="63720" cy="93960"/>
              </p14:xfrm>
            </p:contentPart>
          </mc:Choice>
          <mc:Fallback xmlns="">
            <p:pic>
              <p:nvPicPr>
                <p:cNvPr id="73" name="Ink 72">
                  <a:extLst>
                    <a:ext uri="{FF2B5EF4-FFF2-40B4-BE49-F238E27FC236}">
                      <a16:creationId xmlns:a16="http://schemas.microsoft.com/office/drawing/2014/main" id="{FD6ADCD8-F1B7-FB4C-B0D4-28D4F6DC211F}"/>
                    </a:ext>
                  </a:extLst>
                </p:cNvPr>
                <p:cNvPicPr/>
                <p:nvPr/>
              </p:nvPicPr>
              <p:blipFill>
                <a:blip r:embed="rId18"/>
                <a:stretch>
                  <a:fillRect/>
                </a:stretch>
              </p:blipFill>
              <p:spPr>
                <a:xfrm>
                  <a:off x="4356469" y="2487226"/>
                  <a:ext cx="9432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4" name="Ink 73">
                  <a:extLst>
                    <a:ext uri="{FF2B5EF4-FFF2-40B4-BE49-F238E27FC236}">
                      <a16:creationId xmlns:a16="http://schemas.microsoft.com/office/drawing/2014/main" id="{31735964-F706-374B-9000-9AD4335FD5C2}"/>
                    </a:ext>
                  </a:extLst>
                </p14:cNvPr>
                <p14:cNvContentPartPr/>
                <p14:nvPr/>
              </p14:nvContentPartPr>
              <p14:xfrm>
                <a:off x="4479229" y="2486866"/>
                <a:ext cx="94680" cy="79200"/>
              </p14:xfrm>
            </p:contentPart>
          </mc:Choice>
          <mc:Fallback xmlns="">
            <p:pic>
              <p:nvPicPr>
                <p:cNvPr id="74" name="Ink 73">
                  <a:extLst>
                    <a:ext uri="{FF2B5EF4-FFF2-40B4-BE49-F238E27FC236}">
                      <a16:creationId xmlns:a16="http://schemas.microsoft.com/office/drawing/2014/main" id="{31735964-F706-374B-9000-9AD4335FD5C2}"/>
                    </a:ext>
                  </a:extLst>
                </p:cNvPr>
                <p:cNvPicPr/>
                <p:nvPr/>
              </p:nvPicPr>
              <p:blipFill>
                <a:blip r:embed="rId20"/>
                <a:stretch>
                  <a:fillRect/>
                </a:stretch>
              </p:blipFill>
              <p:spPr>
                <a:xfrm>
                  <a:off x="4463690" y="2471386"/>
                  <a:ext cx="125397"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5" name="Ink 74">
                  <a:extLst>
                    <a:ext uri="{FF2B5EF4-FFF2-40B4-BE49-F238E27FC236}">
                      <a16:creationId xmlns:a16="http://schemas.microsoft.com/office/drawing/2014/main" id="{85447485-342D-1E4F-9F50-82FAA6191E0F}"/>
                    </a:ext>
                  </a:extLst>
                </p14:cNvPr>
                <p14:cNvContentPartPr/>
                <p14:nvPr/>
              </p14:nvContentPartPr>
              <p14:xfrm>
                <a:off x="4592989" y="2478226"/>
                <a:ext cx="87840" cy="153360"/>
              </p14:xfrm>
            </p:contentPart>
          </mc:Choice>
          <mc:Fallback xmlns="">
            <p:pic>
              <p:nvPicPr>
                <p:cNvPr id="75" name="Ink 74">
                  <a:extLst>
                    <a:ext uri="{FF2B5EF4-FFF2-40B4-BE49-F238E27FC236}">
                      <a16:creationId xmlns:a16="http://schemas.microsoft.com/office/drawing/2014/main" id="{85447485-342D-1E4F-9F50-82FAA6191E0F}"/>
                    </a:ext>
                  </a:extLst>
                </p:cNvPr>
                <p:cNvPicPr/>
                <p:nvPr/>
              </p:nvPicPr>
              <p:blipFill>
                <a:blip r:embed="rId22"/>
                <a:stretch>
                  <a:fillRect/>
                </a:stretch>
              </p:blipFill>
              <p:spPr>
                <a:xfrm>
                  <a:off x="4577509" y="2462746"/>
                  <a:ext cx="11844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6" name="Ink 75">
                  <a:extLst>
                    <a:ext uri="{FF2B5EF4-FFF2-40B4-BE49-F238E27FC236}">
                      <a16:creationId xmlns:a16="http://schemas.microsoft.com/office/drawing/2014/main" id="{F241F1E1-491E-6E48-9AC8-DB24FB4BA9AA}"/>
                    </a:ext>
                  </a:extLst>
                </p14:cNvPr>
                <p14:cNvContentPartPr/>
                <p14:nvPr/>
              </p14:nvContentPartPr>
              <p14:xfrm>
                <a:off x="4704589" y="2463826"/>
                <a:ext cx="83520" cy="106560"/>
              </p14:xfrm>
            </p:contentPart>
          </mc:Choice>
          <mc:Fallback xmlns="">
            <p:pic>
              <p:nvPicPr>
                <p:cNvPr id="76" name="Ink 75">
                  <a:extLst>
                    <a:ext uri="{FF2B5EF4-FFF2-40B4-BE49-F238E27FC236}">
                      <a16:creationId xmlns:a16="http://schemas.microsoft.com/office/drawing/2014/main" id="{F241F1E1-491E-6E48-9AC8-DB24FB4BA9AA}"/>
                    </a:ext>
                  </a:extLst>
                </p:cNvPr>
                <p:cNvPicPr/>
                <p:nvPr/>
              </p:nvPicPr>
              <p:blipFill>
                <a:blip r:embed="rId24"/>
                <a:stretch>
                  <a:fillRect/>
                </a:stretch>
              </p:blipFill>
              <p:spPr>
                <a:xfrm>
                  <a:off x="4689109" y="2448398"/>
                  <a:ext cx="114120" cy="13705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77" name="Ink 76">
                <a:extLst>
                  <a:ext uri="{FF2B5EF4-FFF2-40B4-BE49-F238E27FC236}">
                    <a16:creationId xmlns:a16="http://schemas.microsoft.com/office/drawing/2014/main" id="{045E8D40-706D-F44A-A4CB-04060B8CFE60}"/>
                  </a:ext>
                </a:extLst>
              </p14:cNvPr>
              <p14:cNvContentPartPr/>
              <p14:nvPr/>
            </p14:nvContentPartPr>
            <p14:xfrm>
              <a:off x="4862080" y="1356160"/>
              <a:ext cx="81000" cy="71640"/>
            </p14:xfrm>
          </p:contentPart>
        </mc:Choice>
        <mc:Fallback xmlns="">
          <p:pic>
            <p:nvPicPr>
              <p:cNvPr id="77" name="Ink 76">
                <a:extLst>
                  <a:ext uri="{FF2B5EF4-FFF2-40B4-BE49-F238E27FC236}">
                    <a16:creationId xmlns:a16="http://schemas.microsoft.com/office/drawing/2014/main" id="{045E8D40-706D-F44A-A4CB-04060B8CFE60}"/>
                  </a:ext>
                </a:extLst>
              </p:cNvPr>
              <p:cNvPicPr/>
              <p:nvPr/>
            </p:nvPicPr>
            <p:blipFill>
              <a:blip r:embed="rId26"/>
              <a:stretch>
                <a:fillRect/>
              </a:stretch>
            </p:blipFill>
            <p:spPr>
              <a:xfrm>
                <a:off x="4846600" y="1340602"/>
                <a:ext cx="111600" cy="102395"/>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8" name="Ink 77">
                <a:extLst>
                  <a:ext uri="{FF2B5EF4-FFF2-40B4-BE49-F238E27FC236}">
                    <a16:creationId xmlns:a16="http://schemas.microsoft.com/office/drawing/2014/main" id="{B797E1AF-AB59-DE4C-AC72-FF265402BA5B}"/>
                  </a:ext>
                </a:extLst>
              </p14:cNvPr>
              <p14:cNvContentPartPr/>
              <p14:nvPr/>
            </p14:nvContentPartPr>
            <p14:xfrm>
              <a:off x="4881880" y="2453440"/>
              <a:ext cx="36000" cy="127440"/>
            </p14:xfrm>
          </p:contentPart>
        </mc:Choice>
        <mc:Fallback xmlns="">
          <p:pic>
            <p:nvPicPr>
              <p:cNvPr id="78" name="Ink 77">
                <a:extLst>
                  <a:ext uri="{FF2B5EF4-FFF2-40B4-BE49-F238E27FC236}">
                    <a16:creationId xmlns:a16="http://schemas.microsoft.com/office/drawing/2014/main" id="{B797E1AF-AB59-DE4C-AC72-FF265402BA5B}"/>
                  </a:ext>
                </a:extLst>
              </p:cNvPr>
              <p:cNvPicPr/>
              <p:nvPr/>
            </p:nvPicPr>
            <p:blipFill>
              <a:blip r:embed="rId28"/>
              <a:stretch>
                <a:fillRect/>
              </a:stretch>
            </p:blipFill>
            <p:spPr>
              <a:xfrm>
                <a:off x="4866400" y="2437916"/>
                <a:ext cx="66600" cy="158127"/>
              </a:xfrm>
              <a:prstGeom prst="rect">
                <a:avLst/>
              </a:prstGeom>
            </p:spPr>
          </p:pic>
        </mc:Fallback>
      </mc:AlternateContent>
      <p:grpSp>
        <p:nvGrpSpPr>
          <p:cNvPr id="79" name="Group 78">
            <a:extLst>
              <a:ext uri="{FF2B5EF4-FFF2-40B4-BE49-F238E27FC236}">
                <a16:creationId xmlns:a16="http://schemas.microsoft.com/office/drawing/2014/main" id="{2957BA52-7DBD-E248-B88C-2B4E63E49D92}"/>
              </a:ext>
            </a:extLst>
          </p:cNvPr>
          <p:cNvGrpSpPr/>
          <p:nvPr/>
        </p:nvGrpSpPr>
        <p:grpSpPr>
          <a:xfrm>
            <a:off x="4496410" y="3454240"/>
            <a:ext cx="629550" cy="259249"/>
            <a:chOff x="4496410" y="3454240"/>
            <a:chExt cx="629550" cy="259249"/>
          </a:xfrm>
        </p:grpSpPr>
        <mc:AlternateContent xmlns:mc="http://schemas.openxmlformats.org/markup-compatibility/2006" xmlns:p14="http://schemas.microsoft.com/office/powerpoint/2010/main">
          <mc:Choice Requires="p14">
            <p:contentPart p14:bwMode="auto" r:id="rId29">
              <p14:nvContentPartPr>
                <p14:cNvPr id="80" name="Ink 79">
                  <a:extLst>
                    <a:ext uri="{FF2B5EF4-FFF2-40B4-BE49-F238E27FC236}">
                      <a16:creationId xmlns:a16="http://schemas.microsoft.com/office/drawing/2014/main" id="{F10EDC46-546C-0A47-A9C6-2831D742A0C1}"/>
                    </a:ext>
                  </a:extLst>
                </p14:cNvPr>
                <p14:cNvContentPartPr/>
                <p14:nvPr/>
              </p14:nvContentPartPr>
              <p14:xfrm>
                <a:off x="4496410" y="3538889"/>
                <a:ext cx="39240" cy="174600"/>
              </p14:xfrm>
            </p:contentPart>
          </mc:Choice>
          <mc:Fallback xmlns="">
            <p:pic>
              <p:nvPicPr>
                <p:cNvPr id="80" name="Ink 79">
                  <a:extLst>
                    <a:ext uri="{FF2B5EF4-FFF2-40B4-BE49-F238E27FC236}">
                      <a16:creationId xmlns:a16="http://schemas.microsoft.com/office/drawing/2014/main" id="{F10EDC46-546C-0A47-A9C6-2831D742A0C1}"/>
                    </a:ext>
                  </a:extLst>
                </p:cNvPr>
                <p:cNvPicPr/>
                <p:nvPr/>
              </p:nvPicPr>
              <p:blipFill>
                <a:blip r:embed="rId30"/>
                <a:stretch>
                  <a:fillRect/>
                </a:stretch>
              </p:blipFill>
              <p:spPr>
                <a:xfrm>
                  <a:off x="4481071" y="3523409"/>
                  <a:ext cx="69562"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1" name="Ink 80">
                  <a:extLst>
                    <a:ext uri="{FF2B5EF4-FFF2-40B4-BE49-F238E27FC236}">
                      <a16:creationId xmlns:a16="http://schemas.microsoft.com/office/drawing/2014/main" id="{74C86D1E-35B7-954B-B550-75EBEAB87995}"/>
                    </a:ext>
                  </a:extLst>
                </p14:cNvPr>
                <p14:cNvContentPartPr/>
                <p14:nvPr/>
              </p14:nvContentPartPr>
              <p14:xfrm>
                <a:off x="4512250" y="3541049"/>
                <a:ext cx="52920" cy="78120"/>
              </p14:xfrm>
            </p:contentPart>
          </mc:Choice>
          <mc:Fallback xmlns="">
            <p:pic>
              <p:nvPicPr>
                <p:cNvPr id="81" name="Ink 80">
                  <a:extLst>
                    <a:ext uri="{FF2B5EF4-FFF2-40B4-BE49-F238E27FC236}">
                      <a16:creationId xmlns:a16="http://schemas.microsoft.com/office/drawing/2014/main" id="{74C86D1E-35B7-954B-B550-75EBEAB87995}"/>
                    </a:ext>
                  </a:extLst>
                </p:cNvPr>
                <p:cNvPicPr/>
                <p:nvPr/>
              </p:nvPicPr>
              <p:blipFill>
                <a:blip r:embed="rId32"/>
                <a:stretch>
                  <a:fillRect/>
                </a:stretch>
              </p:blipFill>
              <p:spPr>
                <a:xfrm>
                  <a:off x="4496770" y="3525569"/>
                  <a:ext cx="835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2" name="Ink 81">
                  <a:extLst>
                    <a:ext uri="{FF2B5EF4-FFF2-40B4-BE49-F238E27FC236}">
                      <a16:creationId xmlns:a16="http://schemas.microsoft.com/office/drawing/2014/main" id="{0674249F-FD9C-FB45-B915-07B1C0C2C259}"/>
                    </a:ext>
                  </a:extLst>
                </p14:cNvPr>
                <p14:cNvContentPartPr/>
                <p14:nvPr/>
              </p14:nvContentPartPr>
              <p14:xfrm>
                <a:off x="4622410" y="3527369"/>
                <a:ext cx="94320" cy="82800"/>
              </p14:xfrm>
            </p:contentPart>
          </mc:Choice>
          <mc:Fallback xmlns="">
            <p:pic>
              <p:nvPicPr>
                <p:cNvPr id="82" name="Ink 81">
                  <a:extLst>
                    <a:ext uri="{FF2B5EF4-FFF2-40B4-BE49-F238E27FC236}">
                      <a16:creationId xmlns:a16="http://schemas.microsoft.com/office/drawing/2014/main" id="{0674249F-FD9C-FB45-B915-07B1C0C2C259}"/>
                    </a:ext>
                  </a:extLst>
                </p:cNvPr>
                <p:cNvPicPr/>
                <p:nvPr/>
              </p:nvPicPr>
              <p:blipFill>
                <a:blip r:embed="rId34"/>
                <a:stretch>
                  <a:fillRect/>
                </a:stretch>
              </p:blipFill>
              <p:spPr>
                <a:xfrm>
                  <a:off x="4606930" y="3511889"/>
                  <a:ext cx="12492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3" name="Ink 82">
                  <a:extLst>
                    <a:ext uri="{FF2B5EF4-FFF2-40B4-BE49-F238E27FC236}">
                      <a16:creationId xmlns:a16="http://schemas.microsoft.com/office/drawing/2014/main" id="{8F4A7F3E-F175-2440-97A9-1405EC211576}"/>
                    </a:ext>
                  </a:extLst>
                </p14:cNvPr>
                <p14:cNvContentPartPr/>
                <p14:nvPr/>
              </p14:nvContentPartPr>
              <p14:xfrm>
                <a:off x="4736890" y="3511529"/>
                <a:ext cx="94320" cy="165240"/>
              </p14:xfrm>
            </p:contentPart>
          </mc:Choice>
          <mc:Fallback xmlns="">
            <p:pic>
              <p:nvPicPr>
                <p:cNvPr id="83" name="Ink 82">
                  <a:extLst>
                    <a:ext uri="{FF2B5EF4-FFF2-40B4-BE49-F238E27FC236}">
                      <a16:creationId xmlns:a16="http://schemas.microsoft.com/office/drawing/2014/main" id="{8F4A7F3E-F175-2440-97A9-1405EC211576}"/>
                    </a:ext>
                  </a:extLst>
                </p:cNvPr>
                <p:cNvPicPr/>
                <p:nvPr/>
              </p:nvPicPr>
              <p:blipFill>
                <a:blip r:embed="rId36"/>
                <a:stretch>
                  <a:fillRect/>
                </a:stretch>
              </p:blipFill>
              <p:spPr>
                <a:xfrm>
                  <a:off x="4721351" y="3496049"/>
                  <a:ext cx="125037"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4" name="Ink 83">
                  <a:extLst>
                    <a:ext uri="{FF2B5EF4-FFF2-40B4-BE49-F238E27FC236}">
                      <a16:creationId xmlns:a16="http://schemas.microsoft.com/office/drawing/2014/main" id="{8A27A6CE-6ED6-BD4E-8921-6AF080B4660B}"/>
                    </a:ext>
                  </a:extLst>
                </p14:cNvPr>
                <p14:cNvContentPartPr/>
                <p14:nvPr/>
              </p14:nvContentPartPr>
              <p14:xfrm>
                <a:off x="4856050" y="3509009"/>
                <a:ext cx="75960" cy="107280"/>
              </p14:xfrm>
            </p:contentPart>
          </mc:Choice>
          <mc:Fallback xmlns="">
            <p:pic>
              <p:nvPicPr>
                <p:cNvPr id="84" name="Ink 83">
                  <a:extLst>
                    <a:ext uri="{FF2B5EF4-FFF2-40B4-BE49-F238E27FC236}">
                      <a16:creationId xmlns:a16="http://schemas.microsoft.com/office/drawing/2014/main" id="{8A27A6CE-6ED6-BD4E-8921-6AF080B4660B}"/>
                    </a:ext>
                  </a:extLst>
                </p:cNvPr>
                <p:cNvPicPr/>
                <p:nvPr/>
              </p:nvPicPr>
              <p:blipFill>
                <a:blip r:embed="rId38"/>
                <a:stretch>
                  <a:fillRect/>
                </a:stretch>
              </p:blipFill>
              <p:spPr>
                <a:xfrm>
                  <a:off x="4840570" y="3493529"/>
                  <a:ext cx="10656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5" name="Ink 84">
                  <a:extLst>
                    <a:ext uri="{FF2B5EF4-FFF2-40B4-BE49-F238E27FC236}">
                      <a16:creationId xmlns:a16="http://schemas.microsoft.com/office/drawing/2014/main" id="{F8893552-D227-0E4F-B2E8-0187266AD117}"/>
                    </a:ext>
                  </a:extLst>
                </p14:cNvPr>
                <p14:cNvContentPartPr/>
                <p14:nvPr/>
              </p14:nvContentPartPr>
              <p14:xfrm>
                <a:off x="4962880" y="3454240"/>
                <a:ext cx="163080" cy="127440"/>
              </p14:xfrm>
            </p:contentPart>
          </mc:Choice>
          <mc:Fallback xmlns="">
            <p:pic>
              <p:nvPicPr>
                <p:cNvPr id="85" name="Ink 84">
                  <a:extLst>
                    <a:ext uri="{FF2B5EF4-FFF2-40B4-BE49-F238E27FC236}">
                      <a16:creationId xmlns:a16="http://schemas.microsoft.com/office/drawing/2014/main" id="{F8893552-D227-0E4F-B2E8-0187266AD117}"/>
                    </a:ext>
                  </a:extLst>
                </p:cNvPr>
                <p:cNvPicPr/>
                <p:nvPr/>
              </p:nvPicPr>
              <p:blipFill>
                <a:blip r:embed="rId40"/>
                <a:stretch>
                  <a:fillRect/>
                </a:stretch>
              </p:blipFill>
              <p:spPr>
                <a:xfrm>
                  <a:off x="4947366" y="3438760"/>
                  <a:ext cx="193748" cy="158040"/>
                </a:xfrm>
                <a:prstGeom prst="rect">
                  <a:avLst/>
                </a:prstGeom>
              </p:spPr>
            </p:pic>
          </mc:Fallback>
        </mc:AlternateContent>
      </p:grpSp>
      <p:grpSp>
        <p:nvGrpSpPr>
          <p:cNvPr id="86" name="Group 85">
            <a:extLst>
              <a:ext uri="{FF2B5EF4-FFF2-40B4-BE49-F238E27FC236}">
                <a16:creationId xmlns:a16="http://schemas.microsoft.com/office/drawing/2014/main" id="{551C22FD-25EF-C14F-9900-30C757D4EB7C}"/>
              </a:ext>
            </a:extLst>
          </p:cNvPr>
          <p:cNvGrpSpPr/>
          <p:nvPr/>
        </p:nvGrpSpPr>
        <p:grpSpPr>
          <a:xfrm>
            <a:off x="5220935" y="283680"/>
            <a:ext cx="1138680" cy="400320"/>
            <a:chOff x="5220935" y="283680"/>
            <a:chExt cx="1138680" cy="400320"/>
          </a:xfrm>
        </p:grpSpPr>
        <mc:AlternateContent xmlns:mc="http://schemas.openxmlformats.org/markup-compatibility/2006" xmlns:p14="http://schemas.microsoft.com/office/powerpoint/2010/main">
          <mc:Choice Requires="p14">
            <p:contentPart p14:bwMode="auto" r:id="rId41">
              <p14:nvContentPartPr>
                <p14:cNvPr id="87" name="Ink 86">
                  <a:extLst>
                    <a:ext uri="{FF2B5EF4-FFF2-40B4-BE49-F238E27FC236}">
                      <a16:creationId xmlns:a16="http://schemas.microsoft.com/office/drawing/2014/main" id="{FB8DC5FC-2D23-5340-B869-B21E1B05E808}"/>
                    </a:ext>
                  </a:extLst>
                </p14:cNvPr>
                <p14:cNvContentPartPr/>
                <p14:nvPr/>
              </p14:nvContentPartPr>
              <p14:xfrm>
                <a:off x="5220935" y="325080"/>
                <a:ext cx="27000" cy="95040"/>
              </p14:xfrm>
            </p:contentPart>
          </mc:Choice>
          <mc:Fallback xmlns="">
            <p:pic>
              <p:nvPicPr>
                <p:cNvPr id="87" name="Ink 86">
                  <a:extLst>
                    <a:ext uri="{FF2B5EF4-FFF2-40B4-BE49-F238E27FC236}">
                      <a16:creationId xmlns:a16="http://schemas.microsoft.com/office/drawing/2014/main" id="{FB8DC5FC-2D23-5340-B869-B21E1B05E808}"/>
                    </a:ext>
                  </a:extLst>
                </p:cNvPr>
                <p:cNvPicPr/>
                <p:nvPr/>
              </p:nvPicPr>
              <p:blipFill>
                <a:blip r:embed="rId42"/>
                <a:stretch>
                  <a:fillRect/>
                </a:stretch>
              </p:blipFill>
              <p:spPr>
                <a:xfrm>
                  <a:off x="5205455" y="309600"/>
                  <a:ext cx="5760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8" name="Ink 87">
                  <a:extLst>
                    <a:ext uri="{FF2B5EF4-FFF2-40B4-BE49-F238E27FC236}">
                      <a16:creationId xmlns:a16="http://schemas.microsoft.com/office/drawing/2014/main" id="{41A20DED-EFAC-6342-A6C6-DC089B2D4047}"/>
                    </a:ext>
                  </a:extLst>
                </p14:cNvPr>
                <p14:cNvContentPartPr/>
                <p14:nvPr/>
              </p14:nvContentPartPr>
              <p14:xfrm>
                <a:off x="5306615" y="342720"/>
                <a:ext cx="65520" cy="62280"/>
              </p14:xfrm>
            </p:contentPart>
          </mc:Choice>
          <mc:Fallback xmlns="">
            <p:pic>
              <p:nvPicPr>
                <p:cNvPr id="88" name="Ink 87">
                  <a:extLst>
                    <a:ext uri="{FF2B5EF4-FFF2-40B4-BE49-F238E27FC236}">
                      <a16:creationId xmlns:a16="http://schemas.microsoft.com/office/drawing/2014/main" id="{41A20DED-EFAC-6342-A6C6-DC089B2D4047}"/>
                    </a:ext>
                  </a:extLst>
                </p:cNvPr>
                <p:cNvPicPr/>
                <p:nvPr/>
              </p:nvPicPr>
              <p:blipFill>
                <a:blip r:embed="rId44"/>
                <a:stretch>
                  <a:fillRect/>
                </a:stretch>
              </p:blipFill>
              <p:spPr>
                <a:xfrm>
                  <a:off x="5291135" y="327240"/>
                  <a:ext cx="961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89" name="Ink 88">
                  <a:extLst>
                    <a:ext uri="{FF2B5EF4-FFF2-40B4-BE49-F238E27FC236}">
                      <a16:creationId xmlns:a16="http://schemas.microsoft.com/office/drawing/2014/main" id="{394695D3-710D-3044-9C22-01F5ECA8C87E}"/>
                    </a:ext>
                  </a:extLst>
                </p14:cNvPr>
                <p14:cNvContentPartPr/>
                <p14:nvPr/>
              </p14:nvContentPartPr>
              <p14:xfrm>
                <a:off x="5407415" y="328320"/>
                <a:ext cx="71280" cy="183240"/>
              </p14:xfrm>
            </p:contentPart>
          </mc:Choice>
          <mc:Fallback xmlns="">
            <p:pic>
              <p:nvPicPr>
                <p:cNvPr id="89" name="Ink 88">
                  <a:extLst>
                    <a:ext uri="{FF2B5EF4-FFF2-40B4-BE49-F238E27FC236}">
                      <a16:creationId xmlns:a16="http://schemas.microsoft.com/office/drawing/2014/main" id="{394695D3-710D-3044-9C22-01F5ECA8C87E}"/>
                    </a:ext>
                  </a:extLst>
                </p:cNvPr>
                <p:cNvPicPr/>
                <p:nvPr/>
              </p:nvPicPr>
              <p:blipFill>
                <a:blip r:embed="rId46"/>
                <a:stretch>
                  <a:fillRect/>
                </a:stretch>
              </p:blipFill>
              <p:spPr>
                <a:xfrm>
                  <a:off x="5391935" y="312840"/>
                  <a:ext cx="1018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0" name="Ink 89">
                  <a:extLst>
                    <a:ext uri="{FF2B5EF4-FFF2-40B4-BE49-F238E27FC236}">
                      <a16:creationId xmlns:a16="http://schemas.microsoft.com/office/drawing/2014/main" id="{F01ED60F-B828-D448-8BEA-1AB291783064}"/>
                    </a:ext>
                  </a:extLst>
                </p14:cNvPr>
                <p14:cNvContentPartPr/>
                <p14:nvPr/>
              </p14:nvContentPartPr>
              <p14:xfrm>
                <a:off x="5513615" y="357480"/>
                <a:ext cx="12240" cy="68400"/>
              </p14:xfrm>
            </p:contentPart>
          </mc:Choice>
          <mc:Fallback xmlns="">
            <p:pic>
              <p:nvPicPr>
                <p:cNvPr id="90" name="Ink 89">
                  <a:extLst>
                    <a:ext uri="{FF2B5EF4-FFF2-40B4-BE49-F238E27FC236}">
                      <a16:creationId xmlns:a16="http://schemas.microsoft.com/office/drawing/2014/main" id="{F01ED60F-B828-D448-8BEA-1AB291783064}"/>
                    </a:ext>
                  </a:extLst>
                </p:cNvPr>
                <p:cNvPicPr/>
                <p:nvPr/>
              </p:nvPicPr>
              <p:blipFill>
                <a:blip r:embed="rId48"/>
                <a:stretch>
                  <a:fillRect/>
                </a:stretch>
              </p:blipFill>
              <p:spPr>
                <a:xfrm>
                  <a:off x="5498135" y="342000"/>
                  <a:ext cx="428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1" name="Ink 90">
                  <a:extLst>
                    <a:ext uri="{FF2B5EF4-FFF2-40B4-BE49-F238E27FC236}">
                      <a16:creationId xmlns:a16="http://schemas.microsoft.com/office/drawing/2014/main" id="{708A0C20-B0B3-344D-9BB8-10CE0A02B137}"/>
                    </a:ext>
                  </a:extLst>
                </p14:cNvPr>
                <p14:cNvContentPartPr/>
                <p14:nvPr/>
              </p14:nvContentPartPr>
              <p14:xfrm>
                <a:off x="5520095" y="313200"/>
                <a:ext cx="26640" cy="32760"/>
              </p14:xfrm>
            </p:contentPart>
          </mc:Choice>
          <mc:Fallback xmlns="">
            <p:pic>
              <p:nvPicPr>
                <p:cNvPr id="91" name="Ink 90">
                  <a:extLst>
                    <a:ext uri="{FF2B5EF4-FFF2-40B4-BE49-F238E27FC236}">
                      <a16:creationId xmlns:a16="http://schemas.microsoft.com/office/drawing/2014/main" id="{708A0C20-B0B3-344D-9BB8-10CE0A02B137}"/>
                    </a:ext>
                  </a:extLst>
                </p:cNvPr>
                <p:cNvPicPr/>
                <p:nvPr/>
              </p:nvPicPr>
              <p:blipFill>
                <a:blip r:embed="rId50"/>
                <a:stretch>
                  <a:fillRect/>
                </a:stretch>
              </p:blipFill>
              <p:spPr>
                <a:xfrm>
                  <a:off x="5504615" y="297720"/>
                  <a:ext cx="572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2" name="Ink 91">
                  <a:extLst>
                    <a:ext uri="{FF2B5EF4-FFF2-40B4-BE49-F238E27FC236}">
                      <a16:creationId xmlns:a16="http://schemas.microsoft.com/office/drawing/2014/main" id="{B7004646-3BA4-044A-80F6-67ACE938AAF5}"/>
                    </a:ext>
                  </a:extLst>
                </p14:cNvPr>
                <p14:cNvContentPartPr/>
                <p14:nvPr/>
              </p14:nvContentPartPr>
              <p14:xfrm>
                <a:off x="5575895" y="327960"/>
                <a:ext cx="50760" cy="103680"/>
              </p14:xfrm>
            </p:contentPart>
          </mc:Choice>
          <mc:Fallback xmlns="">
            <p:pic>
              <p:nvPicPr>
                <p:cNvPr id="92" name="Ink 91">
                  <a:extLst>
                    <a:ext uri="{FF2B5EF4-FFF2-40B4-BE49-F238E27FC236}">
                      <a16:creationId xmlns:a16="http://schemas.microsoft.com/office/drawing/2014/main" id="{B7004646-3BA4-044A-80F6-67ACE938AAF5}"/>
                    </a:ext>
                  </a:extLst>
                </p:cNvPr>
                <p:cNvPicPr/>
                <p:nvPr/>
              </p:nvPicPr>
              <p:blipFill>
                <a:blip r:embed="rId52"/>
                <a:stretch>
                  <a:fillRect/>
                </a:stretch>
              </p:blipFill>
              <p:spPr>
                <a:xfrm>
                  <a:off x="5560415" y="312480"/>
                  <a:ext cx="81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3" name="Ink 92">
                  <a:extLst>
                    <a:ext uri="{FF2B5EF4-FFF2-40B4-BE49-F238E27FC236}">
                      <a16:creationId xmlns:a16="http://schemas.microsoft.com/office/drawing/2014/main" id="{10A1B02D-B08F-E348-8AD9-52C9F1F23C34}"/>
                    </a:ext>
                  </a:extLst>
                </p14:cNvPr>
                <p14:cNvContentPartPr/>
                <p14:nvPr/>
              </p14:nvContentPartPr>
              <p14:xfrm>
                <a:off x="5649695" y="334080"/>
                <a:ext cx="95040" cy="79920"/>
              </p14:xfrm>
            </p:contentPart>
          </mc:Choice>
          <mc:Fallback xmlns="">
            <p:pic>
              <p:nvPicPr>
                <p:cNvPr id="93" name="Ink 92">
                  <a:extLst>
                    <a:ext uri="{FF2B5EF4-FFF2-40B4-BE49-F238E27FC236}">
                      <a16:creationId xmlns:a16="http://schemas.microsoft.com/office/drawing/2014/main" id="{10A1B02D-B08F-E348-8AD9-52C9F1F23C34}"/>
                    </a:ext>
                  </a:extLst>
                </p:cNvPr>
                <p:cNvPicPr/>
                <p:nvPr/>
              </p:nvPicPr>
              <p:blipFill>
                <a:blip r:embed="rId54"/>
                <a:stretch>
                  <a:fillRect/>
                </a:stretch>
              </p:blipFill>
              <p:spPr>
                <a:xfrm>
                  <a:off x="5634156" y="318600"/>
                  <a:ext cx="125756"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4" name="Ink 93">
                  <a:extLst>
                    <a:ext uri="{FF2B5EF4-FFF2-40B4-BE49-F238E27FC236}">
                      <a16:creationId xmlns:a16="http://schemas.microsoft.com/office/drawing/2014/main" id="{8439E626-4378-1F44-8BB7-209D9C0A8059}"/>
                    </a:ext>
                  </a:extLst>
                </p14:cNvPr>
                <p14:cNvContentPartPr/>
                <p14:nvPr/>
              </p14:nvContentPartPr>
              <p14:xfrm>
                <a:off x="5768135" y="289800"/>
                <a:ext cx="27000" cy="156600"/>
              </p14:xfrm>
            </p:contentPart>
          </mc:Choice>
          <mc:Fallback xmlns="">
            <p:pic>
              <p:nvPicPr>
                <p:cNvPr id="94" name="Ink 93">
                  <a:extLst>
                    <a:ext uri="{FF2B5EF4-FFF2-40B4-BE49-F238E27FC236}">
                      <a16:creationId xmlns:a16="http://schemas.microsoft.com/office/drawing/2014/main" id="{8439E626-4378-1F44-8BB7-209D9C0A8059}"/>
                    </a:ext>
                  </a:extLst>
                </p:cNvPr>
                <p:cNvPicPr/>
                <p:nvPr/>
              </p:nvPicPr>
              <p:blipFill>
                <a:blip r:embed="rId56"/>
                <a:stretch>
                  <a:fillRect/>
                </a:stretch>
              </p:blipFill>
              <p:spPr>
                <a:xfrm>
                  <a:off x="5752655" y="274320"/>
                  <a:ext cx="576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5" name="Ink 94">
                  <a:extLst>
                    <a:ext uri="{FF2B5EF4-FFF2-40B4-BE49-F238E27FC236}">
                      <a16:creationId xmlns:a16="http://schemas.microsoft.com/office/drawing/2014/main" id="{0358F81F-2071-8849-A9F3-42A6676AD5DC}"/>
                    </a:ext>
                  </a:extLst>
                </p14:cNvPr>
                <p14:cNvContentPartPr/>
                <p14:nvPr/>
              </p14:nvContentPartPr>
              <p14:xfrm>
                <a:off x="5875055" y="319320"/>
                <a:ext cx="171360" cy="94680"/>
              </p14:xfrm>
            </p:contentPart>
          </mc:Choice>
          <mc:Fallback xmlns="">
            <p:pic>
              <p:nvPicPr>
                <p:cNvPr id="95" name="Ink 94">
                  <a:extLst>
                    <a:ext uri="{FF2B5EF4-FFF2-40B4-BE49-F238E27FC236}">
                      <a16:creationId xmlns:a16="http://schemas.microsoft.com/office/drawing/2014/main" id="{0358F81F-2071-8849-A9F3-42A6676AD5DC}"/>
                    </a:ext>
                  </a:extLst>
                </p:cNvPr>
                <p:cNvPicPr/>
                <p:nvPr/>
              </p:nvPicPr>
              <p:blipFill>
                <a:blip r:embed="rId58"/>
                <a:stretch>
                  <a:fillRect/>
                </a:stretch>
              </p:blipFill>
              <p:spPr>
                <a:xfrm>
                  <a:off x="5859575" y="303840"/>
                  <a:ext cx="2019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96" name="Ink 95">
                  <a:extLst>
                    <a:ext uri="{FF2B5EF4-FFF2-40B4-BE49-F238E27FC236}">
                      <a16:creationId xmlns:a16="http://schemas.microsoft.com/office/drawing/2014/main" id="{03A7CFE5-CD77-9E4B-AA21-ED09F6738793}"/>
                    </a:ext>
                  </a:extLst>
                </p14:cNvPr>
                <p14:cNvContentPartPr/>
                <p14:nvPr/>
              </p14:nvContentPartPr>
              <p14:xfrm>
                <a:off x="6057575" y="283680"/>
                <a:ext cx="302040" cy="109800"/>
              </p14:xfrm>
            </p:contentPart>
          </mc:Choice>
          <mc:Fallback xmlns="">
            <p:pic>
              <p:nvPicPr>
                <p:cNvPr id="96" name="Ink 95">
                  <a:extLst>
                    <a:ext uri="{FF2B5EF4-FFF2-40B4-BE49-F238E27FC236}">
                      <a16:creationId xmlns:a16="http://schemas.microsoft.com/office/drawing/2014/main" id="{03A7CFE5-CD77-9E4B-AA21-ED09F6738793}"/>
                    </a:ext>
                  </a:extLst>
                </p:cNvPr>
                <p:cNvPicPr/>
                <p:nvPr/>
              </p:nvPicPr>
              <p:blipFill>
                <a:blip r:embed="rId60"/>
                <a:stretch>
                  <a:fillRect/>
                </a:stretch>
              </p:blipFill>
              <p:spPr>
                <a:xfrm>
                  <a:off x="6042095" y="268200"/>
                  <a:ext cx="3326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97" name="Ink 96">
                  <a:extLst>
                    <a:ext uri="{FF2B5EF4-FFF2-40B4-BE49-F238E27FC236}">
                      <a16:creationId xmlns:a16="http://schemas.microsoft.com/office/drawing/2014/main" id="{40014DEC-ACDF-0344-B972-7B282F40B914}"/>
                    </a:ext>
                  </a:extLst>
                </p14:cNvPr>
                <p14:cNvContentPartPr/>
                <p14:nvPr/>
              </p14:nvContentPartPr>
              <p14:xfrm>
                <a:off x="5664455" y="499320"/>
                <a:ext cx="68040" cy="95040"/>
              </p14:xfrm>
            </p:contentPart>
          </mc:Choice>
          <mc:Fallback xmlns="">
            <p:pic>
              <p:nvPicPr>
                <p:cNvPr id="97" name="Ink 96">
                  <a:extLst>
                    <a:ext uri="{FF2B5EF4-FFF2-40B4-BE49-F238E27FC236}">
                      <a16:creationId xmlns:a16="http://schemas.microsoft.com/office/drawing/2014/main" id="{40014DEC-ACDF-0344-B972-7B282F40B914}"/>
                    </a:ext>
                  </a:extLst>
                </p:cNvPr>
                <p:cNvPicPr/>
                <p:nvPr/>
              </p:nvPicPr>
              <p:blipFill>
                <a:blip r:embed="rId62"/>
                <a:stretch>
                  <a:fillRect/>
                </a:stretch>
              </p:blipFill>
              <p:spPr>
                <a:xfrm>
                  <a:off x="5648975" y="483840"/>
                  <a:ext cx="9864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8" name="Ink 97">
                  <a:extLst>
                    <a:ext uri="{FF2B5EF4-FFF2-40B4-BE49-F238E27FC236}">
                      <a16:creationId xmlns:a16="http://schemas.microsoft.com/office/drawing/2014/main" id="{0C1E2C10-8BE6-BF40-9737-248B8606BD36}"/>
                    </a:ext>
                  </a:extLst>
                </p14:cNvPr>
                <p14:cNvContentPartPr/>
                <p14:nvPr/>
              </p14:nvContentPartPr>
              <p14:xfrm>
                <a:off x="5762015" y="511200"/>
                <a:ext cx="74160" cy="172800"/>
              </p14:xfrm>
            </p:contentPart>
          </mc:Choice>
          <mc:Fallback xmlns="">
            <p:pic>
              <p:nvPicPr>
                <p:cNvPr id="98" name="Ink 97">
                  <a:extLst>
                    <a:ext uri="{FF2B5EF4-FFF2-40B4-BE49-F238E27FC236}">
                      <a16:creationId xmlns:a16="http://schemas.microsoft.com/office/drawing/2014/main" id="{0C1E2C10-8BE6-BF40-9737-248B8606BD36}"/>
                    </a:ext>
                  </a:extLst>
                </p:cNvPr>
                <p:cNvPicPr/>
                <p:nvPr/>
              </p:nvPicPr>
              <p:blipFill>
                <a:blip r:embed="rId64"/>
                <a:stretch>
                  <a:fillRect/>
                </a:stretch>
              </p:blipFill>
              <p:spPr>
                <a:xfrm>
                  <a:off x="5746535" y="495720"/>
                  <a:ext cx="10476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9" name="Ink 98">
                  <a:extLst>
                    <a:ext uri="{FF2B5EF4-FFF2-40B4-BE49-F238E27FC236}">
                      <a16:creationId xmlns:a16="http://schemas.microsoft.com/office/drawing/2014/main" id="{896CEDF2-D6CB-0B49-95CD-7EABD142FE0C}"/>
                    </a:ext>
                  </a:extLst>
                </p14:cNvPr>
                <p14:cNvContentPartPr/>
                <p14:nvPr/>
              </p14:nvContentPartPr>
              <p14:xfrm>
                <a:off x="5871455" y="484560"/>
                <a:ext cx="115560" cy="109800"/>
              </p14:xfrm>
            </p:contentPart>
          </mc:Choice>
          <mc:Fallback xmlns="">
            <p:pic>
              <p:nvPicPr>
                <p:cNvPr id="99" name="Ink 98">
                  <a:extLst>
                    <a:ext uri="{FF2B5EF4-FFF2-40B4-BE49-F238E27FC236}">
                      <a16:creationId xmlns:a16="http://schemas.microsoft.com/office/drawing/2014/main" id="{896CEDF2-D6CB-0B49-95CD-7EABD142FE0C}"/>
                    </a:ext>
                  </a:extLst>
                </p:cNvPr>
                <p:cNvPicPr/>
                <p:nvPr/>
              </p:nvPicPr>
              <p:blipFill>
                <a:blip r:embed="rId66"/>
                <a:stretch>
                  <a:fillRect/>
                </a:stretch>
              </p:blipFill>
              <p:spPr>
                <a:xfrm>
                  <a:off x="5856023" y="469080"/>
                  <a:ext cx="146065"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0" name="Ink 99">
                  <a:extLst>
                    <a:ext uri="{FF2B5EF4-FFF2-40B4-BE49-F238E27FC236}">
                      <a16:creationId xmlns:a16="http://schemas.microsoft.com/office/drawing/2014/main" id="{C8DA345F-D26E-5240-B85D-D16A3786C84F}"/>
                    </a:ext>
                  </a:extLst>
                </p14:cNvPr>
                <p14:cNvContentPartPr/>
                <p14:nvPr/>
              </p14:nvContentPartPr>
              <p14:xfrm>
                <a:off x="6016175" y="461160"/>
                <a:ext cx="201240" cy="106920"/>
              </p14:xfrm>
            </p:contentPart>
          </mc:Choice>
          <mc:Fallback xmlns="">
            <p:pic>
              <p:nvPicPr>
                <p:cNvPr id="100" name="Ink 99">
                  <a:extLst>
                    <a:ext uri="{FF2B5EF4-FFF2-40B4-BE49-F238E27FC236}">
                      <a16:creationId xmlns:a16="http://schemas.microsoft.com/office/drawing/2014/main" id="{C8DA345F-D26E-5240-B85D-D16A3786C84F}"/>
                    </a:ext>
                  </a:extLst>
                </p:cNvPr>
                <p:cNvPicPr/>
                <p:nvPr/>
              </p:nvPicPr>
              <p:blipFill>
                <a:blip r:embed="rId68"/>
                <a:stretch>
                  <a:fillRect/>
                </a:stretch>
              </p:blipFill>
              <p:spPr>
                <a:xfrm>
                  <a:off x="6000695" y="445680"/>
                  <a:ext cx="231840" cy="137520"/>
                </a:xfrm>
                <a:prstGeom prst="rect">
                  <a:avLst/>
                </a:prstGeom>
              </p:spPr>
            </p:pic>
          </mc:Fallback>
        </mc:AlternateContent>
      </p:grpSp>
      <p:grpSp>
        <p:nvGrpSpPr>
          <p:cNvPr id="101" name="Group 100">
            <a:extLst>
              <a:ext uri="{FF2B5EF4-FFF2-40B4-BE49-F238E27FC236}">
                <a16:creationId xmlns:a16="http://schemas.microsoft.com/office/drawing/2014/main" id="{0BCACB64-DE07-6249-9691-926F4944DB2E}"/>
              </a:ext>
            </a:extLst>
          </p:cNvPr>
          <p:cNvGrpSpPr/>
          <p:nvPr/>
        </p:nvGrpSpPr>
        <p:grpSpPr>
          <a:xfrm>
            <a:off x="7360496" y="73080"/>
            <a:ext cx="1180440" cy="365760"/>
            <a:chOff x="7360496" y="73080"/>
            <a:chExt cx="1180440" cy="365760"/>
          </a:xfrm>
        </p:grpSpPr>
        <mc:AlternateContent xmlns:mc="http://schemas.openxmlformats.org/markup-compatibility/2006" xmlns:p14="http://schemas.microsoft.com/office/powerpoint/2010/main">
          <mc:Choice Requires="p14">
            <p:contentPart p14:bwMode="auto" r:id="rId69">
              <p14:nvContentPartPr>
                <p14:cNvPr id="102" name="Ink 101">
                  <a:extLst>
                    <a:ext uri="{FF2B5EF4-FFF2-40B4-BE49-F238E27FC236}">
                      <a16:creationId xmlns:a16="http://schemas.microsoft.com/office/drawing/2014/main" id="{CB04494A-1507-7143-B038-C7053F58F105}"/>
                    </a:ext>
                  </a:extLst>
                </p14:cNvPr>
                <p14:cNvContentPartPr/>
                <p14:nvPr/>
              </p14:nvContentPartPr>
              <p14:xfrm>
                <a:off x="7360496" y="119160"/>
                <a:ext cx="90720" cy="223920"/>
              </p14:xfrm>
            </p:contentPart>
          </mc:Choice>
          <mc:Fallback xmlns="">
            <p:pic>
              <p:nvPicPr>
                <p:cNvPr id="102" name="Ink 101">
                  <a:extLst>
                    <a:ext uri="{FF2B5EF4-FFF2-40B4-BE49-F238E27FC236}">
                      <a16:creationId xmlns:a16="http://schemas.microsoft.com/office/drawing/2014/main" id="{CB04494A-1507-7143-B038-C7053F58F105}"/>
                    </a:ext>
                  </a:extLst>
                </p:cNvPr>
                <p:cNvPicPr/>
                <p:nvPr/>
              </p:nvPicPr>
              <p:blipFill>
                <a:blip r:embed="rId70"/>
                <a:stretch>
                  <a:fillRect/>
                </a:stretch>
              </p:blipFill>
              <p:spPr>
                <a:xfrm>
                  <a:off x="7345016" y="103680"/>
                  <a:ext cx="1213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3" name="Ink 102">
                  <a:extLst>
                    <a:ext uri="{FF2B5EF4-FFF2-40B4-BE49-F238E27FC236}">
                      <a16:creationId xmlns:a16="http://schemas.microsoft.com/office/drawing/2014/main" id="{33F7D41C-440D-E741-B2CA-869455820689}"/>
                    </a:ext>
                  </a:extLst>
                </p14:cNvPr>
                <p14:cNvContentPartPr/>
                <p14:nvPr/>
              </p14:nvContentPartPr>
              <p14:xfrm>
                <a:off x="7488656" y="78480"/>
                <a:ext cx="169200" cy="210240"/>
              </p14:xfrm>
            </p:contentPart>
          </mc:Choice>
          <mc:Fallback xmlns="">
            <p:pic>
              <p:nvPicPr>
                <p:cNvPr id="103" name="Ink 102">
                  <a:extLst>
                    <a:ext uri="{FF2B5EF4-FFF2-40B4-BE49-F238E27FC236}">
                      <a16:creationId xmlns:a16="http://schemas.microsoft.com/office/drawing/2014/main" id="{33F7D41C-440D-E741-B2CA-869455820689}"/>
                    </a:ext>
                  </a:extLst>
                </p:cNvPr>
                <p:cNvPicPr/>
                <p:nvPr/>
              </p:nvPicPr>
              <p:blipFill>
                <a:blip r:embed="rId72"/>
                <a:stretch>
                  <a:fillRect/>
                </a:stretch>
              </p:blipFill>
              <p:spPr>
                <a:xfrm>
                  <a:off x="7473209" y="62973"/>
                  <a:ext cx="199735" cy="240892"/>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4" name="Ink 103">
                  <a:extLst>
                    <a:ext uri="{FF2B5EF4-FFF2-40B4-BE49-F238E27FC236}">
                      <a16:creationId xmlns:a16="http://schemas.microsoft.com/office/drawing/2014/main" id="{57FDF952-084B-BA49-A4CE-0B81C97218FF}"/>
                    </a:ext>
                  </a:extLst>
                </p14:cNvPr>
                <p14:cNvContentPartPr/>
                <p14:nvPr/>
              </p14:nvContentPartPr>
              <p14:xfrm>
                <a:off x="7683776" y="123480"/>
                <a:ext cx="41040" cy="89280"/>
              </p14:xfrm>
            </p:contentPart>
          </mc:Choice>
          <mc:Fallback xmlns="">
            <p:pic>
              <p:nvPicPr>
                <p:cNvPr id="104" name="Ink 103">
                  <a:extLst>
                    <a:ext uri="{FF2B5EF4-FFF2-40B4-BE49-F238E27FC236}">
                      <a16:creationId xmlns:a16="http://schemas.microsoft.com/office/drawing/2014/main" id="{57FDF952-084B-BA49-A4CE-0B81C97218FF}"/>
                    </a:ext>
                  </a:extLst>
                </p:cNvPr>
                <p:cNvPicPr/>
                <p:nvPr/>
              </p:nvPicPr>
              <p:blipFill>
                <a:blip r:embed="rId74"/>
                <a:stretch>
                  <a:fillRect/>
                </a:stretch>
              </p:blipFill>
              <p:spPr>
                <a:xfrm>
                  <a:off x="7668296" y="108000"/>
                  <a:ext cx="716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5" name="Ink 104">
                  <a:extLst>
                    <a:ext uri="{FF2B5EF4-FFF2-40B4-BE49-F238E27FC236}">
                      <a16:creationId xmlns:a16="http://schemas.microsoft.com/office/drawing/2014/main" id="{7D9FE748-CC61-5547-9F10-0909B5BFC065}"/>
                    </a:ext>
                  </a:extLst>
                </p14:cNvPr>
                <p14:cNvContentPartPr/>
                <p14:nvPr/>
              </p14:nvContentPartPr>
              <p14:xfrm>
                <a:off x="7765496" y="148320"/>
                <a:ext cx="18000" cy="43920"/>
              </p14:xfrm>
            </p:contentPart>
          </mc:Choice>
          <mc:Fallback xmlns="">
            <p:pic>
              <p:nvPicPr>
                <p:cNvPr id="105" name="Ink 104">
                  <a:extLst>
                    <a:ext uri="{FF2B5EF4-FFF2-40B4-BE49-F238E27FC236}">
                      <a16:creationId xmlns:a16="http://schemas.microsoft.com/office/drawing/2014/main" id="{7D9FE748-CC61-5547-9F10-0909B5BFC065}"/>
                    </a:ext>
                  </a:extLst>
                </p:cNvPr>
                <p:cNvPicPr/>
                <p:nvPr/>
              </p:nvPicPr>
              <p:blipFill>
                <a:blip r:embed="rId76"/>
                <a:stretch>
                  <a:fillRect/>
                </a:stretch>
              </p:blipFill>
              <p:spPr>
                <a:xfrm>
                  <a:off x="7750016" y="132840"/>
                  <a:ext cx="4860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6" name="Ink 105">
                  <a:extLst>
                    <a:ext uri="{FF2B5EF4-FFF2-40B4-BE49-F238E27FC236}">
                      <a16:creationId xmlns:a16="http://schemas.microsoft.com/office/drawing/2014/main" id="{5344B3E5-A342-CD40-8724-CBF0794185BD}"/>
                    </a:ext>
                  </a:extLst>
                </p14:cNvPr>
                <p14:cNvContentPartPr/>
                <p14:nvPr/>
              </p14:nvContentPartPr>
              <p14:xfrm>
                <a:off x="7774496" y="118080"/>
                <a:ext cx="11520" cy="19080"/>
              </p14:xfrm>
            </p:contentPart>
          </mc:Choice>
          <mc:Fallback xmlns="">
            <p:pic>
              <p:nvPicPr>
                <p:cNvPr id="106" name="Ink 105">
                  <a:extLst>
                    <a:ext uri="{FF2B5EF4-FFF2-40B4-BE49-F238E27FC236}">
                      <a16:creationId xmlns:a16="http://schemas.microsoft.com/office/drawing/2014/main" id="{5344B3E5-A342-CD40-8724-CBF0794185BD}"/>
                    </a:ext>
                  </a:extLst>
                </p:cNvPr>
                <p:cNvPicPr/>
                <p:nvPr/>
              </p:nvPicPr>
              <p:blipFill>
                <a:blip r:embed="rId78"/>
                <a:stretch>
                  <a:fillRect/>
                </a:stretch>
              </p:blipFill>
              <p:spPr>
                <a:xfrm>
                  <a:off x="7759016" y="102600"/>
                  <a:ext cx="421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7" name="Ink 106">
                  <a:extLst>
                    <a:ext uri="{FF2B5EF4-FFF2-40B4-BE49-F238E27FC236}">
                      <a16:creationId xmlns:a16="http://schemas.microsoft.com/office/drawing/2014/main" id="{19C75460-21D7-4B41-8511-AC408963233A}"/>
                    </a:ext>
                  </a:extLst>
                </p14:cNvPr>
                <p14:cNvContentPartPr/>
                <p14:nvPr/>
              </p14:nvContentPartPr>
              <p14:xfrm>
                <a:off x="7820936" y="131400"/>
                <a:ext cx="55800" cy="61200"/>
              </p14:xfrm>
            </p:contentPart>
          </mc:Choice>
          <mc:Fallback xmlns="">
            <p:pic>
              <p:nvPicPr>
                <p:cNvPr id="107" name="Ink 106">
                  <a:extLst>
                    <a:ext uri="{FF2B5EF4-FFF2-40B4-BE49-F238E27FC236}">
                      <a16:creationId xmlns:a16="http://schemas.microsoft.com/office/drawing/2014/main" id="{19C75460-21D7-4B41-8511-AC408963233A}"/>
                    </a:ext>
                  </a:extLst>
                </p:cNvPr>
                <p:cNvPicPr/>
                <p:nvPr/>
              </p:nvPicPr>
              <p:blipFill>
                <a:blip r:embed="rId80"/>
                <a:stretch>
                  <a:fillRect/>
                </a:stretch>
              </p:blipFill>
              <p:spPr>
                <a:xfrm>
                  <a:off x="7805456" y="115920"/>
                  <a:ext cx="8640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8" name="Ink 107">
                  <a:extLst>
                    <a:ext uri="{FF2B5EF4-FFF2-40B4-BE49-F238E27FC236}">
                      <a16:creationId xmlns:a16="http://schemas.microsoft.com/office/drawing/2014/main" id="{CE937AC4-7EF8-2342-9AB6-2E11AF892A57}"/>
                    </a:ext>
                  </a:extLst>
                </p14:cNvPr>
                <p14:cNvContentPartPr/>
                <p14:nvPr/>
              </p14:nvContentPartPr>
              <p14:xfrm>
                <a:off x="7899416" y="125280"/>
                <a:ext cx="96480" cy="73080"/>
              </p14:xfrm>
            </p:contentPart>
          </mc:Choice>
          <mc:Fallback xmlns="">
            <p:pic>
              <p:nvPicPr>
                <p:cNvPr id="108" name="Ink 107">
                  <a:extLst>
                    <a:ext uri="{FF2B5EF4-FFF2-40B4-BE49-F238E27FC236}">
                      <a16:creationId xmlns:a16="http://schemas.microsoft.com/office/drawing/2014/main" id="{CE937AC4-7EF8-2342-9AB6-2E11AF892A57}"/>
                    </a:ext>
                  </a:extLst>
                </p:cNvPr>
                <p:cNvPicPr/>
                <p:nvPr/>
              </p:nvPicPr>
              <p:blipFill>
                <a:blip r:embed="rId82"/>
                <a:stretch>
                  <a:fillRect/>
                </a:stretch>
              </p:blipFill>
              <p:spPr>
                <a:xfrm>
                  <a:off x="7883936" y="109800"/>
                  <a:ext cx="1270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9" name="Ink 108">
                  <a:extLst>
                    <a:ext uri="{FF2B5EF4-FFF2-40B4-BE49-F238E27FC236}">
                      <a16:creationId xmlns:a16="http://schemas.microsoft.com/office/drawing/2014/main" id="{58D679BA-9C37-9D40-B939-C02D1B4B6153}"/>
                    </a:ext>
                  </a:extLst>
                </p14:cNvPr>
                <p14:cNvContentPartPr/>
                <p14:nvPr/>
              </p14:nvContentPartPr>
              <p14:xfrm>
                <a:off x="8027576" y="73080"/>
                <a:ext cx="20880" cy="151560"/>
              </p14:xfrm>
            </p:contentPart>
          </mc:Choice>
          <mc:Fallback xmlns="">
            <p:pic>
              <p:nvPicPr>
                <p:cNvPr id="109" name="Ink 108">
                  <a:extLst>
                    <a:ext uri="{FF2B5EF4-FFF2-40B4-BE49-F238E27FC236}">
                      <a16:creationId xmlns:a16="http://schemas.microsoft.com/office/drawing/2014/main" id="{58D679BA-9C37-9D40-B939-C02D1B4B6153}"/>
                    </a:ext>
                  </a:extLst>
                </p:cNvPr>
                <p:cNvPicPr/>
                <p:nvPr/>
              </p:nvPicPr>
              <p:blipFill>
                <a:blip r:embed="rId84"/>
                <a:stretch>
                  <a:fillRect/>
                </a:stretch>
              </p:blipFill>
              <p:spPr>
                <a:xfrm>
                  <a:off x="8012096" y="57600"/>
                  <a:ext cx="5148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10" name="Ink 109">
                  <a:extLst>
                    <a:ext uri="{FF2B5EF4-FFF2-40B4-BE49-F238E27FC236}">
                      <a16:creationId xmlns:a16="http://schemas.microsoft.com/office/drawing/2014/main" id="{430FEB0C-3008-1747-8A70-CF7489E236B2}"/>
                    </a:ext>
                  </a:extLst>
                </p14:cNvPr>
                <p14:cNvContentPartPr/>
                <p14:nvPr/>
              </p14:nvContentPartPr>
              <p14:xfrm>
                <a:off x="8147096" y="107640"/>
                <a:ext cx="393840" cy="96120"/>
              </p14:xfrm>
            </p:contentPart>
          </mc:Choice>
          <mc:Fallback xmlns="">
            <p:pic>
              <p:nvPicPr>
                <p:cNvPr id="110" name="Ink 109">
                  <a:extLst>
                    <a:ext uri="{FF2B5EF4-FFF2-40B4-BE49-F238E27FC236}">
                      <a16:creationId xmlns:a16="http://schemas.microsoft.com/office/drawing/2014/main" id="{430FEB0C-3008-1747-8A70-CF7489E236B2}"/>
                    </a:ext>
                  </a:extLst>
                </p:cNvPr>
                <p:cNvPicPr/>
                <p:nvPr/>
              </p:nvPicPr>
              <p:blipFill>
                <a:blip r:embed="rId86"/>
                <a:stretch>
                  <a:fillRect/>
                </a:stretch>
              </p:blipFill>
              <p:spPr>
                <a:xfrm>
                  <a:off x="8131602" y="92218"/>
                  <a:ext cx="424468" cy="126606"/>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11" name="Ink 110">
                  <a:extLst>
                    <a:ext uri="{FF2B5EF4-FFF2-40B4-BE49-F238E27FC236}">
                      <a16:creationId xmlns:a16="http://schemas.microsoft.com/office/drawing/2014/main" id="{B6C0B089-2400-214B-AC00-B271EA62CE59}"/>
                    </a:ext>
                  </a:extLst>
                </p14:cNvPr>
                <p14:cNvContentPartPr/>
                <p14:nvPr/>
              </p14:nvContentPartPr>
              <p14:xfrm>
                <a:off x="7774496" y="279720"/>
                <a:ext cx="69480" cy="113400"/>
              </p14:xfrm>
            </p:contentPart>
          </mc:Choice>
          <mc:Fallback xmlns="">
            <p:pic>
              <p:nvPicPr>
                <p:cNvPr id="111" name="Ink 110">
                  <a:extLst>
                    <a:ext uri="{FF2B5EF4-FFF2-40B4-BE49-F238E27FC236}">
                      <a16:creationId xmlns:a16="http://schemas.microsoft.com/office/drawing/2014/main" id="{B6C0B089-2400-214B-AC00-B271EA62CE59}"/>
                    </a:ext>
                  </a:extLst>
                </p:cNvPr>
                <p:cNvPicPr/>
                <p:nvPr/>
              </p:nvPicPr>
              <p:blipFill>
                <a:blip r:embed="rId88"/>
                <a:stretch>
                  <a:fillRect/>
                </a:stretch>
              </p:blipFill>
              <p:spPr>
                <a:xfrm>
                  <a:off x="7758935" y="264240"/>
                  <a:ext cx="100239"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12" name="Ink 111">
                  <a:extLst>
                    <a:ext uri="{FF2B5EF4-FFF2-40B4-BE49-F238E27FC236}">
                      <a16:creationId xmlns:a16="http://schemas.microsoft.com/office/drawing/2014/main" id="{A7E9801E-E062-3A43-884E-794943457563}"/>
                    </a:ext>
                  </a:extLst>
                </p14:cNvPr>
                <p14:cNvContentPartPr/>
                <p14:nvPr/>
              </p14:nvContentPartPr>
              <p14:xfrm>
                <a:off x="7870616" y="297360"/>
                <a:ext cx="66960" cy="141480"/>
              </p14:xfrm>
            </p:contentPart>
          </mc:Choice>
          <mc:Fallback xmlns="">
            <p:pic>
              <p:nvPicPr>
                <p:cNvPr id="112" name="Ink 111">
                  <a:extLst>
                    <a:ext uri="{FF2B5EF4-FFF2-40B4-BE49-F238E27FC236}">
                      <a16:creationId xmlns:a16="http://schemas.microsoft.com/office/drawing/2014/main" id="{A7E9801E-E062-3A43-884E-794943457563}"/>
                    </a:ext>
                  </a:extLst>
                </p:cNvPr>
                <p:cNvPicPr/>
                <p:nvPr/>
              </p:nvPicPr>
              <p:blipFill>
                <a:blip r:embed="rId90"/>
                <a:stretch>
                  <a:fillRect/>
                </a:stretch>
              </p:blipFill>
              <p:spPr>
                <a:xfrm>
                  <a:off x="7855136" y="281880"/>
                  <a:ext cx="9756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13" name="Ink 112">
                  <a:extLst>
                    <a:ext uri="{FF2B5EF4-FFF2-40B4-BE49-F238E27FC236}">
                      <a16:creationId xmlns:a16="http://schemas.microsoft.com/office/drawing/2014/main" id="{B2FE46AB-9488-9247-B83D-CF5872841228}"/>
                    </a:ext>
                  </a:extLst>
                </p14:cNvPr>
                <p14:cNvContentPartPr/>
                <p14:nvPr/>
              </p14:nvContentPartPr>
              <p14:xfrm>
                <a:off x="7963496" y="302760"/>
                <a:ext cx="90720" cy="73080"/>
              </p14:xfrm>
            </p:contentPart>
          </mc:Choice>
          <mc:Fallback xmlns="">
            <p:pic>
              <p:nvPicPr>
                <p:cNvPr id="113" name="Ink 112">
                  <a:extLst>
                    <a:ext uri="{FF2B5EF4-FFF2-40B4-BE49-F238E27FC236}">
                      <a16:creationId xmlns:a16="http://schemas.microsoft.com/office/drawing/2014/main" id="{B2FE46AB-9488-9247-B83D-CF5872841228}"/>
                    </a:ext>
                  </a:extLst>
                </p:cNvPr>
                <p:cNvPicPr/>
                <p:nvPr/>
              </p:nvPicPr>
              <p:blipFill>
                <a:blip r:embed="rId92"/>
                <a:stretch>
                  <a:fillRect/>
                </a:stretch>
              </p:blipFill>
              <p:spPr>
                <a:xfrm>
                  <a:off x="7948016" y="287280"/>
                  <a:ext cx="1213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14" name="Ink 113">
                  <a:extLst>
                    <a:ext uri="{FF2B5EF4-FFF2-40B4-BE49-F238E27FC236}">
                      <a16:creationId xmlns:a16="http://schemas.microsoft.com/office/drawing/2014/main" id="{51EE9E3D-B25C-9940-8FB0-DBDA8ECCD12B}"/>
                    </a:ext>
                  </a:extLst>
                </p14:cNvPr>
                <p14:cNvContentPartPr/>
                <p14:nvPr/>
              </p14:nvContentPartPr>
              <p14:xfrm>
                <a:off x="8106416" y="259200"/>
                <a:ext cx="181080" cy="102240"/>
              </p14:xfrm>
            </p:contentPart>
          </mc:Choice>
          <mc:Fallback xmlns="">
            <p:pic>
              <p:nvPicPr>
                <p:cNvPr id="114" name="Ink 113">
                  <a:extLst>
                    <a:ext uri="{FF2B5EF4-FFF2-40B4-BE49-F238E27FC236}">
                      <a16:creationId xmlns:a16="http://schemas.microsoft.com/office/drawing/2014/main" id="{51EE9E3D-B25C-9940-8FB0-DBDA8ECCD12B}"/>
                    </a:ext>
                  </a:extLst>
                </p:cNvPr>
                <p:cNvPicPr/>
                <p:nvPr/>
              </p:nvPicPr>
              <p:blipFill>
                <a:blip r:embed="rId94"/>
                <a:stretch>
                  <a:fillRect/>
                </a:stretch>
              </p:blipFill>
              <p:spPr>
                <a:xfrm>
                  <a:off x="8090936" y="243774"/>
                  <a:ext cx="211680" cy="132733"/>
                </a:xfrm>
                <a:prstGeom prst="rect">
                  <a:avLst/>
                </a:prstGeom>
              </p:spPr>
            </p:pic>
          </mc:Fallback>
        </mc:AlternateContent>
      </p:grpSp>
      <p:grpSp>
        <p:nvGrpSpPr>
          <p:cNvPr id="115" name="Group 114">
            <a:extLst>
              <a:ext uri="{FF2B5EF4-FFF2-40B4-BE49-F238E27FC236}">
                <a16:creationId xmlns:a16="http://schemas.microsoft.com/office/drawing/2014/main" id="{11ECF2D4-9682-1D48-8303-FB4FA6773F45}"/>
              </a:ext>
            </a:extLst>
          </p:cNvPr>
          <p:cNvGrpSpPr/>
          <p:nvPr/>
        </p:nvGrpSpPr>
        <p:grpSpPr>
          <a:xfrm>
            <a:off x="8838850" y="1109320"/>
            <a:ext cx="140400" cy="654480"/>
            <a:chOff x="8838850" y="1109320"/>
            <a:chExt cx="140400" cy="654480"/>
          </a:xfrm>
        </p:grpSpPr>
        <mc:AlternateContent xmlns:mc="http://schemas.openxmlformats.org/markup-compatibility/2006" xmlns:p14="http://schemas.microsoft.com/office/powerpoint/2010/main">
          <mc:Choice Requires="p14">
            <p:contentPart p14:bwMode="auto" r:id="rId95">
              <p14:nvContentPartPr>
                <p14:cNvPr id="116" name="Ink 115">
                  <a:extLst>
                    <a:ext uri="{FF2B5EF4-FFF2-40B4-BE49-F238E27FC236}">
                      <a16:creationId xmlns:a16="http://schemas.microsoft.com/office/drawing/2014/main" id="{C0DC1A31-B9A4-A346-AC65-E5FC0F76B5EB}"/>
                    </a:ext>
                  </a:extLst>
                </p14:cNvPr>
                <p14:cNvContentPartPr/>
                <p14:nvPr/>
              </p14:nvContentPartPr>
              <p14:xfrm>
                <a:off x="8864770" y="1715920"/>
                <a:ext cx="114480" cy="30600"/>
              </p14:xfrm>
            </p:contentPart>
          </mc:Choice>
          <mc:Fallback xmlns="">
            <p:pic>
              <p:nvPicPr>
                <p:cNvPr id="116" name="Ink 115">
                  <a:extLst>
                    <a:ext uri="{FF2B5EF4-FFF2-40B4-BE49-F238E27FC236}">
                      <a16:creationId xmlns:a16="http://schemas.microsoft.com/office/drawing/2014/main" id="{C0DC1A31-B9A4-A346-AC65-E5FC0F76B5EB}"/>
                    </a:ext>
                  </a:extLst>
                </p:cNvPr>
                <p:cNvPicPr/>
                <p:nvPr/>
              </p:nvPicPr>
              <p:blipFill>
                <a:blip r:embed="rId96"/>
                <a:stretch>
                  <a:fillRect/>
                </a:stretch>
              </p:blipFill>
              <p:spPr>
                <a:xfrm>
                  <a:off x="8849290" y="1700440"/>
                  <a:ext cx="14508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17" name="Ink 116">
                  <a:extLst>
                    <a:ext uri="{FF2B5EF4-FFF2-40B4-BE49-F238E27FC236}">
                      <a16:creationId xmlns:a16="http://schemas.microsoft.com/office/drawing/2014/main" id="{319A5F40-5539-8D4B-8F10-D916C2031BA5}"/>
                    </a:ext>
                  </a:extLst>
                </p14:cNvPr>
                <p14:cNvContentPartPr/>
                <p14:nvPr/>
              </p14:nvContentPartPr>
              <p14:xfrm>
                <a:off x="8920210" y="1701520"/>
                <a:ext cx="4680" cy="62280"/>
              </p14:xfrm>
            </p:contentPart>
          </mc:Choice>
          <mc:Fallback xmlns="">
            <p:pic>
              <p:nvPicPr>
                <p:cNvPr id="117" name="Ink 116">
                  <a:extLst>
                    <a:ext uri="{FF2B5EF4-FFF2-40B4-BE49-F238E27FC236}">
                      <a16:creationId xmlns:a16="http://schemas.microsoft.com/office/drawing/2014/main" id="{319A5F40-5539-8D4B-8F10-D916C2031BA5}"/>
                    </a:ext>
                  </a:extLst>
                </p:cNvPr>
                <p:cNvPicPr/>
                <p:nvPr/>
              </p:nvPicPr>
              <p:blipFill>
                <a:blip r:embed="rId98"/>
                <a:stretch>
                  <a:fillRect/>
                </a:stretch>
              </p:blipFill>
              <p:spPr>
                <a:xfrm>
                  <a:off x="8904730" y="1686040"/>
                  <a:ext cx="3528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18" name="Ink 117">
                  <a:extLst>
                    <a:ext uri="{FF2B5EF4-FFF2-40B4-BE49-F238E27FC236}">
                      <a16:creationId xmlns:a16="http://schemas.microsoft.com/office/drawing/2014/main" id="{13F5C447-0AD1-8244-9328-A1E0E0A1BFEA}"/>
                    </a:ext>
                  </a:extLst>
                </p14:cNvPr>
                <p14:cNvContentPartPr/>
                <p14:nvPr/>
              </p14:nvContentPartPr>
              <p14:xfrm>
                <a:off x="8888170" y="1623760"/>
                <a:ext cx="67320" cy="35280"/>
              </p14:xfrm>
            </p:contentPart>
          </mc:Choice>
          <mc:Fallback xmlns="">
            <p:pic>
              <p:nvPicPr>
                <p:cNvPr id="118" name="Ink 117">
                  <a:extLst>
                    <a:ext uri="{FF2B5EF4-FFF2-40B4-BE49-F238E27FC236}">
                      <a16:creationId xmlns:a16="http://schemas.microsoft.com/office/drawing/2014/main" id="{13F5C447-0AD1-8244-9328-A1E0E0A1BFEA}"/>
                    </a:ext>
                  </a:extLst>
                </p:cNvPr>
                <p:cNvPicPr/>
                <p:nvPr/>
              </p:nvPicPr>
              <p:blipFill>
                <a:blip r:embed="rId100"/>
                <a:stretch>
                  <a:fillRect/>
                </a:stretch>
              </p:blipFill>
              <p:spPr>
                <a:xfrm>
                  <a:off x="8872607" y="1608280"/>
                  <a:ext cx="98085"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19" name="Ink 118">
                  <a:extLst>
                    <a:ext uri="{FF2B5EF4-FFF2-40B4-BE49-F238E27FC236}">
                      <a16:creationId xmlns:a16="http://schemas.microsoft.com/office/drawing/2014/main" id="{C8EE4F69-20FB-3440-A72A-00791A4FACF8}"/>
                    </a:ext>
                  </a:extLst>
                </p14:cNvPr>
                <p14:cNvContentPartPr/>
                <p14:nvPr/>
              </p14:nvContentPartPr>
              <p14:xfrm>
                <a:off x="8882770" y="1509640"/>
                <a:ext cx="59760" cy="70200"/>
              </p14:xfrm>
            </p:contentPart>
          </mc:Choice>
          <mc:Fallback xmlns="">
            <p:pic>
              <p:nvPicPr>
                <p:cNvPr id="119" name="Ink 118">
                  <a:extLst>
                    <a:ext uri="{FF2B5EF4-FFF2-40B4-BE49-F238E27FC236}">
                      <a16:creationId xmlns:a16="http://schemas.microsoft.com/office/drawing/2014/main" id="{C8EE4F69-20FB-3440-A72A-00791A4FACF8}"/>
                    </a:ext>
                  </a:extLst>
                </p:cNvPr>
                <p:cNvPicPr/>
                <p:nvPr/>
              </p:nvPicPr>
              <p:blipFill>
                <a:blip r:embed="rId102"/>
                <a:stretch>
                  <a:fillRect/>
                </a:stretch>
              </p:blipFill>
              <p:spPr>
                <a:xfrm>
                  <a:off x="8867383" y="1494160"/>
                  <a:ext cx="90177"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20" name="Ink 119">
                  <a:extLst>
                    <a:ext uri="{FF2B5EF4-FFF2-40B4-BE49-F238E27FC236}">
                      <a16:creationId xmlns:a16="http://schemas.microsoft.com/office/drawing/2014/main" id="{B19D8F25-0383-FC45-A009-3B11672E3AE6}"/>
                    </a:ext>
                  </a:extLst>
                </p14:cNvPr>
                <p14:cNvContentPartPr/>
                <p14:nvPr/>
              </p14:nvContentPartPr>
              <p14:xfrm>
                <a:off x="8886010" y="1376080"/>
                <a:ext cx="48600" cy="108360"/>
              </p14:xfrm>
            </p:contentPart>
          </mc:Choice>
          <mc:Fallback xmlns="">
            <p:pic>
              <p:nvPicPr>
                <p:cNvPr id="120" name="Ink 119">
                  <a:extLst>
                    <a:ext uri="{FF2B5EF4-FFF2-40B4-BE49-F238E27FC236}">
                      <a16:creationId xmlns:a16="http://schemas.microsoft.com/office/drawing/2014/main" id="{B19D8F25-0383-FC45-A009-3B11672E3AE6}"/>
                    </a:ext>
                  </a:extLst>
                </p:cNvPr>
                <p:cNvPicPr/>
                <p:nvPr/>
              </p:nvPicPr>
              <p:blipFill>
                <a:blip r:embed="rId104"/>
                <a:stretch>
                  <a:fillRect/>
                </a:stretch>
              </p:blipFill>
              <p:spPr>
                <a:xfrm>
                  <a:off x="8870644" y="1360600"/>
                  <a:ext cx="78975"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21" name="Ink 120">
                  <a:extLst>
                    <a:ext uri="{FF2B5EF4-FFF2-40B4-BE49-F238E27FC236}">
                      <a16:creationId xmlns:a16="http://schemas.microsoft.com/office/drawing/2014/main" id="{67E38C59-8933-4644-AE6C-B07E483C58CA}"/>
                    </a:ext>
                  </a:extLst>
                </p14:cNvPr>
                <p14:cNvContentPartPr/>
                <p14:nvPr/>
              </p14:nvContentPartPr>
              <p14:xfrm>
                <a:off x="8870890" y="1287160"/>
                <a:ext cx="70200" cy="68760"/>
              </p14:xfrm>
            </p:contentPart>
          </mc:Choice>
          <mc:Fallback xmlns="">
            <p:pic>
              <p:nvPicPr>
                <p:cNvPr id="121" name="Ink 120">
                  <a:extLst>
                    <a:ext uri="{FF2B5EF4-FFF2-40B4-BE49-F238E27FC236}">
                      <a16:creationId xmlns:a16="http://schemas.microsoft.com/office/drawing/2014/main" id="{67E38C59-8933-4644-AE6C-B07E483C58CA}"/>
                    </a:ext>
                  </a:extLst>
                </p:cNvPr>
                <p:cNvPicPr/>
                <p:nvPr/>
              </p:nvPicPr>
              <p:blipFill>
                <a:blip r:embed="rId106"/>
                <a:stretch>
                  <a:fillRect/>
                </a:stretch>
              </p:blipFill>
              <p:spPr>
                <a:xfrm>
                  <a:off x="8855410" y="1271599"/>
                  <a:ext cx="100800" cy="99521"/>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22" name="Ink 121">
                  <a:extLst>
                    <a:ext uri="{FF2B5EF4-FFF2-40B4-BE49-F238E27FC236}">
                      <a16:creationId xmlns:a16="http://schemas.microsoft.com/office/drawing/2014/main" id="{B1E6B96B-8865-FB4C-A23D-6C633AAA0781}"/>
                    </a:ext>
                  </a:extLst>
                </p14:cNvPr>
                <p14:cNvContentPartPr/>
                <p14:nvPr/>
              </p14:nvContentPartPr>
              <p14:xfrm>
                <a:off x="8838850" y="1109320"/>
                <a:ext cx="109800" cy="109800"/>
              </p14:xfrm>
            </p:contentPart>
          </mc:Choice>
          <mc:Fallback xmlns="">
            <p:pic>
              <p:nvPicPr>
                <p:cNvPr id="122" name="Ink 121">
                  <a:extLst>
                    <a:ext uri="{FF2B5EF4-FFF2-40B4-BE49-F238E27FC236}">
                      <a16:creationId xmlns:a16="http://schemas.microsoft.com/office/drawing/2014/main" id="{B1E6B96B-8865-FB4C-A23D-6C633AAA0781}"/>
                    </a:ext>
                  </a:extLst>
                </p:cNvPr>
                <p:cNvPicPr/>
                <p:nvPr/>
              </p:nvPicPr>
              <p:blipFill>
                <a:blip r:embed="rId108"/>
                <a:stretch>
                  <a:fillRect/>
                </a:stretch>
              </p:blipFill>
              <p:spPr>
                <a:xfrm>
                  <a:off x="8823370" y="1093840"/>
                  <a:ext cx="140400" cy="140400"/>
                </a:xfrm>
                <a:prstGeom prst="rect">
                  <a:avLst/>
                </a:prstGeom>
              </p:spPr>
            </p:pic>
          </mc:Fallback>
        </mc:AlternateContent>
      </p:grpSp>
      <p:grpSp>
        <p:nvGrpSpPr>
          <p:cNvPr id="123" name="Group 122">
            <a:extLst>
              <a:ext uri="{FF2B5EF4-FFF2-40B4-BE49-F238E27FC236}">
                <a16:creationId xmlns:a16="http://schemas.microsoft.com/office/drawing/2014/main" id="{5A328AC6-9C71-1E40-A3CC-1B96A1E6D2BD}"/>
              </a:ext>
            </a:extLst>
          </p:cNvPr>
          <p:cNvGrpSpPr/>
          <p:nvPr/>
        </p:nvGrpSpPr>
        <p:grpSpPr>
          <a:xfrm>
            <a:off x="8859575" y="2557529"/>
            <a:ext cx="188640" cy="725400"/>
            <a:chOff x="8859575" y="2557529"/>
            <a:chExt cx="188640" cy="725400"/>
          </a:xfrm>
        </p:grpSpPr>
        <mc:AlternateContent xmlns:mc="http://schemas.openxmlformats.org/markup-compatibility/2006" xmlns:p14="http://schemas.microsoft.com/office/powerpoint/2010/main">
          <mc:Choice Requires="p14">
            <p:contentPart p14:bwMode="auto" r:id="rId109">
              <p14:nvContentPartPr>
                <p14:cNvPr id="124" name="Ink 123">
                  <a:extLst>
                    <a:ext uri="{FF2B5EF4-FFF2-40B4-BE49-F238E27FC236}">
                      <a16:creationId xmlns:a16="http://schemas.microsoft.com/office/drawing/2014/main" id="{52DE6929-9DDB-C04F-A13E-437885C77346}"/>
                    </a:ext>
                  </a:extLst>
                </p14:cNvPr>
                <p14:cNvContentPartPr/>
                <p14:nvPr/>
              </p14:nvContentPartPr>
              <p14:xfrm>
                <a:off x="8868935" y="3214529"/>
                <a:ext cx="179280" cy="26280"/>
              </p14:xfrm>
            </p:contentPart>
          </mc:Choice>
          <mc:Fallback xmlns="">
            <p:pic>
              <p:nvPicPr>
                <p:cNvPr id="124" name="Ink 123">
                  <a:extLst>
                    <a:ext uri="{FF2B5EF4-FFF2-40B4-BE49-F238E27FC236}">
                      <a16:creationId xmlns:a16="http://schemas.microsoft.com/office/drawing/2014/main" id="{52DE6929-9DDB-C04F-A13E-437885C77346}"/>
                    </a:ext>
                  </a:extLst>
                </p:cNvPr>
                <p:cNvPicPr/>
                <p:nvPr/>
              </p:nvPicPr>
              <p:blipFill>
                <a:blip r:embed="rId110"/>
                <a:stretch>
                  <a:fillRect/>
                </a:stretch>
              </p:blipFill>
              <p:spPr>
                <a:xfrm>
                  <a:off x="8853424" y="3199049"/>
                  <a:ext cx="209942"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5" name="Ink 124">
                  <a:extLst>
                    <a:ext uri="{FF2B5EF4-FFF2-40B4-BE49-F238E27FC236}">
                      <a16:creationId xmlns:a16="http://schemas.microsoft.com/office/drawing/2014/main" id="{63A9C21D-A97B-0B4C-98C3-B5D80336686B}"/>
                    </a:ext>
                  </a:extLst>
                </p14:cNvPr>
                <p14:cNvContentPartPr/>
                <p14:nvPr/>
              </p14:nvContentPartPr>
              <p14:xfrm>
                <a:off x="8934455" y="3178889"/>
                <a:ext cx="19440" cy="104040"/>
              </p14:xfrm>
            </p:contentPart>
          </mc:Choice>
          <mc:Fallback xmlns="">
            <p:pic>
              <p:nvPicPr>
                <p:cNvPr id="125" name="Ink 124">
                  <a:extLst>
                    <a:ext uri="{FF2B5EF4-FFF2-40B4-BE49-F238E27FC236}">
                      <a16:creationId xmlns:a16="http://schemas.microsoft.com/office/drawing/2014/main" id="{63A9C21D-A97B-0B4C-98C3-B5D80336686B}"/>
                    </a:ext>
                  </a:extLst>
                </p:cNvPr>
                <p:cNvPicPr/>
                <p:nvPr/>
              </p:nvPicPr>
              <p:blipFill>
                <a:blip r:embed="rId112"/>
                <a:stretch>
                  <a:fillRect/>
                </a:stretch>
              </p:blipFill>
              <p:spPr>
                <a:xfrm>
                  <a:off x="8918975" y="3163409"/>
                  <a:ext cx="5004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6" name="Ink 125">
                  <a:extLst>
                    <a:ext uri="{FF2B5EF4-FFF2-40B4-BE49-F238E27FC236}">
                      <a16:creationId xmlns:a16="http://schemas.microsoft.com/office/drawing/2014/main" id="{92CFB19D-69A9-1C4D-AA17-ED6754EA80F7}"/>
                    </a:ext>
                  </a:extLst>
                </p14:cNvPr>
                <p14:cNvContentPartPr/>
                <p14:nvPr/>
              </p14:nvContentPartPr>
              <p14:xfrm>
                <a:off x="8905655" y="3080609"/>
                <a:ext cx="64800" cy="42840"/>
              </p14:xfrm>
            </p:contentPart>
          </mc:Choice>
          <mc:Fallback xmlns="">
            <p:pic>
              <p:nvPicPr>
                <p:cNvPr id="126" name="Ink 125">
                  <a:extLst>
                    <a:ext uri="{FF2B5EF4-FFF2-40B4-BE49-F238E27FC236}">
                      <a16:creationId xmlns:a16="http://schemas.microsoft.com/office/drawing/2014/main" id="{92CFB19D-69A9-1C4D-AA17-ED6754EA80F7}"/>
                    </a:ext>
                  </a:extLst>
                </p:cNvPr>
                <p:cNvPicPr/>
                <p:nvPr/>
              </p:nvPicPr>
              <p:blipFill>
                <a:blip r:embed="rId114"/>
                <a:stretch>
                  <a:fillRect/>
                </a:stretch>
              </p:blipFill>
              <p:spPr>
                <a:xfrm>
                  <a:off x="8890175" y="3064998"/>
                  <a:ext cx="95400" cy="73699"/>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7" name="Ink 126">
                  <a:extLst>
                    <a:ext uri="{FF2B5EF4-FFF2-40B4-BE49-F238E27FC236}">
                      <a16:creationId xmlns:a16="http://schemas.microsoft.com/office/drawing/2014/main" id="{322BA517-D1E6-DC46-9C74-522118376EC8}"/>
                    </a:ext>
                  </a:extLst>
                </p14:cNvPr>
                <p14:cNvContentPartPr/>
                <p14:nvPr/>
              </p14:nvContentPartPr>
              <p14:xfrm>
                <a:off x="8899895" y="2969009"/>
                <a:ext cx="86400" cy="71640"/>
              </p14:xfrm>
            </p:contentPart>
          </mc:Choice>
          <mc:Fallback xmlns="">
            <p:pic>
              <p:nvPicPr>
                <p:cNvPr id="127" name="Ink 126">
                  <a:extLst>
                    <a:ext uri="{FF2B5EF4-FFF2-40B4-BE49-F238E27FC236}">
                      <a16:creationId xmlns:a16="http://schemas.microsoft.com/office/drawing/2014/main" id="{322BA517-D1E6-DC46-9C74-522118376EC8}"/>
                    </a:ext>
                  </a:extLst>
                </p:cNvPr>
                <p:cNvPicPr/>
                <p:nvPr/>
              </p:nvPicPr>
              <p:blipFill>
                <a:blip r:embed="rId116"/>
                <a:stretch>
                  <a:fillRect/>
                </a:stretch>
              </p:blipFill>
              <p:spPr>
                <a:xfrm>
                  <a:off x="8884415" y="2953451"/>
                  <a:ext cx="117000" cy="102395"/>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28" name="Ink 127">
                  <a:extLst>
                    <a:ext uri="{FF2B5EF4-FFF2-40B4-BE49-F238E27FC236}">
                      <a16:creationId xmlns:a16="http://schemas.microsoft.com/office/drawing/2014/main" id="{377CBB8C-C9AF-3444-9B5D-F64159C6E338}"/>
                    </a:ext>
                  </a:extLst>
                </p14:cNvPr>
                <p14:cNvContentPartPr/>
                <p14:nvPr/>
              </p14:nvContentPartPr>
              <p14:xfrm>
                <a:off x="8898095" y="2813489"/>
                <a:ext cx="71640" cy="123480"/>
              </p14:xfrm>
            </p:contentPart>
          </mc:Choice>
          <mc:Fallback xmlns="">
            <p:pic>
              <p:nvPicPr>
                <p:cNvPr id="128" name="Ink 127">
                  <a:extLst>
                    <a:ext uri="{FF2B5EF4-FFF2-40B4-BE49-F238E27FC236}">
                      <a16:creationId xmlns:a16="http://schemas.microsoft.com/office/drawing/2014/main" id="{377CBB8C-C9AF-3444-9B5D-F64159C6E338}"/>
                    </a:ext>
                  </a:extLst>
                </p:cNvPr>
                <p:cNvPicPr/>
                <p:nvPr/>
              </p:nvPicPr>
              <p:blipFill>
                <a:blip r:embed="rId118"/>
                <a:stretch>
                  <a:fillRect/>
                </a:stretch>
              </p:blipFill>
              <p:spPr>
                <a:xfrm>
                  <a:off x="8882615" y="2798009"/>
                  <a:ext cx="1022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29" name="Ink 128">
                  <a:extLst>
                    <a:ext uri="{FF2B5EF4-FFF2-40B4-BE49-F238E27FC236}">
                      <a16:creationId xmlns:a16="http://schemas.microsoft.com/office/drawing/2014/main" id="{59485B50-8666-EF42-B6C4-A1B07175C8F0}"/>
                    </a:ext>
                  </a:extLst>
                </p14:cNvPr>
                <p14:cNvContentPartPr/>
                <p14:nvPr/>
              </p14:nvContentPartPr>
              <p14:xfrm>
                <a:off x="8880815" y="2720969"/>
                <a:ext cx="86760" cy="71640"/>
              </p14:xfrm>
            </p:contentPart>
          </mc:Choice>
          <mc:Fallback xmlns="">
            <p:pic>
              <p:nvPicPr>
                <p:cNvPr id="129" name="Ink 128">
                  <a:extLst>
                    <a:ext uri="{FF2B5EF4-FFF2-40B4-BE49-F238E27FC236}">
                      <a16:creationId xmlns:a16="http://schemas.microsoft.com/office/drawing/2014/main" id="{59485B50-8666-EF42-B6C4-A1B07175C8F0}"/>
                    </a:ext>
                  </a:extLst>
                </p:cNvPr>
                <p:cNvPicPr/>
                <p:nvPr/>
              </p:nvPicPr>
              <p:blipFill>
                <a:blip r:embed="rId120"/>
                <a:stretch>
                  <a:fillRect/>
                </a:stretch>
              </p:blipFill>
              <p:spPr>
                <a:xfrm>
                  <a:off x="8865335" y="2705411"/>
                  <a:ext cx="117360" cy="102395"/>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30" name="Ink 129">
                  <a:extLst>
                    <a:ext uri="{FF2B5EF4-FFF2-40B4-BE49-F238E27FC236}">
                      <a16:creationId xmlns:a16="http://schemas.microsoft.com/office/drawing/2014/main" id="{5B666DE9-6ACA-5A46-9E31-48E5CD0733E6}"/>
                    </a:ext>
                  </a:extLst>
                </p14:cNvPr>
                <p14:cNvContentPartPr/>
                <p14:nvPr/>
              </p14:nvContentPartPr>
              <p14:xfrm>
                <a:off x="8859575" y="2563289"/>
                <a:ext cx="148320" cy="86760"/>
              </p14:xfrm>
            </p:contentPart>
          </mc:Choice>
          <mc:Fallback xmlns="">
            <p:pic>
              <p:nvPicPr>
                <p:cNvPr id="130" name="Ink 129">
                  <a:extLst>
                    <a:ext uri="{FF2B5EF4-FFF2-40B4-BE49-F238E27FC236}">
                      <a16:creationId xmlns:a16="http://schemas.microsoft.com/office/drawing/2014/main" id="{5B666DE9-6ACA-5A46-9E31-48E5CD0733E6}"/>
                    </a:ext>
                  </a:extLst>
                </p:cNvPr>
                <p:cNvPicPr/>
                <p:nvPr/>
              </p:nvPicPr>
              <p:blipFill>
                <a:blip r:embed="rId122"/>
                <a:stretch>
                  <a:fillRect/>
                </a:stretch>
              </p:blipFill>
              <p:spPr>
                <a:xfrm>
                  <a:off x="8844132" y="2547809"/>
                  <a:ext cx="178846"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1" name="Ink 130">
                  <a:extLst>
                    <a:ext uri="{FF2B5EF4-FFF2-40B4-BE49-F238E27FC236}">
                      <a16:creationId xmlns:a16="http://schemas.microsoft.com/office/drawing/2014/main" id="{D69082C4-71F9-AD4F-B486-958BCED49220}"/>
                    </a:ext>
                  </a:extLst>
                </p14:cNvPr>
                <p14:cNvContentPartPr/>
                <p14:nvPr/>
              </p14:nvContentPartPr>
              <p14:xfrm>
                <a:off x="8890175" y="2557529"/>
                <a:ext cx="10080" cy="101880"/>
              </p14:xfrm>
            </p:contentPart>
          </mc:Choice>
          <mc:Fallback xmlns="">
            <p:pic>
              <p:nvPicPr>
                <p:cNvPr id="131" name="Ink 130">
                  <a:extLst>
                    <a:ext uri="{FF2B5EF4-FFF2-40B4-BE49-F238E27FC236}">
                      <a16:creationId xmlns:a16="http://schemas.microsoft.com/office/drawing/2014/main" id="{D69082C4-71F9-AD4F-B486-958BCED49220}"/>
                    </a:ext>
                  </a:extLst>
                </p:cNvPr>
                <p:cNvPicPr/>
                <p:nvPr/>
              </p:nvPicPr>
              <p:blipFill>
                <a:blip r:embed="rId124"/>
                <a:stretch>
                  <a:fillRect/>
                </a:stretch>
              </p:blipFill>
              <p:spPr>
                <a:xfrm>
                  <a:off x="8874695" y="2541994"/>
                  <a:ext cx="40680" cy="132589"/>
                </a:xfrm>
                <a:prstGeom prst="rect">
                  <a:avLst/>
                </a:prstGeom>
              </p:spPr>
            </p:pic>
          </mc:Fallback>
        </mc:AlternateContent>
      </p:grpSp>
      <p:grpSp>
        <p:nvGrpSpPr>
          <p:cNvPr id="132" name="Group 131">
            <a:extLst>
              <a:ext uri="{FF2B5EF4-FFF2-40B4-BE49-F238E27FC236}">
                <a16:creationId xmlns:a16="http://schemas.microsoft.com/office/drawing/2014/main" id="{FD7F5D25-B53B-0C49-8BE7-AFB0650D4E24}"/>
              </a:ext>
            </a:extLst>
          </p:cNvPr>
          <p:cNvGrpSpPr/>
          <p:nvPr/>
        </p:nvGrpSpPr>
        <p:grpSpPr>
          <a:xfrm>
            <a:off x="8865695" y="4299831"/>
            <a:ext cx="127080" cy="596520"/>
            <a:chOff x="8865695" y="4299831"/>
            <a:chExt cx="127080" cy="596520"/>
          </a:xfrm>
        </p:grpSpPr>
        <mc:AlternateContent xmlns:mc="http://schemas.openxmlformats.org/markup-compatibility/2006" xmlns:p14="http://schemas.microsoft.com/office/powerpoint/2010/main">
          <mc:Choice Requires="p14">
            <p:contentPart p14:bwMode="auto" r:id="rId125">
              <p14:nvContentPartPr>
                <p14:cNvPr id="133" name="Ink 132">
                  <a:extLst>
                    <a:ext uri="{FF2B5EF4-FFF2-40B4-BE49-F238E27FC236}">
                      <a16:creationId xmlns:a16="http://schemas.microsoft.com/office/drawing/2014/main" id="{6EB32400-7B98-7B41-B9E4-5C7AB371C6D8}"/>
                    </a:ext>
                  </a:extLst>
                </p14:cNvPr>
                <p14:cNvContentPartPr/>
                <p14:nvPr/>
              </p14:nvContentPartPr>
              <p14:xfrm>
                <a:off x="8865695" y="4821111"/>
                <a:ext cx="127080" cy="33120"/>
              </p14:xfrm>
            </p:contentPart>
          </mc:Choice>
          <mc:Fallback xmlns="">
            <p:pic>
              <p:nvPicPr>
                <p:cNvPr id="133" name="Ink 132">
                  <a:extLst>
                    <a:ext uri="{FF2B5EF4-FFF2-40B4-BE49-F238E27FC236}">
                      <a16:creationId xmlns:a16="http://schemas.microsoft.com/office/drawing/2014/main" id="{6EB32400-7B98-7B41-B9E4-5C7AB371C6D8}"/>
                    </a:ext>
                  </a:extLst>
                </p:cNvPr>
                <p:cNvPicPr/>
                <p:nvPr/>
              </p:nvPicPr>
              <p:blipFill>
                <a:blip r:embed="rId126"/>
                <a:stretch>
                  <a:fillRect/>
                </a:stretch>
              </p:blipFill>
              <p:spPr>
                <a:xfrm>
                  <a:off x="8850215" y="4805631"/>
                  <a:ext cx="1576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34" name="Ink 133">
                  <a:extLst>
                    <a:ext uri="{FF2B5EF4-FFF2-40B4-BE49-F238E27FC236}">
                      <a16:creationId xmlns:a16="http://schemas.microsoft.com/office/drawing/2014/main" id="{61B069B0-E393-BF44-9675-5931909A7295}"/>
                    </a:ext>
                  </a:extLst>
                </p14:cNvPr>
                <p14:cNvContentPartPr/>
                <p14:nvPr/>
              </p14:nvContentPartPr>
              <p14:xfrm>
                <a:off x="8917175" y="4786551"/>
                <a:ext cx="12600" cy="109800"/>
              </p14:xfrm>
            </p:contentPart>
          </mc:Choice>
          <mc:Fallback xmlns="">
            <p:pic>
              <p:nvPicPr>
                <p:cNvPr id="134" name="Ink 133">
                  <a:extLst>
                    <a:ext uri="{FF2B5EF4-FFF2-40B4-BE49-F238E27FC236}">
                      <a16:creationId xmlns:a16="http://schemas.microsoft.com/office/drawing/2014/main" id="{61B069B0-E393-BF44-9675-5931909A7295}"/>
                    </a:ext>
                  </a:extLst>
                </p:cNvPr>
                <p:cNvPicPr/>
                <p:nvPr/>
              </p:nvPicPr>
              <p:blipFill>
                <a:blip r:embed="rId128"/>
                <a:stretch>
                  <a:fillRect/>
                </a:stretch>
              </p:blipFill>
              <p:spPr>
                <a:xfrm>
                  <a:off x="8901695" y="4771122"/>
                  <a:ext cx="43200" cy="1403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35" name="Ink 134">
                  <a:extLst>
                    <a:ext uri="{FF2B5EF4-FFF2-40B4-BE49-F238E27FC236}">
                      <a16:creationId xmlns:a16="http://schemas.microsoft.com/office/drawing/2014/main" id="{0162D446-F823-5F42-91E7-8A034295F920}"/>
                    </a:ext>
                  </a:extLst>
                </p14:cNvPr>
                <p14:cNvContentPartPr/>
                <p14:nvPr/>
              </p14:nvContentPartPr>
              <p14:xfrm>
                <a:off x="8888375" y="4705551"/>
                <a:ext cx="60120" cy="48240"/>
              </p14:xfrm>
            </p:contentPart>
          </mc:Choice>
          <mc:Fallback xmlns="">
            <p:pic>
              <p:nvPicPr>
                <p:cNvPr id="135" name="Ink 134">
                  <a:extLst>
                    <a:ext uri="{FF2B5EF4-FFF2-40B4-BE49-F238E27FC236}">
                      <a16:creationId xmlns:a16="http://schemas.microsoft.com/office/drawing/2014/main" id="{0162D446-F823-5F42-91E7-8A034295F920}"/>
                    </a:ext>
                  </a:extLst>
                </p:cNvPr>
                <p:cNvPicPr/>
                <p:nvPr/>
              </p:nvPicPr>
              <p:blipFill>
                <a:blip r:embed="rId130"/>
                <a:stretch>
                  <a:fillRect/>
                </a:stretch>
              </p:blipFill>
              <p:spPr>
                <a:xfrm>
                  <a:off x="8872802" y="4690071"/>
                  <a:ext cx="90904"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36" name="Ink 135">
                  <a:extLst>
                    <a:ext uri="{FF2B5EF4-FFF2-40B4-BE49-F238E27FC236}">
                      <a16:creationId xmlns:a16="http://schemas.microsoft.com/office/drawing/2014/main" id="{D6B712A0-CD87-0344-9566-8FB222555BC2}"/>
                    </a:ext>
                  </a:extLst>
                </p14:cNvPr>
                <p14:cNvContentPartPr/>
                <p14:nvPr/>
              </p14:nvContentPartPr>
              <p14:xfrm>
                <a:off x="8885495" y="4580631"/>
                <a:ext cx="63000" cy="83160"/>
              </p14:xfrm>
            </p:contentPart>
          </mc:Choice>
          <mc:Fallback xmlns="">
            <p:pic>
              <p:nvPicPr>
                <p:cNvPr id="136" name="Ink 135">
                  <a:extLst>
                    <a:ext uri="{FF2B5EF4-FFF2-40B4-BE49-F238E27FC236}">
                      <a16:creationId xmlns:a16="http://schemas.microsoft.com/office/drawing/2014/main" id="{D6B712A0-CD87-0344-9566-8FB222555BC2}"/>
                    </a:ext>
                  </a:extLst>
                </p:cNvPr>
                <p:cNvPicPr/>
                <p:nvPr/>
              </p:nvPicPr>
              <p:blipFill>
                <a:blip r:embed="rId132"/>
                <a:stretch>
                  <a:fillRect/>
                </a:stretch>
              </p:blipFill>
              <p:spPr>
                <a:xfrm>
                  <a:off x="8870015" y="4565084"/>
                  <a:ext cx="93600" cy="113893"/>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37" name="Ink 136">
                  <a:extLst>
                    <a:ext uri="{FF2B5EF4-FFF2-40B4-BE49-F238E27FC236}">
                      <a16:creationId xmlns:a16="http://schemas.microsoft.com/office/drawing/2014/main" id="{90A291DB-5291-1949-AE60-5F9C87FB50CF}"/>
                    </a:ext>
                  </a:extLst>
                </p14:cNvPr>
                <p14:cNvContentPartPr/>
                <p14:nvPr/>
              </p14:nvContentPartPr>
              <p14:xfrm>
                <a:off x="8872535" y="4411431"/>
                <a:ext cx="75960" cy="142560"/>
              </p14:xfrm>
            </p:contentPart>
          </mc:Choice>
          <mc:Fallback xmlns="">
            <p:pic>
              <p:nvPicPr>
                <p:cNvPr id="137" name="Ink 136">
                  <a:extLst>
                    <a:ext uri="{FF2B5EF4-FFF2-40B4-BE49-F238E27FC236}">
                      <a16:creationId xmlns:a16="http://schemas.microsoft.com/office/drawing/2014/main" id="{90A291DB-5291-1949-AE60-5F9C87FB50CF}"/>
                    </a:ext>
                  </a:extLst>
                </p:cNvPr>
                <p:cNvPicPr/>
                <p:nvPr/>
              </p:nvPicPr>
              <p:blipFill>
                <a:blip r:embed="rId134"/>
                <a:stretch>
                  <a:fillRect/>
                </a:stretch>
              </p:blipFill>
              <p:spPr>
                <a:xfrm>
                  <a:off x="8856981" y="4395990"/>
                  <a:ext cx="106706" cy="173083"/>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38" name="Ink 137">
                  <a:extLst>
                    <a:ext uri="{FF2B5EF4-FFF2-40B4-BE49-F238E27FC236}">
                      <a16:creationId xmlns:a16="http://schemas.microsoft.com/office/drawing/2014/main" id="{A183FBCD-AD69-6A48-8103-04E30EA0F187}"/>
                    </a:ext>
                  </a:extLst>
                </p14:cNvPr>
                <p14:cNvContentPartPr/>
                <p14:nvPr/>
              </p14:nvContentPartPr>
              <p14:xfrm>
                <a:off x="8869295" y="4299831"/>
                <a:ext cx="76680" cy="83160"/>
              </p14:xfrm>
            </p:contentPart>
          </mc:Choice>
          <mc:Fallback xmlns="">
            <p:pic>
              <p:nvPicPr>
                <p:cNvPr id="138" name="Ink 137">
                  <a:extLst>
                    <a:ext uri="{FF2B5EF4-FFF2-40B4-BE49-F238E27FC236}">
                      <a16:creationId xmlns:a16="http://schemas.microsoft.com/office/drawing/2014/main" id="{A183FBCD-AD69-6A48-8103-04E30EA0F187}"/>
                    </a:ext>
                  </a:extLst>
                </p:cNvPr>
                <p:cNvPicPr/>
                <p:nvPr/>
              </p:nvPicPr>
              <p:blipFill>
                <a:blip r:embed="rId136"/>
                <a:stretch>
                  <a:fillRect/>
                </a:stretch>
              </p:blipFill>
              <p:spPr>
                <a:xfrm>
                  <a:off x="8853815" y="4284284"/>
                  <a:ext cx="107280" cy="113893"/>
                </a:xfrm>
                <a:prstGeom prst="rect">
                  <a:avLst/>
                </a:prstGeom>
              </p:spPr>
            </p:pic>
          </mc:Fallback>
        </mc:AlternateContent>
      </p:grpSp>
      <p:grpSp>
        <p:nvGrpSpPr>
          <p:cNvPr id="139" name="Group 138">
            <a:extLst>
              <a:ext uri="{FF2B5EF4-FFF2-40B4-BE49-F238E27FC236}">
                <a16:creationId xmlns:a16="http://schemas.microsoft.com/office/drawing/2014/main" id="{69DB3DEF-FA5C-2441-B10F-547D0E26C4EB}"/>
              </a:ext>
            </a:extLst>
          </p:cNvPr>
          <p:cNvGrpSpPr/>
          <p:nvPr/>
        </p:nvGrpSpPr>
        <p:grpSpPr>
          <a:xfrm>
            <a:off x="8834735" y="4017231"/>
            <a:ext cx="111600" cy="171360"/>
            <a:chOff x="8834735" y="4017231"/>
            <a:chExt cx="111600" cy="171360"/>
          </a:xfrm>
        </p:grpSpPr>
        <mc:AlternateContent xmlns:mc="http://schemas.openxmlformats.org/markup-compatibility/2006" xmlns:p14="http://schemas.microsoft.com/office/powerpoint/2010/main">
          <mc:Choice Requires="p14">
            <p:contentPart p14:bwMode="auto" r:id="rId137">
              <p14:nvContentPartPr>
                <p14:cNvPr id="140" name="Ink 139">
                  <a:extLst>
                    <a:ext uri="{FF2B5EF4-FFF2-40B4-BE49-F238E27FC236}">
                      <a16:creationId xmlns:a16="http://schemas.microsoft.com/office/drawing/2014/main" id="{EF4AA2A2-6239-BA46-8F3B-EC24A8AE4B2D}"/>
                    </a:ext>
                  </a:extLst>
                </p14:cNvPr>
                <p14:cNvContentPartPr/>
                <p14:nvPr/>
              </p14:nvContentPartPr>
              <p14:xfrm>
                <a:off x="8834735" y="4157631"/>
                <a:ext cx="96480" cy="30960"/>
              </p14:xfrm>
            </p:contentPart>
          </mc:Choice>
          <mc:Fallback xmlns="">
            <p:pic>
              <p:nvPicPr>
                <p:cNvPr id="140" name="Ink 139">
                  <a:extLst>
                    <a:ext uri="{FF2B5EF4-FFF2-40B4-BE49-F238E27FC236}">
                      <a16:creationId xmlns:a16="http://schemas.microsoft.com/office/drawing/2014/main" id="{EF4AA2A2-6239-BA46-8F3B-EC24A8AE4B2D}"/>
                    </a:ext>
                  </a:extLst>
                </p:cNvPr>
                <p:cNvPicPr/>
                <p:nvPr/>
              </p:nvPicPr>
              <p:blipFill>
                <a:blip r:embed="rId138"/>
                <a:stretch>
                  <a:fillRect/>
                </a:stretch>
              </p:blipFill>
              <p:spPr>
                <a:xfrm>
                  <a:off x="8819255" y="4142329"/>
                  <a:ext cx="127080" cy="61208"/>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41" name="Ink 140">
                  <a:extLst>
                    <a:ext uri="{FF2B5EF4-FFF2-40B4-BE49-F238E27FC236}">
                      <a16:creationId xmlns:a16="http://schemas.microsoft.com/office/drawing/2014/main" id="{4DF9A696-AEC6-034F-8C90-191265A56FDA}"/>
                    </a:ext>
                  </a:extLst>
                </p14:cNvPr>
                <p14:cNvContentPartPr/>
                <p14:nvPr/>
              </p14:nvContentPartPr>
              <p14:xfrm>
                <a:off x="8859215" y="4017231"/>
                <a:ext cx="87120" cy="84960"/>
              </p14:xfrm>
            </p:contentPart>
          </mc:Choice>
          <mc:Fallback xmlns="">
            <p:pic>
              <p:nvPicPr>
                <p:cNvPr id="141" name="Ink 140">
                  <a:extLst>
                    <a:ext uri="{FF2B5EF4-FFF2-40B4-BE49-F238E27FC236}">
                      <a16:creationId xmlns:a16="http://schemas.microsoft.com/office/drawing/2014/main" id="{4DF9A696-AEC6-034F-8C90-191265A56FDA}"/>
                    </a:ext>
                  </a:extLst>
                </p:cNvPr>
                <p:cNvPicPr/>
                <p:nvPr/>
              </p:nvPicPr>
              <p:blipFill>
                <a:blip r:embed="rId140"/>
                <a:stretch>
                  <a:fillRect/>
                </a:stretch>
              </p:blipFill>
              <p:spPr>
                <a:xfrm>
                  <a:off x="8843735" y="4001751"/>
                  <a:ext cx="117720" cy="115560"/>
                </a:xfrm>
                <a:prstGeom prst="rect">
                  <a:avLst/>
                </a:prstGeom>
              </p:spPr>
            </p:pic>
          </mc:Fallback>
        </mc:AlternateContent>
      </p:grpSp>
      <p:grpSp>
        <p:nvGrpSpPr>
          <p:cNvPr id="142" name="Group 141">
            <a:extLst>
              <a:ext uri="{FF2B5EF4-FFF2-40B4-BE49-F238E27FC236}">
                <a16:creationId xmlns:a16="http://schemas.microsoft.com/office/drawing/2014/main" id="{5FA24639-A80D-2E40-A978-F2E91C703FF9}"/>
              </a:ext>
            </a:extLst>
          </p:cNvPr>
          <p:cNvGrpSpPr/>
          <p:nvPr/>
        </p:nvGrpSpPr>
        <p:grpSpPr>
          <a:xfrm>
            <a:off x="8011415" y="3463191"/>
            <a:ext cx="13680" cy="214200"/>
            <a:chOff x="8011415" y="3463191"/>
            <a:chExt cx="13680" cy="214200"/>
          </a:xfrm>
        </p:grpSpPr>
        <mc:AlternateContent xmlns:mc="http://schemas.openxmlformats.org/markup-compatibility/2006" xmlns:p14="http://schemas.microsoft.com/office/powerpoint/2010/main">
          <mc:Choice Requires="p14">
            <p:contentPart p14:bwMode="auto" r:id="rId141">
              <p14:nvContentPartPr>
                <p14:cNvPr id="143" name="Ink 142">
                  <a:extLst>
                    <a:ext uri="{FF2B5EF4-FFF2-40B4-BE49-F238E27FC236}">
                      <a16:creationId xmlns:a16="http://schemas.microsoft.com/office/drawing/2014/main" id="{E8A35252-5AAF-EC46-8788-30389F3B6D51}"/>
                    </a:ext>
                  </a:extLst>
                </p14:cNvPr>
                <p14:cNvContentPartPr/>
                <p14:nvPr/>
              </p14:nvContentPartPr>
              <p14:xfrm>
                <a:off x="8013575" y="3463191"/>
                <a:ext cx="6120" cy="4320"/>
              </p14:xfrm>
            </p:contentPart>
          </mc:Choice>
          <mc:Fallback xmlns="">
            <p:pic>
              <p:nvPicPr>
                <p:cNvPr id="143" name="Ink 142">
                  <a:extLst>
                    <a:ext uri="{FF2B5EF4-FFF2-40B4-BE49-F238E27FC236}">
                      <a16:creationId xmlns:a16="http://schemas.microsoft.com/office/drawing/2014/main" id="{E8A35252-5AAF-EC46-8788-30389F3B6D51}"/>
                    </a:ext>
                  </a:extLst>
                </p:cNvPr>
                <p:cNvPicPr/>
                <p:nvPr/>
              </p:nvPicPr>
              <p:blipFill>
                <a:blip r:embed="rId142"/>
                <a:stretch>
                  <a:fillRect/>
                </a:stretch>
              </p:blipFill>
              <p:spPr>
                <a:xfrm>
                  <a:off x="7998095" y="3447711"/>
                  <a:ext cx="367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4" name="Ink 143">
                  <a:extLst>
                    <a:ext uri="{FF2B5EF4-FFF2-40B4-BE49-F238E27FC236}">
                      <a16:creationId xmlns:a16="http://schemas.microsoft.com/office/drawing/2014/main" id="{84DF3C03-AB04-904C-9EE5-010EA2DB0680}"/>
                    </a:ext>
                  </a:extLst>
                </p14:cNvPr>
                <p14:cNvContentPartPr/>
                <p14:nvPr/>
              </p14:nvContentPartPr>
              <p14:xfrm>
                <a:off x="8011415" y="3536271"/>
                <a:ext cx="2160" cy="13680"/>
              </p14:xfrm>
            </p:contentPart>
          </mc:Choice>
          <mc:Fallback xmlns="">
            <p:pic>
              <p:nvPicPr>
                <p:cNvPr id="144" name="Ink 143">
                  <a:extLst>
                    <a:ext uri="{FF2B5EF4-FFF2-40B4-BE49-F238E27FC236}">
                      <a16:creationId xmlns:a16="http://schemas.microsoft.com/office/drawing/2014/main" id="{84DF3C03-AB04-904C-9EE5-010EA2DB0680}"/>
                    </a:ext>
                  </a:extLst>
                </p:cNvPr>
                <p:cNvPicPr/>
                <p:nvPr/>
              </p:nvPicPr>
              <p:blipFill>
                <a:blip r:embed="rId144"/>
                <a:stretch>
                  <a:fillRect/>
                </a:stretch>
              </p:blipFill>
              <p:spPr>
                <a:xfrm>
                  <a:off x="7995935" y="3520791"/>
                  <a:ext cx="327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45" name="Ink 144">
                  <a:extLst>
                    <a:ext uri="{FF2B5EF4-FFF2-40B4-BE49-F238E27FC236}">
                      <a16:creationId xmlns:a16="http://schemas.microsoft.com/office/drawing/2014/main" id="{3F05BA29-54E5-B241-A0A4-CDB5E307810C}"/>
                    </a:ext>
                  </a:extLst>
                </p14:cNvPr>
                <p14:cNvContentPartPr/>
                <p14:nvPr/>
              </p14:nvContentPartPr>
              <p14:xfrm>
                <a:off x="8015375" y="3599271"/>
                <a:ext cx="4320" cy="12240"/>
              </p14:xfrm>
            </p:contentPart>
          </mc:Choice>
          <mc:Fallback xmlns="">
            <p:pic>
              <p:nvPicPr>
                <p:cNvPr id="145" name="Ink 144">
                  <a:extLst>
                    <a:ext uri="{FF2B5EF4-FFF2-40B4-BE49-F238E27FC236}">
                      <a16:creationId xmlns:a16="http://schemas.microsoft.com/office/drawing/2014/main" id="{3F05BA29-54E5-B241-A0A4-CDB5E307810C}"/>
                    </a:ext>
                  </a:extLst>
                </p:cNvPr>
                <p:cNvPicPr/>
                <p:nvPr/>
              </p:nvPicPr>
              <p:blipFill>
                <a:blip r:embed="rId146"/>
                <a:stretch>
                  <a:fillRect/>
                </a:stretch>
              </p:blipFill>
              <p:spPr>
                <a:xfrm>
                  <a:off x="7999895" y="3583791"/>
                  <a:ext cx="349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46" name="Ink 145">
                  <a:extLst>
                    <a:ext uri="{FF2B5EF4-FFF2-40B4-BE49-F238E27FC236}">
                      <a16:creationId xmlns:a16="http://schemas.microsoft.com/office/drawing/2014/main" id="{068690C7-FAFF-854A-8CA7-98FB30BA8D57}"/>
                    </a:ext>
                  </a:extLst>
                </p14:cNvPr>
                <p14:cNvContentPartPr/>
                <p14:nvPr/>
              </p14:nvContentPartPr>
              <p14:xfrm>
                <a:off x="8017175" y="3673071"/>
                <a:ext cx="7920" cy="4320"/>
              </p14:xfrm>
            </p:contentPart>
          </mc:Choice>
          <mc:Fallback xmlns="">
            <p:pic>
              <p:nvPicPr>
                <p:cNvPr id="146" name="Ink 145">
                  <a:extLst>
                    <a:ext uri="{FF2B5EF4-FFF2-40B4-BE49-F238E27FC236}">
                      <a16:creationId xmlns:a16="http://schemas.microsoft.com/office/drawing/2014/main" id="{068690C7-FAFF-854A-8CA7-98FB30BA8D57}"/>
                    </a:ext>
                  </a:extLst>
                </p:cNvPr>
                <p:cNvPicPr/>
                <p:nvPr/>
              </p:nvPicPr>
              <p:blipFill>
                <a:blip r:embed="rId148"/>
                <a:stretch>
                  <a:fillRect/>
                </a:stretch>
              </p:blipFill>
              <p:spPr>
                <a:xfrm>
                  <a:off x="8001695" y="3657591"/>
                  <a:ext cx="38520" cy="34920"/>
                </a:xfrm>
                <a:prstGeom prst="rect">
                  <a:avLst/>
                </a:prstGeom>
              </p:spPr>
            </p:pic>
          </mc:Fallback>
        </mc:AlternateContent>
      </p:grpSp>
      <p:grpSp>
        <p:nvGrpSpPr>
          <p:cNvPr id="147" name="Group 146">
            <a:extLst>
              <a:ext uri="{FF2B5EF4-FFF2-40B4-BE49-F238E27FC236}">
                <a16:creationId xmlns:a16="http://schemas.microsoft.com/office/drawing/2014/main" id="{1CE62403-B891-8349-8B7C-67EA275263AD}"/>
              </a:ext>
            </a:extLst>
          </p:cNvPr>
          <p:cNvGrpSpPr/>
          <p:nvPr/>
        </p:nvGrpSpPr>
        <p:grpSpPr>
          <a:xfrm>
            <a:off x="8021182" y="1907505"/>
            <a:ext cx="15480" cy="217800"/>
            <a:chOff x="8021182" y="1907505"/>
            <a:chExt cx="15480" cy="217800"/>
          </a:xfrm>
        </p:grpSpPr>
        <mc:AlternateContent xmlns:mc="http://schemas.openxmlformats.org/markup-compatibility/2006" xmlns:p14="http://schemas.microsoft.com/office/powerpoint/2010/main">
          <mc:Choice Requires="p14">
            <p:contentPart p14:bwMode="auto" r:id="rId149">
              <p14:nvContentPartPr>
                <p14:cNvPr id="148" name="Ink 147">
                  <a:extLst>
                    <a:ext uri="{FF2B5EF4-FFF2-40B4-BE49-F238E27FC236}">
                      <a16:creationId xmlns:a16="http://schemas.microsoft.com/office/drawing/2014/main" id="{F4F50AB9-6DDD-324A-96FA-B62140A51043}"/>
                    </a:ext>
                  </a:extLst>
                </p14:cNvPr>
                <p14:cNvContentPartPr/>
                <p14:nvPr/>
              </p14:nvContentPartPr>
              <p14:xfrm>
                <a:off x="8021182" y="1907505"/>
                <a:ext cx="7920" cy="6120"/>
              </p14:xfrm>
            </p:contentPart>
          </mc:Choice>
          <mc:Fallback xmlns="">
            <p:pic>
              <p:nvPicPr>
                <p:cNvPr id="148" name="Ink 147">
                  <a:extLst>
                    <a:ext uri="{FF2B5EF4-FFF2-40B4-BE49-F238E27FC236}">
                      <a16:creationId xmlns:a16="http://schemas.microsoft.com/office/drawing/2014/main" id="{F4F50AB9-6DDD-324A-96FA-B62140A51043}"/>
                    </a:ext>
                  </a:extLst>
                </p:cNvPr>
                <p:cNvPicPr/>
                <p:nvPr/>
              </p:nvPicPr>
              <p:blipFill>
                <a:blip r:embed="rId150"/>
                <a:stretch>
                  <a:fillRect/>
                </a:stretch>
              </p:blipFill>
              <p:spPr>
                <a:xfrm>
                  <a:off x="8006375" y="1892025"/>
                  <a:ext cx="3719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49" name="Ink 148">
                  <a:extLst>
                    <a:ext uri="{FF2B5EF4-FFF2-40B4-BE49-F238E27FC236}">
                      <a16:creationId xmlns:a16="http://schemas.microsoft.com/office/drawing/2014/main" id="{32F4F3A4-824A-0C44-A230-8B19E752E296}"/>
                    </a:ext>
                  </a:extLst>
                </p14:cNvPr>
                <p14:cNvContentPartPr/>
                <p14:nvPr/>
              </p14:nvContentPartPr>
              <p14:xfrm>
                <a:off x="8026942" y="1967265"/>
                <a:ext cx="6120" cy="25200"/>
              </p14:xfrm>
            </p:contentPart>
          </mc:Choice>
          <mc:Fallback xmlns="">
            <p:pic>
              <p:nvPicPr>
                <p:cNvPr id="149" name="Ink 148">
                  <a:extLst>
                    <a:ext uri="{FF2B5EF4-FFF2-40B4-BE49-F238E27FC236}">
                      <a16:creationId xmlns:a16="http://schemas.microsoft.com/office/drawing/2014/main" id="{32F4F3A4-824A-0C44-A230-8B19E752E296}"/>
                    </a:ext>
                  </a:extLst>
                </p:cNvPr>
                <p:cNvPicPr/>
                <p:nvPr/>
              </p:nvPicPr>
              <p:blipFill>
                <a:blip r:embed="rId152"/>
                <a:stretch>
                  <a:fillRect/>
                </a:stretch>
              </p:blipFill>
              <p:spPr>
                <a:xfrm>
                  <a:off x="8011462" y="1952003"/>
                  <a:ext cx="36720" cy="5536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50" name="Ink 149">
                  <a:extLst>
                    <a:ext uri="{FF2B5EF4-FFF2-40B4-BE49-F238E27FC236}">
                      <a16:creationId xmlns:a16="http://schemas.microsoft.com/office/drawing/2014/main" id="{CE77E0E1-AA67-554D-85A6-22A8B06E0470}"/>
                    </a:ext>
                  </a:extLst>
                </p14:cNvPr>
                <p14:cNvContentPartPr/>
                <p14:nvPr/>
              </p14:nvContentPartPr>
              <p14:xfrm>
                <a:off x="8022982" y="2055465"/>
                <a:ext cx="7920" cy="21600"/>
              </p14:xfrm>
            </p:contentPart>
          </mc:Choice>
          <mc:Fallback xmlns="">
            <p:pic>
              <p:nvPicPr>
                <p:cNvPr id="150" name="Ink 149">
                  <a:extLst>
                    <a:ext uri="{FF2B5EF4-FFF2-40B4-BE49-F238E27FC236}">
                      <a16:creationId xmlns:a16="http://schemas.microsoft.com/office/drawing/2014/main" id="{CE77E0E1-AA67-554D-85A6-22A8B06E0470}"/>
                    </a:ext>
                  </a:extLst>
                </p:cNvPr>
                <p:cNvPicPr/>
                <p:nvPr/>
              </p:nvPicPr>
              <p:blipFill>
                <a:blip r:embed="rId154"/>
                <a:stretch>
                  <a:fillRect/>
                </a:stretch>
              </p:blipFill>
              <p:spPr>
                <a:xfrm>
                  <a:off x="8007502" y="2039985"/>
                  <a:ext cx="385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51" name="Ink 150">
                  <a:extLst>
                    <a:ext uri="{FF2B5EF4-FFF2-40B4-BE49-F238E27FC236}">
                      <a16:creationId xmlns:a16="http://schemas.microsoft.com/office/drawing/2014/main" id="{AE69E6A5-C310-BA45-9199-206E788E92EA}"/>
                    </a:ext>
                  </a:extLst>
                </p14:cNvPr>
                <p14:cNvContentPartPr/>
                <p14:nvPr/>
              </p14:nvContentPartPr>
              <p14:xfrm>
                <a:off x="8030542" y="2124945"/>
                <a:ext cx="6120" cy="360"/>
              </p14:xfrm>
            </p:contentPart>
          </mc:Choice>
          <mc:Fallback xmlns="">
            <p:pic>
              <p:nvPicPr>
                <p:cNvPr id="151" name="Ink 150">
                  <a:extLst>
                    <a:ext uri="{FF2B5EF4-FFF2-40B4-BE49-F238E27FC236}">
                      <a16:creationId xmlns:a16="http://schemas.microsoft.com/office/drawing/2014/main" id="{AE69E6A5-C310-BA45-9199-206E788E92EA}"/>
                    </a:ext>
                  </a:extLst>
                </p:cNvPr>
                <p:cNvPicPr/>
                <p:nvPr/>
              </p:nvPicPr>
              <p:blipFill>
                <a:blip r:embed="rId156"/>
                <a:stretch>
                  <a:fillRect/>
                </a:stretch>
              </p:blipFill>
              <p:spPr>
                <a:xfrm>
                  <a:off x="8015062" y="2109465"/>
                  <a:ext cx="3672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7">
            <p14:nvContentPartPr>
              <p14:cNvPr id="152" name="Ink 151">
                <a:extLst>
                  <a:ext uri="{FF2B5EF4-FFF2-40B4-BE49-F238E27FC236}">
                    <a16:creationId xmlns:a16="http://schemas.microsoft.com/office/drawing/2014/main" id="{86B07750-4F76-2343-9E41-3B474DEA23A9}"/>
                  </a:ext>
                </a:extLst>
              </p14:cNvPr>
              <p14:cNvContentPartPr/>
              <p14:nvPr/>
            </p14:nvContentPartPr>
            <p14:xfrm>
              <a:off x="6697102" y="2009385"/>
              <a:ext cx="53280" cy="1127160"/>
            </p14:xfrm>
          </p:contentPart>
        </mc:Choice>
        <mc:Fallback xmlns="">
          <p:pic>
            <p:nvPicPr>
              <p:cNvPr id="152" name="Ink 151">
                <a:extLst>
                  <a:ext uri="{FF2B5EF4-FFF2-40B4-BE49-F238E27FC236}">
                    <a16:creationId xmlns:a16="http://schemas.microsoft.com/office/drawing/2014/main" id="{86B07750-4F76-2343-9E41-3B474DEA23A9}"/>
                  </a:ext>
                </a:extLst>
              </p:cNvPr>
              <p:cNvPicPr/>
              <p:nvPr/>
            </p:nvPicPr>
            <p:blipFill>
              <a:blip r:embed="rId158"/>
              <a:stretch>
                <a:fillRect/>
              </a:stretch>
            </p:blipFill>
            <p:spPr>
              <a:xfrm>
                <a:off x="6681517" y="1993905"/>
                <a:ext cx="84088" cy="1157760"/>
              </a:xfrm>
              <a:prstGeom prst="rect">
                <a:avLst/>
              </a:prstGeom>
            </p:spPr>
          </p:pic>
        </mc:Fallback>
      </mc:AlternateContent>
      <p:grpSp>
        <p:nvGrpSpPr>
          <p:cNvPr id="153" name="Group 152">
            <a:extLst>
              <a:ext uri="{FF2B5EF4-FFF2-40B4-BE49-F238E27FC236}">
                <a16:creationId xmlns:a16="http://schemas.microsoft.com/office/drawing/2014/main" id="{5FA0A2A6-68FE-4B45-9C29-2BDA42AF7BDD}"/>
              </a:ext>
            </a:extLst>
          </p:cNvPr>
          <p:cNvGrpSpPr/>
          <p:nvPr/>
        </p:nvGrpSpPr>
        <p:grpSpPr>
          <a:xfrm>
            <a:off x="6734542" y="686385"/>
            <a:ext cx="579240" cy="1946520"/>
            <a:chOff x="6734542" y="686385"/>
            <a:chExt cx="579240" cy="1946520"/>
          </a:xfrm>
        </p:grpSpPr>
        <mc:AlternateContent xmlns:mc="http://schemas.openxmlformats.org/markup-compatibility/2006" xmlns:p14="http://schemas.microsoft.com/office/powerpoint/2010/main">
          <mc:Choice Requires="p14">
            <p:contentPart p14:bwMode="auto" r:id="rId159">
              <p14:nvContentPartPr>
                <p14:cNvPr id="154" name="Ink 153">
                  <a:extLst>
                    <a:ext uri="{FF2B5EF4-FFF2-40B4-BE49-F238E27FC236}">
                      <a16:creationId xmlns:a16="http://schemas.microsoft.com/office/drawing/2014/main" id="{03D5E68D-A7F5-FA49-8E05-40E9B5F8537B}"/>
                    </a:ext>
                  </a:extLst>
                </p14:cNvPr>
                <p14:cNvContentPartPr/>
                <p14:nvPr/>
              </p14:nvContentPartPr>
              <p14:xfrm>
                <a:off x="7227022" y="686385"/>
                <a:ext cx="86760" cy="1148400"/>
              </p14:xfrm>
            </p:contentPart>
          </mc:Choice>
          <mc:Fallback xmlns="">
            <p:pic>
              <p:nvPicPr>
                <p:cNvPr id="154" name="Ink 153">
                  <a:extLst>
                    <a:ext uri="{FF2B5EF4-FFF2-40B4-BE49-F238E27FC236}">
                      <a16:creationId xmlns:a16="http://schemas.microsoft.com/office/drawing/2014/main" id="{03D5E68D-A7F5-FA49-8E05-40E9B5F8537B}"/>
                    </a:ext>
                  </a:extLst>
                </p:cNvPr>
                <p:cNvPicPr/>
                <p:nvPr/>
              </p:nvPicPr>
              <p:blipFill>
                <a:blip r:embed="rId160"/>
                <a:stretch>
                  <a:fillRect/>
                </a:stretch>
              </p:blipFill>
              <p:spPr>
                <a:xfrm>
                  <a:off x="7211542" y="670910"/>
                  <a:ext cx="117360" cy="117899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55" name="Ink 154">
                  <a:extLst>
                    <a:ext uri="{FF2B5EF4-FFF2-40B4-BE49-F238E27FC236}">
                      <a16:creationId xmlns:a16="http://schemas.microsoft.com/office/drawing/2014/main" id="{DAF5F893-095D-F946-B48F-365D21037080}"/>
                    </a:ext>
                  </a:extLst>
                </p14:cNvPr>
                <p14:cNvContentPartPr/>
                <p14:nvPr/>
              </p14:nvContentPartPr>
              <p14:xfrm>
                <a:off x="6734542" y="1409625"/>
                <a:ext cx="454320" cy="1223280"/>
              </p14:xfrm>
            </p:contentPart>
          </mc:Choice>
          <mc:Fallback xmlns="">
            <p:pic>
              <p:nvPicPr>
                <p:cNvPr id="155" name="Ink 154">
                  <a:extLst>
                    <a:ext uri="{FF2B5EF4-FFF2-40B4-BE49-F238E27FC236}">
                      <a16:creationId xmlns:a16="http://schemas.microsoft.com/office/drawing/2014/main" id="{DAF5F893-095D-F946-B48F-365D21037080}"/>
                    </a:ext>
                  </a:extLst>
                </p:cNvPr>
                <p:cNvPicPr/>
                <p:nvPr/>
              </p:nvPicPr>
              <p:blipFill>
                <a:blip r:embed="rId162"/>
                <a:stretch>
                  <a:fillRect/>
                </a:stretch>
              </p:blipFill>
              <p:spPr>
                <a:xfrm>
                  <a:off x="6719062" y="1394150"/>
                  <a:ext cx="484920" cy="1253871"/>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56" name="Ink 155">
                  <a:extLst>
                    <a:ext uri="{FF2B5EF4-FFF2-40B4-BE49-F238E27FC236}">
                      <a16:creationId xmlns:a16="http://schemas.microsoft.com/office/drawing/2014/main" id="{962B8385-660F-DC4D-8E86-610307AC2554}"/>
                    </a:ext>
                  </a:extLst>
                </p14:cNvPr>
                <p14:cNvContentPartPr/>
                <p14:nvPr/>
              </p14:nvContentPartPr>
              <p14:xfrm>
                <a:off x="7157542" y="1382625"/>
                <a:ext cx="34920" cy="71640"/>
              </p14:xfrm>
            </p:contentPart>
          </mc:Choice>
          <mc:Fallback xmlns="">
            <p:pic>
              <p:nvPicPr>
                <p:cNvPr id="156" name="Ink 155">
                  <a:extLst>
                    <a:ext uri="{FF2B5EF4-FFF2-40B4-BE49-F238E27FC236}">
                      <a16:creationId xmlns:a16="http://schemas.microsoft.com/office/drawing/2014/main" id="{962B8385-660F-DC4D-8E86-610307AC2554}"/>
                    </a:ext>
                  </a:extLst>
                </p:cNvPr>
                <p:cNvPicPr/>
                <p:nvPr/>
              </p:nvPicPr>
              <p:blipFill>
                <a:blip r:embed="rId164"/>
                <a:stretch>
                  <a:fillRect/>
                </a:stretch>
              </p:blipFill>
              <p:spPr>
                <a:xfrm>
                  <a:off x="7142062" y="1367145"/>
                  <a:ext cx="65520" cy="102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5">
            <p14:nvContentPartPr>
              <p14:cNvPr id="157" name="Ink 156">
                <a:extLst>
                  <a:ext uri="{FF2B5EF4-FFF2-40B4-BE49-F238E27FC236}">
                    <a16:creationId xmlns:a16="http://schemas.microsoft.com/office/drawing/2014/main" id="{4FB89DEF-6033-1641-8D60-73EBFCFA400F}"/>
                  </a:ext>
                </a:extLst>
              </p14:cNvPr>
              <p14:cNvContentPartPr/>
              <p14:nvPr/>
            </p14:nvContentPartPr>
            <p14:xfrm>
              <a:off x="5089960" y="944680"/>
              <a:ext cx="86760" cy="76680"/>
            </p14:xfrm>
          </p:contentPart>
        </mc:Choice>
        <mc:Fallback xmlns="">
          <p:pic>
            <p:nvPicPr>
              <p:cNvPr id="157" name="Ink 156">
                <a:extLst>
                  <a:ext uri="{FF2B5EF4-FFF2-40B4-BE49-F238E27FC236}">
                    <a16:creationId xmlns:a16="http://schemas.microsoft.com/office/drawing/2014/main" id="{4FB89DEF-6033-1641-8D60-73EBFCFA400F}"/>
                  </a:ext>
                </a:extLst>
              </p:cNvPr>
              <p:cNvPicPr/>
              <p:nvPr/>
            </p:nvPicPr>
            <p:blipFill>
              <a:blip r:embed="rId166"/>
              <a:stretch>
                <a:fillRect/>
              </a:stretch>
            </p:blipFill>
            <p:spPr>
              <a:xfrm>
                <a:off x="5074415" y="929127"/>
                <a:ext cx="117488" cy="107424"/>
              </a:xfrm>
              <a:prstGeom prst="rect">
                <a:avLst/>
              </a:prstGeom>
            </p:spPr>
          </p:pic>
        </mc:Fallback>
      </mc:AlternateContent>
      <p:grpSp>
        <p:nvGrpSpPr>
          <p:cNvPr id="173" name="Group 172">
            <a:extLst>
              <a:ext uri="{FF2B5EF4-FFF2-40B4-BE49-F238E27FC236}">
                <a16:creationId xmlns:a16="http://schemas.microsoft.com/office/drawing/2014/main" id="{3304AB46-5237-6B46-949B-5F337904BD4B}"/>
              </a:ext>
            </a:extLst>
          </p:cNvPr>
          <p:cNvGrpSpPr/>
          <p:nvPr/>
        </p:nvGrpSpPr>
        <p:grpSpPr>
          <a:xfrm>
            <a:off x="5135680" y="1224040"/>
            <a:ext cx="10440" cy="111960"/>
            <a:chOff x="5135680" y="1224040"/>
            <a:chExt cx="10440" cy="111960"/>
          </a:xfrm>
        </p:grpSpPr>
        <mc:AlternateContent xmlns:mc="http://schemas.openxmlformats.org/markup-compatibility/2006" xmlns:p14="http://schemas.microsoft.com/office/powerpoint/2010/main">
          <mc:Choice Requires="p14">
            <p:contentPart p14:bwMode="auto" r:id="rId167">
              <p14:nvContentPartPr>
                <p14:cNvPr id="158" name="Ink 157">
                  <a:extLst>
                    <a:ext uri="{FF2B5EF4-FFF2-40B4-BE49-F238E27FC236}">
                      <a16:creationId xmlns:a16="http://schemas.microsoft.com/office/drawing/2014/main" id="{DE242300-2636-EC4E-8E52-F958C108D0B1}"/>
                    </a:ext>
                  </a:extLst>
                </p14:cNvPr>
                <p14:cNvContentPartPr/>
                <p14:nvPr/>
              </p14:nvContentPartPr>
              <p14:xfrm>
                <a:off x="5135680" y="1234120"/>
                <a:ext cx="10440" cy="5400"/>
              </p14:xfrm>
            </p:contentPart>
          </mc:Choice>
          <mc:Fallback xmlns="">
            <p:pic>
              <p:nvPicPr>
                <p:cNvPr id="158" name="Ink 157">
                  <a:extLst>
                    <a:ext uri="{FF2B5EF4-FFF2-40B4-BE49-F238E27FC236}">
                      <a16:creationId xmlns:a16="http://schemas.microsoft.com/office/drawing/2014/main" id="{DE242300-2636-EC4E-8E52-F958C108D0B1}"/>
                    </a:ext>
                  </a:extLst>
                </p:cNvPr>
                <p:cNvPicPr/>
                <p:nvPr/>
              </p:nvPicPr>
              <p:blipFill>
                <a:blip r:embed="rId168"/>
                <a:stretch>
                  <a:fillRect/>
                </a:stretch>
              </p:blipFill>
              <p:spPr>
                <a:xfrm>
                  <a:off x="5120200" y="1218640"/>
                  <a:ext cx="410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59" name="Ink 158">
                  <a:extLst>
                    <a:ext uri="{FF2B5EF4-FFF2-40B4-BE49-F238E27FC236}">
                      <a16:creationId xmlns:a16="http://schemas.microsoft.com/office/drawing/2014/main" id="{9FC96E8F-8A38-1242-8905-9FA4FC13EEF9}"/>
                    </a:ext>
                  </a:extLst>
                </p14:cNvPr>
                <p14:cNvContentPartPr/>
                <p14:nvPr/>
              </p14:nvContentPartPr>
              <p14:xfrm>
                <a:off x="5135680" y="1224040"/>
                <a:ext cx="5400" cy="111960"/>
              </p14:xfrm>
            </p:contentPart>
          </mc:Choice>
          <mc:Fallback xmlns="">
            <p:pic>
              <p:nvPicPr>
                <p:cNvPr id="159" name="Ink 158">
                  <a:extLst>
                    <a:ext uri="{FF2B5EF4-FFF2-40B4-BE49-F238E27FC236}">
                      <a16:creationId xmlns:a16="http://schemas.microsoft.com/office/drawing/2014/main" id="{9FC96E8F-8A38-1242-8905-9FA4FC13EEF9}"/>
                    </a:ext>
                  </a:extLst>
                </p:cNvPr>
                <p:cNvPicPr/>
                <p:nvPr/>
              </p:nvPicPr>
              <p:blipFill>
                <a:blip r:embed="rId170"/>
                <a:stretch>
                  <a:fillRect/>
                </a:stretch>
              </p:blipFill>
              <p:spPr>
                <a:xfrm>
                  <a:off x="5120200" y="1208560"/>
                  <a:ext cx="36000" cy="142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1">
            <p14:nvContentPartPr>
              <p14:cNvPr id="160" name="Ink 159">
                <a:extLst>
                  <a:ext uri="{FF2B5EF4-FFF2-40B4-BE49-F238E27FC236}">
                    <a16:creationId xmlns:a16="http://schemas.microsoft.com/office/drawing/2014/main" id="{CF81F58E-64AE-5E4F-B23A-5E1A6D4515DB}"/>
                  </a:ext>
                </a:extLst>
              </p14:cNvPr>
              <p14:cNvContentPartPr/>
              <p14:nvPr/>
            </p14:nvContentPartPr>
            <p14:xfrm>
              <a:off x="5100040" y="1544080"/>
              <a:ext cx="101880" cy="66240"/>
            </p14:xfrm>
          </p:contentPart>
        </mc:Choice>
        <mc:Fallback xmlns="">
          <p:pic>
            <p:nvPicPr>
              <p:cNvPr id="160" name="Ink 159">
                <a:extLst>
                  <a:ext uri="{FF2B5EF4-FFF2-40B4-BE49-F238E27FC236}">
                    <a16:creationId xmlns:a16="http://schemas.microsoft.com/office/drawing/2014/main" id="{CF81F58E-64AE-5E4F-B23A-5E1A6D4515DB}"/>
                  </a:ext>
                </a:extLst>
              </p:cNvPr>
              <p:cNvPicPr/>
              <p:nvPr/>
            </p:nvPicPr>
            <p:blipFill>
              <a:blip r:embed="rId172"/>
              <a:stretch>
                <a:fillRect/>
              </a:stretch>
            </p:blipFill>
            <p:spPr>
              <a:xfrm>
                <a:off x="5084560" y="1528600"/>
                <a:ext cx="1324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61" name="Ink 160">
                <a:extLst>
                  <a:ext uri="{FF2B5EF4-FFF2-40B4-BE49-F238E27FC236}">
                    <a16:creationId xmlns:a16="http://schemas.microsoft.com/office/drawing/2014/main" id="{69690A01-3960-2842-BF68-7BCDA0DC04DC}"/>
                  </a:ext>
                </a:extLst>
              </p14:cNvPr>
              <p14:cNvContentPartPr/>
              <p14:nvPr/>
            </p14:nvContentPartPr>
            <p14:xfrm>
              <a:off x="5115520" y="1803280"/>
              <a:ext cx="61200" cy="147600"/>
            </p14:xfrm>
          </p:contentPart>
        </mc:Choice>
        <mc:Fallback xmlns="">
          <p:pic>
            <p:nvPicPr>
              <p:cNvPr id="161" name="Ink 160">
                <a:extLst>
                  <a:ext uri="{FF2B5EF4-FFF2-40B4-BE49-F238E27FC236}">
                    <a16:creationId xmlns:a16="http://schemas.microsoft.com/office/drawing/2014/main" id="{69690A01-3960-2842-BF68-7BCDA0DC04DC}"/>
                  </a:ext>
                </a:extLst>
              </p:cNvPr>
              <p:cNvPicPr/>
              <p:nvPr/>
            </p:nvPicPr>
            <p:blipFill>
              <a:blip r:embed="rId174"/>
              <a:stretch>
                <a:fillRect/>
              </a:stretch>
            </p:blipFill>
            <p:spPr>
              <a:xfrm>
                <a:off x="5100040" y="1787838"/>
                <a:ext cx="91800" cy="178126"/>
              </a:xfrm>
              <a:prstGeom prst="rect">
                <a:avLst/>
              </a:prstGeom>
            </p:spPr>
          </p:pic>
        </mc:Fallback>
      </mc:AlternateContent>
      <p:grpSp>
        <p:nvGrpSpPr>
          <p:cNvPr id="172" name="Group 171">
            <a:extLst>
              <a:ext uri="{FF2B5EF4-FFF2-40B4-BE49-F238E27FC236}">
                <a16:creationId xmlns:a16="http://schemas.microsoft.com/office/drawing/2014/main" id="{65425502-CB17-BA47-BB2D-BB457E222D4D}"/>
              </a:ext>
            </a:extLst>
          </p:cNvPr>
          <p:cNvGrpSpPr/>
          <p:nvPr/>
        </p:nvGrpSpPr>
        <p:grpSpPr>
          <a:xfrm>
            <a:off x="5110480" y="2108200"/>
            <a:ext cx="86760" cy="167760"/>
            <a:chOff x="5110480" y="2108200"/>
            <a:chExt cx="86760" cy="167760"/>
          </a:xfrm>
        </p:grpSpPr>
        <mc:AlternateContent xmlns:mc="http://schemas.openxmlformats.org/markup-compatibility/2006" xmlns:p14="http://schemas.microsoft.com/office/powerpoint/2010/main">
          <mc:Choice Requires="p14">
            <p:contentPart p14:bwMode="auto" r:id="rId175">
              <p14:nvContentPartPr>
                <p14:cNvPr id="162" name="Ink 161">
                  <a:extLst>
                    <a:ext uri="{FF2B5EF4-FFF2-40B4-BE49-F238E27FC236}">
                      <a16:creationId xmlns:a16="http://schemas.microsoft.com/office/drawing/2014/main" id="{1D6AB33B-5418-B74D-9531-FC75D593EAA5}"/>
                    </a:ext>
                  </a:extLst>
                </p14:cNvPr>
                <p14:cNvContentPartPr/>
                <p14:nvPr/>
              </p14:nvContentPartPr>
              <p14:xfrm>
                <a:off x="5110480" y="2108200"/>
                <a:ext cx="86760" cy="71640"/>
              </p14:xfrm>
            </p:contentPart>
          </mc:Choice>
          <mc:Fallback xmlns="">
            <p:pic>
              <p:nvPicPr>
                <p:cNvPr id="162" name="Ink 161">
                  <a:extLst>
                    <a:ext uri="{FF2B5EF4-FFF2-40B4-BE49-F238E27FC236}">
                      <a16:creationId xmlns:a16="http://schemas.microsoft.com/office/drawing/2014/main" id="{1D6AB33B-5418-B74D-9531-FC75D593EAA5}"/>
                    </a:ext>
                  </a:extLst>
                </p:cNvPr>
                <p:cNvPicPr/>
                <p:nvPr/>
              </p:nvPicPr>
              <p:blipFill>
                <a:blip r:embed="rId176"/>
                <a:stretch>
                  <a:fillRect/>
                </a:stretch>
              </p:blipFill>
              <p:spPr>
                <a:xfrm>
                  <a:off x="5095000" y="2092720"/>
                  <a:ext cx="1173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63" name="Ink 162">
                  <a:extLst>
                    <a:ext uri="{FF2B5EF4-FFF2-40B4-BE49-F238E27FC236}">
                      <a16:creationId xmlns:a16="http://schemas.microsoft.com/office/drawing/2014/main" id="{594CA75A-8C72-BD4A-98CE-80C6A51A6F0A}"/>
                    </a:ext>
                  </a:extLst>
                </p14:cNvPr>
                <p14:cNvContentPartPr/>
                <p14:nvPr/>
              </p14:nvContentPartPr>
              <p14:xfrm>
                <a:off x="5145760" y="2118280"/>
                <a:ext cx="25920" cy="157680"/>
              </p14:xfrm>
            </p:contentPart>
          </mc:Choice>
          <mc:Fallback xmlns="">
            <p:pic>
              <p:nvPicPr>
                <p:cNvPr id="163" name="Ink 162">
                  <a:extLst>
                    <a:ext uri="{FF2B5EF4-FFF2-40B4-BE49-F238E27FC236}">
                      <a16:creationId xmlns:a16="http://schemas.microsoft.com/office/drawing/2014/main" id="{594CA75A-8C72-BD4A-98CE-80C6A51A6F0A}"/>
                    </a:ext>
                  </a:extLst>
                </p:cNvPr>
                <p:cNvPicPr/>
                <p:nvPr/>
              </p:nvPicPr>
              <p:blipFill>
                <a:blip r:embed="rId178"/>
                <a:stretch>
                  <a:fillRect/>
                </a:stretch>
              </p:blipFill>
              <p:spPr>
                <a:xfrm>
                  <a:off x="5130062" y="2102835"/>
                  <a:ext cx="56951" cy="188210"/>
                </a:xfrm>
                <a:prstGeom prst="rect">
                  <a:avLst/>
                </a:prstGeom>
              </p:spPr>
            </p:pic>
          </mc:Fallback>
        </mc:AlternateContent>
      </p:grpSp>
      <p:grpSp>
        <p:nvGrpSpPr>
          <p:cNvPr id="171" name="Group 170">
            <a:extLst>
              <a:ext uri="{FF2B5EF4-FFF2-40B4-BE49-F238E27FC236}">
                <a16:creationId xmlns:a16="http://schemas.microsoft.com/office/drawing/2014/main" id="{C2BF6B0B-489B-F94D-881C-7926C328DB1C}"/>
              </a:ext>
            </a:extLst>
          </p:cNvPr>
          <p:cNvGrpSpPr/>
          <p:nvPr/>
        </p:nvGrpSpPr>
        <p:grpSpPr>
          <a:xfrm>
            <a:off x="5095000" y="2387560"/>
            <a:ext cx="76680" cy="142560"/>
            <a:chOff x="5095000" y="2387560"/>
            <a:chExt cx="76680" cy="142560"/>
          </a:xfrm>
        </p:grpSpPr>
        <mc:AlternateContent xmlns:mc="http://schemas.openxmlformats.org/markup-compatibility/2006" xmlns:p14="http://schemas.microsoft.com/office/powerpoint/2010/main">
          <mc:Choice Requires="p14">
            <p:contentPart p14:bwMode="auto" r:id="rId179">
              <p14:nvContentPartPr>
                <p14:cNvPr id="164" name="Ink 163">
                  <a:extLst>
                    <a:ext uri="{FF2B5EF4-FFF2-40B4-BE49-F238E27FC236}">
                      <a16:creationId xmlns:a16="http://schemas.microsoft.com/office/drawing/2014/main" id="{ED097548-2C66-1043-BB86-8C68723CB100}"/>
                    </a:ext>
                  </a:extLst>
                </p14:cNvPr>
                <p14:cNvContentPartPr/>
                <p14:nvPr/>
              </p14:nvContentPartPr>
              <p14:xfrm>
                <a:off x="5095000" y="2387560"/>
                <a:ext cx="41040" cy="142560"/>
              </p14:xfrm>
            </p:contentPart>
          </mc:Choice>
          <mc:Fallback xmlns="">
            <p:pic>
              <p:nvPicPr>
                <p:cNvPr id="164" name="Ink 163">
                  <a:extLst>
                    <a:ext uri="{FF2B5EF4-FFF2-40B4-BE49-F238E27FC236}">
                      <a16:creationId xmlns:a16="http://schemas.microsoft.com/office/drawing/2014/main" id="{ED097548-2C66-1043-BB86-8C68723CB100}"/>
                    </a:ext>
                  </a:extLst>
                </p:cNvPr>
                <p:cNvPicPr/>
                <p:nvPr/>
              </p:nvPicPr>
              <p:blipFill>
                <a:blip r:embed="rId180"/>
                <a:stretch>
                  <a:fillRect/>
                </a:stretch>
              </p:blipFill>
              <p:spPr>
                <a:xfrm>
                  <a:off x="5079520" y="2372080"/>
                  <a:ext cx="716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65" name="Ink 164">
                  <a:extLst>
                    <a:ext uri="{FF2B5EF4-FFF2-40B4-BE49-F238E27FC236}">
                      <a16:creationId xmlns:a16="http://schemas.microsoft.com/office/drawing/2014/main" id="{671866CF-86E6-8C43-8F60-09B481E1D6A5}"/>
                    </a:ext>
                  </a:extLst>
                </p14:cNvPr>
                <p14:cNvContentPartPr/>
                <p14:nvPr/>
              </p14:nvContentPartPr>
              <p14:xfrm>
                <a:off x="5095000" y="2422840"/>
                <a:ext cx="76680" cy="15480"/>
              </p14:xfrm>
            </p:contentPart>
          </mc:Choice>
          <mc:Fallback xmlns="">
            <p:pic>
              <p:nvPicPr>
                <p:cNvPr id="165" name="Ink 164">
                  <a:extLst>
                    <a:ext uri="{FF2B5EF4-FFF2-40B4-BE49-F238E27FC236}">
                      <a16:creationId xmlns:a16="http://schemas.microsoft.com/office/drawing/2014/main" id="{671866CF-86E6-8C43-8F60-09B481E1D6A5}"/>
                    </a:ext>
                  </a:extLst>
                </p:cNvPr>
                <p:cNvPicPr/>
                <p:nvPr/>
              </p:nvPicPr>
              <p:blipFill>
                <a:blip r:embed="rId182"/>
                <a:stretch>
                  <a:fillRect/>
                </a:stretch>
              </p:blipFill>
              <p:spPr>
                <a:xfrm>
                  <a:off x="5079447" y="2407360"/>
                  <a:ext cx="107424" cy="46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3">
            <p14:nvContentPartPr>
              <p14:cNvPr id="166" name="Ink 165">
                <a:extLst>
                  <a:ext uri="{FF2B5EF4-FFF2-40B4-BE49-F238E27FC236}">
                    <a16:creationId xmlns:a16="http://schemas.microsoft.com/office/drawing/2014/main" id="{2A5E8655-AA2E-6140-9CA1-73150BFB9FAC}"/>
                  </a:ext>
                </a:extLst>
              </p14:cNvPr>
              <p14:cNvContentPartPr/>
              <p14:nvPr/>
            </p14:nvContentPartPr>
            <p14:xfrm>
              <a:off x="5100040" y="2697160"/>
              <a:ext cx="46080" cy="122400"/>
            </p14:xfrm>
          </p:contentPart>
        </mc:Choice>
        <mc:Fallback xmlns="">
          <p:pic>
            <p:nvPicPr>
              <p:cNvPr id="166" name="Ink 165">
                <a:extLst>
                  <a:ext uri="{FF2B5EF4-FFF2-40B4-BE49-F238E27FC236}">
                    <a16:creationId xmlns:a16="http://schemas.microsoft.com/office/drawing/2014/main" id="{2A5E8655-AA2E-6140-9CA1-73150BFB9FAC}"/>
                  </a:ext>
                </a:extLst>
              </p:cNvPr>
              <p:cNvPicPr/>
              <p:nvPr/>
            </p:nvPicPr>
            <p:blipFill>
              <a:blip r:embed="rId184"/>
              <a:stretch>
                <a:fillRect/>
              </a:stretch>
            </p:blipFill>
            <p:spPr>
              <a:xfrm>
                <a:off x="5084560" y="2681680"/>
                <a:ext cx="76680" cy="153000"/>
              </a:xfrm>
              <a:prstGeom prst="rect">
                <a:avLst/>
              </a:prstGeom>
            </p:spPr>
          </p:pic>
        </mc:Fallback>
      </mc:AlternateContent>
      <p:grpSp>
        <p:nvGrpSpPr>
          <p:cNvPr id="170" name="Group 169">
            <a:extLst>
              <a:ext uri="{FF2B5EF4-FFF2-40B4-BE49-F238E27FC236}">
                <a16:creationId xmlns:a16="http://schemas.microsoft.com/office/drawing/2014/main" id="{ED1FC130-6E9C-E641-8653-DA0E4FF53898}"/>
              </a:ext>
            </a:extLst>
          </p:cNvPr>
          <p:cNvGrpSpPr/>
          <p:nvPr/>
        </p:nvGrpSpPr>
        <p:grpSpPr>
          <a:xfrm>
            <a:off x="5095000" y="2936200"/>
            <a:ext cx="96840" cy="147600"/>
            <a:chOff x="5095000" y="2936200"/>
            <a:chExt cx="96840" cy="147600"/>
          </a:xfrm>
        </p:grpSpPr>
        <mc:AlternateContent xmlns:mc="http://schemas.openxmlformats.org/markup-compatibility/2006" xmlns:p14="http://schemas.microsoft.com/office/powerpoint/2010/main">
          <mc:Choice Requires="p14">
            <p:contentPart p14:bwMode="auto" r:id="rId185">
              <p14:nvContentPartPr>
                <p14:cNvPr id="167" name="Ink 166">
                  <a:extLst>
                    <a:ext uri="{FF2B5EF4-FFF2-40B4-BE49-F238E27FC236}">
                      <a16:creationId xmlns:a16="http://schemas.microsoft.com/office/drawing/2014/main" id="{7202D0EC-BEB6-5846-A0B3-5D6F87E1EF7E}"/>
                    </a:ext>
                  </a:extLst>
                </p14:cNvPr>
                <p14:cNvContentPartPr/>
                <p14:nvPr/>
              </p14:nvContentPartPr>
              <p14:xfrm>
                <a:off x="5095000" y="2936200"/>
                <a:ext cx="56160" cy="147600"/>
              </p14:xfrm>
            </p:contentPart>
          </mc:Choice>
          <mc:Fallback xmlns="">
            <p:pic>
              <p:nvPicPr>
                <p:cNvPr id="167" name="Ink 166">
                  <a:extLst>
                    <a:ext uri="{FF2B5EF4-FFF2-40B4-BE49-F238E27FC236}">
                      <a16:creationId xmlns:a16="http://schemas.microsoft.com/office/drawing/2014/main" id="{7202D0EC-BEB6-5846-A0B3-5D6F87E1EF7E}"/>
                    </a:ext>
                  </a:extLst>
                </p:cNvPr>
                <p:cNvPicPr/>
                <p:nvPr/>
              </p:nvPicPr>
              <p:blipFill>
                <a:blip r:embed="rId186"/>
                <a:stretch>
                  <a:fillRect/>
                </a:stretch>
              </p:blipFill>
              <p:spPr>
                <a:xfrm>
                  <a:off x="5079520" y="2920720"/>
                  <a:ext cx="867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68" name="Ink 167">
                  <a:extLst>
                    <a:ext uri="{FF2B5EF4-FFF2-40B4-BE49-F238E27FC236}">
                      <a16:creationId xmlns:a16="http://schemas.microsoft.com/office/drawing/2014/main" id="{C4E33B7A-8E55-1541-9A7E-BD894427040B}"/>
                    </a:ext>
                  </a:extLst>
                </p14:cNvPr>
                <p14:cNvContentPartPr/>
                <p14:nvPr/>
              </p14:nvContentPartPr>
              <p14:xfrm>
                <a:off x="5105080" y="3017200"/>
                <a:ext cx="86760" cy="360"/>
              </p14:xfrm>
            </p:contentPart>
          </mc:Choice>
          <mc:Fallback xmlns="">
            <p:pic>
              <p:nvPicPr>
                <p:cNvPr id="168" name="Ink 167">
                  <a:extLst>
                    <a:ext uri="{FF2B5EF4-FFF2-40B4-BE49-F238E27FC236}">
                      <a16:creationId xmlns:a16="http://schemas.microsoft.com/office/drawing/2014/main" id="{C4E33B7A-8E55-1541-9A7E-BD894427040B}"/>
                    </a:ext>
                  </a:extLst>
                </p:cNvPr>
                <p:cNvPicPr/>
                <p:nvPr/>
              </p:nvPicPr>
              <p:blipFill>
                <a:blip r:embed="rId188"/>
                <a:stretch>
                  <a:fillRect/>
                </a:stretch>
              </p:blipFill>
              <p:spPr>
                <a:xfrm>
                  <a:off x="5089600" y="3001720"/>
                  <a:ext cx="11736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9">
            <p14:nvContentPartPr>
              <p14:cNvPr id="169" name="Ink 168">
                <a:extLst>
                  <a:ext uri="{FF2B5EF4-FFF2-40B4-BE49-F238E27FC236}">
                    <a16:creationId xmlns:a16="http://schemas.microsoft.com/office/drawing/2014/main" id="{AE6AC268-F159-1446-9C21-E06715C031D4}"/>
                  </a:ext>
                </a:extLst>
              </p14:cNvPr>
              <p14:cNvContentPartPr/>
              <p14:nvPr/>
            </p14:nvContentPartPr>
            <p14:xfrm>
              <a:off x="5125600" y="3220600"/>
              <a:ext cx="61200" cy="137520"/>
            </p14:xfrm>
          </p:contentPart>
        </mc:Choice>
        <mc:Fallback xmlns="">
          <p:pic>
            <p:nvPicPr>
              <p:cNvPr id="169" name="Ink 168">
                <a:extLst>
                  <a:ext uri="{FF2B5EF4-FFF2-40B4-BE49-F238E27FC236}">
                    <a16:creationId xmlns:a16="http://schemas.microsoft.com/office/drawing/2014/main" id="{AE6AC268-F159-1446-9C21-E06715C031D4}"/>
                  </a:ext>
                </a:extLst>
              </p:cNvPr>
              <p:cNvPicPr/>
              <p:nvPr/>
            </p:nvPicPr>
            <p:blipFill>
              <a:blip r:embed="rId190"/>
              <a:stretch>
                <a:fillRect/>
              </a:stretch>
            </p:blipFill>
            <p:spPr>
              <a:xfrm>
                <a:off x="5110211" y="3205120"/>
                <a:ext cx="91621"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74" name="Ink 173">
                <a:extLst>
                  <a:ext uri="{FF2B5EF4-FFF2-40B4-BE49-F238E27FC236}">
                    <a16:creationId xmlns:a16="http://schemas.microsoft.com/office/drawing/2014/main" id="{22091AEF-1F9B-AE41-A9D4-FEE79A332991}"/>
                  </a:ext>
                </a:extLst>
              </p14:cNvPr>
              <p14:cNvContentPartPr/>
              <p14:nvPr/>
            </p14:nvContentPartPr>
            <p14:xfrm>
              <a:off x="5120560" y="3499960"/>
              <a:ext cx="61200" cy="178200"/>
            </p14:xfrm>
          </p:contentPart>
        </mc:Choice>
        <mc:Fallback xmlns="">
          <p:pic>
            <p:nvPicPr>
              <p:cNvPr id="174" name="Ink 173">
                <a:extLst>
                  <a:ext uri="{FF2B5EF4-FFF2-40B4-BE49-F238E27FC236}">
                    <a16:creationId xmlns:a16="http://schemas.microsoft.com/office/drawing/2014/main" id="{22091AEF-1F9B-AE41-A9D4-FEE79A332991}"/>
                  </a:ext>
                </a:extLst>
              </p:cNvPr>
              <p:cNvPicPr/>
              <p:nvPr/>
            </p:nvPicPr>
            <p:blipFill>
              <a:blip r:embed="rId192"/>
              <a:stretch>
                <a:fillRect/>
              </a:stretch>
            </p:blipFill>
            <p:spPr>
              <a:xfrm>
                <a:off x="5105171" y="3484480"/>
                <a:ext cx="91621" cy="208800"/>
              </a:xfrm>
              <a:prstGeom prst="rect">
                <a:avLst/>
              </a:prstGeom>
            </p:spPr>
          </p:pic>
        </mc:Fallback>
      </mc:AlternateContent>
      <p:grpSp>
        <p:nvGrpSpPr>
          <p:cNvPr id="177" name="Group 176">
            <a:extLst>
              <a:ext uri="{FF2B5EF4-FFF2-40B4-BE49-F238E27FC236}">
                <a16:creationId xmlns:a16="http://schemas.microsoft.com/office/drawing/2014/main" id="{2976D93A-C9A8-5842-894A-7AF129980292}"/>
              </a:ext>
            </a:extLst>
          </p:cNvPr>
          <p:cNvGrpSpPr/>
          <p:nvPr/>
        </p:nvGrpSpPr>
        <p:grpSpPr>
          <a:xfrm>
            <a:off x="5105080" y="3825040"/>
            <a:ext cx="112320" cy="106920"/>
            <a:chOff x="5105080" y="3825040"/>
            <a:chExt cx="112320" cy="106920"/>
          </a:xfrm>
        </p:grpSpPr>
        <mc:AlternateContent xmlns:mc="http://schemas.openxmlformats.org/markup-compatibility/2006" xmlns:p14="http://schemas.microsoft.com/office/powerpoint/2010/main">
          <mc:Choice Requires="p14">
            <p:contentPart p14:bwMode="auto" r:id="rId193">
              <p14:nvContentPartPr>
                <p14:cNvPr id="175" name="Ink 174">
                  <a:extLst>
                    <a:ext uri="{FF2B5EF4-FFF2-40B4-BE49-F238E27FC236}">
                      <a16:creationId xmlns:a16="http://schemas.microsoft.com/office/drawing/2014/main" id="{8FFD38E6-6B50-294F-AB7B-C9D5ECA71DE6}"/>
                    </a:ext>
                  </a:extLst>
                </p14:cNvPr>
                <p14:cNvContentPartPr/>
                <p14:nvPr/>
              </p14:nvContentPartPr>
              <p14:xfrm>
                <a:off x="5105080" y="3840160"/>
                <a:ext cx="20520" cy="91800"/>
              </p14:xfrm>
            </p:contentPart>
          </mc:Choice>
          <mc:Fallback xmlns="">
            <p:pic>
              <p:nvPicPr>
                <p:cNvPr id="175" name="Ink 174">
                  <a:extLst>
                    <a:ext uri="{FF2B5EF4-FFF2-40B4-BE49-F238E27FC236}">
                      <a16:creationId xmlns:a16="http://schemas.microsoft.com/office/drawing/2014/main" id="{8FFD38E6-6B50-294F-AB7B-C9D5ECA71DE6}"/>
                    </a:ext>
                  </a:extLst>
                </p:cNvPr>
                <p:cNvPicPr/>
                <p:nvPr/>
              </p:nvPicPr>
              <p:blipFill>
                <a:blip r:embed="rId194"/>
                <a:stretch>
                  <a:fillRect/>
                </a:stretch>
              </p:blipFill>
              <p:spPr>
                <a:xfrm>
                  <a:off x="5089600" y="3824680"/>
                  <a:ext cx="5112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76" name="Ink 175">
                  <a:extLst>
                    <a:ext uri="{FF2B5EF4-FFF2-40B4-BE49-F238E27FC236}">
                      <a16:creationId xmlns:a16="http://schemas.microsoft.com/office/drawing/2014/main" id="{CE6DE219-6B6F-A149-855C-00459989ACB8}"/>
                    </a:ext>
                  </a:extLst>
                </p14:cNvPr>
                <p14:cNvContentPartPr/>
                <p14:nvPr/>
              </p14:nvContentPartPr>
              <p14:xfrm>
                <a:off x="5166280" y="3825040"/>
                <a:ext cx="51120" cy="75960"/>
              </p14:xfrm>
            </p:contentPart>
          </mc:Choice>
          <mc:Fallback xmlns="">
            <p:pic>
              <p:nvPicPr>
                <p:cNvPr id="176" name="Ink 175">
                  <a:extLst>
                    <a:ext uri="{FF2B5EF4-FFF2-40B4-BE49-F238E27FC236}">
                      <a16:creationId xmlns:a16="http://schemas.microsoft.com/office/drawing/2014/main" id="{CE6DE219-6B6F-A149-855C-00459989ACB8}"/>
                    </a:ext>
                  </a:extLst>
                </p:cNvPr>
                <p:cNvPicPr/>
                <p:nvPr/>
              </p:nvPicPr>
              <p:blipFill>
                <a:blip r:embed="rId196"/>
                <a:stretch>
                  <a:fillRect/>
                </a:stretch>
              </p:blipFill>
              <p:spPr>
                <a:xfrm>
                  <a:off x="5150800" y="3809560"/>
                  <a:ext cx="81720" cy="106560"/>
                </a:xfrm>
                <a:prstGeom prst="rect">
                  <a:avLst/>
                </a:prstGeom>
              </p:spPr>
            </p:pic>
          </mc:Fallback>
        </mc:AlternateContent>
      </p:grpSp>
      <p:grpSp>
        <p:nvGrpSpPr>
          <p:cNvPr id="180" name="Group 179">
            <a:extLst>
              <a:ext uri="{FF2B5EF4-FFF2-40B4-BE49-F238E27FC236}">
                <a16:creationId xmlns:a16="http://schemas.microsoft.com/office/drawing/2014/main" id="{969784F6-9A1F-5B40-8463-ED02026E92C5}"/>
              </a:ext>
            </a:extLst>
          </p:cNvPr>
          <p:cNvGrpSpPr/>
          <p:nvPr/>
        </p:nvGrpSpPr>
        <p:grpSpPr>
          <a:xfrm>
            <a:off x="5095000" y="4094320"/>
            <a:ext cx="91800" cy="106920"/>
            <a:chOff x="5095000" y="4094320"/>
            <a:chExt cx="91800" cy="106920"/>
          </a:xfrm>
        </p:grpSpPr>
        <mc:AlternateContent xmlns:mc="http://schemas.openxmlformats.org/markup-compatibility/2006" xmlns:p14="http://schemas.microsoft.com/office/powerpoint/2010/main">
          <mc:Choice Requires="p14">
            <p:contentPart p14:bwMode="auto" r:id="rId197">
              <p14:nvContentPartPr>
                <p14:cNvPr id="178" name="Ink 177">
                  <a:extLst>
                    <a:ext uri="{FF2B5EF4-FFF2-40B4-BE49-F238E27FC236}">
                      <a16:creationId xmlns:a16="http://schemas.microsoft.com/office/drawing/2014/main" id="{F1238C68-61FA-AC44-9902-5C8432761AB0}"/>
                    </a:ext>
                  </a:extLst>
                </p14:cNvPr>
                <p14:cNvContentPartPr/>
                <p14:nvPr/>
              </p14:nvContentPartPr>
              <p14:xfrm>
                <a:off x="5095000" y="4114480"/>
                <a:ext cx="25920" cy="86760"/>
              </p14:xfrm>
            </p:contentPart>
          </mc:Choice>
          <mc:Fallback xmlns="">
            <p:pic>
              <p:nvPicPr>
                <p:cNvPr id="178" name="Ink 177">
                  <a:extLst>
                    <a:ext uri="{FF2B5EF4-FFF2-40B4-BE49-F238E27FC236}">
                      <a16:creationId xmlns:a16="http://schemas.microsoft.com/office/drawing/2014/main" id="{F1238C68-61FA-AC44-9902-5C8432761AB0}"/>
                    </a:ext>
                  </a:extLst>
                </p:cNvPr>
                <p:cNvPicPr/>
                <p:nvPr/>
              </p:nvPicPr>
              <p:blipFill>
                <a:blip r:embed="rId198"/>
                <a:stretch>
                  <a:fillRect/>
                </a:stretch>
              </p:blipFill>
              <p:spPr>
                <a:xfrm>
                  <a:off x="5079302" y="4099000"/>
                  <a:ext cx="56951"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79" name="Ink 178">
                  <a:extLst>
                    <a:ext uri="{FF2B5EF4-FFF2-40B4-BE49-F238E27FC236}">
                      <a16:creationId xmlns:a16="http://schemas.microsoft.com/office/drawing/2014/main" id="{F6881815-723A-9848-BA51-B36F077B7FE4}"/>
                    </a:ext>
                  </a:extLst>
                </p14:cNvPr>
                <p14:cNvContentPartPr/>
                <p14:nvPr/>
              </p14:nvContentPartPr>
              <p14:xfrm>
                <a:off x="5166280" y="4094320"/>
                <a:ext cx="20520" cy="101880"/>
              </p14:xfrm>
            </p:contentPart>
          </mc:Choice>
          <mc:Fallback xmlns="">
            <p:pic>
              <p:nvPicPr>
                <p:cNvPr id="179" name="Ink 178">
                  <a:extLst>
                    <a:ext uri="{FF2B5EF4-FFF2-40B4-BE49-F238E27FC236}">
                      <a16:creationId xmlns:a16="http://schemas.microsoft.com/office/drawing/2014/main" id="{F6881815-723A-9848-BA51-B36F077B7FE4}"/>
                    </a:ext>
                  </a:extLst>
                </p:cNvPr>
                <p:cNvPicPr/>
                <p:nvPr/>
              </p:nvPicPr>
              <p:blipFill>
                <a:blip r:embed="rId200"/>
                <a:stretch>
                  <a:fillRect/>
                </a:stretch>
              </p:blipFill>
              <p:spPr>
                <a:xfrm>
                  <a:off x="5151067" y="4078895"/>
                  <a:ext cx="50592" cy="132372"/>
                </a:xfrm>
                <a:prstGeom prst="rect">
                  <a:avLst/>
                </a:prstGeom>
              </p:spPr>
            </p:pic>
          </mc:Fallback>
        </mc:AlternateContent>
      </p:grpSp>
    </p:spTree>
    <p:extLst>
      <p:ext uri="{BB962C8B-B14F-4D97-AF65-F5344CB8AC3E}">
        <p14:creationId xmlns:p14="http://schemas.microsoft.com/office/powerpoint/2010/main" val="127563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0830-757C-B74A-9678-038DDA6AF2B8}"/>
              </a:ext>
            </a:extLst>
          </p:cNvPr>
          <p:cNvSpPr>
            <a:spLocks noGrp="1"/>
          </p:cNvSpPr>
          <p:nvPr>
            <p:ph type="title"/>
          </p:nvPr>
        </p:nvSpPr>
        <p:spPr/>
        <p:txBody>
          <a:bodyPr>
            <a:normAutofit fontScale="90000"/>
          </a:bodyPr>
          <a:lstStyle/>
          <a:p>
            <a:r>
              <a:rPr lang="en-US"/>
              <a:t>Q1a: pure paging</a:t>
            </a:r>
          </a:p>
        </p:txBody>
      </p:sp>
      <p:sp>
        <p:nvSpPr>
          <p:cNvPr id="3" name="Text Placeholder 2">
            <a:extLst>
              <a:ext uri="{FF2B5EF4-FFF2-40B4-BE49-F238E27FC236}">
                <a16:creationId xmlns:a16="http://schemas.microsoft.com/office/drawing/2014/main" id="{9FDC6403-E42E-A04A-BF06-B0CD3E13B036}"/>
              </a:ext>
            </a:extLst>
          </p:cNvPr>
          <p:cNvSpPr>
            <a:spLocks noGrp="1"/>
          </p:cNvSpPr>
          <p:nvPr>
            <p:ph type="body" idx="1"/>
          </p:nvPr>
        </p:nvSpPr>
        <p:spPr>
          <a:xfrm>
            <a:off x="380114" y="1460025"/>
            <a:ext cx="3352334" cy="2880000"/>
          </a:xfrm>
        </p:spPr>
        <p:txBody>
          <a:bodyPr>
            <a:normAutofit/>
          </a:bodyPr>
          <a:lstStyle/>
          <a:p>
            <a:pPr marL="146050" indent="0">
              <a:buNone/>
            </a:pPr>
            <a:r>
              <a:rPr lang="en-SG"/>
              <a:t>Find out the logical address and the corresponding physical address for the following actions taken by the processor.</a:t>
            </a:r>
          </a:p>
          <a:p>
            <a:pPr marL="146050" indent="0">
              <a:buNone/>
            </a:pPr>
            <a:endParaRPr lang="en-SG"/>
          </a:p>
        </p:txBody>
      </p:sp>
      <p:pic>
        <p:nvPicPr>
          <p:cNvPr id="18" name="Picture 17">
            <a:extLst>
              <a:ext uri="{FF2B5EF4-FFF2-40B4-BE49-F238E27FC236}">
                <a16:creationId xmlns:a16="http://schemas.microsoft.com/office/drawing/2014/main" id="{B3EFCB64-7CA9-8B4B-90FE-6F35762A9688}"/>
              </a:ext>
            </a:extLst>
          </p:cNvPr>
          <p:cNvPicPr>
            <a:picLocks noChangeAspect="1"/>
          </p:cNvPicPr>
          <p:nvPr/>
        </p:nvPicPr>
        <p:blipFill>
          <a:blip r:embed="rId3"/>
          <a:stretch>
            <a:fillRect/>
          </a:stretch>
        </p:blipFill>
        <p:spPr>
          <a:xfrm>
            <a:off x="4358989" y="4297639"/>
            <a:ext cx="1864740" cy="815824"/>
          </a:xfrm>
          <a:prstGeom prst="rect">
            <a:avLst/>
          </a:prstGeom>
        </p:spPr>
      </p:pic>
      <p:pic>
        <p:nvPicPr>
          <p:cNvPr id="15" name="Picture 14">
            <a:extLst>
              <a:ext uri="{FF2B5EF4-FFF2-40B4-BE49-F238E27FC236}">
                <a16:creationId xmlns:a16="http://schemas.microsoft.com/office/drawing/2014/main" id="{16FFC8AF-13B7-2F4E-82FF-391DC525EBBC}"/>
              </a:ext>
            </a:extLst>
          </p:cNvPr>
          <p:cNvPicPr>
            <a:picLocks noChangeAspect="1"/>
          </p:cNvPicPr>
          <p:nvPr/>
        </p:nvPicPr>
        <p:blipFill rotWithShape="1">
          <a:blip r:embed="rId4"/>
          <a:srcRect r="2066"/>
          <a:stretch/>
        </p:blipFill>
        <p:spPr>
          <a:xfrm>
            <a:off x="-71227" y="3536271"/>
            <a:ext cx="4546363" cy="1471436"/>
          </a:xfrm>
          <a:prstGeom prst="rect">
            <a:avLst/>
          </a:prstGeom>
        </p:spPr>
      </p:pic>
      <p:sp>
        <p:nvSpPr>
          <p:cNvPr id="36" name="Rectangle 35">
            <a:extLst>
              <a:ext uri="{FF2B5EF4-FFF2-40B4-BE49-F238E27FC236}">
                <a16:creationId xmlns:a16="http://schemas.microsoft.com/office/drawing/2014/main" id="{F523937C-DC8A-1044-8329-E178EFA31DD6}"/>
              </a:ext>
            </a:extLst>
          </p:cNvPr>
          <p:cNvSpPr/>
          <p:nvPr/>
        </p:nvSpPr>
        <p:spPr>
          <a:xfrm>
            <a:off x="5217825" y="860719"/>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37" name="Rectangle 36">
            <a:extLst>
              <a:ext uri="{FF2B5EF4-FFF2-40B4-BE49-F238E27FC236}">
                <a16:creationId xmlns:a16="http://schemas.microsoft.com/office/drawing/2014/main" id="{536B275B-F52B-1647-8D4E-CF3E726DEA15}"/>
              </a:ext>
            </a:extLst>
          </p:cNvPr>
          <p:cNvSpPr/>
          <p:nvPr/>
        </p:nvSpPr>
        <p:spPr>
          <a:xfrm>
            <a:off x="5217825" y="2574474"/>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38" name="Rectangle 37">
            <a:extLst>
              <a:ext uri="{FF2B5EF4-FFF2-40B4-BE49-F238E27FC236}">
                <a16:creationId xmlns:a16="http://schemas.microsoft.com/office/drawing/2014/main" id="{5BA3700E-9134-9346-AED6-440359DF664C}"/>
              </a:ext>
            </a:extLst>
          </p:cNvPr>
          <p:cNvSpPr/>
          <p:nvPr/>
        </p:nvSpPr>
        <p:spPr>
          <a:xfrm>
            <a:off x="5217825" y="1143506"/>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39" name="Rectangle 38">
            <a:extLst>
              <a:ext uri="{FF2B5EF4-FFF2-40B4-BE49-F238E27FC236}">
                <a16:creationId xmlns:a16="http://schemas.microsoft.com/office/drawing/2014/main" id="{75F45071-DAF7-9342-BDDB-FDFC1939B842}"/>
              </a:ext>
            </a:extLst>
          </p:cNvPr>
          <p:cNvSpPr/>
          <p:nvPr/>
        </p:nvSpPr>
        <p:spPr>
          <a:xfrm>
            <a:off x="5217825" y="1432477"/>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40" name="Rectangle 39">
            <a:extLst>
              <a:ext uri="{FF2B5EF4-FFF2-40B4-BE49-F238E27FC236}">
                <a16:creationId xmlns:a16="http://schemas.microsoft.com/office/drawing/2014/main" id="{99932630-B834-6C45-BC56-E07B5A26D100}"/>
              </a:ext>
            </a:extLst>
          </p:cNvPr>
          <p:cNvSpPr/>
          <p:nvPr/>
        </p:nvSpPr>
        <p:spPr>
          <a:xfrm>
            <a:off x="5217825" y="1721448"/>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41" name="Rectangle 40">
            <a:extLst>
              <a:ext uri="{FF2B5EF4-FFF2-40B4-BE49-F238E27FC236}">
                <a16:creationId xmlns:a16="http://schemas.microsoft.com/office/drawing/2014/main" id="{41BC38BB-2BD8-6140-9A76-A075649A0910}"/>
              </a:ext>
            </a:extLst>
          </p:cNvPr>
          <p:cNvSpPr/>
          <p:nvPr/>
        </p:nvSpPr>
        <p:spPr>
          <a:xfrm>
            <a:off x="5217825" y="200423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42" name="Rectangle 41">
            <a:extLst>
              <a:ext uri="{FF2B5EF4-FFF2-40B4-BE49-F238E27FC236}">
                <a16:creationId xmlns:a16="http://schemas.microsoft.com/office/drawing/2014/main" id="{47BCA948-60BA-A246-860A-59E30A4A467D}"/>
              </a:ext>
            </a:extLst>
          </p:cNvPr>
          <p:cNvSpPr/>
          <p:nvPr/>
        </p:nvSpPr>
        <p:spPr>
          <a:xfrm>
            <a:off x="5217825" y="2283993"/>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43" name="Rectangle 42">
            <a:extLst>
              <a:ext uri="{FF2B5EF4-FFF2-40B4-BE49-F238E27FC236}">
                <a16:creationId xmlns:a16="http://schemas.microsoft.com/office/drawing/2014/main" id="{9BEB308E-630D-4046-9F2D-51523B794A9B}"/>
              </a:ext>
            </a:extLst>
          </p:cNvPr>
          <p:cNvSpPr/>
          <p:nvPr/>
        </p:nvSpPr>
        <p:spPr>
          <a:xfrm>
            <a:off x="5217825" y="2864955"/>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44" name="Rectangle 43">
            <a:extLst>
              <a:ext uri="{FF2B5EF4-FFF2-40B4-BE49-F238E27FC236}">
                <a16:creationId xmlns:a16="http://schemas.microsoft.com/office/drawing/2014/main" id="{5A2B27A3-637E-5849-AFE5-93166B0E4EC1}"/>
              </a:ext>
            </a:extLst>
          </p:cNvPr>
          <p:cNvSpPr/>
          <p:nvPr/>
        </p:nvSpPr>
        <p:spPr>
          <a:xfrm>
            <a:off x="5217825" y="315205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45" name="Rectangle 44">
            <a:extLst>
              <a:ext uri="{FF2B5EF4-FFF2-40B4-BE49-F238E27FC236}">
                <a16:creationId xmlns:a16="http://schemas.microsoft.com/office/drawing/2014/main" id="{9A3C7ED9-8601-734D-B3DA-7FFFE7A21947}"/>
              </a:ext>
            </a:extLst>
          </p:cNvPr>
          <p:cNvSpPr/>
          <p:nvPr/>
        </p:nvSpPr>
        <p:spPr>
          <a:xfrm>
            <a:off x="5217825" y="3431075"/>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46" name="Rectangle 45">
            <a:extLst>
              <a:ext uri="{FF2B5EF4-FFF2-40B4-BE49-F238E27FC236}">
                <a16:creationId xmlns:a16="http://schemas.microsoft.com/office/drawing/2014/main" id="{6685C146-B6B3-7B4E-9994-9D7A8A9FAA7D}"/>
              </a:ext>
            </a:extLst>
          </p:cNvPr>
          <p:cNvSpPr/>
          <p:nvPr/>
        </p:nvSpPr>
        <p:spPr>
          <a:xfrm>
            <a:off x="5217825" y="3716669"/>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sp>
        <p:nvSpPr>
          <p:cNvPr id="47" name="Rectangle 46">
            <a:extLst>
              <a:ext uri="{FF2B5EF4-FFF2-40B4-BE49-F238E27FC236}">
                <a16:creationId xmlns:a16="http://schemas.microsoft.com/office/drawing/2014/main" id="{38F22D93-CB48-A942-B8AB-EF19246F4254}"/>
              </a:ext>
            </a:extLst>
          </p:cNvPr>
          <p:cNvSpPr/>
          <p:nvPr/>
        </p:nvSpPr>
        <p:spPr>
          <a:xfrm>
            <a:off x="5227159" y="857195"/>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6F944576-F63C-F747-A69D-BF7FE7F3E005}"/>
              </a:ext>
            </a:extLst>
          </p:cNvPr>
          <p:cNvSpPr/>
          <p:nvPr/>
        </p:nvSpPr>
        <p:spPr>
          <a:xfrm>
            <a:off x="5217825" y="1999992"/>
            <a:ext cx="1463040" cy="114351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3BBCD6D9-B434-D64F-A81E-F3A60AAFE4EC}"/>
              </a:ext>
            </a:extLst>
          </p:cNvPr>
          <p:cNvSpPr/>
          <p:nvPr/>
        </p:nvSpPr>
        <p:spPr>
          <a:xfrm>
            <a:off x="5217825" y="3151202"/>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50" name="Rectangle 49">
            <a:extLst>
              <a:ext uri="{FF2B5EF4-FFF2-40B4-BE49-F238E27FC236}">
                <a16:creationId xmlns:a16="http://schemas.microsoft.com/office/drawing/2014/main" id="{DE86F16D-BC18-7D4D-818C-669790DF5009}"/>
              </a:ext>
            </a:extLst>
          </p:cNvPr>
          <p:cNvSpPr/>
          <p:nvPr/>
        </p:nvSpPr>
        <p:spPr>
          <a:xfrm>
            <a:off x="7300846" y="146304"/>
            <a:ext cx="1463040" cy="4997196"/>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0CCD1205-FCCE-B04D-B128-B64818AFE6D9}"/>
              </a:ext>
            </a:extLst>
          </p:cNvPr>
          <p:cNvSpPr/>
          <p:nvPr/>
        </p:nvSpPr>
        <p:spPr>
          <a:xfrm>
            <a:off x="7300846" y="1256212"/>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#1</a:t>
            </a:r>
          </a:p>
        </p:txBody>
      </p:sp>
      <p:sp>
        <p:nvSpPr>
          <p:cNvPr id="52" name="Rectangle 51">
            <a:extLst>
              <a:ext uri="{FF2B5EF4-FFF2-40B4-BE49-F238E27FC236}">
                <a16:creationId xmlns:a16="http://schemas.microsoft.com/office/drawing/2014/main" id="{02454841-F6AB-1749-BE5A-3D9EB0B562C3}"/>
              </a:ext>
            </a:extLst>
          </p:cNvPr>
          <p:cNvSpPr/>
          <p:nvPr/>
        </p:nvSpPr>
        <p:spPr>
          <a:xfrm>
            <a:off x="7300846" y="685973"/>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#5</a:t>
            </a:r>
          </a:p>
        </p:txBody>
      </p:sp>
      <p:sp>
        <p:nvSpPr>
          <p:cNvPr id="53" name="Rectangle 52">
            <a:extLst>
              <a:ext uri="{FF2B5EF4-FFF2-40B4-BE49-F238E27FC236}">
                <a16:creationId xmlns:a16="http://schemas.microsoft.com/office/drawing/2014/main" id="{9C08F87F-79DF-6341-8D80-CDBBFCFDB663}"/>
              </a:ext>
            </a:extLst>
          </p:cNvPr>
          <p:cNvSpPr/>
          <p:nvPr/>
        </p:nvSpPr>
        <p:spPr>
          <a:xfrm>
            <a:off x="7300846" y="965731"/>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#6</a:t>
            </a:r>
          </a:p>
        </p:txBody>
      </p:sp>
      <p:sp>
        <p:nvSpPr>
          <p:cNvPr id="54" name="Rectangle 53">
            <a:extLst>
              <a:ext uri="{FF2B5EF4-FFF2-40B4-BE49-F238E27FC236}">
                <a16:creationId xmlns:a16="http://schemas.microsoft.com/office/drawing/2014/main" id="{25C373E0-E0FC-0F47-B9D5-3C96BC364A04}"/>
              </a:ext>
            </a:extLst>
          </p:cNvPr>
          <p:cNvSpPr/>
          <p:nvPr/>
        </p:nvSpPr>
        <p:spPr>
          <a:xfrm>
            <a:off x="7300846" y="1546693"/>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#2</a:t>
            </a:r>
          </a:p>
        </p:txBody>
      </p:sp>
      <p:sp>
        <p:nvSpPr>
          <p:cNvPr id="55" name="Rectangle 54">
            <a:extLst>
              <a:ext uri="{FF2B5EF4-FFF2-40B4-BE49-F238E27FC236}">
                <a16:creationId xmlns:a16="http://schemas.microsoft.com/office/drawing/2014/main" id="{7511C9CD-6CCA-E149-A17F-CF77FA18ADD7}"/>
              </a:ext>
            </a:extLst>
          </p:cNvPr>
          <p:cNvSpPr/>
          <p:nvPr/>
        </p:nvSpPr>
        <p:spPr>
          <a:xfrm>
            <a:off x="7300846" y="681730"/>
            <a:ext cx="1463040" cy="114351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A8732BBF-077A-EF4A-BD15-EE307A016081}"/>
              </a:ext>
            </a:extLst>
          </p:cNvPr>
          <p:cNvSpPr/>
          <p:nvPr/>
        </p:nvSpPr>
        <p:spPr>
          <a:xfrm>
            <a:off x="7300846" y="2212486"/>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#1</a:t>
            </a:r>
          </a:p>
        </p:txBody>
      </p:sp>
      <p:sp>
        <p:nvSpPr>
          <p:cNvPr id="57" name="Rectangle 56">
            <a:extLst>
              <a:ext uri="{FF2B5EF4-FFF2-40B4-BE49-F238E27FC236}">
                <a16:creationId xmlns:a16="http://schemas.microsoft.com/office/drawing/2014/main" id="{11BFC017-E2EB-AF45-9EEE-B4C10A3ED8C5}"/>
              </a:ext>
            </a:extLst>
          </p:cNvPr>
          <p:cNvSpPr/>
          <p:nvPr/>
        </p:nvSpPr>
        <p:spPr>
          <a:xfrm>
            <a:off x="7300846" y="2495273"/>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#2</a:t>
            </a:r>
          </a:p>
        </p:txBody>
      </p:sp>
      <p:sp>
        <p:nvSpPr>
          <p:cNvPr id="58" name="Rectangle 57">
            <a:extLst>
              <a:ext uri="{FF2B5EF4-FFF2-40B4-BE49-F238E27FC236}">
                <a16:creationId xmlns:a16="http://schemas.microsoft.com/office/drawing/2014/main" id="{E4FC1ADC-63E9-EF4C-9566-6114C858B94C}"/>
              </a:ext>
            </a:extLst>
          </p:cNvPr>
          <p:cNvSpPr/>
          <p:nvPr/>
        </p:nvSpPr>
        <p:spPr>
          <a:xfrm>
            <a:off x="7300846" y="2784244"/>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#3</a:t>
            </a:r>
          </a:p>
        </p:txBody>
      </p:sp>
      <p:sp>
        <p:nvSpPr>
          <p:cNvPr id="59" name="Rectangle 58">
            <a:extLst>
              <a:ext uri="{FF2B5EF4-FFF2-40B4-BE49-F238E27FC236}">
                <a16:creationId xmlns:a16="http://schemas.microsoft.com/office/drawing/2014/main" id="{11CED982-DD5F-4747-B782-ABCCAB11AC07}"/>
              </a:ext>
            </a:extLst>
          </p:cNvPr>
          <p:cNvSpPr/>
          <p:nvPr/>
        </p:nvSpPr>
        <p:spPr>
          <a:xfrm>
            <a:off x="7300846" y="3073215"/>
            <a:ext cx="1463040" cy="282787"/>
          </a:xfrm>
          <a:prstGeom prst="rect">
            <a:avLst/>
          </a:prstGeom>
          <a:solidFill>
            <a:srgbClr val="5B2D90">
              <a:alpha val="5000"/>
            </a:srgbClr>
          </a:solidFill>
          <a:ln w="18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en-US" err="1">
                <a:solidFill>
                  <a:srgbClr val="5B2D90"/>
                </a:solidFill>
                <a:latin typeface="Lato" panose="020F0502020204030203" pitchFamily="34" charset="0"/>
                <a:ea typeface="Lato" panose="020F0502020204030203" pitchFamily="34" charset="0"/>
                <a:cs typeface="Lato" panose="020F0502020204030203" pitchFamily="34" charset="0"/>
              </a:rPr>
              <a:t>inst</a:t>
            </a:r>
            <a:r>
              <a:rPr lang="en-US">
                <a:solidFill>
                  <a:srgbClr val="5B2D90"/>
                </a:solidFill>
                <a:latin typeface="Lato" panose="020F0502020204030203" pitchFamily="34" charset="0"/>
                <a:ea typeface="Lato" panose="020F0502020204030203" pitchFamily="34" charset="0"/>
                <a:cs typeface="Lato" panose="020F0502020204030203" pitchFamily="34" charset="0"/>
              </a:rPr>
              <a:t> #4</a:t>
            </a:r>
          </a:p>
        </p:txBody>
      </p:sp>
      <p:sp>
        <p:nvSpPr>
          <p:cNvPr id="60" name="Rectangle 59">
            <a:extLst>
              <a:ext uri="{FF2B5EF4-FFF2-40B4-BE49-F238E27FC236}">
                <a16:creationId xmlns:a16="http://schemas.microsoft.com/office/drawing/2014/main" id="{6C17D9AC-EE34-AA48-92FC-0596A002D82C}"/>
              </a:ext>
            </a:extLst>
          </p:cNvPr>
          <p:cNvSpPr/>
          <p:nvPr/>
        </p:nvSpPr>
        <p:spPr>
          <a:xfrm>
            <a:off x="7310180" y="2208962"/>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61" name="Rectangle 60">
            <a:extLst>
              <a:ext uri="{FF2B5EF4-FFF2-40B4-BE49-F238E27FC236}">
                <a16:creationId xmlns:a16="http://schemas.microsoft.com/office/drawing/2014/main" id="{181A15EB-7111-E44F-BBD0-46EC9B05C804}"/>
              </a:ext>
            </a:extLst>
          </p:cNvPr>
          <p:cNvSpPr/>
          <p:nvPr/>
        </p:nvSpPr>
        <p:spPr>
          <a:xfrm>
            <a:off x="7300846" y="3769115"/>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#3</a:t>
            </a:r>
          </a:p>
        </p:txBody>
      </p:sp>
      <p:sp>
        <p:nvSpPr>
          <p:cNvPr id="62" name="Rectangle 61">
            <a:extLst>
              <a:ext uri="{FF2B5EF4-FFF2-40B4-BE49-F238E27FC236}">
                <a16:creationId xmlns:a16="http://schemas.microsoft.com/office/drawing/2014/main" id="{D0E51B48-6C68-4C41-BCCA-A943754DD658}"/>
              </a:ext>
            </a:extLst>
          </p:cNvPr>
          <p:cNvSpPr/>
          <p:nvPr/>
        </p:nvSpPr>
        <p:spPr>
          <a:xfrm>
            <a:off x="7300846" y="4048140"/>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#4</a:t>
            </a:r>
          </a:p>
        </p:txBody>
      </p:sp>
      <p:sp>
        <p:nvSpPr>
          <p:cNvPr id="63" name="Rectangle 62">
            <a:extLst>
              <a:ext uri="{FF2B5EF4-FFF2-40B4-BE49-F238E27FC236}">
                <a16:creationId xmlns:a16="http://schemas.microsoft.com/office/drawing/2014/main" id="{8E432619-0075-8744-B28F-9D63823E988E}"/>
              </a:ext>
            </a:extLst>
          </p:cNvPr>
          <p:cNvSpPr/>
          <p:nvPr/>
        </p:nvSpPr>
        <p:spPr>
          <a:xfrm>
            <a:off x="7300846" y="4333734"/>
            <a:ext cx="1463040" cy="282787"/>
          </a:xfrm>
          <a:prstGeom prst="rect">
            <a:avLst/>
          </a:prstGeom>
          <a:solidFill>
            <a:schemeClr val="accent1">
              <a:lumMod val="20000"/>
              <a:lumOff val="80000"/>
              <a:alpha val="50000"/>
            </a:schemeClr>
          </a:solidFill>
          <a:ln>
            <a:solidFill>
              <a:srgbClr val="002060"/>
            </a:solidFill>
          </a:ln>
        </p:spPr>
        <p:style>
          <a:lnRef idx="0">
            <a:scrgbClr r="0" g="0" b="0"/>
          </a:lnRef>
          <a:fillRef idx="0">
            <a:scrgbClr r="0" g="0" b="0"/>
          </a:fillRef>
          <a:effectRef idx="0">
            <a:scrgbClr r="0" g="0" b="0"/>
          </a:effectRef>
          <a:fontRef idx="minor">
            <a:schemeClr val="lt1"/>
          </a:fontRef>
        </p:style>
        <p:txBody>
          <a:bodyPr wrap="none" rtlCol="0" anchor="ctr" anchorCtr="1"/>
          <a:lstStyle/>
          <a:p>
            <a:r>
              <a:rPr lang="en-US">
                <a:solidFill>
                  <a:schemeClr val="tx1"/>
                </a:solidFill>
                <a:latin typeface="Lato" panose="020F0502020204030203" pitchFamily="34" charset="0"/>
                <a:ea typeface="Lato" panose="020F0502020204030203" pitchFamily="34" charset="0"/>
                <a:cs typeface="Lato" panose="020F0502020204030203" pitchFamily="34" charset="0"/>
              </a:rPr>
              <a:t>data #5</a:t>
            </a:r>
          </a:p>
        </p:txBody>
      </p:sp>
      <p:sp>
        <p:nvSpPr>
          <p:cNvPr id="64" name="Rectangle 63">
            <a:extLst>
              <a:ext uri="{FF2B5EF4-FFF2-40B4-BE49-F238E27FC236}">
                <a16:creationId xmlns:a16="http://schemas.microsoft.com/office/drawing/2014/main" id="{A9B1EB13-DEE7-E74F-B010-88A3F94B13B9}"/>
              </a:ext>
            </a:extLst>
          </p:cNvPr>
          <p:cNvSpPr/>
          <p:nvPr/>
        </p:nvSpPr>
        <p:spPr>
          <a:xfrm>
            <a:off x="7300846" y="3768267"/>
            <a:ext cx="1463040" cy="11435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grpSp>
        <p:nvGrpSpPr>
          <p:cNvPr id="65" name="Group 64">
            <a:extLst>
              <a:ext uri="{FF2B5EF4-FFF2-40B4-BE49-F238E27FC236}">
                <a16:creationId xmlns:a16="http://schemas.microsoft.com/office/drawing/2014/main" id="{4EC1FA7F-82BF-2B4B-91D8-AA44DF501195}"/>
              </a:ext>
            </a:extLst>
          </p:cNvPr>
          <p:cNvGrpSpPr/>
          <p:nvPr/>
        </p:nvGrpSpPr>
        <p:grpSpPr>
          <a:xfrm>
            <a:off x="4321549" y="1387786"/>
            <a:ext cx="448920" cy="186840"/>
            <a:chOff x="4321549" y="1387786"/>
            <a:chExt cx="448920" cy="186840"/>
          </a:xfrm>
        </p:grpSpPr>
        <mc:AlternateContent xmlns:mc="http://schemas.openxmlformats.org/markup-compatibility/2006" xmlns:p14="http://schemas.microsoft.com/office/powerpoint/2010/main">
          <mc:Choice Requires="p14">
            <p:contentPart p14:bwMode="auto" r:id="rId5">
              <p14:nvContentPartPr>
                <p14:cNvPr id="66" name="Ink 65">
                  <a:extLst>
                    <a:ext uri="{FF2B5EF4-FFF2-40B4-BE49-F238E27FC236}">
                      <a16:creationId xmlns:a16="http://schemas.microsoft.com/office/drawing/2014/main" id="{EA53B847-1955-7F49-8288-3680175BB30A}"/>
                    </a:ext>
                  </a:extLst>
                </p14:cNvPr>
                <p14:cNvContentPartPr/>
                <p14:nvPr/>
              </p14:nvContentPartPr>
              <p14:xfrm>
                <a:off x="4321549" y="1398946"/>
                <a:ext cx="24480" cy="175680"/>
              </p14:xfrm>
            </p:contentPart>
          </mc:Choice>
          <mc:Fallback xmlns="">
            <p:pic>
              <p:nvPicPr>
                <p:cNvPr id="66" name="Ink 65">
                  <a:extLst>
                    <a:ext uri="{FF2B5EF4-FFF2-40B4-BE49-F238E27FC236}">
                      <a16:creationId xmlns:a16="http://schemas.microsoft.com/office/drawing/2014/main" id="{EA53B847-1955-7F49-8288-3680175BB30A}"/>
                    </a:ext>
                  </a:extLst>
                </p:cNvPr>
                <p:cNvPicPr/>
                <p:nvPr/>
              </p:nvPicPr>
              <p:blipFill>
                <a:blip r:embed="rId6"/>
                <a:stretch>
                  <a:fillRect/>
                </a:stretch>
              </p:blipFill>
              <p:spPr>
                <a:xfrm>
                  <a:off x="4306069" y="1383466"/>
                  <a:ext cx="550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7" name="Ink 66">
                  <a:extLst>
                    <a:ext uri="{FF2B5EF4-FFF2-40B4-BE49-F238E27FC236}">
                      <a16:creationId xmlns:a16="http://schemas.microsoft.com/office/drawing/2014/main" id="{C280AAE8-3368-5A42-93BF-EF480360EE85}"/>
                    </a:ext>
                  </a:extLst>
                </p14:cNvPr>
                <p14:cNvContentPartPr/>
                <p14:nvPr/>
              </p14:nvContentPartPr>
              <p14:xfrm>
                <a:off x="4323709" y="1416226"/>
                <a:ext cx="72720" cy="72360"/>
              </p14:xfrm>
            </p:contentPart>
          </mc:Choice>
          <mc:Fallback xmlns="">
            <p:pic>
              <p:nvPicPr>
                <p:cNvPr id="67" name="Ink 66">
                  <a:extLst>
                    <a:ext uri="{FF2B5EF4-FFF2-40B4-BE49-F238E27FC236}">
                      <a16:creationId xmlns:a16="http://schemas.microsoft.com/office/drawing/2014/main" id="{C280AAE8-3368-5A42-93BF-EF480360EE85}"/>
                    </a:ext>
                  </a:extLst>
                </p:cNvPr>
                <p:cNvPicPr/>
                <p:nvPr/>
              </p:nvPicPr>
              <p:blipFill>
                <a:blip r:embed="rId8"/>
                <a:stretch>
                  <a:fillRect/>
                </a:stretch>
              </p:blipFill>
              <p:spPr>
                <a:xfrm>
                  <a:off x="4308152" y="1400746"/>
                  <a:ext cx="103472"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8" name="Ink 67">
                  <a:extLst>
                    <a:ext uri="{FF2B5EF4-FFF2-40B4-BE49-F238E27FC236}">
                      <a16:creationId xmlns:a16="http://schemas.microsoft.com/office/drawing/2014/main" id="{9396884D-01EE-6848-BA4D-1AA1E7E87944}"/>
                    </a:ext>
                  </a:extLst>
                </p14:cNvPr>
                <p14:cNvContentPartPr/>
                <p14:nvPr/>
              </p14:nvContentPartPr>
              <p14:xfrm>
                <a:off x="4450789" y="1398946"/>
                <a:ext cx="85680" cy="90000"/>
              </p14:xfrm>
            </p:contentPart>
          </mc:Choice>
          <mc:Fallback xmlns="">
            <p:pic>
              <p:nvPicPr>
                <p:cNvPr id="68" name="Ink 67">
                  <a:extLst>
                    <a:ext uri="{FF2B5EF4-FFF2-40B4-BE49-F238E27FC236}">
                      <a16:creationId xmlns:a16="http://schemas.microsoft.com/office/drawing/2014/main" id="{9396884D-01EE-6848-BA4D-1AA1E7E87944}"/>
                    </a:ext>
                  </a:extLst>
                </p:cNvPr>
                <p:cNvPicPr/>
                <p:nvPr/>
              </p:nvPicPr>
              <p:blipFill>
                <a:blip r:embed="rId10"/>
                <a:stretch>
                  <a:fillRect/>
                </a:stretch>
              </p:blipFill>
              <p:spPr>
                <a:xfrm>
                  <a:off x="4435374" y="1383404"/>
                  <a:ext cx="116152" cy="12072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9" name="Ink 68">
                  <a:extLst>
                    <a:ext uri="{FF2B5EF4-FFF2-40B4-BE49-F238E27FC236}">
                      <a16:creationId xmlns:a16="http://schemas.microsoft.com/office/drawing/2014/main" id="{8E9A37FA-B4BD-B942-88B3-701A86111A90}"/>
                    </a:ext>
                  </a:extLst>
                </p14:cNvPr>
                <p14:cNvContentPartPr/>
                <p14:nvPr/>
              </p14:nvContentPartPr>
              <p14:xfrm>
                <a:off x="4564549" y="1405426"/>
                <a:ext cx="81360" cy="138240"/>
              </p14:xfrm>
            </p:contentPart>
          </mc:Choice>
          <mc:Fallback xmlns="">
            <p:pic>
              <p:nvPicPr>
                <p:cNvPr id="69" name="Ink 68">
                  <a:extLst>
                    <a:ext uri="{FF2B5EF4-FFF2-40B4-BE49-F238E27FC236}">
                      <a16:creationId xmlns:a16="http://schemas.microsoft.com/office/drawing/2014/main" id="{8E9A37FA-B4BD-B942-88B3-701A86111A90}"/>
                    </a:ext>
                  </a:extLst>
                </p:cNvPr>
                <p:cNvPicPr/>
                <p:nvPr/>
              </p:nvPicPr>
              <p:blipFill>
                <a:blip r:embed="rId12"/>
                <a:stretch>
                  <a:fillRect/>
                </a:stretch>
              </p:blipFill>
              <p:spPr>
                <a:xfrm>
                  <a:off x="4549069" y="1389986"/>
                  <a:ext cx="111960" cy="16876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0" name="Ink 69">
                  <a:extLst>
                    <a:ext uri="{FF2B5EF4-FFF2-40B4-BE49-F238E27FC236}">
                      <a16:creationId xmlns:a16="http://schemas.microsoft.com/office/drawing/2014/main" id="{42F73462-9B17-994C-9728-B62C463B38E8}"/>
                    </a:ext>
                  </a:extLst>
                </p14:cNvPr>
                <p14:cNvContentPartPr/>
                <p14:nvPr/>
              </p14:nvContentPartPr>
              <p14:xfrm>
                <a:off x="4678309" y="1387786"/>
                <a:ext cx="92160" cy="87840"/>
              </p14:xfrm>
            </p:contentPart>
          </mc:Choice>
          <mc:Fallback xmlns="">
            <p:pic>
              <p:nvPicPr>
                <p:cNvPr id="70" name="Ink 69">
                  <a:extLst>
                    <a:ext uri="{FF2B5EF4-FFF2-40B4-BE49-F238E27FC236}">
                      <a16:creationId xmlns:a16="http://schemas.microsoft.com/office/drawing/2014/main" id="{42F73462-9B17-994C-9728-B62C463B38E8}"/>
                    </a:ext>
                  </a:extLst>
                </p:cNvPr>
                <p:cNvPicPr/>
                <p:nvPr/>
              </p:nvPicPr>
              <p:blipFill>
                <a:blip r:embed="rId14"/>
                <a:stretch>
                  <a:fillRect/>
                </a:stretch>
              </p:blipFill>
              <p:spPr>
                <a:xfrm>
                  <a:off x="4662829" y="1372306"/>
                  <a:ext cx="122760" cy="118440"/>
                </a:xfrm>
                <a:prstGeom prst="rect">
                  <a:avLst/>
                </a:prstGeom>
              </p:spPr>
            </p:pic>
          </mc:Fallback>
        </mc:AlternateContent>
      </p:grpSp>
      <p:grpSp>
        <p:nvGrpSpPr>
          <p:cNvPr id="71" name="Group 70">
            <a:extLst>
              <a:ext uri="{FF2B5EF4-FFF2-40B4-BE49-F238E27FC236}">
                <a16:creationId xmlns:a16="http://schemas.microsoft.com/office/drawing/2014/main" id="{44E532E7-0E2C-F245-8AFE-440B066F0165}"/>
              </a:ext>
            </a:extLst>
          </p:cNvPr>
          <p:cNvGrpSpPr/>
          <p:nvPr/>
        </p:nvGrpSpPr>
        <p:grpSpPr>
          <a:xfrm>
            <a:off x="4358989" y="2463826"/>
            <a:ext cx="429120" cy="242280"/>
            <a:chOff x="4358989" y="2463826"/>
            <a:chExt cx="429120" cy="242280"/>
          </a:xfrm>
        </p:grpSpPr>
        <mc:AlternateContent xmlns:mc="http://schemas.openxmlformats.org/markup-compatibility/2006" xmlns:p14="http://schemas.microsoft.com/office/powerpoint/2010/main">
          <mc:Choice Requires="p14">
            <p:contentPart p14:bwMode="auto" r:id="rId15">
              <p14:nvContentPartPr>
                <p14:cNvPr id="72" name="Ink 71">
                  <a:extLst>
                    <a:ext uri="{FF2B5EF4-FFF2-40B4-BE49-F238E27FC236}">
                      <a16:creationId xmlns:a16="http://schemas.microsoft.com/office/drawing/2014/main" id="{5C9A09DF-4658-5F41-A6D9-CC74E379539A}"/>
                    </a:ext>
                  </a:extLst>
                </p14:cNvPr>
                <p14:cNvContentPartPr/>
                <p14:nvPr/>
              </p14:nvContentPartPr>
              <p14:xfrm>
                <a:off x="4358989" y="2484706"/>
                <a:ext cx="52920" cy="221400"/>
              </p14:xfrm>
            </p:contentPart>
          </mc:Choice>
          <mc:Fallback xmlns="">
            <p:pic>
              <p:nvPicPr>
                <p:cNvPr id="72" name="Ink 71">
                  <a:extLst>
                    <a:ext uri="{FF2B5EF4-FFF2-40B4-BE49-F238E27FC236}">
                      <a16:creationId xmlns:a16="http://schemas.microsoft.com/office/drawing/2014/main" id="{5C9A09DF-4658-5F41-A6D9-CC74E379539A}"/>
                    </a:ext>
                  </a:extLst>
                </p:cNvPr>
                <p:cNvPicPr/>
                <p:nvPr/>
              </p:nvPicPr>
              <p:blipFill>
                <a:blip r:embed="rId16"/>
                <a:stretch>
                  <a:fillRect/>
                </a:stretch>
              </p:blipFill>
              <p:spPr>
                <a:xfrm>
                  <a:off x="4343509" y="2469226"/>
                  <a:ext cx="8352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3" name="Ink 72">
                  <a:extLst>
                    <a:ext uri="{FF2B5EF4-FFF2-40B4-BE49-F238E27FC236}">
                      <a16:creationId xmlns:a16="http://schemas.microsoft.com/office/drawing/2014/main" id="{FD6ADCD8-F1B7-FB4C-B0D4-28D4F6DC211F}"/>
                    </a:ext>
                  </a:extLst>
                </p14:cNvPr>
                <p14:cNvContentPartPr/>
                <p14:nvPr/>
              </p14:nvContentPartPr>
              <p14:xfrm>
                <a:off x="4371949" y="2502706"/>
                <a:ext cx="63720" cy="93960"/>
              </p14:xfrm>
            </p:contentPart>
          </mc:Choice>
          <mc:Fallback xmlns="">
            <p:pic>
              <p:nvPicPr>
                <p:cNvPr id="73" name="Ink 72">
                  <a:extLst>
                    <a:ext uri="{FF2B5EF4-FFF2-40B4-BE49-F238E27FC236}">
                      <a16:creationId xmlns:a16="http://schemas.microsoft.com/office/drawing/2014/main" id="{FD6ADCD8-F1B7-FB4C-B0D4-28D4F6DC211F}"/>
                    </a:ext>
                  </a:extLst>
                </p:cNvPr>
                <p:cNvPicPr/>
                <p:nvPr/>
              </p:nvPicPr>
              <p:blipFill>
                <a:blip r:embed="rId18"/>
                <a:stretch>
                  <a:fillRect/>
                </a:stretch>
              </p:blipFill>
              <p:spPr>
                <a:xfrm>
                  <a:off x="4356469" y="2487226"/>
                  <a:ext cx="9432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4" name="Ink 73">
                  <a:extLst>
                    <a:ext uri="{FF2B5EF4-FFF2-40B4-BE49-F238E27FC236}">
                      <a16:creationId xmlns:a16="http://schemas.microsoft.com/office/drawing/2014/main" id="{31735964-F706-374B-9000-9AD4335FD5C2}"/>
                    </a:ext>
                  </a:extLst>
                </p14:cNvPr>
                <p14:cNvContentPartPr/>
                <p14:nvPr/>
              </p14:nvContentPartPr>
              <p14:xfrm>
                <a:off x="4479229" y="2486866"/>
                <a:ext cx="94680" cy="79200"/>
              </p14:xfrm>
            </p:contentPart>
          </mc:Choice>
          <mc:Fallback xmlns="">
            <p:pic>
              <p:nvPicPr>
                <p:cNvPr id="74" name="Ink 73">
                  <a:extLst>
                    <a:ext uri="{FF2B5EF4-FFF2-40B4-BE49-F238E27FC236}">
                      <a16:creationId xmlns:a16="http://schemas.microsoft.com/office/drawing/2014/main" id="{31735964-F706-374B-9000-9AD4335FD5C2}"/>
                    </a:ext>
                  </a:extLst>
                </p:cNvPr>
                <p:cNvPicPr/>
                <p:nvPr/>
              </p:nvPicPr>
              <p:blipFill>
                <a:blip r:embed="rId20"/>
                <a:stretch>
                  <a:fillRect/>
                </a:stretch>
              </p:blipFill>
              <p:spPr>
                <a:xfrm>
                  <a:off x="4463690" y="2471386"/>
                  <a:ext cx="125397"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5" name="Ink 74">
                  <a:extLst>
                    <a:ext uri="{FF2B5EF4-FFF2-40B4-BE49-F238E27FC236}">
                      <a16:creationId xmlns:a16="http://schemas.microsoft.com/office/drawing/2014/main" id="{85447485-342D-1E4F-9F50-82FAA6191E0F}"/>
                    </a:ext>
                  </a:extLst>
                </p14:cNvPr>
                <p14:cNvContentPartPr/>
                <p14:nvPr/>
              </p14:nvContentPartPr>
              <p14:xfrm>
                <a:off x="4592989" y="2478226"/>
                <a:ext cx="87840" cy="153360"/>
              </p14:xfrm>
            </p:contentPart>
          </mc:Choice>
          <mc:Fallback xmlns="">
            <p:pic>
              <p:nvPicPr>
                <p:cNvPr id="75" name="Ink 74">
                  <a:extLst>
                    <a:ext uri="{FF2B5EF4-FFF2-40B4-BE49-F238E27FC236}">
                      <a16:creationId xmlns:a16="http://schemas.microsoft.com/office/drawing/2014/main" id="{85447485-342D-1E4F-9F50-82FAA6191E0F}"/>
                    </a:ext>
                  </a:extLst>
                </p:cNvPr>
                <p:cNvPicPr/>
                <p:nvPr/>
              </p:nvPicPr>
              <p:blipFill>
                <a:blip r:embed="rId22"/>
                <a:stretch>
                  <a:fillRect/>
                </a:stretch>
              </p:blipFill>
              <p:spPr>
                <a:xfrm>
                  <a:off x="4577509" y="2462746"/>
                  <a:ext cx="11844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6" name="Ink 75">
                  <a:extLst>
                    <a:ext uri="{FF2B5EF4-FFF2-40B4-BE49-F238E27FC236}">
                      <a16:creationId xmlns:a16="http://schemas.microsoft.com/office/drawing/2014/main" id="{F241F1E1-491E-6E48-9AC8-DB24FB4BA9AA}"/>
                    </a:ext>
                  </a:extLst>
                </p14:cNvPr>
                <p14:cNvContentPartPr/>
                <p14:nvPr/>
              </p14:nvContentPartPr>
              <p14:xfrm>
                <a:off x="4704589" y="2463826"/>
                <a:ext cx="83520" cy="106560"/>
              </p14:xfrm>
            </p:contentPart>
          </mc:Choice>
          <mc:Fallback xmlns="">
            <p:pic>
              <p:nvPicPr>
                <p:cNvPr id="76" name="Ink 75">
                  <a:extLst>
                    <a:ext uri="{FF2B5EF4-FFF2-40B4-BE49-F238E27FC236}">
                      <a16:creationId xmlns:a16="http://schemas.microsoft.com/office/drawing/2014/main" id="{F241F1E1-491E-6E48-9AC8-DB24FB4BA9AA}"/>
                    </a:ext>
                  </a:extLst>
                </p:cNvPr>
                <p:cNvPicPr/>
                <p:nvPr/>
              </p:nvPicPr>
              <p:blipFill>
                <a:blip r:embed="rId24"/>
                <a:stretch>
                  <a:fillRect/>
                </a:stretch>
              </p:blipFill>
              <p:spPr>
                <a:xfrm>
                  <a:off x="4689109" y="2448398"/>
                  <a:ext cx="114120" cy="13705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77" name="Ink 76">
                <a:extLst>
                  <a:ext uri="{FF2B5EF4-FFF2-40B4-BE49-F238E27FC236}">
                    <a16:creationId xmlns:a16="http://schemas.microsoft.com/office/drawing/2014/main" id="{045E8D40-706D-F44A-A4CB-04060B8CFE60}"/>
                  </a:ext>
                </a:extLst>
              </p14:cNvPr>
              <p14:cNvContentPartPr/>
              <p14:nvPr/>
            </p14:nvContentPartPr>
            <p14:xfrm>
              <a:off x="4862080" y="1356160"/>
              <a:ext cx="81000" cy="71640"/>
            </p14:xfrm>
          </p:contentPart>
        </mc:Choice>
        <mc:Fallback xmlns="">
          <p:pic>
            <p:nvPicPr>
              <p:cNvPr id="77" name="Ink 76">
                <a:extLst>
                  <a:ext uri="{FF2B5EF4-FFF2-40B4-BE49-F238E27FC236}">
                    <a16:creationId xmlns:a16="http://schemas.microsoft.com/office/drawing/2014/main" id="{045E8D40-706D-F44A-A4CB-04060B8CFE60}"/>
                  </a:ext>
                </a:extLst>
              </p:cNvPr>
              <p:cNvPicPr/>
              <p:nvPr/>
            </p:nvPicPr>
            <p:blipFill>
              <a:blip r:embed="rId26"/>
              <a:stretch>
                <a:fillRect/>
              </a:stretch>
            </p:blipFill>
            <p:spPr>
              <a:xfrm>
                <a:off x="4846600" y="1340602"/>
                <a:ext cx="111600" cy="102395"/>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8" name="Ink 77">
                <a:extLst>
                  <a:ext uri="{FF2B5EF4-FFF2-40B4-BE49-F238E27FC236}">
                    <a16:creationId xmlns:a16="http://schemas.microsoft.com/office/drawing/2014/main" id="{B797E1AF-AB59-DE4C-AC72-FF265402BA5B}"/>
                  </a:ext>
                </a:extLst>
              </p14:cNvPr>
              <p14:cNvContentPartPr/>
              <p14:nvPr/>
            </p14:nvContentPartPr>
            <p14:xfrm>
              <a:off x="4881880" y="2453440"/>
              <a:ext cx="36000" cy="127440"/>
            </p14:xfrm>
          </p:contentPart>
        </mc:Choice>
        <mc:Fallback xmlns="">
          <p:pic>
            <p:nvPicPr>
              <p:cNvPr id="78" name="Ink 77">
                <a:extLst>
                  <a:ext uri="{FF2B5EF4-FFF2-40B4-BE49-F238E27FC236}">
                    <a16:creationId xmlns:a16="http://schemas.microsoft.com/office/drawing/2014/main" id="{B797E1AF-AB59-DE4C-AC72-FF265402BA5B}"/>
                  </a:ext>
                </a:extLst>
              </p:cNvPr>
              <p:cNvPicPr/>
              <p:nvPr/>
            </p:nvPicPr>
            <p:blipFill>
              <a:blip r:embed="rId28"/>
              <a:stretch>
                <a:fillRect/>
              </a:stretch>
            </p:blipFill>
            <p:spPr>
              <a:xfrm>
                <a:off x="4866400" y="2437916"/>
                <a:ext cx="66600" cy="158127"/>
              </a:xfrm>
              <a:prstGeom prst="rect">
                <a:avLst/>
              </a:prstGeom>
            </p:spPr>
          </p:pic>
        </mc:Fallback>
      </mc:AlternateContent>
      <p:grpSp>
        <p:nvGrpSpPr>
          <p:cNvPr id="79" name="Group 78">
            <a:extLst>
              <a:ext uri="{FF2B5EF4-FFF2-40B4-BE49-F238E27FC236}">
                <a16:creationId xmlns:a16="http://schemas.microsoft.com/office/drawing/2014/main" id="{2957BA52-7DBD-E248-B88C-2B4E63E49D92}"/>
              </a:ext>
            </a:extLst>
          </p:cNvPr>
          <p:cNvGrpSpPr/>
          <p:nvPr/>
        </p:nvGrpSpPr>
        <p:grpSpPr>
          <a:xfrm>
            <a:off x="4496410" y="3454240"/>
            <a:ext cx="629550" cy="259249"/>
            <a:chOff x="4496410" y="3454240"/>
            <a:chExt cx="629550" cy="259249"/>
          </a:xfrm>
        </p:grpSpPr>
        <mc:AlternateContent xmlns:mc="http://schemas.openxmlformats.org/markup-compatibility/2006" xmlns:p14="http://schemas.microsoft.com/office/powerpoint/2010/main">
          <mc:Choice Requires="p14">
            <p:contentPart p14:bwMode="auto" r:id="rId29">
              <p14:nvContentPartPr>
                <p14:cNvPr id="80" name="Ink 79">
                  <a:extLst>
                    <a:ext uri="{FF2B5EF4-FFF2-40B4-BE49-F238E27FC236}">
                      <a16:creationId xmlns:a16="http://schemas.microsoft.com/office/drawing/2014/main" id="{F10EDC46-546C-0A47-A9C6-2831D742A0C1}"/>
                    </a:ext>
                  </a:extLst>
                </p14:cNvPr>
                <p14:cNvContentPartPr/>
                <p14:nvPr/>
              </p14:nvContentPartPr>
              <p14:xfrm>
                <a:off x="4496410" y="3538889"/>
                <a:ext cx="39240" cy="174600"/>
              </p14:xfrm>
            </p:contentPart>
          </mc:Choice>
          <mc:Fallback xmlns="">
            <p:pic>
              <p:nvPicPr>
                <p:cNvPr id="80" name="Ink 79">
                  <a:extLst>
                    <a:ext uri="{FF2B5EF4-FFF2-40B4-BE49-F238E27FC236}">
                      <a16:creationId xmlns:a16="http://schemas.microsoft.com/office/drawing/2014/main" id="{F10EDC46-546C-0A47-A9C6-2831D742A0C1}"/>
                    </a:ext>
                  </a:extLst>
                </p:cNvPr>
                <p:cNvPicPr/>
                <p:nvPr/>
              </p:nvPicPr>
              <p:blipFill>
                <a:blip r:embed="rId30"/>
                <a:stretch>
                  <a:fillRect/>
                </a:stretch>
              </p:blipFill>
              <p:spPr>
                <a:xfrm>
                  <a:off x="4481071" y="3523409"/>
                  <a:ext cx="69562"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1" name="Ink 80">
                  <a:extLst>
                    <a:ext uri="{FF2B5EF4-FFF2-40B4-BE49-F238E27FC236}">
                      <a16:creationId xmlns:a16="http://schemas.microsoft.com/office/drawing/2014/main" id="{74C86D1E-35B7-954B-B550-75EBEAB87995}"/>
                    </a:ext>
                  </a:extLst>
                </p14:cNvPr>
                <p14:cNvContentPartPr/>
                <p14:nvPr/>
              </p14:nvContentPartPr>
              <p14:xfrm>
                <a:off x="4512250" y="3541049"/>
                <a:ext cx="52920" cy="78120"/>
              </p14:xfrm>
            </p:contentPart>
          </mc:Choice>
          <mc:Fallback xmlns="">
            <p:pic>
              <p:nvPicPr>
                <p:cNvPr id="81" name="Ink 80">
                  <a:extLst>
                    <a:ext uri="{FF2B5EF4-FFF2-40B4-BE49-F238E27FC236}">
                      <a16:creationId xmlns:a16="http://schemas.microsoft.com/office/drawing/2014/main" id="{74C86D1E-35B7-954B-B550-75EBEAB87995}"/>
                    </a:ext>
                  </a:extLst>
                </p:cNvPr>
                <p:cNvPicPr/>
                <p:nvPr/>
              </p:nvPicPr>
              <p:blipFill>
                <a:blip r:embed="rId32"/>
                <a:stretch>
                  <a:fillRect/>
                </a:stretch>
              </p:blipFill>
              <p:spPr>
                <a:xfrm>
                  <a:off x="4496770" y="3525569"/>
                  <a:ext cx="835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2" name="Ink 81">
                  <a:extLst>
                    <a:ext uri="{FF2B5EF4-FFF2-40B4-BE49-F238E27FC236}">
                      <a16:creationId xmlns:a16="http://schemas.microsoft.com/office/drawing/2014/main" id="{0674249F-FD9C-FB45-B915-07B1C0C2C259}"/>
                    </a:ext>
                  </a:extLst>
                </p14:cNvPr>
                <p14:cNvContentPartPr/>
                <p14:nvPr/>
              </p14:nvContentPartPr>
              <p14:xfrm>
                <a:off x="4622410" y="3527369"/>
                <a:ext cx="94320" cy="82800"/>
              </p14:xfrm>
            </p:contentPart>
          </mc:Choice>
          <mc:Fallback xmlns="">
            <p:pic>
              <p:nvPicPr>
                <p:cNvPr id="82" name="Ink 81">
                  <a:extLst>
                    <a:ext uri="{FF2B5EF4-FFF2-40B4-BE49-F238E27FC236}">
                      <a16:creationId xmlns:a16="http://schemas.microsoft.com/office/drawing/2014/main" id="{0674249F-FD9C-FB45-B915-07B1C0C2C259}"/>
                    </a:ext>
                  </a:extLst>
                </p:cNvPr>
                <p:cNvPicPr/>
                <p:nvPr/>
              </p:nvPicPr>
              <p:blipFill>
                <a:blip r:embed="rId34"/>
                <a:stretch>
                  <a:fillRect/>
                </a:stretch>
              </p:blipFill>
              <p:spPr>
                <a:xfrm>
                  <a:off x="4606930" y="3511889"/>
                  <a:ext cx="12492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3" name="Ink 82">
                  <a:extLst>
                    <a:ext uri="{FF2B5EF4-FFF2-40B4-BE49-F238E27FC236}">
                      <a16:creationId xmlns:a16="http://schemas.microsoft.com/office/drawing/2014/main" id="{8F4A7F3E-F175-2440-97A9-1405EC211576}"/>
                    </a:ext>
                  </a:extLst>
                </p14:cNvPr>
                <p14:cNvContentPartPr/>
                <p14:nvPr/>
              </p14:nvContentPartPr>
              <p14:xfrm>
                <a:off x="4736890" y="3511529"/>
                <a:ext cx="94320" cy="165240"/>
              </p14:xfrm>
            </p:contentPart>
          </mc:Choice>
          <mc:Fallback xmlns="">
            <p:pic>
              <p:nvPicPr>
                <p:cNvPr id="83" name="Ink 82">
                  <a:extLst>
                    <a:ext uri="{FF2B5EF4-FFF2-40B4-BE49-F238E27FC236}">
                      <a16:creationId xmlns:a16="http://schemas.microsoft.com/office/drawing/2014/main" id="{8F4A7F3E-F175-2440-97A9-1405EC211576}"/>
                    </a:ext>
                  </a:extLst>
                </p:cNvPr>
                <p:cNvPicPr/>
                <p:nvPr/>
              </p:nvPicPr>
              <p:blipFill>
                <a:blip r:embed="rId36"/>
                <a:stretch>
                  <a:fillRect/>
                </a:stretch>
              </p:blipFill>
              <p:spPr>
                <a:xfrm>
                  <a:off x="4721351" y="3496049"/>
                  <a:ext cx="125037"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4" name="Ink 83">
                  <a:extLst>
                    <a:ext uri="{FF2B5EF4-FFF2-40B4-BE49-F238E27FC236}">
                      <a16:creationId xmlns:a16="http://schemas.microsoft.com/office/drawing/2014/main" id="{8A27A6CE-6ED6-BD4E-8921-6AF080B4660B}"/>
                    </a:ext>
                  </a:extLst>
                </p14:cNvPr>
                <p14:cNvContentPartPr/>
                <p14:nvPr/>
              </p14:nvContentPartPr>
              <p14:xfrm>
                <a:off x="4856050" y="3509009"/>
                <a:ext cx="75960" cy="107280"/>
              </p14:xfrm>
            </p:contentPart>
          </mc:Choice>
          <mc:Fallback xmlns="">
            <p:pic>
              <p:nvPicPr>
                <p:cNvPr id="84" name="Ink 83">
                  <a:extLst>
                    <a:ext uri="{FF2B5EF4-FFF2-40B4-BE49-F238E27FC236}">
                      <a16:creationId xmlns:a16="http://schemas.microsoft.com/office/drawing/2014/main" id="{8A27A6CE-6ED6-BD4E-8921-6AF080B4660B}"/>
                    </a:ext>
                  </a:extLst>
                </p:cNvPr>
                <p:cNvPicPr/>
                <p:nvPr/>
              </p:nvPicPr>
              <p:blipFill>
                <a:blip r:embed="rId38"/>
                <a:stretch>
                  <a:fillRect/>
                </a:stretch>
              </p:blipFill>
              <p:spPr>
                <a:xfrm>
                  <a:off x="4840570" y="3493529"/>
                  <a:ext cx="10656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5" name="Ink 84">
                  <a:extLst>
                    <a:ext uri="{FF2B5EF4-FFF2-40B4-BE49-F238E27FC236}">
                      <a16:creationId xmlns:a16="http://schemas.microsoft.com/office/drawing/2014/main" id="{F8893552-D227-0E4F-B2E8-0187266AD117}"/>
                    </a:ext>
                  </a:extLst>
                </p14:cNvPr>
                <p14:cNvContentPartPr/>
                <p14:nvPr/>
              </p14:nvContentPartPr>
              <p14:xfrm>
                <a:off x="4962880" y="3454240"/>
                <a:ext cx="163080" cy="127440"/>
              </p14:xfrm>
            </p:contentPart>
          </mc:Choice>
          <mc:Fallback xmlns="">
            <p:pic>
              <p:nvPicPr>
                <p:cNvPr id="85" name="Ink 84">
                  <a:extLst>
                    <a:ext uri="{FF2B5EF4-FFF2-40B4-BE49-F238E27FC236}">
                      <a16:creationId xmlns:a16="http://schemas.microsoft.com/office/drawing/2014/main" id="{F8893552-D227-0E4F-B2E8-0187266AD117}"/>
                    </a:ext>
                  </a:extLst>
                </p:cNvPr>
                <p:cNvPicPr/>
                <p:nvPr/>
              </p:nvPicPr>
              <p:blipFill>
                <a:blip r:embed="rId40"/>
                <a:stretch>
                  <a:fillRect/>
                </a:stretch>
              </p:blipFill>
              <p:spPr>
                <a:xfrm>
                  <a:off x="4947366" y="3438760"/>
                  <a:ext cx="193748" cy="158040"/>
                </a:xfrm>
                <a:prstGeom prst="rect">
                  <a:avLst/>
                </a:prstGeom>
              </p:spPr>
            </p:pic>
          </mc:Fallback>
        </mc:AlternateContent>
      </p:grpSp>
      <p:grpSp>
        <p:nvGrpSpPr>
          <p:cNvPr id="86" name="Group 85">
            <a:extLst>
              <a:ext uri="{FF2B5EF4-FFF2-40B4-BE49-F238E27FC236}">
                <a16:creationId xmlns:a16="http://schemas.microsoft.com/office/drawing/2014/main" id="{551C22FD-25EF-C14F-9900-30C757D4EB7C}"/>
              </a:ext>
            </a:extLst>
          </p:cNvPr>
          <p:cNvGrpSpPr/>
          <p:nvPr/>
        </p:nvGrpSpPr>
        <p:grpSpPr>
          <a:xfrm>
            <a:off x="5220935" y="283680"/>
            <a:ext cx="1138680" cy="400320"/>
            <a:chOff x="5220935" y="283680"/>
            <a:chExt cx="1138680" cy="400320"/>
          </a:xfrm>
        </p:grpSpPr>
        <mc:AlternateContent xmlns:mc="http://schemas.openxmlformats.org/markup-compatibility/2006" xmlns:p14="http://schemas.microsoft.com/office/powerpoint/2010/main">
          <mc:Choice Requires="p14">
            <p:contentPart p14:bwMode="auto" r:id="rId41">
              <p14:nvContentPartPr>
                <p14:cNvPr id="87" name="Ink 86">
                  <a:extLst>
                    <a:ext uri="{FF2B5EF4-FFF2-40B4-BE49-F238E27FC236}">
                      <a16:creationId xmlns:a16="http://schemas.microsoft.com/office/drawing/2014/main" id="{FB8DC5FC-2D23-5340-B869-B21E1B05E808}"/>
                    </a:ext>
                  </a:extLst>
                </p14:cNvPr>
                <p14:cNvContentPartPr/>
                <p14:nvPr/>
              </p14:nvContentPartPr>
              <p14:xfrm>
                <a:off x="5220935" y="325080"/>
                <a:ext cx="27000" cy="95040"/>
              </p14:xfrm>
            </p:contentPart>
          </mc:Choice>
          <mc:Fallback xmlns="">
            <p:pic>
              <p:nvPicPr>
                <p:cNvPr id="87" name="Ink 86">
                  <a:extLst>
                    <a:ext uri="{FF2B5EF4-FFF2-40B4-BE49-F238E27FC236}">
                      <a16:creationId xmlns:a16="http://schemas.microsoft.com/office/drawing/2014/main" id="{FB8DC5FC-2D23-5340-B869-B21E1B05E808}"/>
                    </a:ext>
                  </a:extLst>
                </p:cNvPr>
                <p:cNvPicPr/>
                <p:nvPr/>
              </p:nvPicPr>
              <p:blipFill>
                <a:blip r:embed="rId42"/>
                <a:stretch>
                  <a:fillRect/>
                </a:stretch>
              </p:blipFill>
              <p:spPr>
                <a:xfrm>
                  <a:off x="5205455" y="309600"/>
                  <a:ext cx="5760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8" name="Ink 87">
                  <a:extLst>
                    <a:ext uri="{FF2B5EF4-FFF2-40B4-BE49-F238E27FC236}">
                      <a16:creationId xmlns:a16="http://schemas.microsoft.com/office/drawing/2014/main" id="{41A20DED-EFAC-6342-A6C6-DC089B2D4047}"/>
                    </a:ext>
                  </a:extLst>
                </p14:cNvPr>
                <p14:cNvContentPartPr/>
                <p14:nvPr/>
              </p14:nvContentPartPr>
              <p14:xfrm>
                <a:off x="5306615" y="342720"/>
                <a:ext cx="65520" cy="62280"/>
              </p14:xfrm>
            </p:contentPart>
          </mc:Choice>
          <mc:Fallback xmlns="">
            <p:pic>
              <p:nvPicPr>
                <p:cNvPr id="88" name="Ink 87">
                  <a:extLst>
                    <a:ext uri="{FF2B5EF4-FFF2-40B4-BE49-F238E27FC236}">
                      <a16:creationId xmlns:a16="http://schemas.microsoft.com/office/drawing/2014/main" id="{41A20DED-EFAC-6342-A6C6-DC089B2D4047}"/>
                    </a:ext>
                  </a:extLst>
                </p:cNvPr>
                <p:cNvPicPr/>
                <p:nvPr/>
              </p:nvPicPr>
              <p:blipFill>
                <a:blip r:embed="rId44"/>
                <a:stretch>
                  <a:fillRect/>
                </a:stretch>
              </p:blipFill>
              <p:spPr>
                <a:xfrm>
                  <a:off x="5291135" y="327240"/>
                  <a:ext cx="961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89" name="Ink 88">
                  <a:extLst>
                    <a:ext uri="{FF2B5EF4-FFF2-40B4-BE49-F238E27FC236}">
                      <a16:creationId xmlns:a16="http://schemas.microsoft.com/office/drawing/2014/main" id="{394695D3-710D-3044-9C22-01F5ECA8C87E}"/>
                    </a:ext>
                  </a:extLst>
                </p14:cNvPr>
                <p14:cNvContentPartPr/>
                <p14:nvPr/>
              </p14:nvContentPartPr>
              <p14:xfrm>
                <a:off x="5407415" y="328320"/>
                <a:ext cx="71280" cy="183240"/>
              </p14:xfrm>
            </p:contentPart>
          </mc:Choice>
          <mc:Fallback xmlns="">
            <p:pic>
              <p:nvPicPr>
                <p:cNvPr id="89" name="Ink 88">
                  <a:extLst>
                    <a:ext uri="{FF2B5EF4-FFF2-40B4-BE49-F238E27FC236}">
                      <a16:creationId xmlns:a16="http://schemas.microsoft.com/office/drawing/2014/main" id="{394695D3-710D-3044-9C22-01F5ECA8C87E}"/>
                    </a:ext>
                  </a:extLst>
                </p:cNvPr>
                <p:cNvPicPr/>
                <p:nvPr/>
              </p:nvPicPr>
              <p:blipFill>
                <a:blip r:embed="rId46"/>
                <a:stretch>
                  <a:fillRect/>
                </a:stretch>
              </p:blipFill>
              <p:spPr>
                <a:xfrm>
                  <a:off x="5391935" y="312840"/>
                  <a:ext cx="1018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0" name="Ink 89">
                  <a:extLst>
                    <a:ext uri="{FF2B5EF4-FFF2-40B4-BE49-F238E27FC236}">
                      <a16:creationId xmlns:a16="http://schemas.microsoft.com/office/drawing/2014/main" id="{F01ED60F-B828-D448-8BEA-1AB291783064}"/>
                    </a:ext>
                  </a:extLst>
                </p14:cNvPr>
                <p14:cNvContentPartPr/>
                <p14:nvPr/>
              </p14:nvContentPartPr>
              <p14:xfrm>
                <a:off x="5513615" y="357480"/>
                <a:ext cx="12240" cy="68400"/>
              </p14:xfrm>
            </p:contentPart>
          </mc:Choice>
          <mc:Fallback xmlns="">
            <p:pic>
              <p:nvPicPr>
                <p:cNvPr id="90" name="Ink 89">
                  <a:extLst>
                    <a:ext uri="{FF2B5EF4-FFF2-40B4-BE49-F238E27FC236}">
                      <a16:creationId xmlns:a16="http://schemas.microsoft.com/office/drawing/2014/main" id="{F01ED60F-B828-D448-8BEA-1AB291783064}"/>
                    </a:ext>
                  </a:extLst>
                </p:cNvPr>
                <p:cNvPicPr/>
                <p:nvPr/>
              </p:nvPicPr>
              <p:blipFill>
                <a:blip r:embed="rId48"/>
                <a:stretch>
                  <a:fillRect/>
                </a:stretch>
              </p:blipFill>
              <p:spPr>
                <a:xfrm>
                  <a:off x="5498135" y="342000"/>
                  <a:ext cx="428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1" name="Ink 90">
                  <a:extLst>
                    <a:ext uri="{FF2B5EF4-FFF2-40B4-BE49-F238E27FC236}">
                      <a16:creationId xmlns:a16="http://schemas.microsoft.com/office/drawing/2014/main" id="{708A0C20-B0B3-344D-9BB8-10CE0A02B137}"/>
                    </a:ext>
                  </a:extLst>
                </p14:cNvPr>
                <p14:cNvContentPartPr/>
                <p14:nvPr/>
              </p14:nvContentPartPr>
              <p14:xfrm>
                <a:off x="5520095" y="313200"/>
                <a:ext cx="26640" cy="32760"/>
              </p14:xfrm>
            </p:contentPart>
          </mc:Choice>
          <mc:Fallback xmlns="">
            <p:pic>
              <p:nvPicPr>
                <p:cNvPr id="91" name="Ink 90">
                  <a:extLst>
                    <a:ext uri="{FF2B5EF4-FFF2-40B4-BE49-F238E27FC236}">
                      <a16:creationId xmlns:a16="http://schemas.microsoft.com/office/drawing/2014/main" id="{708A0C20-B0B3-344D-9BB8-10CE0A02B137}"/>
                    </a:ext>
                  </a:extLst>
                </p:cNvPr>
                <p:cNvPicPr/>
                <p:nvPr/>
              </p:nvPicPr>
              <p:blipFill>
                <a:blip r:embed="rId50"/>
                <a:stretch>
                  <a:fillRect/>
                </a:stretch>
              </p:blipFill>
              <p:spPr>
                <a:xfrm>
                  <a:off x="5504615" y="297720"/>
                  <a:ext cx="572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2" name="Ink 91">
                  <a:extLst>
                    <a:ext uri="{FF2B5EF4-FFF2-40B4-BE49-F238E27FC236}">
                      <a16:creationId xmlns:a16="http://schemas.microsoft.com/office/drawing/2014/main" id="{B7004646-3BA4-044A-80F6-67ACE938AAF5}"/>
                    </a:ext>
                  </a:extLst>
                </p14:cNvPr>
                <p14:cNvContentPartPr/>
                <p14:nvPr/>
              </p14:nvContentPartPr>
              <p14:xfrm>
                <a:off x="5575895" y="327960"/>
                <a:ext cx="50760" cy="103680"/>
              </p14:xfrm>
            </p:contentPart>
          </mc:Choice>
          <mc:Fallback xmlns="">
            <p:pic>
              <p:nvPicPr>
                <p:cNvPr id="92" name="Ink 91">
                  <a:extLst>
                    <a:ext uri="{FF2B5EF4-FFF2-40B4-BE49-F238E27FC236}">
                      <a16:creationId xmlns:a16="http://schemas.microsoft.com/office/drawing/2014/main" id="{B7004646-3BA4-044A-80F6-67ACE938AAF5}"/>
                    </a:ext>
                  </a:extLst>
                </p:cNvPr>
                <p:cNvPicPr/>
                <p:nvPr/>
              </p:nvPicPr>
              <p:blipFill>
                <a:blip r:embed="rId52"/>
                <a:stretch>
                  <a:fillRect/>
                </a:stretch>
              </p:blipFill>
              <p:spPr>
                <a:xfrm>
                  <a:off x="5560415" y="312480"/>
                  <a:ext cx="81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3" name="Ink 92">
                  <a:extLst>
                    <a:ext uri="{FF2B5EF4-FFF2-40B4-BE49-F238E27FC236}">
                      <a16:creationId xmlns:a16="http://schemas.microsoft.com/office/drawing/2014/main" id="{10A1B02D-B08F-E348-8AD9-52C9F1F23C34}"/>
                    </a:ext>
                  </a:extLst>
                </p14:cNvPr>
                <p14:cNvContentPartPr/>
                <p14:nvPr/>
              </p14:nvContentPartPr>
              <p14:xfrm>
                <a:off x="5649695" y="334080"/>
                <a:ext cx="95040" cy="79920"/>
              </p14:xfrm>
            </p:contentPart>
          </mc:Choice>
          <mc:Fallback xmlns="">
            <p:pic>
              <p:nvPicPr>
                <p:cNvPr id="93" name="Ink 92">
                  <a:extLst>
                    <a:ext uri="{FF2B5EF4-FFF2-40B4-BE49-F238E27FC236}">
                      <a16:creationId xmlns:a16="http://schemas.microsoft.com/office/drawing/2014/main" id="{10A1B02D-B08F-E348-8AD9-52C9F1F23C34}"/>
                    </a:ext>
                  </a:extLst>
                </p:cNvPr>
                <p:cNvPicPr/>
                <p:nvPr/>
              </p:nvPicPr>
              <p:blipFill>
                <a:blip r:embed="rId54"/>
                <a:stretch>
                  <a:fillRect/>
                </a:stretch>
              </p:blipFill>
              <p:spPr>
                <a:xfrm>
                  <a:off x="5634156" y="318600"/>
                  <a:ext cx="125756"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4" name="Ink 93">
                  <a:extLst>
                    <a:ext uri="{FF2B5EF4-FFF2-40B4-BE49-F238E27FC236}">
                      <a16:creationId xmlns:a16="http://schemas.microsoft.com/office/drawing/2014/main" id="{8439E626-4378-1F44-8BB7-209D9C0A8059}"/>
                    </a:ext>
                  </a:extLst>
                </p14:cNvPr>
                <p14:cNvContentPartPr/>
                <p14:nvPr/>
              </p14:nvContentPartPr>
              <p14:xfrm>
                <a:off x="5768135" y="289800"/>
                <a:ext cx="27000" cy="156600"/>
              </p14:xfrm>
            </p:contentPart>
          </mc:Choice>
          <mc:Fallback xmlns="">
            <p:pic>
              <p:nvPicPr>
                <p:cNvPr id="94" name="Ink 93">
                  <a:extLst>
                    <a:ext uri="{FF2B5EF4-FFF2-40B4-BE49-F238E27FC236}">
                      <a16:creationId xmlns:a16="http://schemas.microsoft.com/office/drawing/2014/main" id="{8439E626-4378-1F44-8BB7-209D9C0A8059}"/>
                    </a:ext>
                  </a:extLst>
                </p:cNvPr>
                <p:cNvPicPr/>
                <p:nvPr/>
              </p:nvPicPr>
              <p:blipFill>
                <a:blip r:embed="rId56"/>
                <a:stretch>
                  <a:fillRect/>
                </a:stretch>
              </p:blipFill>
              <p:spPr>
                <a:xfrm>
                  <a:off x="5752655" y="274320"/>
                  <a:ext cx="576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5" name="Ink 94">
                  <a:extLst>
                    <a:ext uri="{FF2B5EF4-FFF2-40B4-BE49-F238E27FC236}">
                      <a16:creationId xmlns:a16="http://schemas.microsoft.com/office/drawing/2014/main" id="{0358F81F-2071-8849-A9F3-42A6676AD5DC}"/>
                    </a:ext>
                  </a:extLst>
                </p14:cNvPr>
                <p14:cNvContentPartPr/>
                <p14:nvPr/>
              </p14:nvContentPartPr>
              <p14:xfrm>
                <a:off x="5875055" y="319320"/>
                <a:ext cx="171360" cy="94680"/>
              </p14:xfrm>
            </p:contentPart>
          </mc:Choice>
          <mc:Fallback xmlns="">
            <p:pic>
              <p:nvPicPr>
                <p:cNvPr id="95" name="Ink 94">
                  <a:extLst>
                    <a:ext uri="{FF2B5EF4-FFF2-40B4-BE49-F238E27FC236}">
                      <a16:creationId xmlns:a16="http://schemas.microsoft.com/office/drawing/2014/main" id="{0358F81F-2071-8849-A9F3-42A6676AD5DC}"/>
                    </a:ext>
                  </a:extLst>
                </p:cNvPr>
                <p:cNvPicPr/>
                <p:nvPr/>
              </p:nvPicPr>
              <p:blipFill>
                <a:blip r:embed="rId58"/>
                <a:stretch>
                  <a:fillRect/>
                </a:stretch>
              </p:blipFill>
              <p:spPr>
                <a:xfrm>
                  <a:off x="5859575" y="303840"/>
                  <a:ext cx="2019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96" name="Ink 95">
                  <a:extLst>
                    <a:ext uri="{FF2B5EF4-FFF2-40B4-BE49-F238E27FC236}">
                      <a16:creationId xmlns:a16="http://schemas.microsoft.com/office/drawing/2014/main" id="{03A7CFE5-CD77-9E4B-AA21-ED09F6738793}"/>
                    </a:ext>
                  </a:extLst>
                </p14:cNvPr>
                <p14:cNvContentPartPr/>
                <p14:nvPr/>
              </p14:nvContentPartPr>
              <p14:xfrm>
                <a:off x="6057575" y="283680"/>
                <a:ext cx="302040" cy="109800"/>
              </p14:xfrm>
            </p:contentPart>
          </mc:Choice>
          <mc:Fallback xmlns="">
            <p:pic>
              <p:nvPicPr>
                <p:cNvPr id="96" name="Ink 95">
                  <a:extLst>
                    <a:ext uri="{FF2B5EF4-FFF2-40B4-BE49-F238E27FC236}">
                      <a16:creationId xmlns:a16="http://schemas.microsoft.com/office/drawing/2014/main" id="{03A7CFE5-CD77-9E4B-AA21-ED09F6738793}"/>
                    </a:ext>
                  </a:extLst>
                </p:cNvPr>
                <p:cNvPicPr/>
                <p:nvPr/>
              </p:nvPicPr>
              <p:blipFill>
                <a:blip r:embed="rId60"/>
                <a:stretch>
                  <a:fillRect/>
                </a:stretch>
              </p:blipFill>
              <p:spPr>
                <a:xfrm>
                  <a:off x="6042095" y="268200"/>
                  <a:ext cx="3326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97" name="Ink 96">
                  <a:extLst>
                    <a:ext uri="{FF2B5EF4-FFF2-40B4-BE49-F238E27FC236}">
                      <a16:creationId xmlns:a16="http://schemas.microsoft.com/office/drawing/2014/main" id="{40014DEC-ACDF-0344-B972-7B282F40B914}"/>
                    </a:ext>
                  </a:extLst>
                </p14:cNvPr>
                <p14:cNvContentPartPr/>
                <p14:nvPr/>
              </p14:nvContentPartPr>
              <p14:xfrm>
                <a:off x="5664455" y="499320"/>
                <a:ext cx="68040" cy="95040"/>
              </p14:xfrm>
            </p:contentPart>
          </mc:Choice>
          <mc:Fallback xmlns="">
            <p:pic>
              <p:nvPicPr>
                <p:cNvPr id="97" name="Ink 96">
                  <a:extLst>
                    <a:ext uri="{FF2B5EF4-FFF2-40B4-BE49-F238E27FC236}">
                      <a16:creationId xmlns:a16="http://schemas.microsoft.com/office/drawing/2014/main" id="{40014DEC-ACDF-0344-B972-7B282F40B914}"/>
                    </a:ext>
                  </a:extLst>
                </p:cNvPr>
                <p:cNvPicPr/>
                <p:nvPr/>
              </p:nvPicPr>
              <p:blipFill>
                <a:blip r:embed="rId62"/>
                <a:stretch>
                  <a:fillRect/>
                </a:stretch>
              </p:blipFill>
              <p:spPr>
                <a:xfrm>
                  <a:off x="5648975" y="483840"/>
                  <a:ext cx="9864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8" name="Ink 97">
                  <a:extLst>
                    <a:ext uri="{FF2B5EF4-FFF2-40B4-BE49-F238E27FC236}">
                      <a16:creationId xmlns:a16="http://schemas.microsoft.com/office/drawing/2014/main" id="{0C1E2C10-8BE6-BF40-9737-248B8606BD36}"/>
                    </a:ext>
                  </a:extLst>
                </p14:cNvPr>
                <p14:cNvContentPartPr/>
                <p14:nvPr/>
              </p14:nvContentPartPr>
              <p14:xfrm>
                <a:off x="5762015" y="511200"/>
                <a:ext cx="74160" cy="172800"/>
              </p14:xfrm>
            </p:contentPart>
          </mc:Choice>
          <mc:Fallback xmlns="">
            <p:pic>
              <p:nvPicPr>
                <p:cNvPr id="98" name="Ink 97">
                  <a:extLst>
                    <a:ext uri="{FF2B5EF4-FFF2-40B4-BE49-F238E27FC236}">
                      <a16:creationId xmlns:a16="http://schemas.microsoft.com/office/drawing/2014/main" id="{0C1E2C10-8BE6-BF40-9737-248B8606BD36}"/>
                    </a:ext>
                  </a:extLst>
                </p:cNvPr>
                <p:cNvPicPr/>
                <p:nvPr/>
              </p:nvPicPr>
              <p:blipFill>
                <a:blip r:embed="rId64"/>
                <a:stretch>
                  <a:fillRect/>
                </a:stretch>
              </p:blipFill>
              <p:spPr>
                <a:xfrm>
                  <a:off x="5746535" y="495720"/>
                  <a:ext cx="10476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9" name="Ink 98">
                  <a:extLst>
                    <a:ext uri="{FF2B5EF4-FFF2-40B4-BE49-F238E27FC236}">
                      <a16:creationId xmlns:a16="http://schemas.microsoft.com/office/drawing/2014/main" id="{896CEDF2-D6CB-0B49-95CD-7EABD142FE0C}"/>
                    </a:ext>
                  </a:extLst>
                </p14:cNvPr>
                <p14:cNvContentPartPr/>
                <p14:nvPr/>
              </p14:nvContentPartPr>
              <p14:xfrm>
                <a:off x="5871455" y="484560"/>
                <a:ext cx="115560" cy="109800"/>
              </p14:xfrm>
            </p:contentPart>
          </mc:Choice>
          <mc:Fallback xmlns="">
            <p:pic>
              <p:nvPicPr>
                <p:cNvPr id="99" name="Ink 98">
                  <a:extLst>
                    <a:ext uri="{FF2B5EF4-FFF2-40B4-BE49-F238E27FC236}">
                      <a16:creationId xmlns:a16="http://schemas.microsoft.com/office/drawing/2014/main" id="{896CEDF2-D6CB-0B49-95CD-7EABD142FE0C}"/>
                    </a:ext>
                  </a:extLst>
                </p:cNvPr>
                <p:cNvPicPr/>
                <p:nvPr/>
              </p:nvPicPr>
              <p:blipFill>
                <a:blip r:embed="rId66"/>
                <a:stretch>
                  <a:fillRect/>
                </a:stretch>
              </p:blipFill>
              <p:spPr>
                <a:xfrm>
                  <a:off x="5856023" y="469080"/>
                  <a:ext cx="146065"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0" name="Ink 99">
                  <a:extLst>
                    <a:ext uri="{FF2B5EF4-FFF2-40B4-BE49-F238E27FC236}">
                      <a16:creationId xmlns:a16="http://schemas.microsoft.com/office/drawing/2014/main" id="{C8DA345F-D26E-5240-B85D-D16A3786C84F}"/>
                    </a:ext>
                  </a:extLst>
                </p14:cNvPr>
                <p14:cNvContentPartPr/>
                <p14:nvPr/>
              </p14:nvContentPartPr>
              <p14:xfrm>
                <a:off x="6016175" y="461160"/>
                <a:ext cx="201240" cy="106920"/>
              </p14:xfrm>
            </p:contentPart>
          </mc:Choice>
          <mc:Fallback xmlns="">
            <p:pic>
              <p:nvPicPr>
                <p:cNvPr id="100" name="Ink 99">
                  <a:extLst>
                    <a:ext uri="{FF2B5EF4-FFF2-40B4-BE49-F238E27FC236}">
                      <a16:creationId xmlns:a16="http://schemas.microsoft.com/office/drawing/2014/main" id="{C8DA345F-D26E-5240-B85D-D16A3786C84F}"/>
                    </a:ext>
                  </a:extLst>
                </p:cNvPr>
                <p:cNvPicPr/>
                <p:nvPr/>
              </p:nvPicPr>
              <p:blipFill>
                <a:blip r:embed="rId68"/>
                <a:stretch>
                  <a:fillRect/>
                </a:stretch>
              </p:blipFill>
              <p:spPr>
                <a:xfrm>
                  <a:off x="6000695" y="445680"/>
                  <a:ext cx="231840" cy="137520"/>
                </a:xfrm>
                <a:prstGeom prst="rect">
                  <a:avLst/>
                </a:prstGeom>
              </p:spPr>
            </p:pic>
          </mc:Fallback>
        </mc:AlternateContent>
      </p:grpSp>
      <p:grpSp>
        <p:nvGrpSpPr>
          <p:cNvPr id="101" name="Group 100">
            <a:extLst>
              <a:ext uri="{FF2B5EF4-FFF2-40B4-BE49-F238E27FC236}">
                <a16:creationId xmlns:a16="http://schemas.microsoft.com/office/drawing/2014/main" id="{0BCACB64-DE07-6249-9691-926F4944DB2E}"/>
              </a:ext>
            </a:extLst>
          </p:cNvPr>
          <p:cNvGrpSpPr/>
          <p:nvPr/>
        </p:nvGrpSpPr>
        <p:grpSpPr>
          <a:xfrm>
            <a:off x="7360496" y="73080"/>
            <a:ext cx="1180440" cy="365760"/>
            <a:chOff x="7360496" y="73080"/>
            <a:chExt cx="1180440" cy="365760"/>
          </a:xfrm>
        </p:grpSpPr>
        <mc:AlternateContent xmlns:mc="http://schemas.openxmlformats.org/markup-compatibility/2006" xmlns:p14="http://schemas.microsoft.com/office/powerpoint/2010/main">
          <mc:Choice Requires="p14">
            <p:contentPart p14:bwMode="auto" r:id="rId69">
              <p14:nvContentPartPr>
                <p14:cNvPr id="102" name="Ink 101">
                  <a:extLst>
                    <a:ext uri="{FF2B5EF4-FFF2-40B4-BE49-F238E27FC236}">
                      <a16:creationId xmlns:a16="http://schemas.microsoft.com/office/drawing/2014/main" id="{CB04494A-1507-7143-B038-C7053F58F105}"/>
                    </a:ext>
                  </a:extLst>
                </p14:cNvPr>
                <p14:cNvContentPartPr/>
                <p14:nvPr/>
              </p14:nvContentPartPr>
              <p14:xfrm>
                <a:off x="7360496" y="119160"/>
                <a:ext cx="90720" cy="223920"/>
              </p14:xfrm>
            </p:contentPart>
          </mc:Choice>
          <mc:Fallback xmlns="">
            <p:pic>
              <p:nvPicPr>
                <p:cNvPr id="102" name="Ink 101">
                  <a:extLst>
                    <a:ext uri="{FF2B5EF4-FFF2-40B4-BE49-F238E27FC236}">
                      <a16:creationId xmlns:a16="http://schemas.microsoft.com/office/drawing/2014/main" id="{CB04494A-1507-7143-B038-C7053F58F105}"/>
                    </a:ext>
                  </a:extLst>
                </p:cNvPr>
                <p:cNvPicPr/>
                <p:nvPr/>
              </p:nvPicPr>
              <p:blipFill>
                <a:blip r:embed="rId70"/>
                <a:stretch>
                  <a:fillRect/>
                </a:stretch>
              </p:blipFill>
              <p:spPr>
                <a:xfrm>
                  <a:off x="7345016" y="103680"/>
                  <a:ext cx="1213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3" name="Ink 102">
                  <a:extLst>
                    <a:ext uri="{FF2B5EF4-FFF2-40B4-BE49-F238E27FC236}">
                      <a16:creationId xmlns:a16="http://schemas.microsoft.com/office/drawing/2014/main" id="{33F7D41C-440D-E741-B2CA-869455820689}"/>
                    </a:ext>
                  </a:extLst>
                </p14:cNvPr>
                <p14:cNvContentPartPr/>
                <p14:nvPr/>
              </p14:nvContentPartPr>
              <p14:xfrm>
                <a:off x="7488656" y="78480"/>
                <a:ext cx="169200" cy="210240"/>
              </p14:xfrm>
            </p:contentPart>
          </mc:Choice>
          <mc:Fallback xmlns="">
            <p:pic>
              <p:nvPicPr>
                <p:cNvPr id="103" name="Ink 102">
                  <a:extLst>
                    <a:ext uri="{FF2B5EF4-FFF2-40B4-BE49-F238E27FC236}">
                      <a16:creationId xmlns:a16="http://schemas.microsoft.com/office/drawing/2014/main" id="{33F7D41C-440D-E741-B2CA-869455820689}"/>
                    </a:ext>
                  </a:extLst>
                </p:cNvPr>
                <p:cNvPicPr/>
                <p:nvPr/>
              </p:nvPicPr>
              <p:blipFill>
                <a:blip r:embed="rId72"/>
                <a:stretch>
                  <a:fillRect/>
                </a:stretch>
              </p:blipFill>
              <p:spPr>
                <a:xfrm>
                  <a:off x="7473209" y="62973"/>
                  <a:ext cx="199735" cy="240892"/>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4" name="Ink 103">
                  <a:extLst>
                    <a:ext uri="{FF2B5EF4-FFF2-40B4-BE49-F238E27FC236}">
                      <a16:creationId xmlns:a16="http://schemas.microsoft.com/office/drawing/2014/main" id="{57FDF952-084B-BA49-A4CE-0B81C97218FF}"/>
                    </a:ext>
                  </a:extLst>
                </p14:cNvPr>
                <p14:cNvContentPartPr/>
                <p14:nvPr/>
              </p14:nvContentPartPr>
              <p14:xfrm>
                <a:off x="7683776" y="123480"/>
                <a:ext cx="41040" cy="89280"/>
              </p14:xfrm>
            </p:contentPart>
          </mc:Choice>
          <mc:Fallback xmlns="">
            <p:pic>
              <p:nvPicPr>
                <p:cNvPr id="104" name="Ink 103">
                  <a:extLst>
                    <a:ext uri="{FF2B5EF4-FFF2-40B4-BE49-F238E27FC236}">
                      <a16:creationId xmlns:a16="http://schemas.microsoft.com/office/drawing/2014/main" id="{57FDF952-084B-BA49-A4CE-0B81C97218FF}"/>
                    </a:ext>
                  </a:extLst>
                </p:cNvPr>
                <p:cNvPicPr/>
                <p:nvPr/>
              </p:nvPicPr>
              <p:blipFill>
                <a:blip r:embed="rId74"/>
                <a:stretch>
                  <a:fillRect/>
                </a:stretch>
              </p:blipFill>
              <p:spPr>
                <a:xfrm>
                  <a:off x="7668296" y="108000"/>
                  <a:ext cx="716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5" name="Ink 104">
                  <a:extLst>
                    <a:ext uri="{FF2B5EF4-FFF2-40B4-BE49-F238E27FC236}">
                      <a16:creationId xmlns:a16="http://schemas.microsoft.com/office/drawing/2014/main" id="{7D9FE748-CC61-5547-9F10-0909B5BFC065}"/>
                    </a:ext>
                  </a:extLst>
                </p14:cNvPr>
                <p14:cNvContentPartPr/>
                <p14:nvPr/>
              </p14:nvContentPartPr>
              <p14:xfrm>
                <a:off x="7765496" y="148320"/>
                <a:ext cx="18000" cy="43920"/>
              </p14:xfrm>
            </p:contentPart>
          </mc:Choice>
          <mc:Fallback xmlns="">
            <p:pic>
              <p:nvPicPr>
                <p:cNvPr id="105" name="Ink 104">
                  <a:extLst>
                    <a:ext uri="{FF2B5EF4-FFF2-40B4-BE49-F238E27FC236}">
                      <a16:creationId xmlns:a16="http://schemas.microsoft.com/office/drawing/2014/main" id="{7D9FE748-CC61-5547-9F10-0909B5BFC065}"/>
                    </a:ext>
                  </a:extLst>
                </p:cNvPr>
                <p:cNvPicPr/>
                <p:nvPr/>
              </p:nvPicPr>
              <p:blipFill>
                <a:blip r:embed="rId76"/>
                <a:stretch>
                  <a:fillRect/>
                </a:stretch>
              </p:blipFill>
              <p:spPr>
                <a:xfrm>
                  <a:off x="7750016" y="132840"/>
                  <a:ext cx="4860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6" name="Ink 105">
                  <a:extLst>
                    <a:ext uri="{FF2B5EF4-FFF2-40B4-BE49-F238E27FC236}">
                      <a16:creationId xmlns:a16="http://schemas.microsoft.com/office/drawing/2014/main" id="{5344B3E5-A342-CD40-8724-CBF0794185BD}"/>
                    </a:ext>
                  </a:extLst>
                </p14:cNvPr>
                <p14:cNvContentPartPr/>
                <p14:nvPr/>
              </p14:nvContentPartPr>
              <p14:xfrm>
                <a:off x="7774496" y="118080"/>
                <a:ext cx="11520" cy="19080"/>
              </p14:xfrm>
            </p:contentPart>
          </mc:Choice>
          <mc:Fallback xmlns="">
            <p:pic>
              <p:nvPicPr>
                <p:cNvPr id="106" name="Ink 105">
                  <a:extLst>
                    <a:ext uri="{FF2B5EF4-FFF2-40B4-BE49-F238E27FC236}">
                      <a16:creationId xmlns:a16="http://schemas.microsoft.com/office/drawing/2014/main" id="{5344B3E5-A342-CD40-8724-CBF0794185BD}"/>
                    </a:ext>
                  </a:extLst>
                </p:cNvPr>
                <p:cNvPicPr/>
                <p:nvPr/>
              </p:nvPicPr>
              <p:blipFill>
                <a:blip r:embed="rId78"/>
                <a:stretch>
                  <a:fillRect/>
                </a:stretch>
              </p:blipFill>
              <p:spPr>
                <a:xfrm>
                  <a:off x="7759016" y="102600"/>
                  <a:ext cx="421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7" name="Ink 106">
                  <a:extLst>
                    <a:ext uri="{FF2B5EF4-FFF2-40B4-BE49-F238E27FC236}">
                      <a16:creationId xmlns:a16="http://schemas.microsoft.com/office/drawing/2014/main" id="{19C75460-21D7-4B41-8511-AC408963233A}"/>
                    </a:ext>
                  </a:extLst>
                </p14:cNvPr>
                <p14:cNvContentPartPr/>
                <p14:nvPr/>
              </p14:nvContentPartPr>
              <p14:xfrm>
                <a:off x="7820936" y="131400"/>
                <a:ext cx="55800" cy="61200"/>
              </p14:xfrm>
            </p:contentPart>
          </mc:Choice>
          <mc:Fallback xmlns="">
            <p:pic>
              <p:nvPicPr>
                <p:cNvPr id="107" name="Ink 106">
                  <a:extLst>
                    <a:ext uri="{FF2B5EF4-FFF2-40B4-BE49-F238E27FC236}">
                      <a16:creationId xmlns:a16="http://schemas.microsoft.com/office/drawing/2014/main" id="{19C75460-21D7-4B41-8511-AC408963233A}"/>
                    </a:ext>
                  </a:extLst>
                </p:cNvPr>
                <p:cNvPicPr/>
                <p:nvPr/>
              </p:nvPicPr>
              <p:blipFill>
                <a:blip r:embed="rId80"/>
                <a:stretch>
                  <a:fillRect/>
                </a:stretch>
              </p:blipFill>
              <p:spPr>
                <a:xfrm>
                  <a:off x="7805456" y="115920"/>
                  <a:ext cx="8640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8" name="Ink 107">
                  <a:extLst>
                    <a:ext uri="{FF2B5EF4-FFF2-40B4-BE49-F238E27FC236}">
                      <a16:creationId xmlns:a16="http://schemas.microsoft.com/office/drawing/2014/main" id="{CE937AC4-7EF8-2342-9AB6-2E11AF892A57}"/>
                    </a:ext>
                  </a:extLst>
                </p14:cNvPr>
                <p14:cNvContentPartPr/>
                <p14:nvPr/>
              </p14:nvContentPartPr>
              <p14:xfrm>
                <a:off x="7899416" y="125280"/>
                <a:ext cx="96480" cy="73080"/>
              </p14:xfrm>
            </p:contentPart>
          </mc:Choice>
          <mc:Fallback xmlns="">
            <p:pic>
              <p:nvPicPr>
                <p:cNvPr id="108" name="Ink 107">
                  <a:extLst>
                    <a:ext uri="{FF2B5EF4-FFF2-40B4-BE49-F238E27FC236}">
                      <a16:creationId xmlns:a16="http://schemas.microsoft.com/office/drawing/2014/main" id="{CE937AC4-7EF8-2342-9AB6-2E11AF892A57}"/>
                    </a:ext>
                  </a:extLst>
                </p:cNvPr>
                <p:cNvPicPr/>
                <p:nvPr/>
              </p:nvPicPr>
              <p:blipFill>
                <a:blip r:embed="rId82"/>
                <a:stretch>
                  <a:fillRect/>
                </a:stretch>
              </p:blipFill>
              <p:spPr>
                <a:xfrm>
                  <a:off x="7883936" y="109800"/>
                  <a:ext cx="1270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9" name="Ink 108">
                  <a:extLst>
                    <a:ext uri="{FF2B5EF4-FFF2-40B4-BE49-F238E27FC236}">
                      <a16:creationId xmlns:a16="http://schemas.microsoft.com/office/drawing/2014/main" id="{58D679BA-9C37-9D40-B939-C02D1B4B6153}"/>
                    </a:ext>
                  </a:extLst>
                </p14:cNvPr>
                <p14:cNvContentPartPr/>
                <p14:nvPr/>
              </p14:nvContentPartPr>
              <p14:xfrm>
                <a:off x="8027576" y="73080"/>
                <a:ext cx="20880" cy="151560"/>
              </p14:xfrm>
            </p:contentPart>
          </mc:Choice>
          <mc:Fallback xmlns="">
            <p:pic>
              <p:nvPicPr>
                <p:cNvPr id="109" name="Ink 108">
                  <a:extLst>
                    <a:ext uri="{FF2B5EF4-FFF2-40B4-BE49-F238E27FC236}">
                      <a16:creationId xmlns:a16="http://schemas.microsoft.com/office/drawing/2014/main" id="{58D679BA-9C37-9D40-B939-C02D1B4B6153}"/>
                    </a:ext>
                  </a:extLst>
                </p:cNvPr>
                <p:cNvPicPr/>
                <p:nvPr/>
              </p:nvPicPr>
              <p:blipFill>
                <a:blip r:embed="rId84"/>
                <a:stretch>
                  <a:fillRect/>
                </a:stretch>
              </p:blipFill>
              <p:spPr>
                <a:xfrm>
                  <a:off x="8012096" y="57600"/>
                  <a:ext cx="5148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10" name="Ink 109">
                  <a:extLst>
                    <a:ext uri="{FF2B5EF4-FFF2-40B4-BE49-F238E27FC236}">
                      <a16:creationId xmlns:a16="http://schemas.microsoft.com/office/drawing/2014/main" id="{430FEB0C-3008-1747-8A70-CF7489E236B2}"/>
                    </a:ext>
                  </a:extLst>
                </p14:cNvPr>
                <p14:cNvContentPartPr/>
                <p14:nvPr/>
              </p14:nvContentPartPr>
              <p14:xfrm>
                <a:off x="8147096" y="107640"/>
                <a:ext cx="393840" cy="96120"/>
              </p14:xfrm>
            </p:contentPart>
          </mc:Choice>
          <mc:Fallback xmlns="">
            <p:pic>
              <p:nvPicPr>
                <p:cNvPr id="110" name="Ink 109">
                  <a:extLst>
                    <a:ext uri="{FF2B5EF4-FFF2-40B4-BE49-F238E27FC236}">
                      <a16:creationId xmlns:a16="http://schemas.microsoft.com/office/drawing/2014/main" id="{430FEB0C-3008-1747-8A70-CF7489E236B2}"/>
                    </a:ext>
                  </a:extLst>
                </p:cNvPr>
                <p:cNvPicPr/>
                <p:nvPr/>
              </p:nvPicPr>
              <p:blipFill>
                <a:blip r:embed="rId86"/>
                <a:stretch>
                  <a:fillRect/>
                </a:stretch>
              </p:blipFill>
              <p:spPr>
                <a:xfrm>
                  <a:off x="8131602" y="92218"/>
                  <a:ext cx="424468" cy="126606"/>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11" name="Ink 110">
                  <a:extLst>
                    <a:ext uri="{FF2B5EF4-FFF2-40B4-BE49-F238E27FC236}">
                      <a16:creationId xmlns:a16="http://schemas.microsoft.com/office/drawing/2014/main" id="{B6C0B089-2400-214B-AC00-B271EA62CE59}"/>
                    </a:ext>
                  </a:extLst>
                </p14:cNvPr>
                <p14:cNvContentPartPr/>
                <p14:nvPr/>
              </p14:nvContentPartPr>
              <p14:xfrm>
                <a:off x="7774496" y="279720"/>
                <a:ext cx="69480" cy="113400"/>
              </p14:xfrm>
            </p:contentPart>
          </mc:Choice>
          <mc:Fallback xmlns="">
            <p:pic>
              <p:nvPicPr>
                <p:cNvPr id="111" name="Ink 110">
                  <a:extLst>
                    <a:ext uri="{FF2B5EF4-FFF2-40B4-BE49-F238E27FC236}">
                      <a16:creationId xmlns:a16="http://schemas.microsoft.com/office/drawing/2014/main" id="{B6C0B089-2400-214B-AC00-B271EA62CE59}"/>
                    </a:ext>
                  </a:extLst>
                </p:cNvPr>
                <p:cNvPicPr/>
                <p:nvPr/>
              </p:nvPicPr>
              <p:blipFill>
                <a:blip r:embed="rId88"/>
                <a:stretch>
                  <a:fillRect/>
                </a:stretch>
              </p:blipFill>
              <p:spPr>
                <a:xfrm>
                  <a:off x="7758935" y="264240"/>
                  <a:ext cx="100239"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12" name="Ink 111">
                  <a:extLst>
                    <a:ext uri="{FF2B5EF4-FFF2-40B4-BE49-F238E27FC236}">
                      <a16:creationId xmlns:a16="http://schemas.microsoft.com/office/drawing/2014/main" id="{A7E9801E-E062-3A43-884E-794943457563}"/>
                    </a:ext>
                  </a:extLst>
                </p14:cNvPr>
                <p14:cNvContentPartPr/>
                <p14:nvPr/>
              </p14:nvContentPartPr>
              <p14:xfrm>
                <a:off x="7870616" y="297360"/>
                <a:ext cx="66960" cy="141480"/>
              </p14:xfrm>
            </p:contentPart>
          </mc:Choice>
          <mc:Fallback xmlns="">
            <p:pic>
              <p:nvPicPr>
                <p:cNvPr id="112" name="Ink 111">
                  <a:extLst>
                    <a:ext uri="{FF2B5EF4-FFF2-40B4-BE49-F238E27FC236}">
                      <a16:creationId xmlns:a16="http://schemas.microsoft.com/office/drawing/2014/main" id="{A7E9801E-E062-3A43-884E-794943457563}"/>
                    </a:ext>
                  </a:extLst>
                </p:cNvPr>
                <p:cNvPicPr/>
                <p:nvPr/>
              </p:nvPicPr>
              <p:blipFill>
                <a:blip r:embed="rId90"/>
                <a:stretch>
                  <a:fillRect/>
                </a:stretch>
              </p:blipFill>
              <p:spPr>
                <a:xfrm>
                  <a:off x="7855136" y="281880"/>
                  <a:ext cx="9756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13" name="Ink 112">
                  <a:extLst>
                    <a:ext uri="{FF2B5EF4-FFF2-40B4-BE49-F238E27FC236}">
                      <a16:creationId xmlns:a16="http://schemas.microsoft.com/office/drawing/2014/main" id="{B2FE46AB-9488-9247-B83D-CF5872841228}"/>
                    </a:ext>
                  </a:extLst>
                </p14:cNvPr>
                <p14:cNvContentPartPr/>
                <p14:nvPr/>
              </p14:nvContentPartPr>
              <p14:xfrm>
                <a:off x="7963496" y="302760"/>
                <a:ext cx="90720" cy="73080"/>
              </p14:xfrm>
            </p:contentPart>
          </mc:Choice>
          <mc:Fallback xmlns="">
            <p:pic>
              <p:nvPicPr>
                <p:cNvPr id="113" name="Ink 112">
                  <a:extLst>
                    <a:ext uri="{FF2B5EF4-FFF2-40B4-BE49-F238E27FC236}">
                      <a16:creationId xmlns:a16="http://schemas.microsoft.com/office/drawing/2014/main" id="{B2FE46AB-9488-9247-B83D-CF5872841228}"/>
                    </a:ext>
                  </a:extLst>
                </p:cNvPr>
                <p:cNvPicPr/>
                <p:nvPr/>
              </p:nvPicPr>
              <p:blipFill>
                <a:blip r:embed="rId92"/>
                <a:stretch>
                  <a:fillRect/>
                </a:stretch>
              </p:blipFill>
              <p:spPr>
                <a:xfrm>
                  <a:off x="7948016" y="287280"/>
                  <a:ext cx="1213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14" name="Ink 113">
                  <a:extLst>
                    <a:ext uri="{FF2B5EF4-FFF2-40B4-BE49-F238E27FC236}">
                      <a16:creationId xmlns:a16="http://schemas.microsoft.com/office/drawing/2014/main" id="{51EE9E3D-B25C-9940-8FB0-DBDA8ECCD12B}"/>
                    </a:ext>
                  </a:extLst>
                </p14:cNvPr>
                <p14:cNvContentPartPr/>
                <p14:nvPr/>
              </p14:nvContentPartPr>
              <p14:xfrm>
                <a:off x="8106416" y="259200"/>
                <a:ext cx="181080" cy="102240"/>
              </p14:xfrm>
            </p:contentPart>
          </mc:Choice>
          <mc:Fallback xmlns="">
            <p:pic>
              <p:nvPicPr>
                <p:cNvPr id="114" name="Ink 113">
                  <a:extLst>
                    <a:ext uri="{FF2B5EF4-FFF2-40B4-BE49-F238E27FC236}">
                      <a16:creationId xmlns:a16="http://schemas.microsoft.com/office/drawing/2014/main" id="{51EE9E3D-B25C-9940-8FB0-DBDA8ECCD12B}"/>
                    </a:ext>
                  </a:extLst>
                </p:cNvPr>
                <p:cNvPicPr/>
                <p:nvPr/>
              </p:nvPicPr>
              <p:blipFill>
                <a:blip r:embed="rId94"/>
                <a:stretch>
                  <a:fillRect/>
                </a:stretch>
              </p:blipFill>
              <p:spPr>
                <a:xfrm>
                  <a:off x="8090936" y="243774"/>
                  <a:ext cx="211680" cy="132733"/>
                </a:xfrm>
                <a:prstGeom prst="rect">
                  <a:avLst/>
                </a:prstGeom>
              </p:spPr>
            </p:pic>
          </mc:Fallback>
        </mc:AlternateContent>
      </p:grpSp>
      <p:grpSp>
        <p:nvGrpSpPr>
          <p:cNvPr id="115" name="Group 114">
            <a:extLst>
              <a:ext uri="{FF2B5EF4-FFF2-40B4-BE49-F238E27FC236}">
                <a16:creationId xmlns:a16="http://schemas.microsoft.com/office/drawing/2014/main" id="{11ECF2D4-9682-1D48-8303-FB4FA6773F45}"/>
              </a:ext>
            </a:extLst>
          </p:cNvPr>
          <p:cNvGrpSpPr/>
          <p:nvPr/>
        </p:nvGrpSpPr>
        <p:grpSpPr>
          <a:xfrm>
            <a:off x="8838850" y="1109320"/>
            <a:ext cx="140400" cy="654480"/>
            <a:chOff x="8838850" y="1109320"/>
            <a:chExt cx="140400" cy="654480"/>
          </a:xfrm>
        </p:grpSpPr>
        <mc:AlternateContent xmlns:mc="http://schemas.openxmlformats.org/markup-compatibility/2006" xmlns:p14="http://schemas.microsoft.com/office/powerpoint/2010/main">
          <mc:Choice Requires="p14">
            <p:contentPart p14:bwMode="auto" r:id="rId95">
              <p14:nvContentPartPr>
                <p14:cNvPr id="116" name="Ink 115">
                  <a:extLst>
                    <a:ext uri="{FF2B5EF4-FFF2-40B4-BE49-F238E27FC236}">
                      <a16:creationId xmlns:a16="http://schemas.microsoft.com/office/drawing/2014/main" id="{C0DC1A31-B9A4-A346-AC65-E5FC0F76B5EB}"/>
                    </a:ext>
                  </a:extLst>
                </p14:cNvPr>
                <p14:cNvContentPartPr/>
                <p14:nvPr/>
              </p14:nvContentPartPr>
              <p14:xfrm>
                <a:off x="8864770" y="1715920"/>
                <a:ext cx="114480" cy="30600"/>
              </p14:xfrm>
            </p:contentPart>
          </mc:Choice>
          <mc:Fallback xmlns="">
            <p:pic>
              <p:nvPicPr>
                <p:cNvPr id="116" name="Ink 115">
                  <a:extLst>
                    <a:ext uri="{FF2B5EF4-FFF2-40B4-BE49-F238E27FC236}">
                      <a16:creationId xmlns:a16="http://schemas.microsoft.com/office/drawing/2014/main" id="{C0DC1A31-B9A4-A346-AC65-E5FC0F76B5EB}"/>
                    </a:ext>
                  </a:extLst>
                </p:cNvPr>
                <p:cNvPicPr/>
                <p:nvPr/>
              </p:nvPicPr>
              <p:blipFill>
                <a:blip r:embed="rId96"/>
                <a:stretch>
                  <a:fillRect/>
                </a:stretch>
              </p:blipFill>
              <p:spPr>
                <a:xfrm>
                  <a:off x="8849290" y="1700440"/>
                  <a:ext cx="14508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17" name="Ink 116">
                  <a:extLst>
                    <a:ext uri="{FF2B5EF4-FFF2-40B4-BE49-F238E27FC236}">
                      <a16:creationId xmlns:a16="http://schemas.microsoft.com/office/drawing/2014/main" id="{319A5F40-5539-8D4B-8F10-D916C2031BA5}"/>
                    </a:ext>
                  </a:extLst>
                </p14:cNvPr>
                <p14:cNvContentPartPr/>
                <p14:nvPr/>
              </p14:nvContentPartPr>
              <p14:xfrm>
                <a:off x="8920210" y="1701520"/>
                <a:ext cx="4680" cy="62280"/>
              </p14:xfrm>
            </p:contentPart>
          </mc:Choice>
          <mc:Fallback xmlns="">
            <p:pic>
              <p:nvPicPr>
                <p:cNvPr id="117" name="Ink 116">
                  <a:extLst>
                    <a:ext uri="{FF2B5EF4-FFF2-40B4-BE49-F238E27FC236}">
                      <a16:creationId xmlns:a16="http://schemas.microsoft.com/office/drawing/2014/main" id="{319A5F40-5539-8D4B-8F10-D916C2031BA5}"/>
                    </a:ext>
                  </a:extLst>
                </p:cNvPr>
                <p:cNvPicPr/>
                <p:nvPr/>
              </p:nvPicPr>
              <p:blipFill>
                <a:blip r:embed="rId98"/>
                <a:stretch>
                  <a:fillRect/>
                </a:stretch>
              </p:blipFill>
              <p:spPr>
                <a:xfrm>
                  <a:off x="8904730" y="1686040"/>
                  <a:ext cx="3528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18" name="Ink 117">
                  <a:extLst>
                    <a:ext uri="{FF2B5EF4-FFF2-40B4-BE49-F238E27FC236}">
                      <a16:creationId xmlns:a16="http://schemas.microsoft.com/office/drawing/2014/main" id="{13F5C447-0AD1-8244-9328-A1E0E0A1BFEA}"/>
                    </a:ext>
                  </a:extLst>
                </p14:cNvPr>
                <p14:cNvContentPartPr/>
                <p14:nvPr/>
              </p14:nvContentPartPr>
              <p14:xfrm>
                <a:off x="8888170" y="1623760"/>
                <a:ext cx="67320" cy="35280"/>
              </p14:xfrm>
            </p:contentPart>
          </mc:Choice>
          <mc:Fallback xmlns="">
            <p:pic>
              <p:nvPicPr>
                <p:cNvPr id="118" name="Ink 117">
                  <a:extLst>
                    <a:ext uri="{FF2B5EF4-FFF2-40B4-BE49-F238E27FC236}">
                      <a16:creationId xmlns:a16="http://schemas.microsoft.com/office/drawing/2014/main" id="{13F5C447-0AD1-8244-9328-A1E0E0A1BFEA}"/>
                    </a:ext>
                  </a:extLst>
                </p:cNvPr>
                <p:cNvPicPr/>
                <p:nvPr/>
              </p:nvPicPr>
              <p:blipFill>
                <a:blip r:embed="rId100"/>
                <a:stretch>
                  <a:fillRect/>
                </a:stretch>
              </p:blipFill>
              <p:spPr>
                <a:xfrm>
                  <a:off x="8872607" y="1608280"/>
                  <a:ext cx="98085"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19" name="Ink 118">
                  <a:extLst>
                    <a:ext uri="{FF2B5EF4-FFF2-40B4-BE49-F238E27FC236}">
                      <a16:creationId xmlns:a16="http://schemas.microsoft.com/office/drawing/2014/main" id="{C8EE4F69-20FB-3440-A72A-00791A4FACF8}"/>
                    </a:ext>
                  </a:extLst>
                </p14:cNvPr>
                <p14:cNvContentPartPr/>
                <p14:nvPr/>
              </p14:nvContentPartPr>
              <p14:xfrm>
                <a:off x="8882770" y="1509640"/>
                <a:ext cx="59760" cy="70200"/>
              </p14:xfrm>
            </p:contentPart>
          </mc:Choice>
          <mc:Fallback xmlns="">
            <p:pic>
              <p:nvPicPr>
                <p:cNvPr id="119" name="Ink 118">
                  <a:extLst>
                    <a:ext uri="{FF2B5EF4-FFF2-40B4-BE49-F238E27FC236}">
                      <a16:creationId xmlns:a16="http://schemas.microsoft.com/office/drawing/2014/main" id="{C8EE4F69-20FB-3440-A72A-00791A4FACF8}"/>
                    </a:ext>
                  </a:extLst>
                </p:cNvPr>
                <p:cNvPicPr/>
                <p:nvPr/>
              </p:nvPicPr>
              <p:blipFill>
                <a:blip r:embed="rId102"/>
                <a:stretch>
                  <a:fillRect/>
                </a:stretch>
              </p:blipFill>
              <p:spPr>
                <a:xfrm>
                  <a:off x="8867383" y="1494160"/>
                  <a:ext cx="90177"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20" name="Ink 119">
                  <a:extLst>
                    <a:ext uri="{FF2B5EF4-FFF2-40B4-BE49-F238E27FC236}">
                      <a16:creationId xmlns:a16="http://schemas.microsoft.com/office/drawing/2014/main" id="{B19D8F25-0383-FC45-A009-3B11672E3AE6}"/>
                    </a:ext>
                  </a:extLst>
                </p14:cNvPr>
                <p14:cNvContentPartPr/>
                <p14:nvPr/>
              </p14:nvContentPartPr>
              <p14:xfrm>
                <a:off x="8886010" y="1376080"/>
                <a:ext cx="48600" cy="108360"/>
              </p14:xfrm>
            </p:contentPart>
          </mc:Choice>
          <mc:Fallback xmlns="">
            <p:pic>
              <p:nvPicPr>
                <p:cNvPr id="120" name="Ink 119">
                  <a:extLst>
                    <a:ext uri="{FF2B5EF4-FFF2-40B4-BE49-F238E27FC236}">
                      <a16:creationId xmlns:a16="http://schemas.microsoft.com/office/drawing/2014/main" id="{B19D8F25-0383-FC45-A009-3B11672E3AE6}"/>
                    </a:ext>
                  </a:extLst>
                </p:cNvPr>
                <p:cNvPicPr/>
                <p:nvPr/>
              </p:nvPicPr>
              <p:blipFill>
                <a:blip r:embed="rId104"/>
                <a:stretch>
                  <a:fillRect/>
                </a:stretch>
              </p:blipFill>
              <p:spPr>
                <a:xfrm>
                  <a:off x="8870644" y="1360600"/>
                  <a:ext cx="78975"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21" name="Ink 120">
                  <a:extLst>
                    <a:ext uri="{FF2B5EF4-FFF2-40B4-BE49-F238E27FC236}">
                      <a16:creationId xmlns:a16="http://schemas.microsoft.com/office/drawing/2014/main" id="{67E38C59-8933-4644-AE6C-B07E483C58CA}"/>
                    </a:ext>
                  </a:extLst>
                </p14:cNvPr>
                <p14:cNvContentPartPr/>
                <p14:nvPr/>
              </p14:nvContentPartPr>
              <p14:xfrm>
                <a:off x="8870890" y="1287160"/>
                <a:ext cx="70200" cy="68760"/>
              </p14:xfrm>
            </p:contentPart>
          </mc:Choice>
          <mc:Fallback xmlns="">
            <p:pic>
              <p:nvPicPr>
                <p:cNvPr id="121" name="Ink 120">
                  <a:extLst>
                    <a:ext uri="{FF2B5EF4-FFF2-40B4-BE49-F238E27FC236}">
                      <a16:creationId xmlns:a16="http://schemas.microsoft.com/office/drawing/2014/main" id="{67E38C59-8933-4644-AE6C-B07E483C58CA}"/>
                    </a:ext>
                  </a:extLst>
                </p:cNvPr>
                <p:cNvPicPr/>
                <p:nvPr/>
              </p:nvPicPr>
              <p:blipFill>
                <a:blip r:embed="rId106"/>
                <a:stretch>
                  <a:fillRect/>
                </a:stretch>
              </p:blipFill>
              <p:spPr>
                <a:xfrm>
                  <a:off x="8855410" y="1271599"/>
                  <a:ext cx="100800" cy="99521"/>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22" name="Ink 121">
                  <a:extLst>
                    <a:ext uri="{FF2B5EF4-FFF2-40B4-BE49-F238E27FC236}">
                      <a16:creationId xmlns:a16="http://schemas.microsoft.com/office/drawing/2014/main" id="{B1E6B96B-8865-FB4C-A23D-6C633AAA0781}"/>
                    </a:ext>
                  </a:extLst>
                </p14:cNvPr>
                <p14:cNvContentPartPr/>
                <p14:nvPr/>
              </p14:nvContentPartPr>
              <p14:xfrm>
                <a:off x="8838850" y="1109320"/>
                <a:ext cx="109800" cy="109800"/>
              </p14:xfrm>
            </p:contentPart>
          </mc:Choice>
          <mc:Fallback xmlns="">
            <p:pic>
              <p:nvPicPr>
                <p:cNvPr id="122" name="Ink 121">
                  <a:extLst>
                    <a:ext uri="{FF2B5EF4-FFF2-40B4-BE49-F238E27FC236}">
                      <a16:creationId xmlns:a16="http://schemas.microsoft.com/office/drawing/2014/main" id="{B1E6B96B-8865-FB4C-A23D-6C633AAA0781}"/>
                    </a:ext>
                  </a:extLst>
                </p:cNvPr>
                <p:cNvPicPr/>
                <p:nvPr/>
              </p:nvPicPr>
              <p:blipFill>
                <a:blip r:embed="rId108"/>
                <a:stretch>
                  <a:fillRect/>
                </a:stretch>
              </p:blipFill>
              <p:spPr>
                <a:xfrm>
                  <a:off x="8823370" y="1093840"/>
                  <a:ext cx="140400" cy="140400"/>
                </a:xfrm>
                <a:prstGeom prst="rect">
                  <a:avLst/>
                </a:prstGeom>
              </p:spPr>
            </p:pic>
          </mc:Fallback>
        </mc:AlternateContent>
      </p:grpSp>
      <p:grpSp>
        <p:nvGrpSpPr>
          <p:cNvPr id="123" name="Group 122">
            <a:extLst>
              <a:ext uri="{FF2B5EF4-FFF2-40B4-BE49-F238E27FC236}">
                <a16:creationId xmlns:a16="http://schemas.microsoft.com/office/drawing/2014/main" id="{5A328AC6-9C71-1E40-A3CC-1B96A1E6D2BD}"/>
              </a:ext>
            </a:extLst>
          </p:cNvPr>
          <p:cNvGrpSpPr/>
          <p:nvPr/>
        </p:nvGrpSpPr>
        <p:grpSpPr>
          <a:xfrm>
            <a:off x="8859575" y="2557529"/>
            <a:ext cx="188640" cy="725400"/>
            <a:chOff x="8859575" y="2557529"/>
            <a:chExt cx="188640" cy="725400"/>
          </a:xfrm>
        </p:grpSpPr>
        <mc:AlternateContent xmlns:mc="http://schemas.openxmlformats.org/markup-compatibility/2006" xmlns:p14="http://schemas.microsoft.com/office/powerpoint/2010/main">
          <mc:Choice Requires="p14">
            <p:contentPart p14:bwMode="auto" r:id="rId109">
              <p14:nvContentPartPr>
                <p14:cNvPr id="124" name="Ink 123">
                  <a:extLst>
                    <a:ext uri="{FF2B5EF4-FFF2-40B4-BE49-F238E27FC236}">
                      <a16:creationId xmlns:a16="http://schemas.microsoft.com/office/drawing/2014/main" id="{52DE6929-9DDB-C04F-A13E-437885C77346}"/>
                    </a:ext>
                  </a:extLst>
                </p14:cNvPr>
                <p14:cNvContentPartPr/>
                <p14:nvPr/>
              </p14:nvContentPartPr>
              <p14:xfrm>
                <a:off x="8868935" y="3214529"/>
                <a:ext cx="179280" cy="26280"/>
              </p14:xfrm>
            </p:contentPart>
          </mc:Choice>
          <mc:Fallback xmlns="">
            <p:pic>
              <p:nvPicPr>
                <p:cNvPr id="124" name="Ink 123">
                  <a:extLst>
                    <a:ext uri="{FF2B5EF4-FFF2-40B4-BE49-F238E27FC236}">
                      <a16:creationId xmlns:a16="http://schemas.microsoft.com/office/drawing/2014/main" id="{52DE6929-9DDB-C04F-A13E-437885C77346}"/>
                    </a:ext>
                  </a:extLst>
                </p:cNvPr>
                <p:cNvPicPr/>
                <p:nvPr/>
              </p:nvPicPr>
              <p:blipFill>
                <a:blip r:embed="rId110"/>
                <a:stretch>
                  <a:fillRect/>
                </a:stretch>
              </p:blipFill>
              <p:spPr>
                <a:xfrm>
                  <a:off x="8853424" y="3199049"/>
                  <a:ext cx="209942"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5" name="Ink 124">
                  <a:extLst>
                    <a:ext uri="{FF2B5EF4-FFF2-40B4-BE49-F238E27FC236}">
                      <a16:creationId xmlns:a16="http://schemas.microsoft.com/office/drawing/2014/main" id="{63A9C21D-A97B-0B4C-98C3-B5D80336686B}"/>
                    </a:ext>
                  </a:extLst>
                </p14:cNvPr>
                <p14:cNvContentPartPr/>
                <p14:nvPr/>
              </p14:nvContentPartPr>
              <p14:xfrm>
                <a:off x="8934455" y="3178889"/>
                <a:ext cx="19440" cy="104040"/>
              </p14:xfrm>
            </p:contentPart>
          </mc:Choice>
          <mc:Fallback xmlns="">
            <p:pic>
              <p:nvPicPr>
                <p:cNvPr id="125" name="Ink 124">
                  <a:extLst>
                    <a:ext uri="{FF2B5EF4-FFF2-40B4-BE49-F238E27FC236}">
                      <a16:creationId xmlns:a16="http://schemas.microsoft.com/office/drawing/2014/main" id="{63A9C21D-A97B-0B4C-98C3-B5D80336686B}"/>
                    </a:ext>
                  </a:extLst>
                </p:cNvPr>
                <p:cNvPicPr/>
                <p:nvPr/>
              </p:nvPicPr>
              <p:blipFill>
                <a:blip r:embed="rId112"/>
                <a:stretch>
                  <a:fillRect/>
                </a:stretch>
              </p:blipFill>
              <p:spPr>
                <a:xfrm>
                  <a:off x="8918975" y="3163409"/>
                  <a:ext cx="5004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6" name="Ink 125">
                  <a:extLst>
                    <a:ext uri="{FF2B5EF4-FFF2-40B4-BE49-F238E27FC236}">
                      <a16:creationId xmlns:a16="http://schemas.microsoft.com/office/drawing/2014/main" id="{92CFB19D-69A9-1C4D-AA17-ED6754EA80F7}"/>
                    </a:ext>
                  </a:extLst>
                </p14:cNvPr>
                <p14:cNvContentPartPr/>
                <p14:nvPr/>
              </p14:nvContentPartPr>
              <p14:xfrm>
                <a:off x="8905655" y="3080609"/>
                <a:ext cx="64800" cy="42840"/>
              </p14:xfrm>
            </p:contentPart>
          </mc:Choice>
          <mc:Fallback xmlns="">
            <p:pic>
              <p:nvPicPr>
                <p:cNvPr id="126" name="Ink 125">
                  <a:extLst>
                    <a:ext uri="{FF2B5EF4-FFF2-40B4-BE49-F238E27FC236}">
                      <a16:creationId xmlns:a16="http://schemas.microsoft.com/office/drawing/2014/main" id="{92CFB19D-69A9-1C4D-AA17-ED6754EA80F7}"/>
                    </a:ext>
                  </a:extLst>
                </p:cNvPr>
                <p:cNvPicPr/>
                <p:nvPr/>
              </p:nvPicPr>
              <p:blipFill>
                <a:blip r:embed="rId114"/>
                <a:stretch>
                  <a:fillRect/>
                </a:stretch>
              </p:blipFill>
              <p:spPr>
                <a:xfrm>
                  <a:off x="8890175" y="3064998"/>
                  <a:ext cx="95400" cy="73699"/>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7" name="Ink 126">
                  <a:extLst>
                    <a:ext uri="{FF2B5EF4-FFF2-40B4-BE49-F238E27FC236}">
                      <a16:creationId xmlns:a16="http://schemas.microsoft.com/office/drawing/2014/main" id="{322BA517-D1E6-DC46-9C74-522118376EC8}"/>
                    </a:ext>
                  </a:extLst>
                </p14:cNvPr>
                <p14:cNvContentPartPr/>
                <p14:nvPr/>
              </p14:nvContentPartPr>
              <p14:xfrm>
                <a:off x="8899895" y="2969009"/>
                <a:ext cx="86400" cy="71640"/>
              </p14:xfrm>
            </p:contentPart>
          </mc:Choice>
          <mc:Fallback xmlns="">
            <p:pic>
              <p:nvPicPr>
                <p:cNvPr id="127" name="Ink 126">
                  <a:extLst>
                    <a:ext uri="{FF2B5EF4-FFF2-40B4-BE49-F238E27FC236}">
                      <a16:creationId xmlns:a16="http://schemas.microsoft.com/office/drawing/2014/main" id="{322BA517-D1E6-DC46-9C74-522118376EC8}"/>
                    </a:ext>
                  </a:extLst>
                </p:cNvPr>
                <p:cNvPicPr/>
                <p:nvPr/>
              </p:nvPicPr>
              <p:blipFill>
                <a:blip r:embed="rId116"/>
                <a:stretch>
                  <a:fillRect/>
                </a:stretch>
              </p:blipFill>
              <p:spPr>
                <a:xfrm>
                  <a:off x="8884415" y="2953451"/>
                  <a:ext cx="117000" cy="102395"/>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28" name="Ink 127">
                  <a:extLst>
                    <a:ext uri="{FF2B5EF4-FFF2-40B4-BE49-F238E27FC236}">
                      <a16:creationId xmlns:a16="http://schemas.microsoft.com/office/drawing/2014/main" id="{377CBB8C-C9AF-3444-9B5D-F64159C6E338}"/>
                    </a:ext>
                  </a:extLst>
                </p14:cNvPr>
                <p14:cNvContentPartPr/>
                <p14:nvPr/>
              </p14:nvContentPartPr>
              <p14:xfrm>
                <a:off x="8898095" y="2813489"/>
                <a:ext cx="71640" cy="123480"/>
              </p14:xfrm>
            </p:contentPart>
          </mc:Choice>
          <mc:Fallback xmlns="">
            <p:pic>
              <p:nvPicPr>
                <p:cNvPr id="128" name="Ink 127">
                  <a:extLst>
                    <a:ext uri="{FF2B5EF4-FFF2-40B4-BE49-F238E27FC236}">
                      <a16:creationId xmlns:a16="http://schemas.microsoft.com/office/drawing/2014/main" id="{377CBB8C-C9AF-3444-9B5D-F64159C6E338}"/>
                    </a:ext>
                  </a:extLst>
                </p:cNvPr>
                <p:cNvPicPr/>
                <p:nvPr/>
              </p:nvPicPr>
              <p:blipFill>
                <a:blip r:embed="rId118"/>
                <a:stretch>
                  <a:fillRect/>
                </a:stretch>
              </p:blipFill>
              <p:spPr>
                <a:xfrm>
                  <a:off x="8882615" y="2798009"/>
                  <a:ext cx="1022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29" name="Ink 128">
                  <a:extLst>
                    <a:ext uri="{FF2B5EF4-FFF2-40B4-BE49-F238E27FC236}">
                      <a16:creationId xmlns:a16="http://schemas.microsoft.com/office/drawing/2014/main" id="{59485B50-8666-EF42-B6C4-A1B07175C8F0}"/>
                    </a:ext>
                  </a:extLst>
                </p14:cNvPr>
                <p14:cNvContentPartPr/>
                <p14:nvPr/>
              </p14:nvContentPartPr>
              <p14:xfrm>
                <a:off x="8880815" y="2720969"/>
                <a:ext cx="86760" cy="71640"/>
              </p14:xfrm>
            </p:contentPart>
          </mc:Choice>
          <mc:Fallback xmlns="">
            <p:pic>
              <p:nvPicPr>
                <p:cNvPr id="129" name="Ink 128">
                  <a:extLst>
                    <a:ext uri="{FF2B5EF4-FFF2-40B4-BE49-F238E27FC236}">
                      <a16:creationId xmlns:a16="http://schemas.microsoft.com/office/drawing/2014/main" id="{59485B50-8666-EF42-B6C4-A1B07175C8F0}"/>
                    </a:ext>
                  </a:extLst>
                </p:cNvPr>
                <p:cNvPicPr/>
                <p:nvPr/>
              </p:nvPicPr>
              <p:blipFill>
                <a:blip r:embed="rId120"/>
                <a:stretch>
                  <a:fillRect/>
                </a:stretch>
              </p:blipFill>
              <p:spPr>
                <a:xfrm>
                  <a:off x="8865335" y="2705411"/>
                  <a:ext cx="117360" cy="102395"/>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30" name="Ink 129">
                  <a:extLst>
                    <a:ext uri="{FF2B5EF4-FFF2-40B4-BE49-F238E27FC236}">
                      <a16:creationId xmlns:a16="http://schemas.microsoft.com/office/drawing/2014/main" id="{5B666DE9-6ACA-5A46-9E31-48E5CD0733E6}"/>
                    </a:ext>
                  </a:extLst>
                </p14:cNvPr>
                <p14:cNvContentPartPr/>
                <p14:nvPr/>
              </p14:nvContentPartPr>
              <p14:xfrm>
                <a:off x="8859575" y="2563289"/>
                <a:ext cx="148320" cy="86760"/>
              </p14:xfrm>
            </p:contentPart>
          </mc:Choice>
          <mc:Fallback xmlns="">
            <p:pic>
              <p:nvPicPr>
                <p:cNvPr id="130" name="Ink 129">
                  <a:extLst>
                    <a:ext uri="{FF2B5EF4-FFF2-40B4-BE49-F238E27FC236}">
                      <a16:creationId xmlns:a16="http://schemas.microsoft.com/office/drawing/2014/main" id="{5B666DE9-6ACA-5A46-9E31-48E5CD0733E6}"/>
                    </a:ext>
                  </a:extLst>
                </p:cNvPr>
                <p:cNvPicPr/>
                <p:nvPr/>
              </p:nvPicPr>
              <p:blipFill>
                <a:blip r:embed="rId122"/>
                <a:stretch>
                  <a:fillRect/>
                </a:stretch>
              </p:blipFill>
              <p:spPr>
                <a:xfrm>
                  <a:off x="8844132" y="2547809"/>
                  <a:ext cx="178846"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1" name="Ink 130">
                  <a:extLst>
                    <a:ext uri="{FF2B5EF4-FFF2-40B4-BE49-F238E27FC236}">
                      <a16:creationId xmlns:a16="http://schemas.microsoft.com/office/drawing/2014/main" id="{D69082C4-71F9-AD4F-B486-958BCED49220}"/>
                    </a:ext>
                  </a:extLst>
                </p14:cNvPr>
                <p14:cNvContentPartPr/>
                <p14:nvPr/>
              </p14:nvContentPartPr>
              <p14:xfrm>
                <a:off x="8890175" y="2557529"/>
                <a:ext cx="10080" cy="101880"/>
              </p14:xfrm>
            </p:contentPart>
          </mc:Choice>
          <mc:Fallback xmlns="">
            <p:pic>
              <p:nvPicPr>
                <p:cNvPr id="131" name="Ink 130">
                  <a:extLst>
                    <a:ext uri="{FF2B5EF4-FFF2-40B4-BE49-F238E27FC236}">
                      <a16:creationId xmlns:a16="http://schemas.microsoft.com/office/drawing/2014/main" id="{D69082C4-71F9-AD4F-B486-958BCED49220}"/>
                    </a:ext>
                  </a:extLst>
                </p:cNvPr>
                <p:cNvPicPr/>
                <p:nvPr/>
              </p:nvPicPr>
              <p:blipFill>
                <a:blip r:embed="rId124"/>
                <a:stretch>
                  <a:fillRect/>
                </a:stretch>
              </p:blipFill>
              <p:spPr>
                <a:xfrm>
                  <a:off x="8874695" y="2541994"/>
                  <a:ext cx="40680" cy="132589"/>
                </a:xfrm>
                <a:prstGeom prst="rect">
                  <a:avLst/>
                </a:prstGeom>
              </p:spPr>
            </p:pic>
          </mc:Fallback>
        </mc:AlternateContent>
      </p:grpSp>
      <p:grpSp>
        <p:nvGrpSpPr>
          <p:cNvPr id="132" name="Group 131">
            <a:extLst>
              <a:ext uri="{FF2B5EF4-FFF2-40B4-BE49-F238E27FC236}">
                <a16:creationId xmlns:a16="http://schemas.microsoft.com/office/drawing/2014/main" id="{FD7F5D25-B53B-0C49-8BE7-AFB0650D4E24}"/>
              </a:ext>
            </a:extLst>
          </p:cNvPr>
          <p:cNvGrpSpPr/>
          <p:nvPr/>
        </p:nvGrpSpPr>
        <p:grpSpPr>
          <a:xfrm>
            <a:off x="8865695" y="4299831"/>
            <a:ext cx="127080" cy="596520"/>
            <a:chOff x="8865695" y="4299831"/>
            <a:chExt cx="127080" cy="596520"/>
          </a:xfrm>
        </p:grpSpPr>
        <mc:AlternateContent xmlns:mc="http://schemas.openxmlformats.org/markup-compatibility/2006" xmlns:p14="http://schemas.microsoft.com/office/powerpoint/2010/main">
          <mc:Choice Requires="p14">
            <p:contentPart p14:bwMode="auto" r:id="rId125">
              <p14:nvContentPartPr>
                <p14:cNvPr id="133" name="Ink 132">
                  <a:extLst>
                    <a:ext uri="{FF2B5EF4-FFF2-40B4-BE49-F238E27FC236}">
                      <a16:creationId xmlns:a16="http://schemas.microsoft.com/office/drawing/2014/main" id="{6EB32400-7B98-7B41-B9E4-5C7AB371C6D8}"/>
                    </a:ext>
                  </a:extLst>
                </p14:cNvPr>
                <p14:cNvContentPartPr/>
                <p14:nvPr/>
              </p14:nvContentPartPr>
              <p14:xfrm>
                <a:off x="8865695" y="4821111"/>
                <a:ext cx="127080" cy="33120"/>
              </p14:xfrm>
            </p:contentPart>
          </mc:Choice>
          <mc:Fallback xmlns="">
            <p:pic>
              <p:nvPicPr>
                <p:cNvPr id="133" name="Ink 132">
                  <a:extLst>
                    <a:ext uri="{FF2B5EF4-FFF2-40B4-BE49-F238E27FC236}">
                      <a16:creationId xmlns:a16="http://schemas.microsoft.com/office/drawing/2014/main" id="{6EB32400-7B98-7B41-B9E4-5C7AB371C6D8}"/>
                    </a:ext>
                  </a:extLst>
                </p:cNvPr>
                <p:cNvPicPr/>
                <p:nvPr/>
              </p:nvPicPr>
              <p:blipFill>
                <a:blip r:embed="rId126"/>
                <a:stretch>
                  <a:fillRect/>
                </a:stretch>
              </p:blipFill>
              <p:spPr>
                <a:xfrm>
                  <a:off x="8850215" y="4805631"/>
                  <a:ext cx="1576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34" name="Ink 133">
                  <a:extLst>
                    <a:ext uri="{FF2B5EF4-FFF2-40B4-BE49-F238E27FC236}">
                      <a16:creationId xmlns:a16="http://schemas.microsoft.com/office/drawing/2014/main" id="{61B069B0-E393-BF44-9675-5931909A7295}"/>
                    </a:ext>
                  </a:extLst>
                </p14:cNvPr>
                <p14:cNvContentPartPr/>
                <p14:nvPr/>
              </p14:nvContentPartPr>
              <p14:xfrm>
                <a:off x="8917175" y="4786551"/>
                <a:ext cx="12600" cy="109800"/>
              </p14:xfrm>
            </p:contentPart>
          </mc:Choice>
          <mc:Fallback xmlns="">
            <p:pic>
              <p:nvPicPr>
                <p:cNvPr id="134" name="Ink 133">
                  <a:extLst>
                    <a:ext uri="{FF2B5EF4-FFF2-40B4-BE49-F238E27FC236}">
                      <a16:creationId xmlns:a16="http://schemas.microsoft.com/office/drawing/2014/main" id="{61B069B0-E393-BF44-9675-5931909A7295}"/>
                    </a:ext>
                  </a:extLst>
                </p:cNvPr>
                <p:cNvPicPr/>
                <p:nvPr/>
              </p:nvPicPr>
              <p:blipFill>
                <a:blip r:embed="rId128"/>
                <a:stretch>
                  <a:fillRect/>
                </a:stretch>
              </p:blipFill>
              <p:spPr>
                <a:xfrm>
                  <a:off x="8901695" y="4771122"/>
                  <a:ext cx="43200" cy="1403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35" name="Ink 134">
                  <a:extLst>
                    <a:ext uri="{FF2B5EF4-FFF2-40B4-BE49-F238E27FC236}">
                      <a16:creationId xmlns:a16="http://schemas.microsoft.com/office/drawing/2014/main" id="{0162D446-F823-5F42-91E7-8A034295F920}"/>
                    </a:ext>
                  </a:extLst>
                </p14:cNvPr>
                <p14:cNvContentPartPr/>
                <p14:nvPr/>
              </p14:nvContentPartPr>
              <p14:xfrm>
                <a:off x="8888375" y="4705551"/>
                <a:ext cx="60120" cy="48240"/>
              </p14:xfrm>
            </p:contentPart>
          </mc:Choice>
          <mc:Fallback xmlns="">
            <p:pic>
              <p:nvPicPr>
                <p:cNvPr id="135" name="Ink 134">
                  <a:extLst>
                    <a:ext uri="{FF2B5EF4-FFF2-40B4-BE49-F238E27FC236}">
                      <a16:creationId xmlns:a16="http://schemas.microsoft.com/office/drawing/2014/main" id="{0162D446-F823-5F42-91E7-8A034295F920}"/>
                    </a:ext>
                  </a:extLst>
                </p:cNvPr>
                <p:cNvPicPr/>
                <p:nvPr/>
              </p:nvPicPr>
              <p:blipFill>
                <a:blip r:embed="rId130"/>
                <a:stretch>
                  <a:fillRect/>
                </a:stretch>
              </p:blipFill>
              <p:spPr>
                <a:xfrm>
                  <a:off x="8872802" y="4690071"/>
                  <a:ext cx="90904"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36" name="Ink 135">
                  <a:extLst>
                    <a:ext uri="{FF2B5EF4-FFF2-40B4-BE49-F238E27FC236}">
                      <a16:creationId xmlns:a16="http://schemas.microsoft.com/office/drawing/2014/main" id="{D6B712A0-CD87-0344-9566-8FB222555BC2}"/>
                    </a:ext>
                  </a:extLst>
                </p14:cNvPr>
                <p14:cNvContentPartPr/>
                <p14:nvPr/>
              </p14:nvContentPartPr>
              <p14:xfrm>
                <a:off x="8885495" y="4580631"/>
                <a:ext cx="63000" cy="83160"/>
              </p14:xfrm>
            </p:contentPart>
          </mc:Choice>
          <mc:Fallback xmlns="">
            <p:pic>
              <p:nvPicPr>
                <p:cNvPr id="136" name="Ink 135">
                  <a:extLst>
                    <a:ext uri="{FF2B5EF4-FFF2-40B4-BE49-F238E27FC236}">
                      <a16:creationId xmlns:a16="http://schemas.microsoft.com/office/drawing/2014/main" id="{D6B712A0-CD87-0344-9566-8FB222555BC2}"/>
                    </a:ext>
                  </a:extLst>
                </p:cNvPr>
                <p:cNvPicPr/>
                <p:nvPr/>
              </p:nvPicPr>
              <p:blipFill>
                <a:blip r:embed="rId132"/>
                <a:stretch>
                  <a:fillRect/>
                </a:stretch>
              </p:blipFill>
              <p:spPr>
                <a:xfrm>
                  <a:off x="8870015" y="4565084"/>
                  <a:ext cx="93600" cy="113893"/>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37" name="Ink 136">
                  <a:extLst>
                    <a:ext uri="{FF2B5EF4-FFF2-40B4-BE49-F238E27FC236}">
                      <a16:creationId xmlns:a16="http://schemas.microsoft.com/office/drawing/2014/main" id="{90A291DB-5291-1949-AE60-5F9C87FB50CF}"/>
                    </a:ext>
                  </a:extLst>
                </p14:cNvPr>
                <p14:cNvContentPartPr/>
                <p14:nvPr/>
              </p14:nvContentPartPr>
              <p14:xfrm>
                <a:off x="8872535" y="4411431"/>
                <a:ext cx="75960" cy="142560"/>
              </p14:xfrm>
            </p:contentPart>
          </mc:Choice>
          <mc:Fallback xmlns="">
            <p:pic>
              <p:nvPicPr>
                <p:cNvPr id="137" name="Ink 136">
                  <a:extLst>
                    <a:ext uri="{FF2B5EF4-FFF2-40B4-BE49-F238E27FC236}">
                      <a16:creationId xmlns:a16="http://schemas.microsoft.com/office/drawing/2014/main" id="{90A291DB-5291-1949-AE60-5F9C87FB50CF}"/>
                    </a:ext>
                  </a:extLst>
                </p:cNvPr>
                <p:cNvPicPr/>
                <p:nvPr/>
              </p:nvPicPr>
              <p:blipFill>
                <a:blip r:embed="rId134"/>
                <a:stretch>
                  <a:fillRect/>
                </a:stretch>
              </p:blipFill>
              <p:spPr>
                <a:xfrm>
                  <a:off x="8856981" y="4395990"/>
                  <a:ext cx="106706" cy="173083"/>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38" name="Ink 137">
                  <a:extLst>
                    <a:ext uri="{FF2B5EF4-FFF2-40B4-BE49-F238E27FC236}">
                      <a16:creationId xmlns:a16="http://schemas.microsoft.com/office/drawing/2014/main" id="{A183FBCD-AD69-6A48-8103-04E30EA0F187}"/>
                    </a:ext>
                  </a:extLst>
                </p14:cNvPr>
                <p14:cNvContentPartPr/>
                <p14:nvPr/>
              </p14:nvContentPartPr>
              <p14:xfrm>
                <a:off x="8869295" y="4299831"/>
                <a:ext cx="76680" cy="83160"/>
              </p14:xfrm>
            </p:contentPart>
          </mc:Choice>
          <mc:Fallback xmlns="">
            <p:pic>
              <p:nvPicPr>
                <p:cNvPr id="138" name="Ink 137">
                  <a:extLst>
                    <a:ext uri="{FF2B5EF4-FFF2-40B4-BE49-F238E27FC236}">
                      <a16:creationId xmlns:a16="http://schemas.microsoft.com/office/drawing/2014/main" id="{A183FBCD-AD69-6A48-8103-04E30EA0F187}"/>
                    </a:ext>
                  </a:extLst>
                </p:cNvPr>
                <p:cNvPicPr/>
                <p:nvPr/>
              </p:nvPicPr>
              <p:blipFill>
                <a:blip r:embed="rId136"/>
                <a:stretch>
                  <a:fillRect/>
                </a:stretch>
              </p:blipFill>
              <p:spPr>
                <a:xfrm>
                  <a:off x="8853815" y="4284284"/>
                  <a:ext cx="107280" cy="113893"/>
                </a:xfrm>
                <a:prstGeom prst="rect">
                  <a:avLst/>
                </a:prstGeom>
              </p:spPr>
            </p:pic>
          </mc:Fallback>
        </mc:AlternateContent>
      </p:grpSp>
      <p:grpSp>
        <p:nvGrpSpPr>
          <p:cNvPr id="139" name="Group 138">
            <a:extLst>
              <a:ext uri="{FF2B5EF4-FFF2-40B4-BE49-F238E27FC236}">
                <a16:creationId xmlns:a16="http://schemas.microsoft.com/office/drawing/2014/main" id="{69DB3DEF-FA5C-2441-B10F-547D0E26C4EB}"/>
              </a:ext>
            </a:extLst>
          </p:cNvPr>
          <p:cNvGrpSpPr/>
          <p:nvPr/>
        </p:nvGrpSpPr>
        <p:grpSpPr>
          <a:xfrm>
            <a:off x="8834735" y="4017231"/>
            <a:ext cx="111600" cy="171360"/>
            <a:chOff x="8834735" y="4017231"/>
            <a:chExt cx="111600" cy="171360"/>
          </a:xfrm>
        </p:grpSpPr>
        <mc:AlternateContent xmlns:mc="http://schemas.openxmlformats.org/markup-compatibility/2006" xmlns:p14="http://schemas.microsoft.com/office/powerpoint/2010/main">
          <mc:Choice Requires="p14">
            <p:contentPart p14:bwMode="auto" r:id="rId137">
              <p14:nvContentPartPr>
                <p14:cNvPr id="140" name="Ink 139">
                  <a:extLst>
                    <a:ext uri="{FF2B5EF4-FFF2-40B4-BE49-F238E27FC236}">
                      <a16:creationId xmlns:a16="http://schemas.microsoft.com/office/drawing/2014/main" id="{EF4AA2A2-6239-BA46-8F3B-EC24A8AE4B2D}"/>
                    </a:ext>
                  </a:extLst>
                </p14:cNvPr>
                <p14:cNvContentPartPr/>
                <p14:nvPr/>
              </p14:nvContentPartPr>
              <p14:xfrm>
                <a:off x="8834735" y="4157631"/>
                <a:ext cx="96480" cy="30960"/>
              </p14:xfrm>
            </p:contentPart>
          </mc:Choice>
          <mc:Fallback xmlns="">
            <p:pic>
              <p:nvPicPr>
                <p:cNvPr id="140" name="Ink 139">
                  <a:extLst>
                    <a:ext uri="{FF2B5EF4-FFF2-40B4-BE49-F238E27FC236}">
                      <a16:creationId xmlns:a16="http://schemas.microsoft.com/office/drawing/2014/main" id="{EF4AA2A2-6239-BA46-8F3B-EC24A8AE4B2D}"/>
                    </a:ext>
                  </a:extLst>
                </p:cNvPr>
                <p:cNvPicPr/>
                <p:nvPr/>
              </p:nvPicPr>
              <p:blipFill>
                <a:blip r:embed="rId138"/>
                <a:stretch>
                  <a:fillRect/>
                </a:stretch>
              </p:blipFill>
              <p:spPr>
                <a:xfrm>
                  <a:off x="8819255" y="4142329"/>
                  <a:ext cx="127080" cy="61208"/>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41" name="Ink 140">
                  <a:extLst>
                    <a:ext uri="{FF2B5EF4-FFF2-40B4-BE49-F238E27FC236}">
                      <a16:creationId xmlns:a16="http://schemas.microsoft.com/office/drawing/2014/main" id="{4DF9A696-AEC6-034F-8C90-191265A56FDA}"/>
                    </a:ext>
                  </a:extLst>
                </p14:cNvPr>
                <p14:cNvContentPartPr/>
                <p14:nvPr/>
              </p14:nvContentPartPr>
              <p14:xfrm>
                <a:off x="8859215" y="4017231"/>
                <a:ext cx="87120" cy="84960"/>
              </p14:xfrm>
            </p:contentPart>
          </mc:Choice>
          <mc:Fallback xmlns="">
            <p:pic>
              <p:nvPicPr>
                <p:cNvPr id="141" name="Ink 140">
                  <a:extLst>
                    <a:ext uri="{FF2B5EF4-FFF2-40B4-BE49-F238E27FC236}">
                      <a16:creationId xmlns:a16="http://schemas.microsoft.com/office/drawing/2014/main" id="{4DF9A696-AEC6-034F-8C90-191265A56FDA}"/>
                    </a:ext>
                  </a:extLst>
                </p:cNvPr>
                <p:cNvPicPr/>
                <p:nvPr/>
              </p:nvPicPr>
              <p:blipFill>
                <a:blip r:embed="rId140"/>
                <a:stretch>
                  <a:fillRect/>
                </a:stretch>
              </p:blipFill>
              <p:spPr>
                <a:xfrm>
                  <a:off x="8843735" y="4001751"/>
                  <a:ext cx="117720" cy="115560"/>
                </a:xfrm>
                <a:prstGeom prst="rect">
                  <a:avLst/>
                </a:prstGeom>
              </p:spPr>
            </p:pic>
          </mc:Fallback>
        </mc:AlternateContent>
      </p:grpSp>
      <p:grpSp>
        <p:nvGrpSpPr>
          <p:cNvPr id="142" name="Group 141">
            <a:extLst>
              <a:ext uri="{FF2B5EF4-FFF2-40B4-BE49-F238E27FC236}">
                <a16:creationId xmlns:a16="http://schemas.microsoft.com/office/drawing/2014/main" id="{5FA24639-A80D-2E40-A978-F2E91C703FF9}"/>
              </a:ext>
            </a:extLst>
          </p:cNvPr>
          <p:cNvGrpSpPr/>
          <p:nvPr/>
        </p:nvGrpSpPr>
        <p:grpSpPr>
          <a:xfrm>
            <a:off x="8011415" y="3463191"/>
            <a:ext cx="13680" cy="214200"/>
            <a:chOff x="8011415" y="3463191"/>
            <a:chExt cx="13680" cy="214200"/>
          </a:xfrm>
        </p:grpSpPr>
        <mc:AlternateContent xmlns:mc="http://schemas.openxmlformats.org/markup-compatibility/2006" xmlns:p14="http://schemas.microsoft.com/office/powerpoint/2010/main">
          <mc:Choice Requires="p14">
            <p:contentPart p14:bwMode="auto" r:id="rId141">
              <p14:nvContentPartPr>
                <p14:cNvPr id="143" name="Ink 142">
                  <a:extLst>
                    <a:ext uri="{FF2B5EF4-FFF2-40B4-BE49-F238E27FC236}">
                      <a16:creationId xmlns:a16="http://schemas.microsoft.com/office/drawing/2014/main" id="{E8A35252-5AAF-EC46-8788-30389F3B6D51}"/>
                    </a:ext>
                  </a:extLst>
                </p14:cNvPr>
                <p14:cNvContentPartPr/>
                <p14:nvPr/>
              </p14:nvContentPartPr>
              <p14:xfrm>
                <a:off x="8013575" y="3463191"/>
                <a:ext cx="6120" cy="4320"/>
              </p14:xfrm>
            </p:contentPart>
          </mc:Choice>
          <mc:Fallback xmlns="">
            <p:pic>
              <p:nvPicPr>
                <p:cNvPr id="143" name="Ink 142">
                  <a:extLst>
                    <a:ext uri="{FF2B5EF4-FFF2-40B4-BE49-F238E27FC236}">
                      <a16:creationId xmlns:a16="http://schemas.microsoft.com/office/drawing/2014/main" id="{E8A35252-5AAF-EC46-8788-30389F3B6D51}"/>
                    </a:ext>
                  </a:extLst>
                </p:cNvPr>
                <p:cNvPicPr/>
                <p:nvPr/>
              </p:nvPicPr>
              <p:blipFill>
                <a:blip r:embed="rId142"/>
                <a:stretch>
                  <a:fillRect/>
                </a:stretch>
              </p:blipFill>
              <p:spPr>
                <a:xfrm>
                  <a:off x="7998095" y="3447711"/>
                  <a:ext cx="367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4" name="Ink 143">
                  <a:extLst>
                    <a:ext uri="{FF2B5EF4-FFF2-40B4-BE49-F238E27FC236}">
                      <a16:creationId xmlns:a16="http://schemas.microsoft.com/office/drawing/2014/main" id="{84DF3C03-AB04-904C-9EE5-010EA2DB0680}"/>
                    </a:ext>
                  </a:extLst>
                </p14:cNvPr>
                <p14:cNvContentPartPr/>
                <p14:nvPr/>
              </p14:nvContentPartPr>
              <p14:xfrm>
                <a:off x="8011415" y="3536271"/>
                <a:ext cx="2160" cy="13680"/>
              </p14:xfrm>
            </p:contentPart>
          </mc:Choice>
          <mc:Fallback xmlns="">
            <p:pic>
              <p:nvPicPr>
                <p:cNvPr id="144" name="Ink 143">
                  <a:extLst>
                    <a:ext uri="{FF2B5EF4-FFF2-40B4-BE49-F238E27FC236}">
                      <a16:creationId xmlns:a16="http://schemas.microsoft.com/office/drawing/2014/main" id="{84DF3C03-AB04-904C-9EE5-010EA2DB0680}"/>
                    </a:ext>
                  </a:extLst>
                </p:cNvPr>
                <p:cNvPicPr/>
                <p:nvPr/>
              </p:nvPicPr>
              <p:blipFill>
                <a:blip r:embed="rId144"/>
                <a:stretch>
                  <a:fillRect/>
                </a:stretch>
              </p:blipFill>
              <p:spPr>
                <a:xfrm>
                  <a:off x="7995935" y="3520791"/>
                  <a:ext cx="327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45" name="Ink 144">
                  <a:extLst>
                    <a:ext uri="{FF2B5EF4-FFF2-40B4-BE49-F238E27FC236}">
                      <a16:creationId xmlns:a16="http://schemas.microsoft.com/office/drawing/2014/main" id="{3F05BA29-54E5-B241-A0A4-CDB5E307810C}"/>
                    </a:ext>
                  </a:extLst>
                </p14:cNvPr>
                <p14:cNvContentPartPr/>
                <p14:nvPr/>
              </p14:nvContentPartPr>
              <p14:xfrm>
                <a:off x="8015375" y="3599271"/>
                <a:ext cx="4320" cy="12240"/>
              </p14:xfrm>
            </p:contentPart>
          </mc:Choice>
          <mc:Fallback xmlns="">
            <p:pic>
              <p:nvPicPr>
                <p:cNvPr id="145" name="Ink 144">
                  <a:extLst>
                    <a:ext uri="{FF2B5EF4-FFF2-40B4-BE49-F238E27FC236}">
                      <a16:creationId xmlns:a16="http://schemas.microsoft.com/office/drawing/2014/main" id="{3F05BA29-54E5-B241-A0A4-CDB5E307810C}"/>
                    </a:ext>
                  </a:extLst>
                </p:cNvPr>
                <p:cNvPicPr/>
                <p:nvPr/>
              </p:nvPicPr>
              <p:blipFill>
                <a:blip r:embed="rId146"/>
                <a:stretch>
                  <a:fillRect/>
                </a:stretch>
              </p:blipFill>
              <p:spPr>
                <a:xfrm>
                  <a:off x="7999895" y="3583791"/>
                  <a:ext cx="349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46" name="Ink 145">
                  <a:extLst>
                    <a:ext uri="{FF2B5EF4-FFF2-40B4-BE49-F238E27FC236}">
                      <a16:creationId xmlns:a16="http://schemas.microsoft.com/office/drawing/2014/main" id="{068690C7-FAFF-854A-8CA7-98FB30BA8D57}"/>
                    </a:ext>
                  </a:extLst>
                </p14:cNvPr>
                <p14:cNvContentPartPr/>
                <p14:nvPr/>
              </p14:nvContentPartPr>
              <p14:xfrm>
                <a:off x="8017175" y="3673071"/>
                <a:ext cx="7920" cy="4320"/>
              </p14:xfrm>
            </p:contentPart>
          </mc:Choice>
          <mc:Fallback xmlns="">
            <p:pic>
              <p:nvPicPr>
                <p:cNvPr id="146" name="Ink 145">
                  <a:extLst>
                    <a:ext uri="{FF2B5EF4-FFF2-40B4-BE49-F238E27FC236}">
                      <a16:creationId xmlns:a16="http://schemas.microsoft.com/office/drawing/2014/main" id="{068690C7-FAFF-854A-8CA7-98FB30BA8D57}"/>
                    </a:ext>
                  </a:extLst>
                </p:cNvPr>
                <p:cNvPicPr/>
                <p:nvPr/>
              </p:nvPicPr>
              <p:blipFill>
                <a:blip r:embed="rId148"/>
                <a:stretch>
                  <a:fillRect/>
                </a:stretch>
              </p:blipFill>
              <p:spPr>
                <a:xfrm>
                  <a:off x="8001695" y="3657591"/>
                  <a:ext cx="38520" cy="34920"/>
                </a:xfrm>
                <a:prstGeom prst="rect">
                  <a:avLst/>
                </a:prstGeom>
              </p:spPr>
            </p:pic>
          </mc:Fallback>
        </mc:AlternateContent>
      </p:grpSp>
      <p:grpSp>
        <p:nvGrpSpPr>
          <p:cNvPr id="147" name="Group 146">
            <a:extLst>
              <a:ext uri="{FF2B5EF4-FFF2-40B4-BE49-F238E27FC236}">
                <a16:creationId xmlns:a16="http://schemas.microsoft.com/office/drawing/2014/main" id="{1CE62403-B891-8349-8B7C-67EA275263AD}"/>
              </a:ext>
            </a:extLst>
          </p:cNvPr>
          <p:cNvGrpSpPr/>
          <p:nvPr/>
        </p:nvGrpSpPr>
        <p:grpSpPr>
          <a:xfrm>
            <a:off x="8021182" y="1907505"/>
            <a:ext cx="15480" cy="217800"/>
            <a:chOff x="8021182" y="1907505"/>
            <a:chExt cx="15480" cy="217800"/>
          </a:xfrm>
        </p:grpSpPr>
        <mc:AlternateContent xmlns:mc="http://schemas.openxmlformats.org/markup-compatibility/2006" xmlns:p14="http://schemas.microsoft.com/office/powerpoint/2010/main">
          <mc:Choice Requires="p14">
            <p:contentPart p14:bwMode="auto" r:id="rId149">
              <p14:nvContentPartPr>
                <p14:cNvPr id="148" name="Ink 147">
                  <a:extLst>
                    <a:ext uri="{FF2B5EF4-FFF2-40B4-BE49-F238E27FC236}">
                      <a16:creationId xmlns:a16="http://schemas.microsoft.com/office/drawing/2014/main" id="{F4F50AB9-6DDD-324A-96FA-B62140A51043}"/>
                    </a:ext>
                  </a:extLst>
                </p14:cNvPr>
                <p14:cNvContentPartPr/>
                <p14:nvPr/>
              </p14:nvContentPartPr>
              <p14:xfrm>
                <a:off x="8021182" y="1907505"/>
                <a:ext cx="7920" cy="6120"/>
              </p14:xfrm>
            </p:contentPart>
          </mc:Choice>
          <mc:Fallback xmlns="">
            <p:pic>
              <p:nvPicPr>
                <p:cNvPr id="148" name="Ink 147">
                  <a:extLst>
                    <a:ext uri="{FF2B5EF4-FFF2-40B4-BE49-F238E27FC236}">
                      <a16:creationId xmlns:a16="http://schemas.microsoft.com/office/drawing/2014/main" id="{F4F50AB9-6DDD-324A-96FA-B62140A51043}"/>
                    </a:ext>
                  </a:extLst>
                </p:cNvPr>
                <p:cNvPicPr/>
                <p:nvPr/>
              </p:nvPicPr>
              <p:blipFill>
                <a:blip r:embed="rId150"/>
                <a:stretch>
                  <a:fillRect/>
                </a:stretch>
              </p:blipFill>
              <p:spPr>
                <a:xfrm>
                  <a:off x="8006375" y="1892025"/>
                  <a:ext cx="3719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49" name="Ink 148">
                  <a:extLst>
                    <a:ext uri="{FF2B5EF4-FFF2-40B4-BE49-F238E27FC236}">
                      <a16:creationId xmlns:a16="http://schemas.microsoft.com/office/drawing/2014/main" id="{32F4F3A4-824A-0C44-A230-8B19E752E296}"/>
                    </a:ext>
                  </a:extLst>
                </p14:cNvPr>
                <p14:cNvContentPartPr/>
                <p14:nvPr/>
              </p14:nvContentPartPr>
              <p14:xfrm>
                <a:off x="8026942" y="1967265"/>
                <a:ext cx="6120" cy="25200"/>
              </p14:xfrm>
            </p:contentPart>
          </mc:Choice>
          <mc:Fallback xmlns="">
            <p:pic>
              <p:nvPicPr>
                <p:cNvPr id="149" name="Ink 148">
                  <a:extLst>
                    <a:ext uri="{FF2B5EF4-FFF2-40B4-BE49-F238E27FC236}">
                      <a16:creationId xmlns:a16="http://schemas.microsoft.com/office/drawing/2014/main" id="{32F4F3A4-824A-0C44-A230-8B19E752E296}"/>
                    </a:ext>
                  </a:extLst>
                </p:cNvPr>
                <p:cNvPicPr/>
                <p:nvPr/>
              </p:nvPicPr>
              <p:blipFill>
                <a:blip r:embed="rId152"/>
                <a:stretch>
                  <a:fillRect/>
                </a:stretch>
              </p:blipFill>
              <p:spPr>
                <a:xfrm>
                  <a:off x="8011462" y="1952003"/>
                  <a:ext cx="36720" cy="5536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50" name="Ink 149">
                  <a:extLst>
                    <a:ext uri="{FF2B5EF4-FFF2-40B4-BE49-F238E27FC236}">
                      <a16:creationId xmlns:a16="http://schemas.microsoft.com/office/drawing/2014/main" id="{CE77E0E1-AA67-554D-85A6-22A8B06E0470}"/>
                    </a:ext>
                  </a:extLst>
                </p14:cNvPr>
                <p14:cNvContentPartPr/>
                <p14:nvPr/>
              </p14:nvContentPartPr>
              <p14:xfrm>
                <a:off x="8022982" y="2055465"/>
                <a:ext cx="7920" cy="21600"/>
              </p14:xfrm>
            </p:contentPart>
          </mc:Choice>
          <mc:Fallback xmlns="">
            <p:pic>
              <p:nvPicPr>
                <p:cNvPr id="150" name="Ink 149">
                  <a:extLst>
                    <a:ext uri="{FF2B5EF4-FFF2-40B4-BE49-F238E27FC236}">
                      <a16:creationId xmlns:a16="http://schemas.microsoft.com/office/drawing/2014/main" id="{CE77E0E1-AA67-554D-85A6-22A8B06E0470}"/>
                    </a:ext>
                  </a:extLst>
                </p:cNvPr>
                <p:cNvPicPr/>
                <p:nvPr/>
              </p:nvPicPr>
              <p:blipFill>
                <a:blip r:embed="rId154"/>
                <a:stretch>
                  <a:fillRect/>
                </a:stretch>
              </p:blipFill>
              <p:spPr>
                <a:xfrm>
                  <a:off x="8007502" y="2039985"/>
                  <a:ext cx="385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51" name="Ink 150">
                  <a:extLst>
                    <a:ext uri="{FF2B5EF4-FFF2-40B4-BE49-F238E27FC236}">
                      <a16:creationId xmlns:a16="http://schemas.microsoft.com/office/drawing/2014/main" id="{AE69E6A5-C310-BA45-9199-206E788E92EA}"/>
                    </a:ext>
                  </a:extLst>
                </p14:cNvPr>
                <p14:cNvContentPartPr/>
                <p14:nvPr/>
              </p14:nvContentPartPr>
              <p14:xfrm>
                <a:off x="8030542" y="2124945"/>
                <a:ext cx="6120" cy="360"/>
              </p14:xfrm>
            </p:contentPart>
          </mc:Choice>
          <mc:Fallback xmlns="">
            <p:pic>
              <p:nvPicPr>
                <p:cNvPr id="151" name="Ink 150">
                  <a:extLst>
                    <a:ext uri="{FF2B5EF4-FFF2-40B4-BE49-F238E27FC236}">
                      <a16:creationId xmlns:a16="http://schemas.microsoft.com/office/drawing/2014/main" id="{AE69E6A5-C310-BA45-9199-206E788E92EA}"/>
                    </a:ext>
                  </a:extLst>
                </p:cNvPr>
                <p:cNvPicPr/>
                <p:nvPr/>
              </p:nvPicPr>
              <p:blipFill>
                <a:blip r:embed="rId156"/>
                <a:stretch>
                  <a:fillRect/>
                </a:stretch>
              </p:blipFill>
              <p:spPr>
                <a:xfrm>
                  <a:off x="8015062" y="2109465"/>
                  <a:ext cx="3672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7">
            <p14:nvContentPartPr>
              <p14:cNvPr id="152" name="Ink 151">
                <a:extLst>
                  <a:ext uri="{FF2B5EF4-FFF2-40B4-BE49-F238E27FC236}">
                    <a16:creationId xmlns:a16="http://schemas.microsoft.com/office/drawing/2014/main" id="{86B07750-4F76-2343-9E41-3B474DEA23A9}"/>
                  </a:ext>
                </a:extLst>
              </p14:cNvPr>
              <p14:cNvContentPartPr/>
              <p14:nvPr/>
            </p14:nvContentPartPr>
            <p14:xfrm>
              <a:off x="6697102" y="2009385"/>
              <a:ext cx="53280" cy="1127160"/>
            </p14:xfrm>
          </p:contentPart>
        </mc:Choice>
        <mc:Fallback xmlns="">
          <p:pic>
            <p:nvPicPr>
              <p:cNvPr id="152" name="Ink 151">
                <a:extLst>
                  <a:ext uri="{FF2B5EF4-FFF2-40B4-BE49-F238E27FC236}">
                    <a16:creationId xmlns:a16="http://schemas.microsoft.com/office/drawing/2014/main" id="{86B07750-4F76-2343-9E41-3B474DEA23A9}"/>
                  </a:ext>
                </a:extLst>
              </p:cNvPr>
              <p:cNvPicPr/>
              <p:nvPr/>
            </p:nvPicPr>
            <p:blipFill>
              <a:blip r:embed="rId158"/>
              <a:stretch>
                <a:fillRect/>
              </a:stretch>
            </p:blipFill>
            <p:spPr>
              <a:xfrm>
                <a:off x="6681517" y="1993905"/>
                <a:ext cx="84088" cy="1157760"/>
              </a:xfrm>
              <a:prstGeom prst="rect">
                <a:avLst/>
              </a:prstGeom>
            </p:spPr>
          </p:pic>
        </mc:Fallback>
      </mc:AlternateContent>
      <p:grpSp>
        <p:nvGrpSpPr>
          <p:cNvPr id="153" name="Group 152">
            <a:extLst>
              <a:ext uri="{FF2B5EF4-FFF2-40B4-BE49-F238E27FC236}">
                <a16:creationId xmlns:a16="http://schemas.microsoft.com/office/drawing/2014/main" id="{5FA0A2A6-68FE-4B45-9C29-2BDA42AF7BDD}"/>
              </a:ext>
            </a:extLst>
          </p:cNvPr>
          <p:cNvGrpSpPr/>
          <p:nvPr/>
        </p:nvGrpSpPr>
        <p:grpSpPr>
          <a:xfrm>
            <a:off x="6734542" y="686385"/>
            <a:ext cx="579240" cy="1946520"/>
            <a:chOff x="6734542" y="686385"/>
            <a:chExt cx="579240" cy="1946520"/>
          </a:xfrm>
        </p:grpSpPr>
        <mc:AlternateContent xmlns:mc="http://schemas.openxmlformats.org/markup-compatibility/2006" xmlns:p14="http://schemas.microsoft.com/office/powerpoint/2010/main">
          <mc:Choice Requires="p14">
            <p:contentPart p14:bwMode="auto" r:id="rId159">
              <p14:nvContentPartPr>
                <p14:cNvPr id="154" name="Ink 153">
                  <a:extLst>
                    <a:ext uri="{FF2B5EF4-FFF2-40B4-BE49-F238E27FC236}">
                      <a16:creationId xmlns:a16="http://schemas.microsoft.com/office/drawing/2014/main" id="{03D5E68D-A7F5-FA49-8E05-40E9B5F8537B}"/>
                    </a:ext>
                  </a:extLst>
                </p14:cNvPr>
                <p14:cNvContentPartPr/>
                <p14:nvPr/>
              </p14:nvContentPartPr>
              <p14:xfrm>
                <a:off x="7227022" y="686385"/>
                <a:ext cx="86760" cy="1148400"/>
              </p14:xfrm>
            </p:contentPart>
          </mc:Choice>
          <mc:Fallback xmlns="">
            <p:pic>
              <p:nvPicPr>
                <p:cNvPr id="154" name="Ink 153">
                  <a:extLst>
                    <a:ext uri="{FF2B5EF4-FFF2-40B4-BE49-F238E27FC236}">
                      <a16:creationId xmlns:a16="http://schemas.microsoft.com/office/drawing/2014/main" id="{03D5E68D-A7F5-FA49-8E05-40E9B5F8537B}"/>
                    </a:ext>
                  </a:extLst>
                </p:cNvPr>
                <p:cNvPicPr/>
                <p:nvPr/>
              </p:nvPicPr>
              <p:blipFill>
                <a:blip r:embed="rId160"/>
                <a:stretch>
                  <a:fillRect/>
                </a:stretch>
              </p:blipFill>
              <p:spPr>
                <a:xfrm>
                  <a:off x="7211542" y="670910"/>
                  <a:ext cx="117360" cy="117899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55" name="Ink 154">
                  <a:extLst>
                    <a:ext uri="{FF2B5EF4-FFF2-40B4-BE49-F238E27FC236}">
                      <a16:creationId xmlns:a16="http://schemas.microsoft.com/office/drawing/2014/main" id="{DAF5F893-095D-F946-B48F-365D21037080}"/>
                    </a:ext>
                  </a:extLst>
                </p14:cNvPr>
                <p14:cNvContentPartPr/>
                <p14:nvPr/>
              </p14:nvContentPartPr>
              <p14:xfrm>
                <a:off x="6734542" y="1409625"/>
                <a:ext cx="454320" cy="1223280"/>
              </p14:xfrm>
            </p:contentPart>
          </mc:Choice>
          <mc:Fallback xmlns="">
            <p:pic>
              <p:nvPicPr>
                <p:cNvPr id="155" name="Ink 154">
                  <a:extLst>
                    <a:ext uri="{FF2B5EF4-FFF2-40B4-BE49-F238E27FC236}">
                      <a16:creationId xmlns:a16="http://schemas.microsoft.com/office/drawing/2014/main" id="{DAF5F893-095D-F946-B48F-365D21037080}"/>
                    </a:ext>
                  </a:extLst>
                </p:cNvPr>
                <p:cNvPicPr/>
                <p:nvPr/>
              </p:nvPicPr>
              <p:blipFill>
                <a:blip r:embed="rId162"/>
                <a:stretch>
                  <a:fillRect/>
                </a:stretch>
              </p:blipFill>
              <p:spPr>
                <a:xfrm>
                  <a:off x="6719062" y="1394150"/>
                  <a:ext cx="484920" cy="1253871"/>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56" name="Ink 155">
                  <a:extLst>
                    <a:ext uri="{FF2B5EF4-FFF2-40B4-BE49-F238E27FC236}">
                      <a16:creationId xmlns:a16="http://schemas.microsoft.com/office/drawing/2014/main" id="{962B8385-660F-DC4D-8E86-610307AC2554}"/>
                    </a:ext>
                  </a:extLst>
                </p14:cNvPr>
                <p14:cNvContentPartPr/>
                <p14:nvPr/>
              </p14:nvContentPartPr>
              <p14:xfrm>
                <a:off x="7157542" y="1382625"/>
                <a:ext cx="34920" cy="71640"/>
              </p14:xfrm>
            </p:contentPart>
          </mc:Choice>
          <mc:Fallback xmlns="">
            <p:pic>
              <p:nvPicPr>
                <p:cNvPr id="156" name="Ink 155">
                  <a:extLst>
                    <a:ext uri="{FF2B5EF4-FFF2-40B4-BE49-F238E27FC236}">
                      <a16:creationId xmlns:a16="http://schemas.microsoft.com/office/drawing/2014/main" id="{962B8385-660F-DC4D-8E86-610307AC2554}"/>
                    </a:ext>
                  </a:extLst>
                </p:cNvPr>
                <p:cNvPicPr/>
                <p:nvPr/>
              </p:nvPicPr>
              <p:blipFill>
                <a:blip r:embed="rId164"/>
                <a:stretch>
                  <a:fillRect/>
                </a:stretch>
              </p:blipFill>
              <p:spPr>
                <a:xfrm>
                  <a:off x="7142062" y="1367145"/>
                  <a:ext cx="65520" cy="102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5">
            <p14:nvContentPartPr>
              <p14:cNvPr id="157" name="Ink 156">
                <a:extLst>
                  <a:ext uri="{FF2B5EF4-FFF2-40B4-BE49-F238E27FC236}">
                    <a16:creationId xmlns:a16="http://schemas.microsoft.com/office/drawing/2014/main" id="{4FB89DEF-6033-1641-8D60-73EBFCFA400F}"/>
                  </a:ext>
                </a:extLst>
              </p14:cNvPr>
              <p14:cNvContentPartPr/>
              <p14:nvPr/>
            </p14:nvContentPartPr>
            <p14:xfrm>
              <a:off x="5089960" y="944680"/>
              <a:ext cx="86760" cy="76680"/>
            </p14:xfrm>
          </p:contentPart>
        </mc:Choice>
        <mc:Fallback xmlns="">
          <p:pic>
            <p:nvPicPr>
              <p:cNvPr id="157" name="Ink 156">
                <a:extLst>
                  <a:ext uri="{FF2B5EF4-FFF2-40B4-BE49-F238E27FC236}">
                    <a16:creationId xmlns:a16="http://schemas.microsoft.com/office/drawing/2014/main" id="{4FB89DEF-6033-1641-8D60-73EBFCFA400F}"/>
                  </a:ext>
                </a:extLst>
              </p:cNvPr>
              <p:cNvPicPr/>
              <p:nvPr/>
            </p:nvPicPr>
            <p:blipFill>
              <a:blip r:embed="rId166"/>
              <a:stretch>
                <a:fillRect/>
              </a:stretch>
            </p:blipFill>
            <p:spPr>
              <a:xfrm>
                <a:off x="5074415" y="929127"/>
                <a:ext cx="117488" cy="107424"/>
              </a:xfrm>
              <a:prstGeom prst="rect">
                <a:avLst/>
              </a:prstGeom>
            </p:spPr>
          </p:pic>
        </mc:Fallback>
      </mc:AlternateContent>
      <p:grpSp>
        <p:nvGrpSpPr>
          <p:cNvPr id="173" name="Group 172">
            <a:extLst>
              <a:ext uri="{FF2B5EF4-FFF2-40B4-BE49-F238E27FC236}">
                <a16:creationId xmlns:a16="http://schemas.microsoft.com/office/drawing/2014/main" id="{3304AB46-5237-6B46-949B-5F337904BD4B}"/>
              </a:ext>
            </a:extLst>
          </p:cNvPr>
          <p:cNvGrpSpPr/>
          <p:nvPr/>
        </p:nvGrpSpPr>
        <p:grpSpPr>
          <a:xfrm>
            <a:off x="5135680" y="1224040"/>
            <a:ext cx="10440" cy="111960"/>
            <a:chOff x="5135680" y="1224040"/>
            <a:chExt cx="10440" cy="111960"/>
          </a:xfrm>
        </p:grpSpPr>
        <mc:AlternateContent xmlns:mc="http://schemas.openxmlformats.org/markup-compatibility/2006" xmlns:p14="http://schemas.microsoft.com/office/powerpoint/2010/main">
          <mc:Choice Requires="p14">
            <p:contentPart p14:bwMode="auto" r:id="rId167">
              <p14:nvContentPartPr>
                <p14:cNvPr id="158" name="Ink 157">
                  <a:extLst>
                    <a:ext uri="{FF2B5EF4-FFF2-40B4-BE49-F238E27FC236}">
                      <a16:creationId xmlns:a16="http://schemas.microsoft.com/office/drawing/2014/main" id="{DE242300-2636-EC4E-8E52-F958C108D0B1}"/>
                    </a:ext>
                  </a:extLst>
                </p14:cNvPr>
                <p14:cNvContentPartPr/>
                <p14:nvPr/>
              </p14:nvContentPartPr>
              <p14:xfrm>
                <a:off x="5135680" y="1234120"/>
                <a:ext cx="10440" cy="5400"/>
              </p14:xfrm>
            </p:contentPart>
          </mc:Choice>
          <mc:Fallback xmlns="">
            <p:pic>
              <p:nvPicPr>
                <p:cNvPr id="158" name="Ink 157">
                  <a:extLst>
                    <a:ext uri="{FF2B5EF4-FFF2-40B4-BE49-F238E27FC236}">
                      <a16:creationId xmlns:a16="http://schemas.microsoft.com/office/drawing/2014/main" id="{DE242300-2636-EC4E-8E52-F958C108D0B1}"/>
                    </a:ext>
                  </a:extLst>
                </p:cNvPr>
                <p:cNvPicPr/>
                <p:nvPr/>
              </p:nvPicPr>
              <p:blipFill>
                <a:blip r:embed="rId168"/>
                <a:stretch>
                  <a:fillRect/>
                </a:stretch>
              </p:blipFill>
              <p:spPr>
                <a:xfrm>
                  <a:off x="5120200" y="1218640"/>
                  <a:ext cx="410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59" name="Ink 158">
                  <a:extLst>
                    <a:ext uri="{FF2B5EF4-FFF2-40B4-BE49-F238E27FC236}">
                      <a16:creationId xmlns:a16="http://schemas.microsoft.com/office/drawing/2014/main" id="{9FC96E8F-8A38-1242-8905-9FA4FC13EEF9}"/>
                    </a:ext>
                  </a:extLst>
                </p14:cNvPr>
                <p14:cNvContentPartPr/>
                <p14:nvPr/>
              </p14:nvContentPartPr>
              <p14:xfrm>
                <a:off x="5135680" y="1224040"/>
                <a:ext cx="5400" cy="111960"/>
              </p14:xfrm>
            </p:contentPart>
          </mc:Choice>
          <mc:Fallback xmlns="">
            <p:pic>
              <p:nvPicPr>
                <p:cNvPr id="159" name="Ink 158">
                  <a:extLst>
                    <a:ext uri="{FF2B5EF4-FFF2-40B4-BE49-F238E27FC236}">
                      <a16:creationId xmlns:a16="http://schemas.microsoft.com/office/drawing/2014/main" id="{9FC96E8F-8A38-1242-8905-9FA4FC13EEF9}"/>
                    </a:ext>
                  </a:extLst>
                </p:cNvPr>
                <p:cNvPicPr/>
                <p:nvPr/>
              </p:nvPicPr>
              <p:blipFill>
                <a:blip r:embed="rId170"/>
                <a:stretch>
                  <a:fillRect/>
                </a:stretch>
              </p:blipFill>
              <p:spPr>
                <a:xfrm>
                  <a:off x="5120200" y="1208560"/>
                  <a:ext cx="36000" cy="142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1">
            <p14:nvContentPartPr>
              <p14:cNvPr id="160" name="Ink 159">
                <a:extLst>
                  <a:ext uri="{FF2B5EF4-FFF2-40B4-BE49-F238E27FC236}">
                    <a16:creationId xmlns:a16="http://schemas.microsoft.com/office/drawing/2014/main" id="{CF81F58E-64AE-5E4F-B23A-5E1A6D4515DB}"/>
                  </a:ext>
                </a:extLst>
              </p14:cNvPr>
              <p14:cNvContentPartPr/>
              <p14:nvPr/>
            </p14:nvContentPartPr>
            <p14:xfrm>
              <a:off x="5100040" y="1544080"/>
              <a:ext cx="101880" cy="66240"/>
            </p14:xfrm>
          </p:contentPart>
        </mc:Choice>
        <mc:Fallback xmlns="">
          <p:pic>
            <p:nvPicPr>
              <p:cNvPr id="160" name="Ink 159">
                <a:extLst>
                  <a:ext uri="{FF2B5EF4-FFF2-40B4-BE49-F238E27FC236}">
                    <a16:creationId xmlns:a16="http://schemas.microsoft.com/office/drawing/2014/main" id="{CF81F58E-64AE-5E4F-B23A-5E1A6D4515DB}"/>
                  </a:ext>
                </a:extLst>
              </p:cNvPr>
              <p:cNvPicPr/>
              <p:nvPr/>
            </p:nvPicPr>
            <p:blipFill>
              <a:blip r:embed="rId172"/>
              <a:stretch>
                <a:fillRect/>
              </a:stretch>
            </p:blipFill>
            <p:spPr>
              <a:xfrm>
                <a:off x="5084560" y="1528600"/>
                <a:ext cx="1324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61" name="Ink 160">
                <a:extLst>
                  <a:ext uri="{FF2B5EF4-FFF2-40B4-BE49-F238E27FC236}">
                    <a16:creationId xmlns:a16="http://schemas.microsoft.com/office/drawing/2014/main" id="{69690A01-3960-2842-BF68-7BCDA0DC04DC}"/>
                  </a:ext>
                </a:extLst>
              </p14:cNvPr>
              <p14:cNvContentPartPr/>
              <p14:nvPr/>
            </p14:nvContentPartPr>
            <p14:xfrm>
              <a:off x="5115520" y="1803280"/>
              <a:ext cx="61200" cy="147600"/>
            </p14:xfrm>
          </p:contentPart>
        </mc:Choice>
        <mc:Fallback xmlns="">
          <p:pic>
            <p:nvPicPr>
              <p:cNvPr id="161" name="Ink 160">
                <a:extLst>
                  <a:ext uri="{FF2B5EF4-FFF2-40B4-BE49-F238E27FC236}">
                    <a16:creationId xmlns:a16="http://schemas.microsoft.com/office/drawing/2014/main" id="{69690A01-3960-2842-BF68-7BCDA0DC04DC}"/>
                  </a:ext>
                </a:extLst>
              </p:cNvPr>
              <p:cNvPicPr/>
              <p:nvPr/>
            </p:nvPicPr>
            <p:blipFill>
              <a:blip r:embed="rId174"/>
              <a:stretch>
                <a:fillRect/>
              </a:stretch>
            </p:blipFill>
            <p:spPr>
              <a:xfrm>
                <a:off x="5100040" y="1787838"/>
                <a:ext cx="91800" cy="178126"/>
              </a:xfrm>
              <a:prstGeom prst="rect">
                <a:avLst/>
              </a:prstGeom>
            </p:spPr>
          </p:pic>
        </mc:Fallback>
      </mc:AlternateContent>
      <p:grpSp>
        <p:nvGrpSpPr>
          <p:cNvPr id="172" name="Group 171">
            <a:extLst>
              <a:ext uri="{FF2B5EF4-FFF2-40B4-BE49-F238E27FC236}">
                <a16:creationId xmlns:a16="http://schemas.microsoft.com/office/drawing/2014/main" id="{65425502-CB17-BA47-BB2D-BB457E222D4D}"/>
              </a:ext>
            </a:extLst>
          </p:cNvPr>
          <p:cNvGrpSpPr/>
          <p:nvPr/>
        </p:nvGrpSpPr>
        <p:grpSpPr>
          <a:xfrm>
            <a:off x="5110480" y="2108200"/>
            <a:ext cx="86760" cy="167760"/>
            <a:chOff x="5110480" y="2108200"/>
            <a:chExt cx="86760" cy="167760"/>
          </a:xfrm>
        </p:grpSpPr>
        <mc:AlternateContent xmlns:mc="http://schemas.openxmlformats.org/markup-compatibility/2006" xmlns:p14="http://schemas.microsoft.com/office/powerpoint/2010/main">
          <mc:Choice Requires="p14">
            <p:contentPart p14:bwMode="auto" r:id="rId175">
              <p14:nvContentPartPr>
                <p14:cNvPr id="162" name="Ink 161">
                  <a:extLst>
                    <a:ext uri="{FF2B5EF4-FFF2-40B4-BE49-F238E27FC236}">
                      <a16:creationId xmlns:a16="http://schemas.microsoft.com/office/drawing/2014/main" id="{1D6AB33B-5418-B74D-9531-FC75D593EAA5}"/>
                    </a:ext>
                  </a:extLst>
                </p14:cNvPr>
                <p14:cNvContentPartPr/>
                <p14:nvPr/>
              </p14:nvContentPartPr>
              <p14:xfrm>
                <a:off x="5110480" y="2108200"/>
                <a:ext cx="86760" cy="71640"/>
              </p14:xfrm>
            </p:contentPart>
          </mc:Choice>
          <mc:Fallback xmlns="">
            <p:pic>
              <p:nvPicPr>
                <p:cNvPr id="162" name="Ink 161">
                  <a:extLst>
                    <a:ext uri="{FF2B5EF4-FFF2-40B4-BE49-F238E27FC236}">
                      <a16:creationId xmlns:a16="http://schemas.microsoft.com/office/drawing/2014/main" id="{1D6AB33B-5418-B74D-9531-FC75D593EAA5}"/>
                    </a:ext>
                  </a:extLst>
                </p:cNvPr>
                <p:cNvPicPr/>
                <p:nvPr/>
              </p:nvPicPr>
              <p:blipFill>
                <a:blip r:embed="rId176"/>
                <a:stretch>
                  <a:fillRect/>
                </a:stretch>
              </p:blipFill>
              <p:spPr>
                <a:xfrm>
                  <a:off x="5095000" y="2092720"/>
                  <a:ext cx="1173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63" name="Ink 162">
                  <a:extLst>
                    <a:ext uri="{FF2B5EF4-FFF2-40B4-BE49-F238E27FC236}">
                      <a16:creationId xmlns:a16="http://schemas.microsoft.com/office/drawing/2014/main" id="{594CA75A-8C72-BD4A-98CE-80C6A51A6F0A}"/>
                    </a:ext>
                  </a:extLst>
                </p14:cNvPr>
                <p14:cNvContentPartPr/>
                <p14:nvPr/>
              </p14:nvContentPartPr>
              <p14:xfrm>
                <a:off x="5145760" y="2118280"/>
                <a:ext cx="25920" cy="157680"/>
              </p14:xfrm>
            </p:contentPart>
          </mc:Choice>
          <mc:Fallback xmlns="">
            <p:pic>
              <p:nvPicPr>
                <p:cNvPr id="163" name="Ink 162">
                  <a:extLst>
                    <a:ext uri="{FF2B5EF4-FFF2-40B4-BE49-F238E27FC236}">
                      <a16:creationId xmlns:a16="http://schemas.microsoft.com/office/drawing/2014/main" id="{594CA75A-8C72-BD4A-98CE-80C6A51A6F0A}"/>
                    </a:ext>
                  </a:extLst>
                </p:cNvPr>
                <p:cNvPicPr/>
                <p:nvPr/>
              </p:nvPicPr>
              <p:blipFill>
                <a:blip r:embed="rId178"/>
                <a:stretch>
                  <a:fillRect/>
                </a:stretch>
              </p:blipFill>
              <p:spPr>
                <a:xfrm>
                  <a:off x="5130062" y="2102835"/>
                  <a:ext cx="56951" cy="188210"/>
                </a:xfrm>
                <a:prstGeom prst="rect">
                  <a:avLst/>
                </a:prstGeom>
              </p:spPr>
            </p:pic>
          </mc:Fallback>
        </mc:AlternateContent>
      </p:grpSp>
      <p:grpSp>
        <p:nvGrpSpPr>
          <p:cNvPr id="171" name="Group 170">
            <a:extLst>
              <a:ext uri="{FF2B5EF4-FFF2-40B4-BE49-F238E27FC236}">
                <a16:creationId xmlns:a16="http://schemas.microsoft.com/office/drawing/2014/main" id="{C2BF6B0B-489B-F94D-881C-7926C328DB1C}"/>
              </a:ext>
            </a:extLst>
          </p:cNvPr>
          <p:cNvGrpSpPr/>
          <p:nvPr/>
        </p:nvGrpSpPr>
        <p:grpSpPr>
          <a:xfrm>
            <a:off x="5095000" y="2387560"/>
            <a:ext cx="76680" cy="142560"/>
            <a:chOff x="5095000" y="2387560"/>
            <a:chExt cx="76680" cy="142560"/>
          </a:xfrm>
        </p:grpSpPr>
        <mc:AlternateContent xmlns:mc="http://schemas.openxmlformats.org/markup-compatibility/2006" xmlns:p14="http://schemas.microsoft.com/office/powerpoint/2010/main">
          <mc:Choice Requires="p14">
            <p:contentPart p14:bwMode="auto" r:id="rId179">
              <p14:nvContentPartPr>
                <p14:cNvPr id="164" name="Ink 163">
                  <a:extLst>
                    <a:ext uri="{FF2B5EF4-FFF2-40B4-BE49-F238E27FC236}">
                      <a16:creationId xmlns:a16="http://schemas.microsoft.com/office/drawing/2014/main" id="{ED097548-2C66-1043-BB86-8C68723CB100}"/>
                    </a:ext>
                  </a:extLst>
                </p14:cNvPr>
                <p14:cNvContentPartPr/>
                <p14:nvPr/>
              </p14:nvContentPartPr>
              <p14:xfrm>
                <a:off x="5095000" y="2387560"/>
                <a:ext cx="41040" cy="142560"/>
              </p14:xfrm>
            </p:contentPart>
          </mc:Choice>
          <mc:Fallback xmlns="">
            <p:pic>
              <p:nvPicPr>
                <p:cNvPr id="164" name="Ink 163">
                  <a:extLst>
                    <a:ext uri="{FF2B5EF4-FFF2-40B4-BE49-F238E27FC236}">
                      <a16:creationId xmlns:a16="http://schemas.microsoft.com/office/drawing/2014/main" id="{ED097548-2C66-1043-BB86-8C68723CB100}"/>
                    </a:ext>
                  </a:extLst>
                </p:cNvPr>
                <p:cNvPicPr/>
                <p:nvPr/>
              </p:nvPicPr>
              <p:blipFill>
                <a:blip r:embed="rId180"/>
                <a:stretch>
                  <a:fillRect/>
                </a:stretch>
              </p:blipFill>
              <p:spPr>
                <a:xfrm>
                  <a:off x="5079520" y="2372080"/>
                  <a:ext cx="716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65" name="Ink 164">
                  <a:extLst>
                    <a:ext uri="{FF2B5EF4-FFF2-40B4-BE49-F238E27FC236}">
                      <a16:creationId xmlns:a16="http://schemas.microsoft.com/office/drawing/2014/main" id="{671866CF-86E6-8C43-8F60-09B481E1D6A5}"/>
                    </a:ext>
                  </a:extLst>
                </p14:cNvPr>
                <p14:cNvContentPartPr/>
                <p14:nvPr/>
              </p14:nvContentPartPr>
              <p14:xfrm>
                <a:off x="5095000" y="2422840"/>
                <a:ext cx="76680" cy="15480"/>
              </p14:xfrm>
            </p:contentPart>
          </mc:Choice>
          <mc:Fallback xmlns="">
            <p:pic>
              <p:nvPicPr>
                <p:cNvPr id="165" name="Ink 164">
                  <a:extLst>
                    <a:ext uri="{FF2B5EF4-FFF2-40B4-BE49-F238E27FC236}">
                      <a16:creationId xmlns:a16="http://schemas.microsoft.com/office/drawing/2014/main" id="{671866CF-86E6-8C43-8F60-09B481E1D6A5}"/>
                    </a:ext>
                  </a:extLst>
                </p:cNvPr>
                <p:cNvPicPr/>
                <p:nvPr/>
              </p:nvPicPr>
              <p:blipFill>
                <a:blip r:embed="rId182"/>
                <a:stretch>
                  <a:fillRect/>
                </a:stretch>
              </p:blipFill>
              <p:spPr>
                <a:xfrm>
                  <a:off x="5079447" y="2407360"/>
                  <a:ext cx="107424" cy="46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3">
            <p14:nvContentPartPr>
              <p14:cNvPr id="166" name="Ink 165">
                <a:extLst>
                  <a:ext uri="{FF2B5EF4-FFF2-40B4-BE49-F238E27FC236}">
                    <a16:creationId xmlns:a16="http://schemas.microsoft.com/office/drawing/2014/main" id="{2A5E8655-AA2E-6140-9CA1-73150BFB9FAC}"/>
                  </a:ext>
                </a:extLst>
              </p14:cNvPr>
              <p14:cNvContentPartPr/>
              <p14:nvPr/>
            </p14:nvContentPartPr>
            <p14:xfrm>
              <a:off x="5100040" y="2697160"/>
              <a:ext cx="46080" cy="122400"/>
            </p14:xfrm>
          </p:contentPart>
        </mc:Choice>
        <mc:Fallback xmlns="">
          <p:pic>
            <p:nvPicPr>
              <p:cNvPr id="166" name="Ink 165">
                <a:extLst>
                  <a:ext uri="{FF2B5EF4-FFF2-40B4-BE49-F238E27FC236}">
                    <a16:creationId xmlns:a16="http://schemas.microsoft.com/office/drawing/2014/main" id="{2A5E8655-AA2E-6140-9CA1-73150BFB9FAC}"/>
                  </a:ext>
                </a:extLst>
              </p:cNvPr>
              <p:cNvPicPr/>
              <p:nvPr/>
            </p:nvPicPr>
            <p:blipFill>
              <a:blip r:embed="rId184"/>
              <a:stretch>
                <a:fillRect/>
              </a:stretch>
            </p:blipFill>
            <p:spPr>
              <a:xfrm>
                <a:off x="5084560" y="2681680"/>
                <a:ext cx="76680" cy="153000"/>
              </a:xfrm>
              <a:prstGeom prst="rect">
                <a:avLst/>
              </a:prstGeom>
            </p:spPr>
          </p:pic>
        </mc:Fallback>
      </mc:AlternateContent>
      <p:grpSp>
        <p:nvGrpSpPr>
          <p:cNvPr id="170" name="Group 169">
            <a:extLst>
              <a:ext uri="{FF2B5EF4-FFF2-40B4-BE49-F238E27FC236}">
                <a16:creationId xmlns:a16="http://schemas.microsoft.com/office/drawing/2014/main" id="{ED1FC130-6E9C-E641-8653-DA0E4FF53898}"/>
              </a:ext>
            </a:extLst>
          </p:cNvPr>
          <p:cNvGrpSpPr/>
          <p:nvPr/>
        </p:nvGrpSpPr>
        <p:grpSpPr>
          <a:xfrm>
            <a:off x="5095000" y="2936200"/>
            <a:ext cx="96840" cy="147600"/>
            <a:chOff x="5095000" y="2936200"/>
            <a:chExt cx="96840" cy="147600"/>
          </a:xfrm>
        </p:grpSpPr>
        <mc:AlternateContent xmlns:mc="http://schemas.openxmlformats.org/markup-compatibility/2006" xmlns:p14="http://schemas.microsoft.com/office/powerpoint/2010/main">
          <mc:Choice Requires="p14">
            <p:contentPart p14:bwMode="auto" r:id="rId185">
              <p14:nvContentPartPr>
                <p14:cNvPr id="167" name="Ink 166">
                  <a:extLst>
                    <a:ext uri="{FF2B5EF4-FFF2-40B4-BE49-F238E27FC236}">
                      <a16:creationId xmlns:a16="http://schemas.microsoft.com/office/drawing/2014/main" id="{7202D0EC-BEB6-5846-A0B3-5D6F87E1EF7E}"/>
                    </a:ext>
                  </a:extLst>
                </p14:cNvPr>
                <p14:cNvContentPartPr/>
                <p14:nvPr/>
              </p14:nvContentPartPr>
              <p14:xfrm>
                <a:off x="5095000" y="2936200"/>
                <a:ext cx="56160" cy="147600"/>
              </p14:xfrm>
            </p:contentPart>
          </mc:Choice>
          <mc:Fallback xmlns="">
            <p:pic>
              <p:nvPicPr>
                <p:cNvPr id="167" name="Ink 166">
                  <a:extLst>
                    <a:ext uri="{FF2B5EF4-FFF2-40B4-BE49-F238E27FC236}">
                      <a16:creationId xmlns:a16="http://schemas.microsoft.com/office/drawing/2014/main" id="{7202D0EC-BEB6-5846-A0B3-5D6F87E1EF7E}"/>
                    </a:ext>
                  </a:extLst>
                </p:cNvPr>
                <p:cNvPicPr/>
                <p:nvPr/>
              </p:nvPicPr>
              <p:blipFill>
                <a:blip r:embed="rId186"/>
                <a:stretch>
                  <a:fillRect/>
                </a:stretch>
              </p:blipFill>
              <p:spPr>
                <a:xfrm>
                  <a:off x="5079520" y="2920720"/>
                  <a:ext cx="867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68" name="Ink 167">
                  <a:extLst>
                    <a:ext uri="{FF2B5EF4-FFF2-40B4-BE49-F238E27FC236}">
                      <a16:creationId xmlns:a16="http://schemas.microsoft.com/office/drawing/2014/main" id="{C4E33B7A-8E55-1541-9A7E-BD894427040B}"/>
                    </a:ext>
                  </a:extLst>
                </p14:cNvPr>
                <p14:cNvContentPartPr/>
                <p14:nvPr/>
              </p14:nvContentPartPr>
              <p14:xfrm>
                <a:off x="5105080" y="3017200"/>
                <a:ext cx="86760" cy="360"/>
              </p14:xfrm>
            </p:contentPart>
          </mc:Choice>
          <mc:Fallback xmlns="">
            <p:pic>
              <p:nvPicPr>
                <p:cNvPr id="168" name="Ink 167">
                  <a:extLst>
                    <a:ext uri="{FF2B5EF4-FFF2-40B4-BE49-F238E27FC236}">
                      <a16:creationId xmlns:a16="http://schemas.microsoft.com/office/drawing/2014/main" id="{C4E33B7A-8E55-1541-9A7E-BD894427040B}"/>
                    </a:ext>
                  </a:extLst>
                </p:cNvPr>
                <p:cNvPicPr/>
                <p:nvPr/>
              </p:nvPicPr>
              <p:blipFill>
                <a:blip r:embed="rId188"/>
                <a:stretch>
                  <a:fillRect/>
                </a:stretch>
              </p:blipFill>
              <p:spPr>
                <a:xfrm>
                  <a:off x="5089600" y="3001720"/>
                  <a:ext cx="11736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9">
            <p14:nvContentPartPr>
              <p14:cNvPr id="169" name="Ink 168">
                <a:extLst>
                  <a:ext uri="{FF2B5EF4-FFF2-40B4-BE49-F238E27FC236}">
                    <a16:creationId xmlns:a16="http://schemas.microsoft.com/office/drawing/2014/main" id="{AE6AC268-F159-1446-9C21-E06715C031D4}"/>
                  </a:ext>
                </a:extLst>
              </p14:cNvPr>
              <p14:cNvContentPartPr/>
              <p14:nvPr/>
            </p14:nvContentPartPr>
            <p14:xfrm>
              <a:off x="5125600" y="3220600"/>
              <a:ext cx="61200" cy="137520"/>
            </p14:xfrm>
          </p:contentPart>
        </mc:Choice>
        <mc:Fallback xmlns="">
          <p:pic>
            <p:nvPicPr>
              <p:cNvPr id="169" name="Ink 168">
                <a:extLst>
                  <a:ext uri="{FF2B5EF4-FFF2-40B4-BE49-F238E27FC236}">
                    <a16:creationId xmlns:a16="http://schemas.microsoft.com/office/drawing/2014/main" id="{AE6AC268-F159-1446-9C21-E06715C031D4}"/>
                  </a:ext>
                </a:extLst>
              </p:cNvPr>
              <p:cNvPicPr/>
              <p:nvPr/>
            </p:nvPicPr>
            <p:blipFill>
              <a:blip r:embed="rId190"/>
              <a:stretch>
                <a:fillRect/>
              </a:stretch>
            </p:blipFill>
            <p:spPr>
              <a:xfrm>
                <a:off x="5110211" y="3205120"/>
                <a:ext cx="91621"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74" name="Ink 173">
                <a:extLst>
                  <a:ext uri="{FF2B5EF4-FFF2-40B4-BE49-F238E27FC236}">
                    <a16:creationId xmlns:a16="http://schemas.microsoft.com/office/drawing/2014/main" id="{22091AEF-1F9B-AE41-A9D4-FEE79A332991}"/>
                  </a:ext>
                </a:extLst>
              </p14:cNvPr>
              <p14:cNvContentPartPr/>
              <p14:nvPr/>
            </p14:nvContentPartPr>
            <p14:xfrm>
              <a:off x="5120560" y="3499960"/>
              <a:ext cx="61200" cy="178200"/>
            </p14:xfrm>
          </p:contentPart>
        </mc:Choice>
        <mc:Fallback xmlns="">
          <p:pic>
            <p:nvPicPr>
              <p:cNvPr id="174" name="Ink 173">
                <a:extLst>
                  <a:ext uri="{FF2B5EF4-FFF2-40B4-BE49-F238E27FC236}">
                    <a16:creationId xmlns:a16="http://schemas.microsoft.com/office/drawing/2014/main" id="{22091AEF-1F9B-AE41-A9D4-FEE79A332991}"/>
                  </a:ext>
                </a:extLst>
              </p:cNvPr>
              <p:cNvPicPr/>
              <p:nvPr/>
            </p:nvPicPr>
            <p:blipFill>
              <a:blip r:embed="rId192"/>
              <a:stretch>
                <a:fillRect/>
              </a:stretch>
            </p:blipFill>
            <p:spPr>
              <a:xfrm>
                <a:off x="5105171" y="3484480"/>
                <a:ext cx="91621" cy="208800"/>
              </a:xfrm>
              <a:prstGeom prst="rect">
                <a:avLst/>
              </a:prstGeom>
            </p:spPr>
          </p:pic>
        </mc:Fallback>
      </mc:AlternateContent>
      <p:grpSp>
        <p:nvGrpSpPr>
          <p:cNvPr id="177" name="Group 176">
            <a:extLst>
              <a:ext uri="{FF2B5EF4-FFF2-40B4-BE49-F238E27FC236}">
                <a16:creationId xmlns:a16="http://schemas.microsoft.com/office/drawing/2014/main" id="{2976D93A-C9A8-5842-894A-7AF129980292}"/>
              </a:ext>
            </a:extLst>
          </p:cNvPr>
          <p:cNvGrpSpPr/>
          <p:nvPr/>
        </p:nvGrpSpPr>
        <p:grpSpPr>
          <a:xfrm>
            <a:off x="5105080" y="3825040"/>
            <a:ext cx="112320" cy="106920"/>
            <a:chOff x="5105080" y="3825040"/>
            <a:chExt cx="112320" cy="106920"/>
          </a:xfrm>
        </p:grpSpPr>
        <mc:AlternateContent xmlns:mc="http://schemas.openxmlformats.org/markup-compatibility/2006" xmlns:p14="http://schemas.microsoft.com/office/powerpoint/2010/main">
          <mc:Choice Requires="p14">
            <p:contentPart p14:bwMode="auto" r:id="rId193">
              <p14:nvContentPartPr>
                <p14:cNvPr id="175" name="Ink 174">
                  <a:extLst>
                    <a:ext uri="{FF2B5EF4-FFF2-40B4-BE49-F238E27FC236}">
                      <a16:creationId xmlns:a16="http://schemas.microsoft.com/office/drawing/2014/main" id="{8FFD38E6-6B50-294F-AB7B-C9D5ECA71DE6}"/>
                    </a:ext>
                  </a:extLst>
                </p14:cNvPr>
                <p14:cNvContentPartPr/>
                <p14:nvPr/>
              </p14:nvContentPartPr>
              <p14:xfrm>
                <a:off x="5105080" y="3840160"/>
                <a:ext cx="20520" cy="91800"/>
              </p14:xfrm>
            </p:contentPart>
          </mc:Choice>
          <mc:Fallback xmlns="">
            <p:pic>
              <p:nvPicPr>
                <p:cNvPr id="175" name="Ink 174">
                  <a:extLst>
                    <a:ext uri="{FF2B5EF4-FFF2-40B4-BE49-F238E27FC236}">
                      <a16:creationId xmlns:a16="http://schemas.microsoft.com/office/drawing/2014/main" id="{8FFD38E6-6B50-294F-AB7B-C9D5ECA71DE6}"/>
                    </a:ext>
                  </a:extLst>
                </p:cNvPr>
                <p:cNvPicPr/>
                <p:nvPr/>
              </p:nvPicPr>
              <p:blipFill>
                <a:blip r:embed="rId194"/>
                <a:stretch>
                  <a:fillRect/>
                </a:stretch>
              </p:blipFill>
              <p:spPr>
                <a:xfrm>
                  <a:off x="5089600" y="3824680"/>
                  <a:ext cx="5112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76" name="Ink 175">
                  <a:extLst>
                    <a:ext uri="{FF2B5EF4-FFF2-40B4-BE49-F238E27FC236}">
                      <a16:creationId xmlns:a16="http://schemas.microsoft.com/office/drawing/2014/main" id="{CE6DE219-6B6F-A149-855C-00459989ACB8}"/>
                    </a:ext>
                  </a:extLst>
                </p14:cNvPr>
                <p14:cNvContentPartPr/>
                <p14:nvPr/>
              </p14:nvContentPartPr>
              <p14:xfrm>
                <a:off x="5166280" y="3825040"/>
                <a:ext cx="51120" cy="75960"/>
              </p14:xfrm>
            </p:contentPart>
          </mc:Choice>
          <mc:Fallback xmlns="">
            <p:pic>
              <p:nvPicPr>
                <p:cNvPr id="176" name="Ink 175">
                  <a:extLst>
                    <a:ext uri="{FF2B5EF4-FFF2-40B4-BE49-F238E27FC236}">
                      <a16:creationId xmlns:a16="http://schemas.microsoft.com/office/drawing/2014/main" id="{CE6DE219-6B6F-A149-855C-00459989ACB8}"/>
                    </a:ext>
                  </a:extLst>
                </p:cNvPr>
                <p:cNvPicPr/>
                <p:nvPr/>
              </p:nvPicPr>
              <p:blipFill>
                <a:blip r:embed="rId196"/>
                <a:stretch>
                  <a:fillRect/>
                </a:stretch>
              </p:blipFill>
              <p:spPr>
                <a:xfrm>
                  <a:off x="5150800" y="3809560"/>
                  <a:ext cx="81720" cy="106560"/>
                </a:xfrm>
                <a:prstGeom prst="rect">
                  <a:avLst/>
                </a:prstGeom>
              </p:spPr>
            </p:pic>
          </mc:Fallback>
        </mc:AlternateContent>
      </p:grpSp>
      <p:grpSp>
        <p:nvGrpSpPr>
          <p:cNvPr id="180" name="Group 179">
            <a:extLst>
              <a:ext uri="{FF2B5EF4-FFF2-40B4-BE49-F238E27FC236}">
                <a16:creationId xmlns:a16="http://schemas.microsoft.com/office/drawing/2014/main" id="{969784F6-9A1F-5B40-8463-ED02026E92C5}"/>
              </a:ext>
            </a:extLst>
          </p:cNvPr>
          <p:cNvGrpSpPr/>
          <p:nvPr/>
        </p:nvGrpSpPr>
        <p:grpSpPr>
          <a:xfrm>
            <a:off x="5095000" y="4094320"/>
            <a:ext cx="91800" cy="106920"/>
            <a:chOff x="5095000" y="4094320"/>
            <a:chExt cx="91800" cy="106920"/>
          </a:xfrm>
        </p:grpSpPr>
        <mc:AlternateContent xmlns:mc="http://schemas.openxmlformats.org/markup-compatibility/2006" xmlns:p14="http://schemas.microsoft.com/office/powerpoint/2010/main">
          <mc:Choice Requires="p14">
            <p:contentPart p14:bwMode="auto" r:id="rId197">
              <p14:nvContentPartPr>
                <p14:cNvPr id="178" name="Ink 177">
                  <a:extLst>
                    <a:ext uri="{FF2B5EF4-FFF2-40B4-BE49-F238E27FC236}">
                      <a16:creationId xmlns:a16="http://schemas.microsoft.com/office/drawing/2014/main" id="{F1238C68-61FA-AC44-9902-5C8432761AB0}"/>
                    </a:ext>
                  </a:extLst>
                </p14:cNvPr>
                <p14:cNvContentPartPr/>
                <p14:nvPr/>
              </p14:nvContentPartPr>
              <p14:xfrm>
                <a:off x="5095000" y="4114480"/>
                <a:ext cx="25920" cy="86760"/>
              </p14:xfrm>
            </p:contentPart>
          </mc:Choice>
          <mc:Fallback xmlns="">
            <p:pic>
              <p:nvPicPr>
                <p:cNvPr id="178" name="Ink 177">
                  <a:extLst>
                    <a:ext uri="{FF2B5EF4-FFF2-40B4-BE49-F238E27FC236}">
                      <a16:creationId xmlns:a16="http://schemas.microsoft.com/office/drawing/2014/main" id="{F1238C68-61FA-AC44-9902-5C8432761AB0}"/>
                    </a:ext>
                  </a:extLst>
                </p:cNvPr>
                <p:cNvPicPr/>
                <p:nvPr/>
              </p:nvPicPr>
              <p:blipFill>
                <a:blip r:embed="rId198"/>
                <a:stretch>
                  <a:fillRect/>
                </a:stretch>
              </p:blipFill>
              <p:spPr>
                <a:xfrm>
                  <a:off x="5079302" y="4099000"/>
                  <a:ext cx="56951"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79" name="Ink 178">
                  <a:extLst>
                    <a:ext uri="{FF2B5EF4-FFF2-40B4-BE49-F238E27FC236}">
                      <a16:creationId xmlns:a16="http://schemas.microsoft.com/office/drawing/2014/main" id="{F6881815-723A-9848-BA51-B36F077B7FE4}"/>
                    </a:ext>
                  </a:extLst>
                </p14:cNvPr>
                <p14:cNvContentPartPr/>
                <p14:nvPr/>
              </p14:nvContentPartPr>
              <p14:xfrm>
                <a:off x="5166280" y="4094320"/>
                <a:ext cx="20520" cy="101880"/>
              </p14:xfrm>
            </p:contentPart>
          </mc:Choice>
          <mc:Fallback xmlns="">
            <p:pic>
              <p:nvPicPr>
                <p:cNvPr id="179" name="Ink 178">
                  <a:extLst>
                    <a:ext uri="{FF2B5EF4-FFF2-40B4-BE49-F238E27FC236}">
                      <a16:creationId xmlns:a16="http://schemas.microsoft.com/office/drawing/2014/main" id="{F6881815-723A-9848-BA51-B36F077B7FE4}"/>
                    </a:ext>
                  </a:extLst>
                </p:cNvPr>
                <p:cNvPicPr/>
                <p:nvPr/>
              </p:nvPicPr>
              <p:blipFill>
                <a:blip r:embed="rId200"/>
                <a:stretch>
                  <a:fillRect/>
                </a:stretch>
              </p:blipFill>
              <p:spPr>
                <a:xfrm>
                  <a:off x="5151067" y="4078895"/>
                  <a:ext cx="50592" cy="132372"/>
                </a:xfrm>
                <a:prstGeom prst="rect">
                  <a:avLst/>
                </a:prstGeom>
              </p:spPr>
            </p:pic>
          </mc:Fallback>
        </mc:AlternateContent>
      </p:grpSp>
      <p:grpSp>
        <p:nvGrpSpPr>
          <p:cNvPr id="8" name="Group 7">
            <a:extLst>
              <a:ext uri="{FF2B5EF4-FFF2-40B4-BE49-F238E27FC236}">
                <a16:creationId xmlns:a16="http://schemas.microsoft.com/office/drawing/2014/main" id="{12EF679B-B6D9-CE40-859B-28076D87CA5C}"/>
              </a:ext>
            </a:extLst>
          </p:cNvPr>
          <p:cNvGrpSpPr/>
          <p:nvPr/>
        </p:nvGrpSpPr>
        <p:grpSpPr>
          <a:xfrm>
            <a:off x="2272304" y="3996990"/>
            <a:ext cx="87120" cy="144000"/>
            <a:chOff x="2272304" y="3996990"/>
            <a:chExt cx="87120" cy="144000"/>
          </a:xfrm>
        </p:grpSpPr>
        <mc:AlternateContent xmlns:mc="http://schemas.openxmlformats.org/markup-compatibility/2006" xmlns:p14="http://schemas.microsoft.com/office/powerpoint/2010/main">
          <mc:Choice Requires="p14">
            <p:contentPart p14:bwMode="auto" r:id="rId201">
              <p14:nvContentPartPr>
                <p14:cNvPr id="6" name="Ink 5">
                  <a:extLst>
                    <a:ext uri="{FF2B5EF4-FFF2-40B4-BE49-F238E27FC236}">
                      <a16:creationId xmlns:a16="http://schemas.microsoft.com/office/drawing/2014/main" id="{BD034839-5D82-4D4B-A410-EA24AFE76F01}"/>
                    </a:ext>
                  </a:extLst>
                </p14:cNvPr>
                <p14:cNvContentPartPr/>
                <p14:nvPr/>
              </p14:nvContentPartPr>
              <p14:xfrm>
                <a:off x="2272304" y="3996990"/>
                <a:ext cx="57240" cy="144000"/>
              </p14:xfrm>
            </p:contentPart>
          </mc:Choice>
          <mc:Fallback xmlns="">
            <p:pic>
              <p:nvPicPr>
                <p:cNvPr id="6" name="Ink 5">
                  <a:extLst>
                    <a:ext uri="{FF2B5EF4-FFF2-40B4-BE49-F238E27FC236}">
                      <a16:creationId xmlns:a16="http://schemas.microsoft.com/office/drawing/2014/main" id="{BD034839-5D82-4D4B-A410-EA24AFE76F01}"/>
                    </a:ext>
                  </a:extLst>
                </p:cNvPr>
                <p:cNvPicPr/>
                <p:nvPr/>
              </p:nvPicPr>
              <p:blipFill>
                <a:blip r:embed="rId202"/>
                <a:stretch>
                  <a:fillRect/>
                </a:stretch>
              </p:blipFill>
              <p:spPr>
                <a:xfrm>
                  <a:off x="2256824" y="3981510"/>
                  <a:ext cx="878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7" name="Ink 6">
                  <a:extLst>
                    <a:ext uri="{FF2B5EF4-FFF2-40B4-BE49-F238E27FC236}">
                      <a16:creationId xmlns:a16="http://schemas.microsoft.com/office/drawing/2014/main" id="{15295B17-8D66-D34C-860F-2A9D6F36DF84}"/>
                    </a:ext>
                  </a:extLst>
                </p14:cNvPr>
                <p14:cNvContentPartPr/>
                <p14:nvPr/>
              </p14:nvContentPartPr>
              <p14:xfrm>
                <a:off x="2284184" y="4056750"/>
                <a:ext cx="75240" cy="9360"/>
              </p14:xfrm>
            </p:contentPart>
          </mc:Choice>
          <mc:Fallback xmlns="">
            <p:pic>
              <p:nvPicPr>
                <p:cNvPr id="7" name="Ink 6">
                  <a:extLst>
                    <a:ext uri="{FF2B5EF4-FFF2-40B4-BE49-F238E27FC236}">
                      <a16:creationId xmlns:a16="http://schemas.microsoft.com/office/drawing/2014/main" id="{15295B17-8D66-D34C-860F-2A9D6F36DF84}"/>
                    </a:ext>
                  </a:extLst>
                </p:cNvPr>
                <p:cNvPicPr/>
                <p:nvPr/>
              </p:nvPicPr>
              <p:blipFill>
                <a:blip r:embed="rId204"/>
                <a:stretch>
                  <a:fillRect/>
                </a:stretch>
              </p:blipFill>
              <p:spPr>
                <a:xfrm>
                  <a:off x="2268704" y="4041270"/>
                  <a:ext cx="105840" cy="39960"/>
                </a:xfrm>
                <a:prstGeom prst="rect">
                  <a:avLst/>
                </a:prstGeom>
              </p:spPr>
            </p:pic>
          </mc:Fallback>
        </mc:AlternateContent>
      </p:grpSp>
      <p:grpSp>
        <p:nvGrpSpPr>
          <p:cNvPr id="20" name="Group 19">
            <a:extLst>
              <a:ext uri="{FF2B5EF4-FFF2-40B4-BE49-F238E27FC236}">
                <a16:creationId xmlns:a16="http://schemas.microsoft.com/office/drawing/2014/main" id="{D8200DA0-33B1-3746-9027-2A3527049A2D}"/>
              </a:ext>
            </a:extLst>
          </p:cNvPr>
          <p:cNvGrpSpPr/>
          <p:nvPr/>
        </p:nvGrpSpPr>
        <p:grpSpPr>
          <a:xfrm>
            <a:off x="3227384" y="3987990"/>
            <a:ext cx="596160" cy="144000"/>
            <a:chOff x="3227384" y="3987990"/>
            <a:chExt cx="596160" cy="144000"/>
          </a:xfrm>
        </p:grpSpPr>
        <mc:AlternateContent xmlns:mc="http://schemas.openxmlformats.org/markup-compatibility/2006" xmlns:p14="http://schemas.microsoft.com/office/powerpoint/2010/main">
          <mc:Choice Requires="p14">
            <p:contentPart p14:bwMode="auto" r:id="rId205">
              <p14:nvContentPartPr>
                <p14:cNvPr id="9" name="Ink 8">
                  <a:extLst>
                    <a:ext uri="{FF2B5EF4-FFF2-40B4-BE49-F238E27FC236}">
                      <a16:creationId xmlns:a16="http://schemas.microsoft.com/office/drawing/2014/main" id="{19DD1995-CC09-6A43-A726-DB70A802F8E9}"/>
                    </a:ext>
                  </a:extLst>
                </p14:cNvPr>
                <p14:cNvContentPartPr/>
                <p14:nvPr/>
              </p14:nvContentPartPr>
              <p14:xfrm>
                <a:off x="3227384" y="4026870"/>
                <a:ext cx="111240" cy="96120"/>
              </p14:xfrm>
            </p:contentPart>
          </mc:Choice>
          <mc:Fallback xmlns="">
            <p:pic>
              <p:nvPicPr>
                <p:cNvPr id="9" name="Ink 8">
                  <a:extLst>
                    <a:ext uri="{FF2B5EF4-FFF2-40B4-BE49-F238E27FC236}">
                      <a16:creationId xmlns:a16="http://schemas.microsoft.com/office/drawing/2014/main" id="{19DD1995-CC09-6A43-A726-DB70A802F8E9}"/>
                    </a:ext>
                  </a:extLst>
                </p:cNvPr>
                <p:cNvPicPr/>
                <p:nvPr/>
              </p:nvPicPr>
              <p:blipFill>
                <a:blip r:embed="rId206"/>
                <a:stretch>
                  <a:fillRect/>
                </a:stretch>
              </p:blipFill>
              <p:spPr>
                <a:xfrm>
                  <a:off x="3211854" y="4011390"/>
                  <a:ext cx="141939"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0" name="Ink 9">
                  <a:extLst>
                    <a:ext uri="{FF2B5EF4-FFF2-40B4-BE49-F238E27FC236}">
                      <a16:creationId xmlns:a16="http://schemas.microsoft.com/office/drawing/2014/main" id="{3F453864-1D72-394C-87D4-BE301A7C12E6}"/>
                    </a:ext>
                  </a:extLst>
                </p14:cNvPr>
                <p14:cNvContentPartPr/>
                <p14:nvPr/>
              </p14:nvContentPartPr>
              <p14:xfrm>
                <a:off x="3359144" y="4023630"/>
                <a:ext cx="90360" cy="84240"/>
              </p14:xfrm>
            </p:contentPart>
          </mc:Choice>
          <mc:Fallback xmlns="">
            <p:pic>
              <p:nvPicPr>
                <p:cNvPr id="10" name="Ink 9">
                  <a:extLst>
                    <a:ext uri="{FF2B5EF4-FFF2-40B4-BE49-F238E27FC236}">
                      <a16:creationId xmlns:a16="http://schemas.microsoft.com/office/drawing/2014/main" id="{3F453864-1D72-394C-87D4-BE301A7C12E6}"/>
                    </a:ext>
                  </a:extLst>
                </p:cNvPr>
                <p:cNvPicPr/>
                <p:nvPr/>
              </p:nvPicPr>
              <p:blipFill>
                <a:blip r:embed="rId208"/>
                <a:stretch>
                  <a:fillRect/>
                </a:stretch>
              </p:blipFill>
              <p:spPr>
                <a:xfrm>
                  <a:off x="3343664" y="4008150"/>
                  <a:ext cx="12096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1" name="Ink 10">
                  <a:extLst>
                    <a:ext uri="{FF2B5EF4-FFF2-40B4-BE49-F238E27FC236}">
                      <a16:creationId xmlns:a16="http://schemas.microsoft.com/office/drawing/2014/main" id="{2999B54F-45D9-8F49-A4BF-DA721ACD1E14}"/>
                    </a:ext>
                  </a:extLst>
                </p14:cNvPr>
                <p14:cNvContentPartPr/>
                <p14:nvPr/>
              </p14:nvContentPartPr>
              <p14:xfrm>
                <a:off x="3391904" y="4026870"/>
                <a:ext cx="42120" cy="81360"/>
              </p14:xfrm>
            </p:contentPart>
          </mc:Choice>
          <mc:Fallback xmlns="">
            <p:pic>
              <p:nvPicPr>
                <p:cNvPr id="11" name="Ink 10">
                  <a:extLst>
                    <a:ext uri="{FF2B5EF4-FFF2-40B4-BE49-F238E27FC236}">
                      <a16:creationId xmlns:a16="http://schemas.microsoft.com/office/drawing/2014/main" id="{2999B54F-45D9-8F49-A4BF-DA721ACD1E14}"/>
                    </a:ext>
                  </a:extLst>
                </p:cNvPr>
                <p:cNvPicPr/>
                <p:nvPr/>
              </p:nvPicPr>
              <p:blipFill>
                <a:blip r:embed="rId210"/>
                <a:stretch>
                  <a:fillRect/>
                </a:stretch>
              </p:blipFill>
              <p:spPr>
                <a:xfrm>
                  <a:off x="3376424" y="4011390"/>
                  <a:ext cx="727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2" name="Ink 11">
                  <a:extLst>
                    <a:ext uri="{FF2B5EF4-FFF2-40B4-BE49-F238E27FC236}">
                      <a16:creationId xmlns:a16="http://schemas.microsoft.com/office/drawing/2014/main" id="{616EE8E0-2DD0-0148-BC73-762509F5180E}"/>
                    </a:ext>
                  </a:extLst>
                </p14:cNvPr>
                <p14:cNvContentPartPr/>
                <p14:nvPr/>
              </p14:nvContentPartPr>
              <p14:xfrm>
                <a:off x="3481904" y="3996990"/>
                <a:ext cx="108000" cy="72360"/>
              </p14:xfrm>
            </p:contentPart>
          </mc:Choice>
          <mc:Fallback xmlns="">
            <p:pic>
              <p:nvPicPr>
                <p:cNvPr id="12" name="Ink 11">
                  <a:extLst>
                    <a:ext uri="{FF2B5EF4-FFF2-40B4-BE49-F238E27FC236}">
                      <a16:creationId xmlns:a16="http://schemas.microsoft.com/office/drawing/2014/main" id="{616EE8E0-2DD0-0148-BC73-762509F5180E}"/>
                    </a:ext>
                  </a:extLst>
                </p:cNvPr>
                <p:cNvPicPr/>
                <p:nvPr/>
              </p:nvPicPr>
              <p:blipFill>
                <a:blip r:embed="rId212"/>
                <a:stretch>
                  <a:fillRect/>
                </a:stretch>
              </p:blipFill>
              <p:spPr>
                <a:xfrm>
                  <a:off x="3466475" y="3981510"/>
                  <a:ext cx="138498"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 name="Ink 12">
                  <a:extLst>
                    <a:ext uri="{FF2B5EF4-FFF2-40B4-BE49-F238E27FC236}">
                      <a16:creationId xmlns:a16="http://schemas.microsoft.com/office/drawing/2014/main" id="{489B0E63-916B-D840-A17C-D0333CCCB842}"/>
                    </a:ext>
                  </a:extLst>
                </p14:cNvPr>
                <p14:cNvContentPartPr/>
                <p14:nvPr/>
              </p14:nvContentPartPr>
              <p14:xfrm>
                <a:off x="3514664" y="3987990"/>
                <a:ext cx="30240" cy="144000"/>
              </p14:xfrm>
            </p:contentPart>
          </mc:Choice>
          <mc:Fallback xmlns="">
            <p:pic>
              <p:nvPicPr>
                <p:cNvPr id="13" name="Ink 12">
                  <a:extLst>
                    <a:ext uri="{FF2B5EF4-FFF2-40B4-BE49-F238E27FC236}">
                      <a16:creationId xmlns:a16="http://schemas.microsoft.com/office/drawing/2014/main" id="{489B0E63-916B-D840-A17C-D0333CCCB842}"/>
                    </a:ext>
                  </a:extLst>
                </p:cNvPr>
                <p:cNvPicPr/>
                <p:nvPr/>
              </p:nvPicPr>
              <p:blipFill>
                <a:blip r:embed="rId214"/>
                <a:stretch>
                  <a:fillRect/>
                </a:stretch>
              </p:blipFill>
              <p:spPr>
                <a:xfrm>
                  <a:off x="3499184" y="3972510"/>
                  <a:ext cx="608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6" name="Ink 15">
                  <a:extLst>
                    <a:ext uri="{FF2B5EF4-FFF2-40B4-BE49-F238E27FC236}">
                      <a16:creationId xmlns:a16="http://schemas.microsoft.com/office/drawing/2014/main" id="{F148F6FF-FC4E-2441-BBFD-35A6934606A5}"/>
                    </a:ext>
                  </a:extLst>
                </p14:cNvPr>
                <p14:cNvContentPartPr/>
                <p14:nvPr/>
              </p14:nvContentPartPr>
              <p14:xfrm>
                <a:off x="3638864" y="4050630"/>
                <a:ext cx="79920" cy="9360"/>
              </p14:xfrm>
            </p:contentPart>
          </mc:Choice>
          <mc:Fallback xmlns="">
            <p:pic>
              <p:nvPicPr>
                <p:cNvPr id="16" name="Ink 15">
                  <a:extLst>
                    <a:ext uri="{FF2B5EF4-FFF2-40B4-BE49-F238E27FC236}">
                      <a16:creationId xmlns:a16="http://schemas.microsoft.com/office/drawing/2014/main" id="{F148F6FF-FC4E-2441-BBFD-35A6934606A5}"/>
                    </a:ext>
                  </a:extLst>
                </p:cNvPr>
                <p:cNvPicPr/>
                <p:nvPr/>
              </p:nvPicPr>
              <p:blipFill>
                <a:blip r:embed="rId216"/>
                <a:stretch>
                  <a:fillRect/>
                </a:stretch>
              </p:blipFill>
              <p:spPr>
                <a:xfrm>
                  <a:off x="3623314" y="4035150"/>
                  <a:ext cx="110658"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7" name="Ink 16">
                  <a:extLst>
                    <a:ext uri="{FF2B5EF4-FFF2-40B4-BE49-F238E27FC236}">
                      <a16:creationId xmlns:a16="http://schemas.microsoft.com/office/drawing/2014/main" id="{4C59EDCF-442D-1745-99F4-AC1ED969AE96}"/>
                    </a:ext>
                  </a:extLst>
                </p14:cNvPr>
                <p14:cNvContentPartPr/>
                <p14:nvPr/>
              </p14:nvContentPartPr>
              <p14:xfrm>
                <a:off x="3685304" y="3999870"/>
                <a:ext cx="15480" cy="129240"/>
              </p14:xfrm>
            </p:contentPart>
          </mc:Choice>
          <mc:Fallback xmlns="">
            <p:pic>
              <p:nvPicPr>
                <p:cNvPr id="17" name="Ink 16">
                  <a:extLst>
                    <a:ext uri="{FF2B5EF4-FFF2-40B4-BE49-F238E27FC236}">
                      <a16:creationId xmlns:a16="http://schemas.microsoft.com/office/drawing/2014/main" id="{4C59EDCF-442D-1745-99F4-AC1ED969AE96}"/>
                    </a:ext>
                  </a:extLst>
                </p:cNvPr>
                <p:cNvPicPr/>
                <p:nvPr/>
              </p:nvPicPr>
              <p:blipFill>
                <a:blip r:embed="rId218"/>
                <a:stretch>
                  <a:fillRect/>
                </a:stretch>
              </p:blipFill>
              <p:spPr>
                <a:xfrm>
                  <a:off x="3669824" y="3984390"/>
                  <a:ext cx="4608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9" name="Ink 18">
                  <a:extLst>
                    <a:ext uri="{FF2B5EF4-FFF2-40B4-BE49-F238E27FC236}">
                      <a16:creationId xmlns:a16="http://schemas.microsoft.com/office/drawing/2014/main" id="{FA4C0020-68EC-3F47-8254-0E605E999C44}"/>
                    </a:ext>
                  </a:extLst>
                </p14:cNvPr>
                <p14:cNvContentPartPr/>
                <p14:nvPr/>
              </p14:nvContentPartPr>
              <p14:xfrm>
                <a:off x="3772424" y="4008870"/>
                <a:ext cx="51120" cy="116280"/>
              </p14:xfrm>
            </p:contentPart>
          </mc:Choice>
          <mc:Fallback xmlns="">
            <p:pic>
              <p:nvPicPr>
                <p:cNvPr id="19" name="Ink 18">
                  <a:extLst>
                    <a:ext uri="{FF2B5EF4-FFF2-40B4-BE49-F238E27FC236}">
                      <a16:creationId xmlns:a16="http://schemas.microsoft.com/office/drawing/2014/main" id="{FA4C0020-68EC-3F47-8254-0E605E999C44}"/>
                    </a:ext>
                  </a:extLst>
                </p:cNvPr>
                <p:cNvPicPr/>
                <p:nvPr/>
              </p:nvPicPr>
              <p:blipFill>
                <a:blip r:embed="rId220"/>
                <a:stretch>
                  <a:fillRect/>
                </a:stretch>
              </p:blipFill>
              <p:spPr>
                <a:xfrm>
                  <a:off x="3757052" y="3993390"/>
                  <a:ext cx="81506" cy="146880"/>
                </a:xfrm>
                <a:prstGeom prst="rect">
                  <a:avLst/>
                </a:prstGeom>
              </p:spPr>
            </p:pic>
          </mc:Fallback>
        </mc:AlternateContent>
      </p:grpSp>
      <p:grpSp>
        <p:nvGrpSpPr>
          <p:cNvPr id="27" name="Group 26">
            <a:extLst>
              <a:ext uri="{FF2B5EF4-FFF2-40B4-BE49-F238E27FC236}">
                <a16:creationId xmlns:a16="http://schemas.microsoft.com/office/drawing/2014/main" id="{F7E42E2F-912F-4F4A-978A-C79CC3AAC3A7}"/>
              </a:ext>
            </a:extLst>
          </p:cNvPr>
          <p:cNvGrpSpPr/>
          <p:nvPr/>
        </p:nvGrpSpPr>
        <p:grpSpPr>
          <a:xfrm>
            <a:off x="3879530" y="4016220"/>
            <a:ext cx="199080" cy="106560"/>
            <a:chOff x="3879530" y="4016220"/>
            <a:chExt cx="199080" cy="106560"/>
          </a:xfrm>
        </p:grpSpPr>
        <mc:AlternateContent xmlns:mc="http://schemas.openxmlformats.org/markup-compatibility/2006" xmlns:p14="http://schemas.microsoft.com/office/powerpoint/2010/main">
          <mc:Choice Requires="p14">
            <p:contentPart p14:bwMode="auto" r:id="rId221">
              <p14:nvContentPartPr>
                <p14:cNvPr id="23" name="Ink 22">
                  <a:extLst>
                    <a:ext uri="{FF2B5EF4-FFF2-40B4-BE49-F238E27FC236}">
                      <a16:creationId xmlns:a16="http://schemas.microsoft.com/office/drawing/2014/main" id="{BA8D6FED-DBBA-D948-A338-DAB9589360D3}"/>
                    </a:ext>
                  </a:extLst>
                </p14:cNvPr>
                <p14:cNvContentPartPr/>
                <p14:nvPr/>
              </p14:nvContentPartPr>
              <p14:xfrm>
                <a:off x="3879530" y="4055820"/>
                <a:ext cx="54360" cy="5040"/>
              </p14:xfrm>
            </p:contentPart>
          </mc:Choice>
          <mc:Fallback xmlns="">
            <p:pic>
              <p:nvPicPr>
                <p:cNvPr id="23" name="Ink 22">
                  <a:extLst>
                    <a:ext uri="{FF2B5EF4-FFF2-40B4-BE49-F238E27FC236}">
                      <a16:creationId xmlns:a16="http://schemas.microsoft.com/office/drawing/2014/main" id="{BA8D6FED-DBBA-D948-A338-DAB9589360D3}"/>
                    </a:ext>
                  </a:extLst>
                </p:cNvPr>
                <p:cNvPicPr/>
                <p:nvPr/>
              </p:nvPicPr>
              <p:blipFill>
                <a:blip r:embed="rId222"/>
                <a:stretch>
                  <a:fillRect/>
                </a:stretch>
              </p:blipFill>
              <p:spPr>
                <a:xfrm>
                  <a:off x="3864050" y="4040340"/>
                  <a:ext cx="849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4" name="Ink 23">
                  <a:extLst>
                    <a:ext uri="{FF2B5EF4-FFF2-40B4-BE49-F238E27FC236}">
                      <a16:creationId xmlns:a16="http://schemas.microsoft.com/office/drawing/2014/main" id="{23C37A75-FECE-FB40-8497-2BE92C4AC166}"/>
                    </a:ext>
                  </a:extLst>
                </p14:cNvPr>
                <p14:cNvContentPartPr/>
                <p14:nvPr/>
              </p14:nvContentPartPr>
              <p14:xfrm>
                <a:off x="3881330" y="4089300"/>
                <a:ext cx="55800" cy="5040"/>
              </p14:xfrm>
            </p:contentPart>
          </mc:Choice>
          <mc:Fallback xmlns="">
            <p:pic>
              <p:nvPicPr>
                <p:cNvPr id="24" name="Ink 23">
                  <a:extLst>
                    <a:ext uri="{FF2B5EF4-FFF2-40B4-BE49-F238E27FC236}">
                      <a16:creationId xmlns:a16="http://schemas.microsoft.com/office/drawing/2014/main" id="{23C37A75-FECE-FB40-8497-2BE92C4AC166}"/>
                    </a:ext>
                  </a:extLst>
                </p:cNvPr>
                <p:cNvPicPr/>
                <p:nvPr/>
              </p:nvPicPr>
              <p:blipFill>
                <a:blip r:embed="rId224"/>
                <a:stretch>
                  <a:fillRect/>
                </a:stretch>
              </p:blipFill>
              <p:spPr>
                <a:xfrm>
                  <a:off x="3865949" y="4074852"/>
                  <a:ext cx="86204" cy="336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5" name="Ink 24">
                  <a:extLst>
                    <a:ext uri="{FF2B5EF4-FFF2-40B4-BE49-F238E27FC236}">
                      <a16:creationId xmlns:a16="http://schemas.microsoft.com/office/drawing/2014/main" id="{7771A51C-7E26-DB49-A490-A5ED66270178}"/>
                    </a:ext>
                  </a:extLst>
                </p14:cNvPr>
                <p14:cNvContentPartPr/>
                <p14:nvPr/>
              </p14:nvContentPartPr>
              <p14:xfrm>
                <a:off x="4001930" y="4025580"/>
                <a:ext cx="6840" cy="93960"/>
              </p14:xfrm>
            </p:contentPart>
          </mc:Choice>
          <mc:Fallback xmlns="">
            <p:pic>
              <p:nvPicPr>
                <p:cNvPr id="25" name="Ink 24">
                  <a:extLst>
                    <a:ext uri="{FF2B5EF4-FFF2-40B4-BE49-F238E27FC236}">
                      <a16:creationId xmlns:a16="http://schemas.microsoft.com/office/drawing/2014/main" id="{7771A51C-7E26-DB49-A490-A5ED66270178}"/>
                    </a:ext>
                  </a:extLst>
                </p:cNvPr>
                <p:cNvPicPr/>
                <p:nvPr/>
              </p:nvPicPr>
              <p:blipFill>
                <a:blip r:embed="rId226"/>
                <a:stretch>
                  <a:fillRect/>
                </a:stretch>
              </p:blipFill>
              <p:spPr>
                <a:xfrm>
                  <a:off x="3986450" y="4010100"/>
                  <a:ext cx="3744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6" name="Ink 25">
                  <a:extLst>
                    <a:ext uri="{FF2B5EF4-FFF2-40B4-BE49-F238E27FC236}">
                      <a16:creationId xmlns:a16="http://schemas.microsoft.com/office/drawing/2014/main" id="{21E581A7-4EF4-C941-94CF-AEB9C9B2301F}"/>
                    </a:ext>
                  </a:extLst>
                </p14:cNvPr>
                <p14:cNvContentPartPr/>
                <p14:nvPr/>
              </p14:nvContentPartPr>
              <p14:xfrm>
                <a:off x="4062410" y="4016220"/>
                <a:ext cx="16200" cy="106560"/>
              </p14:xfrm>
            </p:contentPart>
          </mc:Choice>
          <mc:Fallback xmlns="">
            <p:pic>
              <p:nvPicPr>
                <p:cNvPr id="26" name="Ink 25">
                  <a:extLst>
                    <a:ext uri="{FF2B5EF4-FFF2-40B4-BE49-F238E27FC236}">
                      <a16:creationId xmlns:a16="http://schemas.microsoft.com/office/drawing/2014/main" id="{21E581A7-4EF4-C941-94CF-AEB9C9B2301F}"/>
                    </a:ext>
                  </a:extLst>
                </p:cNvPr>
                <p:cNvPicPr/>
                <p:nvPr/>
              </p:nvPicPr>
              <p:blipFill>
                <a:blip r:embed="rId228"/>
                <a:stretch>
                  <a:fillRect/>
                </a:stretch>
              </p:blipFill>
              <p:spPr>
                <a:xfrm>
                  <a:off x="4046930" y="4000792"/>
                  <a:ext cx="46800" cy="137057"/>
                </a:xfrm>
                <a:prstGeom prst="rect">
                  <a:avLst/>
                </a:prstGeom>
              </p:spPr>
            </p:pic>
          </mc:Fallback>
        </mc:AlternateContent>
      </p:grpSp>
      <p:grpSp>
        <p:nvGrpSpPr>
          <p:cNvPr id="190" name="Group 189">
            <a:extLst>
              <a:ext uri="{FF2B5EF4-FFF2-40B4-BE49-F238E27FC236}">
                <a16:creationId xmlns:a16="http://schemas.microsoft.com/office/drawing/2014/main" id="{8DA0A209-AC1A-514B-94DB-A1F665BE2331}"/>
              </a:ext>
            </a:extLst>
          </p:cNvPr>
          <p:cNvGrpSpPr/>
          <p:nvPr/>
        </p:nvGrpSpPr>
        <p:grpSpPr>
          <a:xfrm>
            <a:off x="1393972" y="2937519"/>
            <a:ext cx="176400" cy="109800"/>
            <a:chOff x="1393972" y="2937519"/>
            <a:chExt cx="176400" cy="109800"/>
          </a:xfrm>
        </p:grpSpPr>
        <mc:AlternateContent xmlns:mc="http://schemas.openxmlformats.org/markup-compatibility/2006" xmlns:p14="http://schemas.microsoft.com/office/powerpoint/2010/main">
          <mc:Choice Requires="p14">
            <p:contentPart p14:bwMode="auto" r:id="rId229">
              <p14:nvContentPartPr>
                <p14:cNvPr id="188" name="Ink 187">
                  <a:extLst>
                    <a:ext uri="{FF2B5EF4-FFF2-40B4-BE49-F238E27FC236}">
                      <a16:creationId xmlns:a16="http://schemas.microsoft.com/office/drawing/2014/main" id="{9022841F-21D1-C144-B9F6-92F23E0B8BE6}"/>
                    </a:ext>
                  </a:extLst>
                </p14:cNvPr>
                <p14:cNvContentPartPr/>
                <p14:nvPr/>
              </p14:nvContentPartPr>
              <p14:xfrm>
                <a:off x="1393972" y="2959119"/>
                <a:ext cx="56520" cy="84600"/>
              </p14:xfrm>
            </p:contentPart>
          </mc:Choice>
          <mc:Fallback xmlns="">
            <p:pic>
              <p:nvPicPr>
                <p:cNvPr id="188" name="Ink 187">
                  <a:extLst>
                    <a:ext uri="{FF2B5EF4-FFF2-40B4-BE49-F238E27FC236}">
                      <a16:creationId xmlns:a16="http://schemas.microsoft.com/office/drawing/2014/main" id="{9022841F-21D1-C144-B9F6-92F23E0B8BE6}"/>
                    </a:ext>
                  </a:extLst>
                </p:cNvPr>
                <p:cNvPicPr/>
                <p:nvPr/>
              </p:nvPicPr>
              <p:blipFill>
                <a:blip r:embed="rId230"/>
                <a:stretch>
                  <a:fillRect/>
                </a:stretch>
              </p:blipFill>
              <p:spPr>
                <a:xfrm>
                  <a:off x="1378393" y="2943639"/>
                  <a:ext cx="87316"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89" name="Ink 188">
                  <a:extLst>
                    <a:ext uri="{FF2B5EF4-FFF2-40B4-BE49-F238E27FC236}">
                      <a16:creationId xmlns:a16="http://schemas.microsoft.com/office/drawing/2014/main" id="{979FA683-3248-EC4A-9612-D5E5DE1BE373}"/>
                    </a:ext>
                  </a:extLst>
                </p14:cNvPr>
                <p14:cNvContentPartPr/>
                <p14:nvPr/>
              </p14:nvContentPartPr>
              <p14:xfrm>
                <a:off x="1548772" y="2937519"/>
                <a:ext cx="21600" cy="109800"/>
              </p14:xfrm>
            </p:contentPart>
          </mc:Choice>
          <mc:Fallback xmlns="">
            <p:pic>
              <p:nvPicPr>
                <p:cNvPr id="189" name="Ink 188">
                  <a:extLst>
                    <a:ext uri="{FF2B5EF4-FFF2-40B4-BE49-F238E27FC236}">
                      <a16:creationId xmlns:a16="http://schemas.microsoft.com/office/drawing/2014/main" id="{979FA683-3248-EC4A-9612-D5E5DE1BE373}"/>
                    </a:ext>
                  </a:extLst>
                </p:cNvPr>
                <p:cNvPicPr/>
                <p:nvPr/>
              </p:nvPicPr>
              <p:blipFill>
                <a:blip r:embed="rId232"/>
                <a:stretch>
                  <a:fillRect/>
                </a:stretch>
              </p:blipFill>
              <p:spPr>
                <a:xfrm>
                  <a:off x="1533292" y="2922039"/>
                  <a:ext cx="52200" cy="140400"/>
                </a:xfrm>
                <a:prstGeom prst="rect">
                  <a:avLst/>
                </a:prstGeom>
              </p:spPr>
            </p:pic>
          </mc:Fallback>
        </mc:AlternateContent>
      </p:grpSp>
      <p:grpSp>
        <p:nvGrpSpPr>
          <p:cNvPr id="197" name="Group 196">
            <a:extLst>
              <a:ext uri="{FF2B5EF4-FFF2-40B4-BE49-F238E27FC236}">
                <a16:creationId xmlns:a16="http://schemas.microsoft.com/office/drawing/2014/main" id="{63E9F9B0-A4C0-2343-9803-0052AFCA6B7E}"/>
              </a:ext>
            </a:extLst>
          </p:cNvPr>
          <p:cNvGrpSpPr/>
          <p:nvPr/>
        </p:nvGrpSpPr>
        <p:grpSpPr>
          <a:xfrm>
            <a:off x="1116052" y="2679039"/>
            <a:ext cx="542520" cy="155160"/>
            <a:chOff x="1116052" y="2679039"/>
            <a:chExt cx="542520" cy="155160"/>
          </a:xfrm>
        </p:grpSpPr>
        <mc:AlternateContent xmlns:mc="http://schemas.openxmlformats.org/markup-compatibility/2006" xmlns:p14="http://schemas.microsoft.com/office/powerpoint/2010/main">
          <mc:Choice Requires="p14">
            <p:contentPart p14:bwMode="auto" r:id="rId233">
              <p14:nvContentPartPr>
                <p14:cNvPr id="28" name="Ink 27">
                  <a:extLst>
                    <a:ext uri="{FF2B5EF4-FFF2-40B4-BE49-F238E27FC236}">
                      <a16:creationId xmlns:a16="http://schemas.microsoft.com/office/drawing/2014/main" id="{68F68220-0CB3-2049-8E15-C9B365C3C28F}"/>
                    </a:ext>
                  </a:extLst>
                </p14:cNvPr>
                <p14:cNvContentPartPr/>
                <p14:nvPr/>
              </p14:nvContentPartPr>
              <p14:xfrm>
                <a:off x="1324492" y="2705319"/>
                <a:ext cx="43200" cy="59040"/>
              </p14:xfrm>
            </p:contentPart>
          </mc:Choice>
          <mc:Fallback xmlns="">
            <p:pic>
              <p:nvPicPr>
                <p:cNvPr id="28" name="Ink 27">
                  <a:extLst>
                    <a:ext uri="{FF2B5EF4-FFF2-40B4-BE49-F238E27FC236}">
                      <a16:creationId xmlns:a16="http://schemas.microsoft.com/office/drawing/2014/main" id="{68F68220-0CB3-2049-8E15-C9B365C3C28F}"/>
                    </a:ext>
                  </a:extLst>
                </p:cNvPr>
                <p:cNvPicPr/>
                <p:nvPr/>
              </p:nvPicPr>
              <p:blipFill>
                <a:blip r:embed="rId234"/>
                <a:stretch>
                  <a:fillRect/>
                </a:stretch>
              </p:blipFill>
              <p:spPr>
                <a:xfrm>
                  <a:off x="1308882" y="2689839"/>
                  <a:ext cx="74057"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9" name="Ink 28">
                  <a:extLst>
                    <a:ext uri="{FF2B5EF4-FFF2-40B4-BE49-F238E27FC236}">
                      <a16:creationId xmlns:a16="http://schemas.microsoft.com/office/drawing/2014/main" id="{A39BFDA9-4B87-7548-9B0C-0CD28768ABF5}"/>
                    </a:ext>
                  </a:extLst>
                </p14:cNvPr>
                <p14:cNvContentPartPr/>
                <p14:nvPr/>
              </p14:nvContentPartPr>
              <p14:xfrm>
                <a:off x="1329892" y="2713239"/>
                <a:ext cx="13680" cy="117720"/>
              </p14:xfrm>
            </p:contentPart>
          </mc:Choice>
          <mc:Fallback xmlns="">
            <p:pic>
              <p:nvPicPr>
                <p:cNvPr id="29" name="Ink 28">
                  <a:extLst>
                    <a:ext uri="{FF2B5EF4-FFF2-40B4-BE49-F238E27FC236}">
                      <a16:creationId xmlns:a16="http://schemas.microsoft.com/office/drawing/2014/main" id="{A39BFDA9-4B87-7548-9B0C-0CD28768ABF5}"/>
                    </a:ext>
                  </a:extLst>
                </p:cNvPr>
                <p:cNvPicPr/>
                <p:nvPr/>
              </p:nvPicPr>
              <p:blipFill>
                <a:blip r:embed="rId236"/>
                <a:stretch>
                  <a:fillRect/>
                </a:stretch>
              </p:blipFill>
              <p:spPr>
                <a:xfrm>
                  <a:off x="1314809" y="2697759"/>
                  <a:ext cx="43495"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30" name="Ink 29">
                  <a:extLst>
                    <a:ext uri="{FF2B5EF4-FFF2-40B4-BE49-F238E27FC236}">
                      <a16:creationId xmlns:a16="http://schemas.microsoft.com/office/drawing/2014/main" id="{6E57CE81-E56C-6A4A-9530-53CFD2CE8D85}"/>
                    </a:ext>
                  </a:extLst>
                </p14:cNvPr>
                <p14:cNvContentPartPr/>
                <p14:nvPr/>
              </p14:nvContentPartPr>
              <p14:xfrm>
                <a:off x="1407652" y="2698119"/>
                <a:ext cx="88200" cy="79200"/>
              </p14:xfrm>
            </p:contentPart>
          </mc:Choice>
          <mc:Fallback xmlns="">
            <p:pic>
              <p:nvPicPr>
                <p:cNvPr id="30" name="Ink 29">
                  <a:extLst>
                    <a:ext uri="{FF2B5EF4-FFF2-40B4-BE49-F238E27FC236}">
                      <a16:creationId xmlns:a16="http://schemas.microsoft.com/office/drawing/2014/main" id="{6E57CE81-E56C-6A4A-9530-53CFD2CE8D85}"/>
                    </a:ext>
                  </a:extLst>
                </p:cNvPr>
                <p:cNvPicPr/>
                <p:nvPr/>
              </p:nvPicPr>
              <p:blipFill>
                <a:blip r:embed="rId238"/>
                <a:stretch>
                  <a:fillRect/>
                </a:stretch>
              </p:blipFill>
              <p:spPr>
                <a:xfrm>
                  <a:off x="1392172" y="2682639"/>
                  <a:ext cx="11880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31" name="Ink 30">
                  <a:extLst>
                    <a:ext uri="{FF2B5EF4-FFF2-40B4-BE49-F238E27FC236}">
                      <a16:creationId xmlns:a16="http://schemas.microsoft.com/office/drawing/2014/main" id="{15200E33-9B17-A240-B294-3DEAC5D21A6C}"/>
                    </a:ext>
                  </a:extLst>
                </p14:cNvPr>
                <p14:cNvContentPartPr/>
                <p14:nvPr/>
              </p14:nvContentPartPr>
              <p14:xfrm>
                <a:off x="1516732" y="2702799"/>
                <a:ext cx="61920" cy="131400"/>
              </p14:xfrm>
            </p:contentPart>
          </mc:Choice>
          <mc:Fallback xmlns="">
            <p:pic>
              <p:nvPicPr>
                <p:cNvPr id="31" name="Ink 30">
                  <a:extLst>
                    <a:ext uri="{FF2B5EF4-FFF2-40B4-BE49-F238E27FC236}">
                      <a16:creationId xmlns:a16="http://schemas.microsoft.com/office/drawing/2014/main" id="{15200E33-9B17-A240-B294-3DEAC5D21A6C}"/>
                    </a:ext>
                  </a:extLst>
                </p:cNvPr>
                <p:cNvPicPr/>
                <p:nvPr/>
              </p:nvPicPr>
              <p:blipFill>
                <a:blip r:embed="rId240"/>
                <a:stretch>
                  <a:fillRect/>
                </a:stretch>
              </p:blipFill>
              <p:spPr>
                <a:xfrm>
                  <a:off x="1501161" y="2687319"/>
                  <a:ext cx="92699"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32" name="Ink 31">
                  <a:extLst>
                    <a:ext uri="{FF2B5EF4-FFF2-40B4-BE49-F238E27FC236}">
                      <a16:creationId xmlns:a16="http://schemas.microsoft.com/office/drawing/2014/main" id="{674C6463-79F6-5349-9C2E-C899CBCECF29}"/>
                    </a:ext>
                  </a:extLst>
                </p14:cNvPr>
                <p14:cNvContentPartPr/>
                <p14:nvPr/>
              </p14:nvContentPartPr>
              <p14:xfrm>
                <a:off x="1618252" y="2679039"/>
                <a:ext cx="40320" cy="84600"/>
              </p14:xfrm>
            </p:contentPart>
          </mc:Choice>
          <mc:Fallback xmlns="">
            <p:pic>
              <p:nvPicPr>
                <p:cNvPr id="32" name="Ink 31">
                  <a:extLst>
                    <a:ext uri="{FF2B5EF4-FFF2-40B4-BE49-F238E27FC236}">
                      <a16:creationId xmlns:a16="http://schemas.microsoft.com/office/drawing/2014/main" id="{674C6463-79F6-5349-9C2E-C899CBCECF29}"/>
                    </a:ext>
                  </a:extLst>
                </p:cNvPr>
                <p:cNvPicPr/>
                <p:nvPr/>
              </p:nvPicPr>
              <p:blipFill>
                <a:blip r:embed="rId242"/>
                <a:stretch>
                  <a:fillRect/>
                </a:stretch>
              </p:blipFill>
              <p:spPr>
                <a:xfrm>
                  <a:off x="1602772" y="2663559"/>
                  <a:ext cx="7092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94" name="Ink 193">
                  <a:extLst>
                    <a:ext uri="{FF2B5EF4-FFF2-40B4-BE49-F238E27FC236}">
                      <a16:creationId xmlns:a16="http://schemas.microsoft.com/office/drawing/2014/main" id="{9E1CD3C2-41F9-E749-8260-7D227C0BE290}"/>
                    </a:ext>
                  </a:extLst>
                </p14:cNvPr>
                <p14:cNvContentPartPr/>
                <p14:nvPr/>
              </p14:nvContentPartPr>
              <p14:xfrm>
                <a:off x="1144132" y="2742759"/>
                <a:ext cx="119520" cy="66960"/>
              </p14:xfrm>
            </p:contentPart>
          </mc:Choice>
          <mc:Fallback xmlns="">
            <p:pic>
              <p:nvPicPr>
                <p:cNvPr id="194" name="Ink 193">
                  <a:extLst>
                    <a:ext uri="{FF2B5EF4-FFF2-40B4-BE49-F238E27FC236}">
                      <a16:creationId xmlns:a16="http://schemas.microsoft.com/office/drawing/2014/main" id="{9E1CD3C2-41F9-E749-8260-7D227C0BE290}"/>
                    </a:ext>
                  </a:extLst>
                </p:cNvPr>
                <p:cNvPicPr/>
                <p:nvPr/>
              </p:nvPicPr>
              <p:blipFill>
                <a:blip r:embed="rId244"/>
                <a:stretch>
                  <a:fillRect/>
                </a:stretch>
              </p:blipFill>
              <p:spPr>
                <a:xfrm>
                  <a:off x="1128652" y="2727362"/>
                  <a:ext cx="150120" cy="97396"/>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95" name="Ink 194">
                  <a:extLst>
                    <a:ext uri="{FF2B5EF4-FFF2-40B4-BE49-F238E27FC236}">
                      <a16:creationId xmlns:a16="http://schemas.microsoft.com/office/drawing/2014/main" id="{E32BA211-1B04-C847-91AA-14C88AD4C92B}"/>
                    </a:ext>
                  </a:extLst>
                </p14:cNvPr>
                <p14:cNvContentPartPr/>
                <p14:nvPr/>
              </p14:nvContentPartPr>
              <p14:xfrm>
                <a:off x="1116052" y="2763999"/>
                <a:ext cx="59040" cy="64440"/>
              </p14:xfrm>
            </p:contentPart>
          </mc:Choice>
          <mc:Fallback xmlns="">
            <p:pic>
              <p:nvPicPr>
                <p:cNvPr id="195" name="Ink 194">
                  <a:extLst>
                    <a:ext uri="{FF2B5EF4-FFF2-40B4-BE49-F238E27FC236}">
                      <a16:creationId xmlns:a16="http://schemas.microsoft.com/office/drawing/2014/main" id="{E32BA211-1B04-C847-91AA-14C88AD4C92B}"/>
                    </a:ext>
                  </a:extLst>
                </p:cNvPr>
                <p:cNvPicPr/>
                <p:nvPr/>
              </p:nvPicPr>
              <p:blipFill>
                <a:blip r:embed="rId246"/>
                <a:stretch>
                  <a:fillRect/>
                </a:stretch>
              </p:blipFill>
              <p:spPr>
                <a:xfrm>
                  <a:off x="1100572" y="2748519"/>
                  <a:ext cx="89640" cy="95040"/>
                </a:xfrm>
                <a:prstGeom prst="rect">
                  <a:avLst/>
                </a:prstGeom>
              </p:spPr>
            </p:pic>
          </mc:Fallback>
        </mc:AlternateContent>
      </p:grpSp>
      <p:grpSp>
        <p:nvGrpSpPr>
          <p:cNvPr id="207" name="Group 206">
            <a:extLst>
              <a:ext uri="{FF2B5EF4-FFF2-40B4-BE49-F238E27FC236}">
                <a16:creationId xmlns:a16="http://schemas.microsoft.com/office/drawing/2014/main" id="{A8ED116C-8283-0843-921D-321A9223A0A2}"/>
              </a:ext>
            </a:extLst>
          </p:cNvPr>
          <p:cNvGrpSpPr/>
          <p:nvPr/>
        </p:nvGrpSpPr>
        <p:grpSpPr>
          <a:xfrm>
            <a:off x="365812" y="2833479"/>
            <a:ext cx="614520" cy="467640"/>
            <a:chOff x="365812" y="2833479"/>
            <a:chExt cx="614520" cy="467640"/>
          </a:xfrm>
        </p:grpSpPr>
        <mc:AlternateContent xmlns:mc="http://schemas.openxmlformats.org/markup-compatibility/2006" xmlns:p14="http://schemas.microsoft.com/office/powerpoint/2010/main">
          <mc:Choice Requires="p14">
            <p:contentPart p14:bwMode="auto" r:id="rId247">
              <p14:nvContentPartPr>
                <p14:cNvPr id="196" name="Ink 195">
                  <a:extLst>
                    <a:ext uri="{FF2B5EF4-FFF2-40B4-BE49-F238E27FC236}">
                      <a16:creationId xmlns:a16="http://schemas.microsoft.com/office/drawing/2014/main" id="{5530AF39-C371-0446-8702-36398536680B}"/>
                    </a:ext>
                  </a:extLst>
                </p14:cNvPr>
                <p14:cNvContentPartPr/>
                <p14:nvPr/>
              </p14:nvContentPartPr>
              <p14:xfrm>
                <a:off x="977452" y="2833479"/>
                <a:ext cx="2880" cy="93960"/>
              </p14:xfrm>
            </p:contentPart>
          </mc:Choice>
          <mc:Fallback xmlns="">
            <p:pic>
              <p:nvPicPr>
                <p:cNvPr id="196" name="Ink 195">
                  <a:extLst>
                    <a:ext uri="{FF2B5EF4-FFF2-40B4-BE49-F238E27FC236}">
                      <a16:creationId xmlns:a16="http://schemas.microsoft.com/office/drawing/2014/main" id="{5530AF39-C371-0446-8702-36398536680B}"/>
                    </a:ext>
                  </a:extLst>
                </p:cNvPr>
                <p:cNvPicPr/>
                <p:nvPr/>
              </p:nvPicPr>
              <p:blipFill>
                <a:blip r:embed="rId248"/>
                <a:stretch>
                  <a:fillRect/>
                </a:stretch>
              </p:blipFill>
              <p:spPr>
                <a:xfrm>
                  <a:off x="963692" y="2817939"/>
                  <a:ext cx="30080" cy="124678"/>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98" name="Ink 197">
                  <a:extLst>
                    <a:ext uri="{FF2B5EF4-FFF2-40B4-BE49-F238E27FC236}">
                      <a16:creationId xmlns:a16="http://schemas.microsoft.com/office/drawing/2014/main" id="{C9A885D5-6822-CA46-B1A7-52758E918CEC}"/>
                    </a:ext>
                  </a:extLst>
                </p14:cNvPr>
                <p14:cNvContentPartPr/>
                <p14:nvPr/>
              </p14:nvContentPartPr>
              <p14:xfrm>
                <a:off x="739492" y="2897919"/>
                <a:ext cx="109800" cy="106920"/>
              </p14:xfrm>
            </p:contentPart>
          </mc:Choice>
          <mc:Fallback xmlns="">
            <p:pic>
              <p:nvPicPr>
                <p:cNvPr id="198" name="Ink 197">
                  <a:extLst>
                    <a:ext uri="{FF2B5EF4-FFF2-40B4-BE49-F238E27FC236}">
                      <a16:creationId xmlns:a16="http://schemas.microsoft.com/office/drawing/2014/main" id="{C9A885D5-6822-CA46-B1A7-52758E918CEC}"/>
                    </a:ext>
                  </a:extLst>
                </p:cNvPr>
                <p:cNvPicPr/>
                <p:nvPr/>
              </p:nvPicPr>
              <p:blipFill>
                <a:blip r:embed="rId250"/>
                <a:stretch>
                  <a:fillRect/>
                </a:stretch>
              </p:blipFill>
              <p:spPr>
                <a:xfrm>
                  <a:off x="724012" y="2882387"/>
                  <a:ext cx="140400" cy="137623"/>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99" name="Ink 198">
                  <a:extLst>
                    <a:ext uri="{FF2B5EF4-FFF2-40B4-BE49-F238E27FC236}">
                      <a16:creationId xmlns:a16="http://schemas.microsoft.com/office/drawing/2014/main" id="{FD30ABB1-6353-8044-BB04-E0C5507F590D}"/>
                    </a:ext>
                  </a:extLst>
                </p14:cNvPr>
                <p14:cNvContentPartPr/>
                <p14:nvPr/>
              </p14:nvContentPartPr>
              <p14:xfrm>
                <a:off x="734452" y="2951199"/>
                <a:ext cx="40320" cy="66960"/>
              </p14:xfrm>
            </p:contentPart>
          </mc:Choice>
          <mc:Fallback xmlns="">
            <p:pic>
              <p:nvPicPr>
                <p:cNvPr id="199" name="Ink 198">
                  <a:extLst>
                    <a:ext uri="{FF2B5EF4-FFF2-40B4-BE49-F238E27FC236}">
                      <a16:creationId xmlns:a16="http://schemas.microsoft.com/office/drawing/2014/main" id="{FD30ABB1-6353-8044-BB04-E0C5507F590D}"/>
                    </a:ext>
                  </a:extLst>
                </p:cNvPr>
                <p:cNvPicPr/>
                <p:nvPr/>
              </p:nvPicPr>
              <p:blipFill>
                <a:blip r:embed="rId252"/>
                <a:stretch>
                  <a:fillRect/>
                </a:stretch>
              </p:blipFill>
              <p:spPr>
                <a:xfrm>
                  <a:off x="718972" y="2935802"/>
                  <a:ext cx="70920" cy="97396"/>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00" name="Ink 199">
                  <a:extLst>
                    <a:ext uri="{FF2B5EF4-FFF2-40B4-BE49-F238E27FC236}">
                      <a16:creationId xmlns:a16="http://schemas.microsoft.com/office/drawing/2014/main" id="{33887033-B559-2344-8EB4-289218CDEAB5}"/>
                    </a:ext>
                  </a:extLst>
                </p14:cNvPr>
                <p14:cNvContentPartPr/>
                <p14:nvPr/>
              </p14:nvContentPartPr>
              <p14:xfrm>
                <a:off x="397852" y="3066039"/>
                <a:ext cx="29880" cy="149760"/>
              </p14:xfrm>
            </p:contentPart>
          </mc:Choice>
          <mc:Fallback xmlns="">
            <p:pic>
              <p:nvPicPr>
                <p:cNvPr id="200" name="Ink 199">
                  <a:extLst>
                    <a:ext uri="{FF2B5EF4-FFF2-40B4-BE49-F238E27FC236}">
                      <a16:creationId xmlns:a16="http://schemas.microsoft.com/office/drawing/2014/main" id="{33887033-B559-2344-8EB4-289218CDEAB5}"/>
                    </a:ext>
                  </a:extLst>
                </p:cNvPr>
                <p:cNvPicPr/>
                <p:nvPr/>
              </p:nvPicPr>
              <p:blipFill>
                <a:blip r:embed="rId254"/>
                <a:stretch>
                  <a:fillRect/>
                </a:stretch>
              </p:blipFill>
              <p:spPr>
                <a:xfrm>
                  <a:off x="382372" y="3050596"/>
                  <a:ext cx="60480" cy="180287"/>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01" name="Ink 200">
                  <a:extLst>
                    <a:ext uri="{FF2B5EF4-FFF2-40B4-BE49-F238E27FC236}">
                      <a16:creationId xmlns:a16="http://schemas.microsoft.com/office/drawing/2014/main" id="{F02FD412-54B9-5246-88CB-A3F2041325B2}"/>
                    </a:ext>
                  </a:extLst>
                </p14:cNvPr>
                <p14:cNvContentPartPr/>
                <p14:nvPr/>
              </p14:nvContentPartPr>
              <p14:xfrm>
                <a:off x="365812" y="3140559"/>
                <a:ext cx="96480" cy="8280"/>
              </p14:xfrm>
            </p:contentPart>
          </mc:Choice>
          <mc:Fallback xmlns="">
            <p:pic>
              <p:nvPicPr>
                <p:cNvPr id="201" name="Ink 200">
                  <a:extLst>
                    <a:ext uri="{FF2B5EF4-FFF2-40B4-BE49-F238E27FC236}">
                      <a16:creationId xmlns:a16="http://schemas.microsoft.com/office/drawing/2014/main" id="{F02FD412-54B9-5246-88CB-A3F2041325B2}"/>
                    </a:ext>
                  </a:extLst>
                </p:cNvPr>
                <p:cNvPicPr/>
                <p:nvPr/>
              </p:nvPicPr>
              <p:blipFill>
                <a:blip r:embed="rId256"/>
                <a:stretch>
                  <a:fillRect/>
                </a:stretch>
              </p:blipFill>
              <p:spPr>
                <a:xfrm>
                  <a:off x="350332" y="3125079"/>
                  <a:ext cx="1270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02" name="Ink 201">
                  <a:extLst>
                    <a:ext uri="{FF2B5EF4-FFF2-40B4-BE49-F238E27FC236}">
                      <a16:creationId xmlns:a16="http://schemas.microsoft.com/office/drawing/2014/main" id="{107C81BA-E816-F846-9F32-4430E55656E9}"/>
                    </a:ext>
                  </a:extLst>
                </p14:cNvPr>
                <p14:cNvContentPartPr/>
                <p14:nvPr/>
              </p14:nvContentPartPr>
              <p14:xfrm>
                <a:off x="480652" y="3119319"/>
                <a:ext cx="37800" cy="45360"/>
              </p14:xfrm>
            </p:contentPart>
          </mc:Choice>
          <mc:Fallback xmlns="">
            <p:pic>
              <p:nvPicPr>
                <p:cNvPr id="202" name="Ink 201">
                  <a:extLst>
                    <a:ext uri="{FF2B5EF4-FFF2-40B4-BE49-F238E27FC236}">
                      <a16:creationId xmlns:a16="http://schemas.microsoft.com/office/drawing/2014/main" id="{107C81BA-E816-F846-9F32-4430E55656E9}"/>
                    </a:ext>
                  </a:extLst>
                </p:cNvPr>
                <p:cNvPicPr/>
                <p:nvPr/>
              </p:nvPicPr>
              <p:blipFill>
                <a:blip r:embed="rId258"/>
                <a:stretch>
                  <a:fillRect/>
                </a:stretch>
              </p:blipFill>
              <p:spPr>
                <a:xfrm>
                  <a:off x="465172" y="3103961"/>
                  <a:ext cx="68400" cy="75719"/>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203" name="Ink 202">
                  <a:extLst>
                    <a:ext uri="{FF2B5EF4-FFF2-40B4-BE49-F238E27FC236}">
                      <a16:creationId xmlns:a16="http://schemas.microsoft.com/office/drawing/2014/main" id="{8000B416-914E-604A-8A40-8138CA5A6D60}"/>
                    </a:ext>
                  </a:extLst>
                </p14:cNvPr>
                <p14:cNvContentPartPr/>
                <p14:nvPr/>
              </p14:nvContentPartPr>
              <p14:xfrm>
                <a:off x="536812" y="3103119"/>
                <a:ext cx="72360" cy="61920"/>
              </p14:xfrm>
            </p:contentPart>
          </mc:Choice>
          <mc:Fallback xmlns="">
            <p:pic>
              <p:nvPicPr>
                <p:cNvPr id="203" name="Ink 202">
                  <a:extLst>
                    <a:ext uri="{FF2B5EF4-FFF2-40B4-BE49-F238E27FC236}">
                      <a16:creationId xmlns:a16="http://schemas.microsoft.com/office/drawing/2014/main" id="{8000B416-914E-604A-8A40-8138CA5A6D60}"/>
                    </a:ext>
                  </a:extLst>
                </p:cNvPr>
                <p:cNvPicPr/>
                <p:nvPr/>
              </p:nvPicPr>
              <p:blipFill>
                <a:blip r:embed="rId260"/>
                <a:stretch>
                  <a:fillRect/>
                </a:stretch>
              </p:blipFill>
              <p:spPr>
                <a:xfrm>
                  <a:off x="521332" y="3087639"/>
                  <a:ext cx="10296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04" name="Ink 203">
                  <a:extLst>
                    <a:ext uri="{FF2B5EF4-FFF2-40B4-BE49-F238E27FC236}">
                      <a16:creationId xmlns:a16="http://schemas.microsoft.com/office/drawing/2014/main" id="{0EB29602-70A1-4F49-B6BC-AB515D27FEB5}"/>
                    </a:ext>
                  </a:extLst>
                </p14:cNvPr>
                <p14:cNvContentPartPr/>
                <p14:nvPr/>
              </p14:nvContentPartPr>
              <p14:xfrm>
                <a:off x="630052" y="3098079"/>
                <a:ext cx="104400" cy="51120"/>
              </p14:xfrm>
            </p:contentPart>
          </mc:Choice>
          <mc:Fallback xmlns="">
            <p:pic>
              <p:nvPicPr>
                <p:cNvPr id="204" name="Ink 203">
                  <a:extLst>
                    <a:ext uri="{FF2B5EF4-FFF2-40B4-BE49-F238E27FC236}">
                      <a16:creationId xmlns:a16="http://schemas.microsoft.com/office/drawing/2014/main" id="{0EB29602-70A1-4F49-B6BC-AB515D27FEB5}"/>
                    </a:ext>
                  </a:extLst>
                </p:cNvPr>
                <p:cNvPicPr/>
                <p:nvPr/>
              </p:nvPicPr>
              <p:blipFill>
                <a:blip r:embed="rId262"/>
                <a:stretch>
                  <a:fillRect/>
                </a:stretch>
              </p:blipFill>
              <p:spPr>
                <a:xfrm>
                  <a:off x="614572" y="3082599"/>
                  <a:ext cx="13500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205" name="Ink 204">
                  <a:extLst>
                    <a:ext uri="{FF2B5EF4-FFF2-40B4-BE49-F238E27FC236}">
                      <a16:creationId xmlns:a16="http://schemas.microsoft.com/office/drawing/2014/main" id="{ABC0F1E0-28DB-F441-ABF8-714DE4C8A23B}"/>
                    </a:ext>
                  </a:extLst>
                </p14:cNvPr>
                <p14:cNvContentPartPr/>
                <p14:nvPr/>
              </p14:nvContentPartPr>
              <p14:xfrm>
                <a:off x="761092" y="3071079"/>
                <a:ext cx="48600" cy="75240"/>
              </p14:xfrm>
            </p:contentPart>
          </mc:Choice>
          <mc:Fallback xmlns="">
            <p:pic>
              <p:nvPicPr>
                <p:cNvPr id="205" name="Ink 204">
                  <a:extLst>
                    <a:ext uri="{FF2B5EF4-FFF2-40B4-BE49-F238E27FC236}">
                      <a16:creationId xmlns:a16="http://schemas.microsoft.com/office/drawing/2014/main" id="{ABC0F1E0-28DB-F441-ABF8-714DE4C8A23B}"/>
                    </a:ext>
                  </a:extLst>
                </p:cNvPr>
                <p:cNvPicPr/>
                <p:nvPr/>
              </p:nvPicPr>
              <p:blipFill>
                <a:blip r:embed="rId264"/>
                <a:stretch>
                  <a:fillRect/>
                </a:stretch>
              </p:blipFill>
              <p:spPr>
                <a:xfrm>
                  <a:off x="745612" y="3055599"/>
                  <a:ext cx="7920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206" name="Ink 205">
                  <a:extLst>
                    <a:ext uri="{FF2B5EF4-FFF2-40B4-BE49-F238E27FC236}">
                      <a16:creationId xmlns:a16="http://schemas.microsoft.com/office/drawing/2014/main" id="{4F25714B-D093-A449-A7C9-3B7EE190AE37}"/>
                    </a:ext>
                  </a:extLst>
                </p14:cNvPr>
                <p14:cNvContentPartPr/>
                <p14:nvPr/>
              </p14:nvContentPartPr>
              <p14:xfrm>
                <a:off x="611332" y="3242079"/>
                <a:ext cx="93960" cy="59040"/>
              </p14:xfrm>
            </p:contentPart>
          </mc:Choice>
          <mc:Fallback xmlns="">
            <p:pic>
              <p:nvPicPr>
                <p:cNvPr id="206" name="Ink 205">
                  <a:extLst>
                    <a:ext uri="{FF2B5EF4-FFF2-40B4-BE49-F238E27FC236}">
                      <a16:creationId xmlns:a16="http://schemas.microsoft.com/office/drawing/2014/main" id="{4F25714B-D093-A449-A7C9-3B7EE190AE37}"/>
                    </a:ext>
                  </a:extLst>
                </p:cNvPr>
                <p:cNvPicPr/>
                <p:nvPr/>
              </p:nvPicPr>
              <p:blipFill>
                <a:blip r:embed="rId266"/>
                <a:stretch>
                  <a:fillRect/>
                </a:stretch>
              </p:blipFill>
              <p:spPr>
                <a:xfrm>
                  <a:off x="595792" y="3226599"/>
                  <a:ext cx="124678" cy="89640"/>
                </a:xfrm>
                <a:prstGeom prst="rect">
                  <a:avLst/>
                </a:prstGeom>
              </p:spPr>
            </p:pic>
          </mc:Fallback>
        </mc:AlternateContent>
      </p:grpSp>
      <p:grpSp>
        <p:nvGrpSpPr>
          <p:cNvPr id="211" name="Group 210">
            <a:extLst>
              <a:ext uri="{FF2B5EF4-FFF2-40B4-BE49-F238E27FC236}">
                <a16:creationId xmlns:a16="http://schemas.microsoft.com/office/drawing/2014/main" id="{75C3AFB1-5920-E24E-9F27-F3522F34061E}"/>
              </a:ext>
            </a:extLst>
          </p:cNvPr>
          <p:cNvGrpSpPr/>
          <p:nvPr/>
        </p:nvGrpSpPr>
        <p:grpSpPr>
          <a:xfrm>
            <a:off x="1807972" y="2635839"/>
            <a:ext cx="812520" cy="165960"/>
            <a:chOff x="1807972" y="2635839"/>
            <a:chExt cx="812520" cy="165960"/>
          </a:xfrm>
        </p:grpSpPr>
        <mc:AlternateContent xmlns:mc="http://schemas.openxmlformats.org/markup-compatibility/2006" xmlns:p14="http://schemas.microsoft.com/office/powerpoint/2010/main">
          <mc:Choice Requires="p14">
            <p:contentPart p14:bwMode="auto" r:id="rId267">
              <p14:nvContentPartPr>
                <p14:cNvPr id="34" name="Ink 33">
                  <a:extLst>
                    <a:ext uri="{FF2B5EF4-FFF2-40B4-BE49-F238E27FC236}">
                      <a16:creationId xmlns:a16="http://schemas.microsoft.com/office/drawing/2014/main" id="{3B2759CF-F337-334E-8B5E-FA78E7D383DC}"/>
                    </a:ext>
                  </a:extLst>
                </p14:cNvPr>
                <p14:cNvContentPartPr/>
                <p14:nvPr/>
              </p14:nvContentPartPr>
              <p14:xfrm>
                <a:off x="1807972" y="2673279"/>
                <a:ext cx="51120" cy="59040"/>
              </p14:xfrm>
            </p:contentPart>
          </mc:Choice>
          <mc:Fallback xmlns="">
            <p:pic>
              <p:nvPicPr>
                <p:cNvPr id="34" name="Ink 33">
                  <a:extLst>
                    <a:ext uri="{FF2B5EF4-FFF2-40B4-BE49-F238E27FC236}">
                      <a16:creationId xmlns:a16="http://schemas.microsoft.com/office/drawing/2014/main" id="{3B2759CF-F337-334E-8B5E-FA78E7D383DC}"/>
                    </a:ext>
                  </a:extLst>
                </p:cNvPr>
                <p:cNvPicPr/>
                <p:nvPr/>
              </p:nvPicPr>
              <p:blipFill>
                <a:blip r:embed="rId268"/>
                <a:stretch>
                  <a:fillRect/>
                </a:stretch>
              </p:blipFill>
              <p:spPr>
                <a:xfrm>
                  <a:off x="1792492" y="2657893"/>
                  <a:ext cx="81720" cy="89455"/>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35" name="Ink 34">
                  <a:extLst>
                    <a:ext uri="{FF2B5EF4-FFF2-40B4-BE49-F238E27FC236}">
                      <a16:creationId xmlns:a16="http://schemas.microsoft.com/office/drawing/2014/main" id="{EBEA977B-6E9F-3548-B1A2-895C1DE1C1ED}"/>
                    </a:ext>
                  </a:extLst>
                </p14:cNvPr>
                <p14:cNvContentPartPr/>
                <p14:nvPr/>
              </p14:nvContentPartPr>
              <p14:xfrm>
                <a:off x="1906612" y="2635839"/>
                <a:ext cx="37800" cy="152640"/>
              </p14:xfrm>
            </p:contentPart>
          </mc:Choice>
          <mc:Fallback xmlns="">
            <p:pic>
              <p:nvPicPr>
                <p:cNvPr id="35" name="Ink 34">
                  <a:extLst>
                    <a:ext uri="{FF2B5EF4-FFF2-40B4-BE49-F238E27FC236}">
                      <a16:creationId xmlns:a16="http://schemas.microsoft.com/office/drawing/2014/main" id="{EBEA977B-6E9F-3548-B1A2-895C1DE1C1ED}"/>
                    </a:ext>
                  </a:extLst>
                </p:cNvPr>
                <p:cNvPicPr/>
                <p:nvPr/>
              </p:nvPicPr>
              <p:blipFill>
                <a:blip r:embed="rId270"/>
                <a:stretch>
                  <a:fillRect/>
                </a:stretch>
              </p:blipFill>
              <p:spPr>
                <a:xfrm>
                  <a:off x="1891132" y="2620359"/>
                  <a:ext cx="6840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81" name="Ink 180">
                  <a:extLst>
                    <a:ext uri="{FF2B5EF4-FFF2-40B4-BE49-F238E27FC236}">
                      <a16:creationId xmlns:a16="http://schemas.microsoft.com/office/drawing/2014/main" id="{C6A330E2-0069-CA47-8933-6D6CFB0C65C6}"/>
                    </a:ext>
                  </a:extLst>
                </p14:cNvPr>
                <p14:cNvContentPartPr/>
                <p14:nvPr/>
              </p14:nvContentPartPr>
              <p14:xfrm>
                <a:off x="1874572" y="2705319"/>
                <a:ext cx="96480" cy="2880"/>
              </p14:xfrm>
            </p:contentPart>
          </mc:Choice>
          <mc:Fallback xmlns="">
            <p:pic>
              <p:nvPicPr>
                <p:cNvPr id="181" name="Ink 180">
                  <a:extLst>
                    <a:ext uri="{FF2B5EF4-FFF2-40B4-BE49-F238E27FC236}">
                      <a16:creationId xmlns:a16="http://schemas.microsoft.com/office/drawing/2014/main" id="{C6A330E2-0069-CA47-8933-6D6CFB0C65C6}"/>
                    </a:ext>
                  </a:extLst>
                </p:cNvPr>
                <p:cNvPicPr/>
                <p:nvPr/>
              </p:nvPicPr>
              <p:blipFill>
                <a:blip r:embed="rId272"/>
                <a:stretch>
                  <a:fillRect/>
                </a:stretch>
              </p:blipFill>
              <p:spPr>
                <a:xfrm>
                  <a:off x="1859092" y="2689839"/>
                  <a:ext cx="12708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82" name="Ink 181">
                  <a:extLst>
                    <a:ext uri="{FF2B5EF4-FFF2-40B4-BE49-F238E27FC236}">
                      <a16:creationId xmlns:a16="http://schemas.microsoft.com/office/drawing/2014/main" id="{8992A308-8B62-8A42-A678-25FD4BC2CF3C}"/>
                    </a:ext>
                  </a:extLst>
                </p14:cNvPr>
                <p14:cNvContentPartPr/>
                <p14:nvPr/>
              </p14:nvContentPartPr>
              <p14:xfrm>
                <a:off x="1962772" y="2635839"/>
                <a:ext cx="37800" cy="165960"/>
              </p14:xfrm>
            </p:contentPart>
          </mc:Choice>
          <mc:Fallback xmlns="">
            <p:pic>
              <p:nvPicPr>
                <p:cNvPr id="182" name="Ink 181">
                  <a:extLst>
                    <a:ext uri="{FF2B5EF4-FFF2-40B4-BE49-F238E27FC236}">
                      <a16:creationId xmlns:a16="http://schemas.microsoft.com/office/drawing/2014/main" id="{8992A308-8B62-8A42-A678-25FD4BC2CF3C}"/>
                    </a:ext>
                  </a:extLst>
                </p:cNvPr>
                <p:cNvPicPr/>
                <p:nvPr/>
              </p:nvPicPr>
              <p:blipFill>
                <a:blip r:embed="rId274"/>
                <a:stretch>
                  <a:fillRect/>
                </a:stretch>
              </p:blipFill>
              <p:spPr>
                <a:xfrm>
                  <a:off x="1947292" y="2620359"/>
                  <a:ext cx="684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83" name="Ink 182">
                  <a:extLst>
                    <a:ext uri="{FF2B5EF4-FFF2-40B4-BE49-F238E27FC236}">
                      <a16:creationId xmlns:a16="http://schemas.microsoft.com/office/drawing/2014/main" id="{D1413B8A-7DD9-8E4E-8D78-0E8FFB4ADA91}"/>
                    </a:ext>
                  </a:extLst>
                </p14:cNvPr>
                <p14:cNvContentPartPr/>
                <p14:nvPr/>
              </p14:nvContentPartPr>
              <p14:xfrm>
                <a:off x="2008132" y="2681199"/>
                <a:ext cx="27000" cy="88200"/>
              </p14:xfrm>
            </p:contentPart>
          </mc:Choice>
          <mc:Fallback xmlns="">
            <p:pic>
              <p:nvPicPr>
                <p:cNvPr id="183" name="Ink 182">
                  <a:extLst>
                    <a:ext uri="{FF2B5EF4-FFF2-40B4-BE49-F238E27FC236}">
                      <a16:creationId xmlns:a16="http://schemas.microsoft.com/office/drawing/2014/main" id="{D1413B8A-7DD9-8E4E-8D78-0E8FFB4ADA91}"/>
                    </a:ext>
                  </a:extLst>
                </p:cNvPr>
                <p:cNvPicPr/>
                <p:nvPr/>
              </p:nvPicPr>
              <p:blipFill>
                <a:blip r:embed="rId276"/>
                <a:stretch>
                  <a:fillRect/>
                </a:stretch>
              </p:blipFill>
              <p:spPr>
                <a:xfrm>
                  <a:off x="1992652" y="2665719"/>
                  <a:ext cx="5760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84" name="Ink 183">
                  <a:extLst>
                    <a:ext uri="{FF2B5EF4-FFF2-40B4-BE49-F238E27FC236}">
                      <a16:creationId xmlns:a16="http://schemas.microsoft.com/office/drawing/2014/main" id="{3D9F762B-1C3B-D941-B75E-37770DC20568}"/>
                    </a:ext>
                  </a:extLst>
                </p14:cNvPr>
                <p14:cNvContentPartPr/>
                <p14:nvPr/>
              </p14:nvContentPartPr>
              <p14:xfrm>
                <a:off x="2056372" y="2678679"/>
                <a:ext cx="37800" cy="66960"/>
              </p14:xfrm>
            </p:contentPart>
          </mc:Choice>
          <mc:Fallback xmlns="">
            <p:pic>
              <p:nvPicPr>
                <p:cNvPr id="184" name="Ink 183">
                  <a:extLst>
                    <a:ext uri="{FF2B5EF4-FFF2-40B4-BE49-F238E27FC236}">
                      <a16:creationId xmlns:a16="http://schemas.microsoft.com/office/drawing/2014/main" id="{3D9F762B-1C3B-D941-B75E-37770DC20568}"/>
                    </a:ext>
                  </a:extLst>
                </p:cNvPr>
                <p:cNvPicPr/>
                <p:nvPr/>
              </p:nvPicPr>
              <p:blipFill>
                <a:blip r:embed="rId278"/>
                <a:stretch>
                  <a:fillRect/>
                </a:stretch>
              </p:blipFill>
              <p:spPr>
                <a:xfrm>
                  <a:off x="2040892" y="2663282"/>
                  <a:ext cx="68400" cy="97396"/>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85" name="Ink 184">
                  <a:extLst>
                    <a:ext uri="{FF2B5EF4-FFF2-40B4-BE49-F238E27FC236}">
                      <a16:creationId xmlns:a16="http://schemas.microsoft.com/office/drawing/2014/main" id="{DA53CFC8-FCEF-8247-920F-59306E4294F8}"/>
                    </a:ext>
                  </a:extLst>
                </p14:cNvPr>
                <p14:cNvContentPartPr/>
                <p14:nvPr/>
              </p14:nvContentPartPr>
              <p14:xfrm>
                <a:off x="2117932" y="2673279"/>
                <a:ext cx="53640" cy="5760"/>
              </p14:xfrm>
            </p:contentPart>
          </mc:Choice>
          <mc:Fallback xmlns="">
            <p:pic>
              <p:nvPicPr>
                <p:cNvPr id="185" name="Ink 184">
                  <a:extLst>
                    <a:ext uri="{FF2B5EF4-FFF2-40B4-BE49-F238E27FC236}">
                      <a16:creationId xmlns:a16="http://schemas.microsoft.com/office/drawing/2014/main" id="{DA53CFC8-FCEF-8247-920F-59306E4294F8}"/>
                    </a:ext>
                  </a:extLst>
                </p:cNvPr>
                <p:cNvPicPr/>
                <p:nvPr/>
              </p:nvPicPr>
              <p:blipFill>
                <a:blip r:embed="rId280"/>
                <a:stretch>
                  <a:fillRect/>
                </a:stretch>
              </p:blipFill>
              <p:spPr>
                <a:xfrm>
                  <a:off x="2102452" y="2657799"/>
                  <a:ext cx="8424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86" name="Ink 185">
                  <a:extLst>
                    <a:ext uri="{FF2B5EF4-FFF2-40B4-BE49-F238E27FC236}">
                      <a16:creationId xmlns:a16="http://schemas.microsoft.com/office/drawing/2014/main" id="{AAE0DED4-F271-9E46-9BF9-90001A2C099B}"/>
                    </a:ext>
                  </a:extLst>
                </p14:cNvPr>
                <p14:cNvContentPartPr/>
                <p14:nvPr/>
              </p14:nvContentPartPr>
              <p14:xfrm>
                <a:off x="2131252" y="2646639"/>
                <a:ext cx="8280" cy="115200"/>
              </p14:xfrm>
            </p:contentPart>
          </mc:Choice>
          <mc:Fallback xmlns="">
            <p:pic>
              <p:nvPicPr>
                <p:cNvPr id="186" name="Ink 185">
                  <a:extLst>
                    <a:ext uri="{FF2B5EF4-FFF2-40B4-BE49-F238E27FC236}">
                      <a16:creationId xmlns:a16="http://schemas.microsoft.com/office/drawing/2014/main" id="{AAE0DED4-F271-9E46-9BF9-90001A2C099B}"/>
                    </a:ext>
                  </a:extLst>
                </p:cNvPr>
                <p:cNvPicPr/>
                <p:nvPr/>
              </p:nvPicPr>
              <p:blipFill>
                <a:blip r:embed="rId282"/>
                <a:stretch>
                  <a:fillRect/>
                </a:stretch>
              </p:blipFill>
              <p:spPr>
                <a:xfrm>
                  <a:off x="2115772" y="2631159"/>
                  <a:ext cx="3888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208" name="Ink 207">
                  <a:extLst>
                    <a:ext uri="{FF2B5EF4-FFF2-40B4-BE49-F238E27FC236}">
                      <a16:creationId xmlns:a16="http://schemas.microsoft.com/office/drawing/2014/main" id="{45781B55-9EBC-FE48-BCE6-EE7151E36ED6}"/>
                    </a:ext>
                  </a:extLst>
                </p14:cNvPr>
                <p14:cNvContentPartPr/>
                <p14:nvPr/>
              </p14:nvContentPartPr>
              <p14:xfrm>
                <a:off x="2219092" y="2694519"/>
                <a:ext cx="256680" cy="37800"/>
              </p14:xfrm>
            </p:contentPart>
          </mc:Choice>
          <mc:Fallback xmlns="">
            <p:pic>
              <p:nvPicPr>
                <p:cNvPr id="208" name="Ink 207">
                  <a:extLst>
                    <a:ext uri="{FF2B5EF4-FFF2-40B4-BE49-F238E27FC236}">
                      <a16:creationId xmlns:a16="http://schemas.microsoft.com/office/drawing/2014/main" id="{45781B55-9EBC-FE48-BCE6-EE7151E36ED6}"/>
                    </a:ext>
                  </a:extLst>
                </p:cNvPr>
                <p:cNvPicPr/>
                <p:nvPr/>
              </p:nvPicPr>
              <p:blipFill>
                <a:blip r:embed="rId284"/>
                <a:stretch>
                  <a:fillRect/>
                </a:stretch>
              </p:blipFill>
              <p:spPr>
                <a:xfrm>
                  <a:off x="2203612" y="2679039"/>
                  <a:ext cx="28728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209" name="Ink 208">
                  <a:extLst>
                    <a:ext uri="{FF2B5EF4-FFF2-40B4-BE49-F238E27FC236}">
                      <a16:creationId xmlns:a16="http://schemas.microsoft.com/office/drawing/2014/main" id="{01828739-0B8B-D646-8123-46BA4FFD0659}"/>
                    </a:ext>
                  </a:extLst>
                </p14:cNvPr>
                <p14:cNvContentPartPr/>
                <p14:nvPr/>
              </p14:nvContentPartPr>
              <p14:xfrm>
                <a:off x="2440852" y="2689479"/>
                <a:ext cx="29880" cy="69840"/>
              </p14:xfrm>
            </p:contentPart>
          </mc:Choice>
          <mc:Fallback xmlns="">
            <p:pic>
              <p:nvPicPr>
                <p:cNvPr id="209" name="Ink 208">
                  <a:extLst>
                    <a:ext uri="{FF2B5EF4-FFF2-40B4-BE49-F238E27FC236}">
                      <a16:creationId xmlns:a16="http://schemas.microsoft.com/office/drawing/2014/main" id="{01828739-0B8B-D646-8123-46BA4FFD0659}"/>
                    </a:ext>
                  </a:extLst>
                </p:cNvPr>
                <p:cNvPicPr/>
                <p:nvPr/>
              </p:nvPicPr>
              <p:blipFill>
                <a:blip r:embed="rId286"/>
                <a:stretch>
                  <a:fillRect/>
                </a:stretch>
              </p:blipFill>
              <p:spPr>
                <a:xfrm>
                  <a:off x="2425183" y="2673999"/>
                  <a:ext cx="60853"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10" name="Ink 209">
                  <a:extLst>
                    <a:ext uri="{FF2B5EF4-FFF2-40B4-BE49-F238E27FC236}">
                      <a16:creationId xmlns:a16="http://schemas.microsoft.com/office/drawing/2014/main" id="{236C0A56-1B8D-5643-8EA5-271EB991E3DD}"/>
                    </a:ext>
                  </a:extLst>
                </p14:cNvPr>
                <p14:cNvContentPartPr/>
                <p14:nvPr/>
              </p14:nvContentPartPr>
              <p14:xfrm>
                <a:off x="2558572" y="2670759"/>
                <a:ext cx="61920" cy="123120"/>
              </p14:xfrm>
            </p:contentPart>
          </mc:Choice>
          <mc:Fallback xmlns="">
            <p:pic>
              <p:nvPicPr>
                <p:cNvPr id="210" name="Ink 209">
                  <a:extLst>
                    <a:ext uri="{FF2B5EF4-FFF2-40B4-BE49-F238E27FC236}">
                      <a16:creationId xmlns:a16="http://schemas.microsoft.com/office/drawing/2014/main" id="{236C0A56-1B8D-5643-8EA5-271EB991E3DD}"/>
                    </a:ext>
                  </a:extLst>
                </p:cNvPr>
                <p:cNvPicPr/>
                <p:nvPr/>
              </p:nvPicPr>
              <p:blipFill>
                <a:blip r:embed="rId288"/>
                <a:stretch>
                  <a:fillRect/>
                </a:stretch>
              </p:blipFill>
              <p:spPr>
                <a:xfrm>
                  <a:off x="2543092" y="2655279"/>
                  <a:ext cx="92520" cy="153720"/>
                </a:xfrm>
                <a:prstGeom prst="rect">
                  <a:avLst/>
                </a:prstGeom>
              </p:spPr>
            </p:pic>
          </mc:Fallback>
        </mc:AlternateContent>
      </p:grpSp>
      <p:grpSp>
        <p:nvGrpSpPr>
          <p:cNvPr id="216" name="Group 215">
            <a:extLst>
              <a:ext uri="{FF2B5EF4-FFF2-40B4-BE49-F238E27FC236}">
                <a16:creationId xmlns:a16="http://schemas.microsoft.com/office/drawing/2014/main" id="{DB254DB9-F293-5D41-9F71-54B8C7A3B904}"/>
              </a:ext>
            </a:extLst>
          </p:cNvPr>
          <p:cNvGrpSpPr/>
          <p:nvPr/>
        </p:nvGrpSpPr>
        <p:grpSpPr>
          <a:xfrm>
            <a:off x="1754692" y="2887119"/>
            <a:ext cx="382320" cy="1162080"/>
            <a:chOff x="1754692" y="2887119"/>
            <a:chExt cx="382320" cy="1162080"/>
          </a:xfrm>
        </p:grpSpPr>
        <mc:AlternateContent xmlns:mc="http://schemas.openxmlformats.org/markup-compatibility/2006" xmlns:p14="http://schemas.microsoft.com/office/powerpoint/2010/main">
          <mc:Choice Requires="p14">
            <p:contentPart p14:bwMode="auto" r:id="rId289">
              <p14:nvContentPartPr>
                <p14:cNvPr id="191" name="Ink 190">
                  <a:extLst>
                    <a:ext uri="{FF2B5EF4-FFF2-40B4-BE49-F238E27FC236}">
                      <a16:creationId xmlns:a16="http://schemas.microsoft.com/office/drawing/2014/main" id="{E244A5D0-33C7-7C45-90E7-FC4395C28586}"/>
                    </a:ext>
                  </a:extLst>
                </p14:cNvPr>
                <p14:cNvContentPartPr/>
                <p14:nvPr/>
              </p14:nvContentPartPr>
              <p14:xfrm>
                <a:off x="1920292" y="2905479"/>
                <a:ext cx="21600" cy="107280"/>
              </p14:xfrm>
            </p:contentPart>
          </mc:Choice>
          <mc:Fallback xmlns="">
            <p:pic>
              <p:nvPicPr>
                <p:cNvPr id="191" name="Ink 190">
                  <a:extLst>
                    <a:ext uri="{FF2B5EF4-FFF2-40B4-BE49-F238E27FC236}">
                      <a16:creationId xmlns:a16="http://schemas.microsoft.com/office/drawing/2014/main" id="{E244A5D0-33C7-7C45-90E7-FC4395C28586}"/>
                    </a:ext>
                  </a:extLst>
                </p:cNvPr>
                <p:cNvPicPr/>
                <p:nvPr/>
              </p:nvPicPr>
              <p:blipFill>
                <a:blip r:embed="rId290"/>
                <a:stretch>
                  <a:fillRect/>
                </a:stretch>
              </p:blipFill>
              <p:spPr>
                <a:xfrm>
                  <a:off x="1904812" y="2889999"/>
                  <a:ext cx="5220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92" name="Ink 191">
                  <a:extLst>
                    <a:ext uri="{FF2B5EF4-FFF2-40B4-BE49-F238E27FC236}">
                      <a16:creationId xmlns:a16="http://schemas.microsoft.com/office/drawing/2014/main" id="{6099466B-A094-C24F-843F-9501190382C3}"/>
                    </a:ext>
                  </a:extLst>
                </p14:cNvPr>
                <p14:cNvContentPartPr/>
                <p14:nvPr/>
              </p14:nvContentPartPr>
              <p14:xfrm>
                <a:off x="2035132" y="2887119"/>
                <a:ext cx="29880" cy="128520"/>
              </p14:xfrm>
            </p:contentPart>
          </mc:Choice>
          <mc:Fallback xmlns="">
            <p:pic>
              <p:nvPicPr>
                <p:cNvPr id="192" name="Ink 191">
                  <a:extLst>
                    <a:ext uri="{FF2B5EF4-FFF2-40B4-BE49-F238E27FC236}">
                      <a16:creationId xmlns:a16="http://schemas.microsoft.com/office/drawing/2014/main" id="{6099466B-A094-C24F-843F-9501190382C3}"/>
                    </a:ext>
                  </a:extLst>
                </p:cNvPr>
                <p:cNvPicPr/>
                <p:nvPr/>
              </p:nvPicPr>
              <p:blipFill>
                <a:blip r:embed="rId292"/>
                <a:stretch>
                  <a:fillRect/>
                </a:stretch>
              </p:blipFill>
              <p:spPr>
                <a:xfrm>
                  <a:off x="2019652" y="2871639"/>
                  <a:ext cx="604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12" name="Ink 211">
                  <a:extLst>
                    <a:ext uri="{FF2B5EF4-FFF2-40B4-BE49-F238E27FC236}">
                      <a16:creationId xmlns:a16="http://schemas.microsoft.com/office/drawing/2014/main" id="{D7D10717-4C22-1548-8D96-B92FA752CAD5}"/>
                    </a:ext>
                  </a:extLst>
                </p14:cNvPr>
                <p14:cNvContentPartPr/>
                <p14:nvPr/>
              </p14:nvContentPartPr>
              <p14:xfrm>
                <a:off x="1775932" y="3095199"/>
                <a:ext cx="361080" cy="954000"/>
              </p14:xfrm>
            </p:contentPart>
          </mc:Choice>
          <mc:Fallback xmlns="">
            <p:pic>
              <p:nvPicPr>
                <p:cNvPr id="212" name="Ink 211">
                  <a:extLst>
                    <a:ext uri="{FF2B5EF4-FFF2-40B4-BE49-F238E27FC236}">
                      <a16:creationId xmlns:a16="http://schemas.microsoft.com/office/drawing/2014/main" id="{D7D10717-4C22-1548-8D96-B92FA752CAD5}"/>
                    </a:ext>
                  </a:extLst>
                </p:cNvPr>
                <p:cNvPicPr/>
                <p:nvPr/>
              </p:nvPicPr>
              <p:blipFill>
                <a:blip r:embed="rId294"/>
                <a:stretch>
                  <a:fillRect/>
                </a:stretch>
              </p:blipFill>
              <p:spPr>
                <a:xfrm>
                  <a:off x="1760452" y="3079713"/>
                  <a:ext cx="391680" cy="984612"/>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214" name="Ink 213">
                  <a:extLst>
                    <a:ext uri="{FF2B5EF4-FFF2-40B4-BE49-F238E27FC236}">
                      <a16:creationId xmlns:a16="http://schemas.microsoft.com/office/drawing/2014/main" id="{3EE021D6-F950-FF4E-A4F8-59D64E1FBAA4}"/>
                    </a:ext>
                  </a:extLst>
                </p14:cNvPr>
                <p14:cNvContentPartPr/>
                <p14:nvPr/>
              </p14:nvContentPartPr>
              <p14:xfrm>
                <a:off x="1754692" y="3081879"/>
                <a:ext cx="27000" cy="75240"/>
              </p14:xfrm>
            </p:contentPart>
          </mc:Choice>
          <mc:Fallback xmlns="">
            <p:pic>
              <p:nvPicPr>
                <p:cNvPr id="214" name="Ink 213">
                  <a:extLst>
                    <a:ext uri="{FF2B5EF4-FFF2-40B4-BE49-F238E27FC236}">
                      <a16:creationId xmlns:a16="http://schemas.microsoft.com/office/drawing/2014/main" id="{3EE021D6-F950-FF4E-A4F8-59D64E1FBAA4}"/>
                    </a:ext>
                  </a:extLst>
                </p:cNvPr>
                <p:cNvPicPr/>
                <p:nvPr/>
              </p:nvPicPr>
              <p:blipFill>
                <a:blip r:embed="rId296"/>
                <a:stretch>
                  <a:fillRect/>
                </a:stretch>
              </p:blipFill>
              <p:spPr>
                <a:xfrm>
                  <a:off x="1739212" y="3066325"/>
                  <a:ext cx="57600" cy="105987"/>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15" name="Ink 214">
                  <a:extLst>
                    <a:ext uri="{FF2B5EF4-FFF2-40B4-BE49-F238E27FC236}">
                      <a16:creationId xmlns:a16="http://schemas.microsoft.com/office/drawing/2014/main" id="{A93ED471-7665-DA4A-86D7-D34311777928}"/>
                    </a:ext>
                  </a:extLst>
                </p14:cNvPr>
                <p14:cNvContentPartPr/>
                <p14:nvPr/>
              </p14:nvContentPartPr>
              <p14:xfrm>
                <a:off x="1778452" y="3095199"/>
                <a:ext cx="64440" cy="11160"/>
              </p14:xfrm>
            </p:contentPart>
          </mc:Choice>
          <mc:Fallback xmlns="">
            <p:pic>
              <p:nvPicPr>
                <p:cNvPr id="215" name="Ink 214">
                  <a:extLst>
                    <a:ext uri="{FF2B5EF4-FFF2-40B4-BE49-F238E27FC236}">
                      <a16:creationId xmlns:a16="http://schemas.microsoft.com/office/drawing/2014/main" id="{A93ED471-7665-DA4A-86D7-D34311777928}"/>
                    </a:ext>
                  </a:extLst>
                </p:cNvPr>
                <p:cNvPicPr/>
                <p:nvPr/>
              </p:nvPicPr>
              <p:blipFill>
                <a:blip r:embed="rId298"/>
                <a:stretch>
                  <a:fillRect/>
                </a:stretch>
              </p:blipFill>
              <p:spPr>
                <a:xfrm>
                  <a:off x="1762972" y="3079203"/>
                  <a:ext cx="95040" cy="42780"/>
                </a:xfrm>
                <a:prstGeom prst="rect">
                  <a:avLst/>
                </a:prstGeom>
              </p:spPr>
            </p:pic>
          </mc:Fallback>
        </mc:AlternateContent>
      </p:grpSp>
    </p:spTree>
    <p:extLst>
      <p:ext uri="{BB962C8B-B14F-4D97-AF65-F5344CB8AC3E}">
        <p14:creationId xmlns:p14="http://schemas.microsoft.com/office/powerpoint/2010/main" val="121337032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3380</Words>
  <Application>Microsoft Macintosh PowerPoint</Application>
  <PresentationFormat>On-screen Show (16:9)</PresentationFormat>
  <Paragraphs>456</Paragraphs>
  <Slides>53</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Lato</vt:lpstr>
      <vt:lpstr>Raleway</vt:lpstr>
      <vt:lpstr>Calibri</vt:lpstr>
      <vt:lpstr>Streamline</vt:lpstr>
      <vt:lpstr>CS2106 Tutorial 8</vt:lpstr>
      <vt:lpstr>Q1</vt:lpstr>
      <vt:lpstr>Q1</vt:lpstr>
      <vt:lpstr>Q1a: pure paging</vt:lpstr>
      <vt:lpstr>Q1a: pure paging</vt:lpstr>
      <vt:lpstr>Q1a: pure paging</vt:lpstr>
      <vt:lpstr>Q1a: pure paging</vt:lpstr>
      <vt:lpstr>Q1a: pure paging</vt:lpstr>
      <vt:lpstr>Q1a: pure paging</vt:lpstr>
      <vt:lpstr>Q1a: pure paging</vt:lpstr>
      <vt:lpstr>Q1b: pure segmentation</vt:lpstr>
      <vt:lpstr>Q1b: pure segmentation</vt:lpstr>
      <vt:lpstr>Q1b: pure segmentation</vt:lpstr>
      <vt:lpstr>Q1b: pure segmentation</vt:lpstr>
      <vt:lpstr>Q1c: Segmentation + Paging</vt:lpstr>
      <vt:lpstr>Q1c: Segmentation + Paging</vt:lpstr>
      <vt:lpstr>PowerPoint Presentation</vt:lpstr>
      <vt:lpstr>PowerPoint Presentation</vt:lpstr>
      <vt:lpstr>Q2</vt:lpstr>
      <vt:lpstr>Q2</vt:lpstr>
      <vt:lpstr>Q2</vt:lpstr>
      <vt:lpstr>Q2</vt:lpstr>
      <vt:lpstr>Q2</vt:lpstr>
      <vt:lpstr>Q2</vt:lpstr>
      <vt:lpstr>Q2</vt:lpstr>
      <vt:lpstr>Q3</vt:lpstr>
      <vt:lpstr>Q3</vt:lpstr>
      <vt:lpstr>Q3a</vt:lpstr>
      <vt:lpstr>Q3b</vt:lpstr>
      <vt:lpstr>Q3b</vt:lpstr>
      <vt:lpstr>Q3c</vt:lpstr>
      <vt:lpstr>Q3c</vt:lpstr>
      <vt:lpstr>Q3d</vt:lpstr>
      <vt:lpstr>Q3d</vt:lpstr>
      <vt:lpstr>Q4</vt:lpstr>
      <vt:lpstr>Q4</vt:lpstr>
      <vt:lpstr>Q4a</vt:lpstr>
      <vt:lpstr>Q4a</vt:lpstr>
      <vt:lpstr>Q4b</vt:lpstr>
      <vt:lpstr>Q4b</vt:lpstr>
      <vt:lpstr>Q4b</vt:lpstr>
      <vt:lpstr>Optional</vt:lpstr>
      <vt:lpstr>Q5</vt:lpstr>
      <vt:lpstr>Q5a: Contiguous &amp; Fixed size partitioning</vt:lpstr>
      <vt:lpstr>Q5a: Contiguous &amp; Fixed size partitioning</vt:lpstr>
      <vt:lpstr>Q5b: Pure Paging</vt:lpstr>
      <vt:lpstr>Q5c: Pure segmentation</vt:lpstr>
      <vt:lpstr>Q6</vt:lpstr>
      <vt:lpstr>Q6</vt:lpstr>
      <vt:lpstr>Q7</vt:lpstr>
      <vt:lpstr>Q7</vt:lpstr>
      <vt:lpstr>Q7</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CS2106 Tutorial 5</dc:title>
  <cp:lastModifiedBy>Zhang Yifan</cp:lastModifiedBy>
  <cp:revision>2</cp:revision>
  <dcterms:modified xsi:type="dcterms:W3CDTF">2021-11-01T03:17:01Z</dcterms:modified>
</cp:coreProperties>
</file>