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7" r:id="rId4"/>
    <p:sldMasterId id="214748372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DM Sans Medium"/>
      <p:regular r:id="rId23"/>
      <p:bold r:id="rId24"/>
      <p:italic r:id="rId25"/>
      <p:boldItalic r:id="rId26"/>
    </p:embeddedFont>
    <p:embeddedFont>
      <p:font typeface="Familjen Grotesk Medium"/>
      <p:regular r:id="rId27"/>
      <p:bold r:id="rId28"/>
      <p:italic r:id="rId29"/>
      <p:boldItalic r:id="rId30"/>
    </p:embeddedFont>
    <p:embeddedFont>
      <p:font typeface="Familjen Grotesk"/>
      <p:regular r:id="rId31"/>
      <p:bold r:id="rId32"/>
      <p:italic r:id="rId33"/>
      <p:boldItalic r:id="rId34"/>
    </p:embeddedFont>
    <p:embeddedFont>
      <p:font typeface="Spectral"/>
      <p:regular r:id="rId35"/>
      <p:bold r:id="rId36"/>
      <p:italic r:id="rId37"/>
      <p:boldItalic r:id="rId38"/>
    </p:embeddedFont>
    <p:embeddedFont>
      <p:font typeface="Merriweather"/>
      <p:regular r:id="rId39"/>
      <p:bold r:id="rId40"/>
      <p:italic r:id="rId41"/>
      <p:boldItalic r:id="rId42"/>
    </p:embeddedFont>
    <p:embeddedFont>
      <p:font typeface="DM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42" Type="http://schemas.openxmlformats.org/officeDocument/2006/relationships/font" Target="fonts/Merriweather-boldItalic.fntdata"/><Relationship Id="rId41" Type="http://schemas.openxmlformats.org/officeDocument/2006/relationships/font" Target="fonts/Merriweather-italic.fntdata"/><Relationship Id="rId44" Type="http://schemas.openxmlformats.org/officeDocument/2006/relationships/font" Target="fonts/DMSans-bold.fntdata"/><Relationship Id="rId43" Type="http://schemas.openxmlformats.org/officeDocument/2006/relationships/font" Target="fonts/DMSans-regular.fntdata"/><Relationship Id="rId46" Type="http://schemas.openxmlformats.org/officeDocument/2006/relationships/font" Target="fonts/DMSans-boldItalic.fntdata"/><Relationship Id="rId45" Type="http://schemas.openxmlformats.org/officeDocument/2006/relationships/font" Target="fonts/DM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amiljenGrotesk-regular.fntdata"/><Relationship Id="rId30" Type="http://schemas.openxmlformats.org/officeDocument/2006/relationships/font" Target="fonts/FamiljenGroteskMedium-boldItalic.fntdata"/><Relationship Id="rId33" Type="http://schemas.openxmlformats.org/officeDocument/2006/relationships/font" Target="fonts/FamiljenGrotesk-italic.fntdata"/><Relationship Id="rId32" Type="http://schemas.openxmlformats.org/officeDocument/2006/relationships/font" Target="fonts/FamiljenGrotesk-bold.fntdata"/><Relationship Id="rId35" Type="http://schemas.openxmlformats.org/officeDocument/2006/relationships/font" Target="fonts/Spectral-regular.fntdata"/><Relationship Id="rId34" Type="http://schemas.openxmlformats.org/officeDocument/2006/relationships/font" Target="fonts/FamiljenGrotesk-boldItalic.fntdata"/><Relationship Id="rId37" Type="http://schemas.openxmlformats.org/officeDocument/2006/relationships/font" Target="fonts/Spectral-italic.fntdata"/><Relationship Id="rId36" Type="http://schemas.openxmlformats.org/officeDocument/2006/relationships/font" Target="fonts/Spectral-bold.fntdata"/><Relationship Id="rId39" Type="http://schemas.openxmlformats.org/officeDocument/2006/relationships/font" Target="fonts/Merriweather-regular.fntdata"/><Relationship Id="rId38" Type="http://schemas.openxmlformats.org/officeDocument/2006/relationships/font" Target="fonts/Spectral-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DMSansMedium-bold.fntdata"/><Relationship Id="rId23" Type="http://schemas.openxmlformats.org/officeDocument/2006/relationships/font" Target="fonts/DMSansMedium-regular.fntdata"/><Relationship Id="rId26" Type="http://schemas.openxmlformats.org/officeDocument/2006/relationships/font" Target="fonts/DMSansMedium-boldItalic.fntdata"/><Relationship Id="rId25" Type="http://schemas.openxmlformats.org/officeDocument/2006/relationships/font" Target="fonts/DMSansMedium-italic.fntdata"/><Relationship Id="rId28" Type="http://schemas.openxmlformats.org/officeDocument/2006/relationships/font" Target="fonts/FamiljenGroteskMedium-bold.fntdata"/><Relationship Id="rId27" Type="http://schemas.openxmlformats.org/officeDocument/2006/relationships/font" Target="fonts/FamiljenGroteskMedium-regular.fntdata"/><Relationship Id="rId29" Type="http://schemas.openxmlformats.org/officeDocument/2006/relationships/font" Target="fonts/FamiljenGroteskMedium-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3331a4a7571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3331a4a7571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2e422fa018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2e422fa018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5088"/>
                </a:solidFill>
                <a:latin typeface="DM Sans"/>
                <a:ea typeface="DM Sans"/>
                <a:cs typeface="DM Sans"/>
                <a:sym typeface="DM Sans"/>
              </a:rPr>
              <a:t>En esta sección se realizaron prueba de hipótesis chi cuadrada para independencia entre cada variable y la variable factores de abandono, es decir que mediante esta prueba se busca encontrar cuál entre todas las variables son las que de verdad afectan a alguna causa de abandono de carrito</a:t>
            </a:r>
            <a:endParaRPr sz="2000">
              <a:solidFill>
                <a:srgbClr val="005088"/>
              </a:solidFill>
              <a:latin typeface="DM Sans"/>
              <a:ea typeface="DM Sans"/>
              <a:cs typeface="DM Sans"/>
              <a:sym typeface="DM Sans"/>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3331a4a7571_0_1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3331a4a7571_0_1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rgbClr val="005088"/>
                </a:solidFill>
                <a:latin typeface="DM Sans"/>
                <a:ea typeface="DM Sans"/>
                <a:cs typeface="DM Sans"/>
                <a:sym typeface="DM Sans"/>
              </a:rPr>
              <a:t>En esta sección se realizaron prueba de hipótesis chi cuadrada para independencia entre cada variable y la variable factores de abandono, es decir que mediante esta prueba se busca encontrar cuál entre todas las variables son las que de verdad afectan a alguna causa de abandono de carrito</a:t>
            </a:r>
            <a:endParaRPr sz="2000">
              <a:solidFill>
                <a:srgbClr val="005088"/>
              </a:solidFill>
              <a:latin typeface="DM Sans"/>
              <a:ea typeface="DM Sans"/>
              <a:cs typeface="DM Sans"/>
              <a:sym typeface="DM Sans"/>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2e422fa018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2e422fa018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3407cf6f01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3407cf6f01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33e98585f8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33e98585f8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005088"/>
                </a:solidFill>
                <a:latin typeface="DM Sans"/>
                <a:ea typeface="DM Sans"/>
                <a:cs typeface="DM Sans"/>
                <a:sym typeface="DM Sans"/>
              </a:rPr>
              <a:t>Se puede observar en las pruebas hechas las categorías de abandono más frecuentes que tuvieron relación con alguna variable fueron las siguientes:</a:t>
            </a:r>
            <a:endParaRPr sz="1200">
              <a:solidFill>
                <a:srgbClr val="005088"/>
              </a:solidFill>
              <a:latin typeface="DM Sans"/>
              <a:ea typeface="DM Sans"/>
              <a:cs typeface="DM Sans"/>
              <a:sym typeface="DM Sans"/>
            </a:endParaRPr>
          </a:p>
          <a:p>
            <a:pPr indent="0" lvl="0" marL="0" rtl="0" algn="l">
              <a:spcBef>
                <a:spcPts val="1200"/>
              </a:spcBef>
              <a:spcAft>
                <a:spcPts val="0"/>
              </a:spcAft>
              <a:buClr>
                <a:schemeClr val="dk1"/>
              </a:buClr>
              <a:buSzPts val="1100"/>
              <a:buFont typeface="Arial"/>
              <a:buNone/>
            </a:pPr>
            <a:r>
              <a:rPr lang="en" sz="1200">
                <a:solidFill>
                  <a:srgbClr val="005088"/>
                </a:solidFill>
                <a:latin typeface="DM Sans"/>
                <a:ea typeface="DM Sans"/>
                <a:cs typeface="DM Sans"/>
                <a:sym typeface="DM Sans"/>
              </a:rPr>
              <a:t>Encontró mejor precio en otro lugar → destacó 6 pruebas </a:t>
            </a:r>
            <a:endParaRPr sz="1200">
              <a:solidFill>
                <a:srgbClr val="005088"/>
              </a:solidFill>
              <a:latin typeface="DM Sans"/>
              <a:ea typeface="DM Sans"/>
              <a:cs typeface="DM Sans"/>
              <a:sym typeface="DM Sans"/>
            </a:endParaRPr>
          </a:p>
          <a:p>
            <a:pPr indent="-304800" lvl="0" marL="457200" rtl="0" algn="l">
              <a:spcBef>
                <a:spcPts val="1200"/>
              </a:spcBef>
              <a:spcAft>
                <a:spcPts val="0"/>
              </a:spcAft>
              <a:buClr>
                <a:srgbClr val="005088"/>
              </a:buClr>
              <a:buSzPts val="1200"/>
              <a:buFont typeface="DM Sans"/>
              <a:buChar char="●"/>
            </a:pPr>
            <a:r>
              <a:rPr lang="en" sz="1200">
                <a:solidFill>
                  <a:srgbClr val="005088"/>
                </a:solidFill>
                <a:latin typeface="DM Sans"/>
                <a:ea typeface="DM Sans"/>
                <a:cs typeface="DM Sans"/>
                <a:sym typeface="DM Sans"/>
              </a:rPr>
              <a:t>Este factor de abandono estuvo relacionado con la frecuencia de navegación, búsqueda en la primera o múltiples páginas, qué tan seguido se completa la compra despues de agregar al carrito, uso de la función guardar para más tarde, confianza en las reseñas y aspectos del servicio que más apreciaban</a:t>
            </a:r>
            <a:endParaRPr sz="1200">
              <a:solidFill>
                <a:srgbClr val="005088"/>
              </a:solidFill>
              <a:latin typeface="DM Sans"/>
              <a:ea typeface="DM Sans"/>
              <a:cs typeface="DM Sans"/>
              <a:sym typeface="DM Sans"/>
            </a:endParaRPr>
          </a:p>
          <a:p>
            <a:pPr indent="0" lvl="0" marL="0" rtl="0" algn="l">
              <a:spcBef>
                <a:spcPts val="1200"/>
              </a:spcBef>
              <a:spcAft>
                <a:spcPts val="0"/>
              </a:spcAft>
              <a:buClr>
                <a:schemeClr val="dk1"/>
              </a:buClr>
              <a:buSzPts val="1100"/>
              <a:buFont typeface="Arial"/>
              <a:buNone/>
            </a:pPr>
            <a:r>
              <a:rPr lang="en" sz="1200">
                <a:solidFill>
                  <a:srgbClr val="005088"/>
                </a:solidFill>
                <a:latin typeface="DM Sans"/>
                <a:ea typeface="DM Sans"/>
                <a:cs typeface="DM Sans"/>
                <a:sym typeface="DM Sans"/>
              </a:rPr>
              <a:t>Cambio de opinión y/o ya no necesitaba el artículo → destacó en 4 pruebas</a:t>
            </a:r>
            <a:endParaRPr sz="1200">
              <a:solidFill>
                <a:srgbClr val="005088"/>
              </a:solidFill>
              <a:latin typeface="DM Sans"/>
              <a:ea typeface="DM Sans"/>
              <a:cs typeface="DM Sans"/>
              <a:sym typeface="DM Sans"/>
            </a:endParaRPr>
          </a:p>
          <a:p>
            <a:pPr indent="-304800" lvl="0" marL="457200" rtl="0" algn="l">
              <a:spcBef>
                <a:spcPts val="1200"/>
              </a:spcBef>
              <a:spcAft>
                <a:spcPts val="0"/>
              </a:spcAft>
              <a:buClr>
                <a:srgbClr val="005088"/>
              </a:buClr>
              <a:buSzPts val="1200"/>
              <a:buFont typeface="DM Sans"/>
              <a:buChar char="●"/>
            </a:pPr>
            <a:r>
              <a:rPr lang="en" sz="1200">
                <a:solidFill>
                  <a:srgbClr val="005088"/>
                </a:solidFill>
                <a:latin typeface="DM Sans"/>
                <a:ea typeface="DM Sans"/>
                <a:cs typeface="DM Sans"/>
                <a:sym typeface="DM Sans"/>
              </a:rPr>
              <a:t>Este factor de abandono estuvo relacionado con el método de búsqueda, utilidad de reseñas de otros clientes, utilidad de recomendaciones dadas por la plataforma, aspectos del servicio que más valoran</a:t>
            </a:r>
            <a:endParaRPr sz="1200">
              <a:solidFill>
                <a:srgbClr val="005088"/>
              </a:solidFill>
              <a:latin typeface="DM Sans"/>
              <a:ea typeface="DM Sans"/>
              <a:cs typeface="DM Sans"/>
              <a:sym typeface="DM Sans"/>
            </a:endParaRPr>
          </a:p>
          <a:p>
            <a:pPr indent="0" lvl="0" marL="0" rtl="0" algn="l">
              <a:spcBef>
                <a:spcPts val="1200"/>
              </a:spcBef>
              <a:spcAft>
                <a:spcPts val="0"/>
              </a:spcAft>
              <a:buClr>
                <a:schemeClr val="dk1"/>
              </a:buClr>
              <a:buSzPts val="1100"/>
              <a:buFont typeface="Arial"/>
              <a:buNone/>
            </a:pPr>
            <a:r>
              <a:rPr lang="en" sz="1200">
                <a:solidFill>
                  <a:srgbClr val="005088"/>
                </a:solidFill>
                <a:latin typeface="DM Sans"/>
                <a:ea typeface="DM Sans"/>
                <a:cs typeface="DM Sans"/>
                <a:sym typeface="DM Sans"/>
              </a:rPr>
              <a:t>Altos costos de envío → destacó en 1 prueba</a:t>
            </a:r>
            <a:endParaRPr sz="1200">
              <a:solidFill>
                <a:srgbClr val="005088"/>
              </a:solidFill>
              <a:latin typeface="DM Sans"/>
              <a:ea typeface="DM Sans"/>
              <a:cs typeface="DM Sans"/>
              <a:sym typeface="DM Sans"/>
            </a:endParaRPr>
          </a:p>
          <a:p>
            <a:pPr indent="-304800" lvl="0" marL="457200" rtl="0" algn="l">
              <a:spcBef>
                <a:spcPts val="1200"/>
              </a:spcBef>
              <a:spcAft>
                <a:spcPts val="0"/>
              </a:spcAft>
              <a:buClr>
                <a:srgbClr val="005088"/>
              </a:buClr>
              <a:buSzPts val="1200"/>
              <a:buFont typeface="DM Sans"/>
              <a:buChar char="●"/>
            </a:pPr>
            <a:r>
              <a:rPr lang="en" sz="1200">
                <a:solidFill>
                  <a:srgbClr val="005088"/>
                </a:solidFill>
                <a:latin typeface="DM Sans"/>
                <a:ea typeface="DM Sans"/>
                <a:cs typeface="DM Sans"/>
                <a:sym typeface="DM Sans"/>
              </a:rPr>
              <a:t>Utilidad de recomendaciones</a:t>
            </a:r>
            <a:endParaRPr sz="1200">
              <a:solidFill>
                <a:srgbClr val="005088"/>
              </a:solidFill>
              <a:latin typeface="DM Sans"/>
              <a:ea typeface="DM Sans"/>
              <a:cs typeface="DM Sans"/>
              <a:sym typeface="DM Sans"/>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33e98585f8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33e98585f8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200">
                <a:solidFill>
                  <a:srgbClr val="005088"/>
                </a:solidFill>
                <a:latin typeface="DM Sans"/>
                <a:ea typeface="DM Sans"/>
                <a:cs typeface="DM Sans"/>
                <a:sym typeface="DM Sans"/>
              </a:rPr>
              <a:t>Los factores que más destacan son que el cliente encuentra un mejor precio en otro lugar o que ya no necesita el artículo o cambia de opinión. Este abandono es dado primordialmente por, las recomendaciones que se le dan al usuario y por la frecuencia de uso de las herramientas relacionadas a la compra, como lo son la función "guardar para más tarde", la frecuencia de completado del carrito y exploración de resultados de busqueda. Es así que las propuestas que se tienen son:</a:t>
            </a:r>
            <a:endParaRPr sz="1200">
              <a:solidFill>
                <a:srgbClr val="005088"/>
              </a:solidFill>
              <a:latin typeface="DM Sans"/>
              <a:ea typeface="DM Sans"/>
              <a:cs typeface="DM Sans"/>
              <a:sym typeface="DM Sans"/>
            </a:endParaRPr>
          </a:p>
          <a:p>
            <a:pPr indent="-317500" lvl="0" marL="457200" rtl="0" algn="l">
              <a:lnSpc>
                <a:spcPct val="150000"/>
              </a:lnSpc>
              <a:spcBef>
                <a:spcPts val="1200"/>
              </a:spcBef>
              <a:spcAft>
                <a:spcPts val="0"/>
              </a:spcAft>
              <a:buClr>
                <a:srgbClr val="005088"/>
              </a:buClr>
              <a:buSzPts val="1400"/>
              <a:buFont typeface="DM Sans"/>
              <a:buChar char="●"/>
            </a:pPr>
            <a:r>
              <a:rPr lang="en" sz="1400">
                <a:solidFill>
                  <a:srgbClr val="005088"/>
                </a:solidFill>
                <a:latin typeface="DM Sans"/>
                <a:ea typeface="DM Sans"/>
                <a:cs typeface="DM Sans"/>
                <a:sym typeface="DM Sans"/>
              </a:rPr>
              <a:t>Mejorar el algoritmo de recomendaciones de acuerdo a las actividades del usuario para que sean más personalizadas.</a:t>
            </a:r>
            <a:endParaRPr sz="1400">
              <a:solidFill>
                <a:srgbClr val="005088"/>
              </a:solidFill>
              <a:latin typeface="DM Sans"/>
              <a:ea typeface="DM Sans"/>
              <a:cs typeface="DM Sans"/>
              <a:sym typeface="DM Sans"/>
            </a:endParaRPr>
          </a:p>
          <a:p>
            <a:pPr indent="-317500" lvl="0" marL="457200" rtl="0" algn="l">
              <a:lnSpc>
                <a:spcPct val="150000"/>
              </a:lnSpc>
              <a:spcBef>
                <a:spcPts val="0"/>
              </a:spcBef>
              <a:spcAft>
                <a:spcPts val="0"/>
              </a:spcAft>
              <a:buClr>
                <a:srgbClr val="005088"/>
              </a:buClr>
              <a:buSzPts val="1400"/>
              <a:buFont typeface="DM Sans"/>
              <a:buChar char="●"/>
            </a:pPr>
            <a:r>
              <a:rPr lang="en" sz="1400">
                <a:solidFill>
                  <a:srgbClr val="005088"/>
                </a:solidFill>
                <a:latin typeface="DM Sans"/>
                <a:ea typeface="DM Sans"/>
                <a:cs typeface="DM Sans"/>
                <a:sym typeface="DM Sans"/>
              </a:rPr>
              <a:t> Mejorar la interfaz para que sea más amigable en las funciones de completado de carrito, "guardar para más tarde", y agregar recordatorios de lo agregado o de lo abandonado.al carrito</a:t>
            </a:r>
            <a:endParaRPr sz="1400">
              <a:solidFill>
                <a:srgbClr val="005088"/>
              </a:solidFill>
              <a:latin typeface="DM Sans"/>
              <a:ea typeface="DM Sans"/>
              <a:cs typeface="DM Sans"/>
              <a:sym typeface="DM Sans"/>
            </a:endParaRPr>
          </a:p>
          <a:p>
            <a:pPr indent="-317500" lvl="0" marL="457200" rtl="0" algn="l">
              <a:lnSpc>
                <a:spcPct val="150000"/>
              </a:lnSpc>
              <a:spcBef>
                <a:spcPts val="0"/>
              </a:spcBef>
              <a:spcAft>
                <a:spcPts val="0"/>
              </a:spcAft>
              <a:buClr>
                <a:srgbClr val="005088"/>
              </a:buClr>
              <a:buSzPts val="1400"/>
              <a:buFont typeface="DM Sans"/>
              <a:buChar char="●"/>
            </a:pPr>
            <a:r>
              <a:rPr lang="en" sz="1400">
                <a:solidFill>
                  <a:srgbClr val="005088"/>
                </a:solidFill>
                <a:latin typeface="DM Sans"/>
                <a:ea typeface="DM Sans"/>
                <a:cs typeface="DM Sans"/>
                <a:sym typeface="DM Sans"/>
              </a:rPr>
              <a:t> Hacer ofertas entre lo que busque el usuario y las recomendaciones que aparezcan en la página (algún tipo de paquete o combo), cómo agregar un producto complementario en el carrito.</a:t>
            </a:r>
            <a:endParaRPr sz="1400">
              <a:solidFill>
                <a:srgbClr val="005088"/>
              </a:solidFill>
              <a:latin typeface="DM Sans"/>
              <a:ea typeface="DM Sans"/>
              <a:cs typeface="DM Sans"/>
              <a:sym typeface="DM Sans"/>
            </a:endParaRPr>
          </a:p>
          <a:p>
            <a:pPr indent="-317500" lvl="0" marL="457200" rtl="0" algn="l">
              <a:lnSpc>
                <a:spcPct val="150000"/>
              </a:lnSpc>
              <a:spcBef>
                <a:spcPts val="0"/>
              </a:spcBef>
              <a:spcAft>
                <a:spcPts val="0"/>
              </a:spcAft>
              <a:buClr>
                <a:srgbClr val="005088"/>
              </a:buClr>
              <a:buSzPts val="1400"/>
              <a:buFont typeface="DM Sans"/>
              <a:buChar char="●"/>
            </a:pPr>
            <a:r>
              <a:rPr lang="en" sz="1400">
                <a:solidFill>
                  <a:srgbClr val="005088"/>
                </a:solidFill>
                <a:latin typeface="DM Sans"/>
                <a:ea typeface="DM Sans"/>
                <a:cs typeface="DM Sans"/>
                <a:sym typeface="DM Sans"/>
              </a:rPr>
              <a:t>Ofrecer descuentos o cupones para usuarios frecuentes.</a:t>
            </a:r>
            <a:endParaRPr sz="1400">
              <a:solidFill>
                <a:srgbClr val="005088"/>
              </a:solidFill>
              <a:latin typeface="DM Sans"/>
              <a:ea typeface="DM Sans"/>
              <a:cs typeface="DM Sans"/>
              <a:sym typeface="DM Sans"/>
            </a:endParaRPr>
          </a:p>
          <a:p>
            <a:pPr indent="-317500" lvl="0" marL="457200" rtl="0" algn="l">
              <a:lnSpc>
                <a:spcPct val="150000"/>
              </a:lnSpc>
              <a:spcBef>
                <a:spcPts val="0"/>
              </a:spcBef>
              <a:spcAft>
                <a:spcPts val="0"/>
              </a:spcAft>
              <a:buClr>
                <a:srgbClr val="005088"/>
              </a:buClr>
              <a:buSzPts val="1400"/>
              <a:buFont typeface="DM Sans"/>
              <a:buChar char="●"/>
            </a:pPr>
            <a:r>
              <a:rPr lang="en" sz="1400">
                <a:solidFill>
                  <a:srgbClr val="005088"/>
                </a:solidFill>
                <a:latin typeface="DM Sans"/>
                <a:ea typeface="DM Sans"/>
                <a:cs typeface="DM Sans"/>
                <a:sym typeface="DM Sans"/>
              </a:rPr>
              <a:t> Crear un sistema de recompensa por compras recurrentes, como lo puede ser puntos canjeables.</a:t>
            </a:r>
            <a:endParaRPr sz="1400">
              <a:solidFill>
                <a:srgbClr val="005088"/>
              </a:solidFill>
              <a:latin typeface="DM Sans"/>
              <a:ea typeface="DM Sans"/>
              <a:cs typeface="DM Sans"/>
              <a:sym typeface="DM Sans"/>
            </a:endParaRPr>
          </a:p>
          <a:p>
            <a:pPr indent="-317500" lvl="0" marL="457200" rtl="0" algn="l">
              <a:lnSpc>
                <a:spcPct val="150000"/>
              </a:lnSpc>
              <a:spcBef>
                <a:spcPts val="0"/>
              </a:spcBef>
              <a:spcAft>
                <a:spcPts val="0"/>
              </a:spcAft>
              <a:buClr>
                <a:srgbClr val="005088"/>
              </a:buClr>
              <a:buSzPts val="1400"/>
              <a:buFont typeface="DM Sans"/>
              <a:buChar char="●"/>
            </a:pPr>
            <a:r>
              <a:rPr lang="en" sz="1400">
                <a:solidFill>
                  <a:srgbClr val="005088"/>
                </a:solidFill>
                <a:latin typeface="DM Sans"/>
                <a:ea typeface="DM Sans"/>
                <a:cs typeface="DM Sans"/>
                <a:sym typeface="DM Sans"/>
              </a:rPr>
              <a:t>Herramienta que permita comparar precios de productos similares directamente en Amazon.</a:t>
            </a:r>
            <a:endParaRPr sz="1400">
              <a:solidFill>
                <a:srgbClr val="005088"/>
              </a:solidFill>
              <a:latin typeface="DM Sans"/>
              <a:ea typeface="DM Sans"/>
              <a:cs typeface="DM Sans"/>
              <a:sym typeface="DM Sans"/>
            </a:endParaRPr>
          </a:p>
          <a:p>
            <a:pPr indent="0" lvl="0" marL="457200" rtl="0" algn="l">
              <a:lnSpc>
                <a:spcPct val="115000"/>
              </a:lnSpc>
              <a:spcBef>
                <a:spcPts val="1200"/>
              </a:spcBef>
              <a:spcAft>
                <a:spcPts val="1200"/>
              </a:spcAft>
              <a:buClr>
                <a:schemeClr val="dk1"/>
              </a:buClr>
              <a:buSzPts val="1100"/>
              <a:buFont typeface="Arial"/>
              <a:buNone/>
            </a:pPr>
            <a:r>
              <a:t/>
            </a:r>
            <a:endParaRPr sz="1200">
              <a:solidFill>
                <a:srgbClr val="005088"/>
              </a:solidFill>
              <a:latin typeface="DM Sans"/>
              <a:ea typeface="DM Sans"/>
              <a:cs typeface="DM Sans"/>
              <a:sym typeface="DM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33f9b9522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33f9b9522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3331a4a7571_0_1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3331a4a7571_0_1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3331a4a7571_0_1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3331a4a7571_0_1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3331a4a7571_0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3331a4a7571_0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3331a4a7571_0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3331a4a7571_0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005088"/>
                </a:solidFill>
                <a:latin typeface="DM Sans"/>
                <a:ea typeface="DM Sans"/>
                <a:cs typeface="DM Sans"/>
                <a:sym typeface="DM Sans"/>
              </a:rPr>
              <a:t>-Las edades van de los 13 a los 67 años</a:t>
            </a:r>
            <a:endParaRPr sz="1600">
              <a:solidFill>
                <a:srgbClr val="005088"/>
              </a:solidFill>
              <a:latin typeface="DM Sans"/>
              <a:ea typeface="DM Sans"/>
              <a:cs typeface="DM Sans"/>
              <a:sym typeface="DM Sans"/>
            </a:endParaRPr>
          </a:p>
          <a:p>
            <a:pPr indent="0" lvl="0" marL="0" rtl="0" algn="l">
              <a:spcBef>
                <a:spcPts val="1200"/>
              </a:spcBef>
              <a:spcAft>
                <a:spcPts val="1200"/>
              </a:spcAft>
              <a:buClr>
                <a:schemeClr val="dk1"/>
              </a:buClr>
              <a:buSzPts val="1100"/>
              <a:buFont typeface="Arial"/>
              <a:buNone/>
            </a:pPr>
            <a:r>
              <a:rPr lang="en" sz="1600">
                <a:solidFill>
                  <a:srgbClr val="005088"/>
                </a:solidFill>
                <a:latin typeface="DM Sans"/>
                <a:ea typeface="DM Sans"/>
                <a:cs typeface="DM Sans"/>
                <a:sym typeface="DM Sans"/>
              </a:rPr>
              <a:t>-La edad promedio de los usuarios son 30.86 años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2e40c81ad8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2e40c81ad8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2e40c81ad8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2e40c81ad8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005088"/>
                </a:solidFill>
                <a:latin typeface="DM Sans"/>
                <a:ea typeface="DM Sans"/>
                <a:cs typeface="DM Sans"/>
                <a:sym typeface="DM Sans"/>
              </a:rPr>
              <a:t>- La mayoría de los usuarios dice que compra algunas veces al mes siendo un 33.7%</a:t>
            </a:r>
            <a:endParaRPr sz="1600">
              <a:solidFill>
                <a:srgbClr val="005088"/>
              </a:solidFill>
              <a:latin typeface="DM Sans"/>
              <a:ea typeface="DM Sans"/>
              <a:cs typeface="DM Sans"/>
              <a:sym typeface="DM Sans"/>
            </a:endParaRPr>
          </a:p>
          <a:p>
            <a:pPr indent="0" lvl="0" marL="0" rtl="0" algn="l">
              <a:spcBef>
                <a:spcPts val="1200"/>
              </a:spcBef>
              <a:spcAft>
                <a:spcPts val="0"/>
              </a:spcAft>
              <a:buClr>
                <a:schemeClr val="dk1"/>
              </a:buClr>
              <a:buSzPts val="1100"/>
              <a:buFont typeface="Arial"/>
              <a:buNone/>
            </a:pPr>
            <a:r>
              <a:rPr lang="en" sz="1600">
                <a:solidFill>
                  <a:srgbClr val="005088"/>
                </a:solidFill>
                <a:latin typeface="DM Sans"/>
                <a:ea typeface="DM Sans"/>
                <a:cs typeface="DM Sans"/>
                <a:sym typeface="DM Sans"/>
              </a:rPr>
              <a:t>- 20.6% menos de una vez al mes</a:t>
            </a:r>
            <a:endParaRPr sz="1600">
              <a:solidFill>
                <a:srgbClr val="005088"/>
              </a:solidFill>
              <a:latin typeface="DM Sans"/>
              <a:ea typeface="DM Sans"/>
              <a:cs typeface="DM Sans"/>
              <a:sym typeface="DM Sans"/>
            </a:endParaRPr>
          </a:p>
          <a:p>
            <a:pPr indent="0" lvl="0" marL="0" rtl="0" algn="l">
              <a:spcBef>
                <a:spcPts val="1200"/>
              </a:spcBef>
              <a:spcAft>
                <a:spcPts val="0"/>
              </a:spcAft>
              <a:buClr>
                <a:schemeClr val="dk1"/>
              </a:buClr>
              <a:buSzPts val="1100"/>
              <a:buFont typeface="Arial"/>
              <a:buNone/>
            </a:pPr>
            <a:r>
              <a:rPr lang="en" sz="1600">
                <a:solidFill>
                  <a:srgbClr val="005088"/>
                </a:solidFill>
                <a:latin typeface="DM Sans"/>
                <a:ea typeface="DM Sans"/>
                <a:cs typeface="DM Sans"/>
                <a:sym typeface="DM Sans"/>
              </a:rPr>
              <a:t>- 18.6% Una vez a la semana</a:t>
            </a:r>
            <a:endParaRPr sz="1600">
              <a:solidFill>
                <a:srgbClr val="005088"/>
              </a:solidFill>
              <a:latin typeface="DM Sans"/>
              <a:ea typeface="DM Sans"/>
              <a:cs typeface="DM Sans"/>
              <a:sym typeface="DM Sans"/>
            </a:endParaRPr>
          </a:p>
          <a:p>
            <a:pPr indent="0" lvl="0" marL="0" rtl="0" algn="l">
              <a:spcBef>
                <a:spcPts val="1200"/>
              </a:spcBef>
              <a:spcAft>
                <a:spcPts val="0"/>
              </a:spcAft>
              <a:buClr>
                <a:schemeClr val="dk1"/>
              </a:buClr>
              <a:buSzPts val="1100"/>
              <a:buFont typeface="Arial"/>
              <a:buNone/>
            </a:pPr>
            <a:r>
              <a:rPr lang="en" sz="1600">
                <a:solidFill>
                  <a:srgbClr val="005088"/>
                </a:solidFill>
                <a:latin typeface="DM Sans"/>
                <a:ea typeface="DM Sans"/>
                <a:cs typeface="DM Sans"/>
                <a:sym typeface="DM Sans"/>
              </a:rPr>
              <a:t>- 17.8% una vez al mes</a:t>
            </a:r>
            <a:endParaRPr sz="1600">
              <a:solidFill>
                <a:srgbClr val="005088"/>
              </a:solidFill>
              <a:latin typeface="DM Sans"/>
              <a:ea typeface="DM Sans"/>
              <a:cs typeface="DM Sans"/>
              <a:sym typeface="DM Sans"/>
            </a:endParaRPr>
          </a:p>
          <a:p>
            <a:pPr indent="0" lvl="0" marL="0" rtl="0" algn="l">
              <a:spcBef>
                <a:spcPts val="1200"/>
              </a:spcBef>
              <a:spcAft>
                <a:spcPts val="1200"/>
              </a:spcAft>
              <a:buClr>
                <a:schemeClr val="dk1"/>
              </a:buClr>
              <a:buSzPts val="1100"/>
              <a:buFont typeface="Arial"/>
              <a:buNone/>
            </a:pPr>
            <a:r>
              <a:rPr lang="en" sz="1600">
                <a:solidFill>
                  <a:srgbClr val="005088"/>
                </a:solidFill>
                <a:latin typeface="DM Sans"/>
                <a:ea typeface="DM Sans"/>
                <a:cs typeface="DM Sans"/>
                <a:sym typeface="DM Sans"/>
              </a:rPr>
              <a:t>- 9.3% multiples veces al la semana</a:t>
            </a:r>
            <a:endParaRPr sz="1600">
              <a:solidFill>
                <a:srgbClr val="005088"/>
              </a:solidFill>
              <a:latin typeface="DM Sans"/>
              <a:ea typeface="DM Sans"/>
              <a:cs typeface="DM Sans"/>
              <a:sym typeface="DM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3331a4a7571_0_1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3331a4a7571_0_1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005088"/>
                </a:solidFill>
                <a:latin typeface="DM Sans"/>
                <a:ea typeface="DM Sans"/>
                <a:cs typeface="DM Sans"/>
                <a:sym typeface="DM Sans"/>
              </a:rPr>
              <a:t>- La mayoría de los usuarios dice que prefiere ropa y moda con 57%</a:t>
            </a:r>
            <a:endParaRPr sz="1600">
              <a:solidFill>
                <a:srgbClr val="005088"/>
              </a:solidFill>
              <a:latin typeface="DM Sans"/>
              <a:ea typeface="DM Sans"/>
              <a:cs typeface="DM Sans"/>
              <a:sym typeface="DM Sans"/>
            </a:endParaRPr>
          </a:p>
          <a:p>
            <a:pPr indent="0" lvl="0" marL="0" rtl="0" algn="l">
              <a:spcBef>
                <a:spcPts val="1200"/>
              </a:spcBef>
              <a:spcAft>
                <a:spcPts val="0"/>
              </a:spcAft>
              <a:buClr>
                <a:schemeClr val="dk1"/>
              </a:buClr>
              <a:buSzPts val="1100"/>
              <a:buFont typeface="Arial"/>
              <a:buNone/>
            </a:pPr>
            <a:r>
              <a:rPr lang="en" sz="1600">
                <a:solidFill>
                  <a:srgbClr val="005088"/>
                </a:solidFill>
                <a:latin typeface="DM Sans"/>
                <a:ea typeface="DM Sans"/>
                <a:cs typeface="DM Sans"/>
                <a:sym typeface="DM Sans"/>
              </a:rPr>
              <a:t>- 53% belleza y cuidado personal</a:t>
            </a:r>
            <a:endParaRPr sz="1600">
              <a:solidFill>
                <a:srgbClr val="005088"/>
              </a:solidFill>
              <a:latin typeface="DM Sans"/>
              <a:ea typeface="DM Sans"/>
              <a:cs typeface="DM Sans"/>
              <a:sym typeface="DM Sans"/>
            </a:endParaRPr>
          </a:p>
          <a:p>
            <a:pPr indent="0" lvl="0" marL="0" rtl="0" algn="l">
              <a:spcBef>
                <a:spcPts val="1200"/>
              </a:spcBef>
              <a:spcAft>
                <a:spcPts val="0"/>
              </a:spcAft>
              <a:buClr>
                <a:schemeClr val="dk1"/>
              </a:buClr>
              <a:buSzPts val="1100"/>
              <a:buFont typeface="Arial"/>
              <a:buNone/>
            </a:pPr>
            <a:r>
              <a:rPr lang="en" sz="1600">
                <a:solidFill>
                  <a:srgbClr val="005088"/>
                </a:solidFill>
                <a:latin typeface="DM Sans"/>
                <a:ea typeface="DM Sans"/>
                <a:cs typeface="DM Sans"/>
                <a:sym typeface="DM Sans"/>
              </a:rPr>
              <a:t>- 36% hogar y cocina</a:t>
            </a:r>
            <a:endParaRPr sz="1600">
              <a:solidFill>
                <a:srgbClr val="005088"/>
              </a:solidFill>
              <a:latin typeface="DM Sans"/>
              <a:ea typeface="DM Sans"/>
              <a:cs typeface="DM Sans"/>
              <a:sym typeface="DM Sans"/>
            </a:endParaRPr>
          </a:p>
          <a:p>
            <a:pPr indent="0" lvl="0" marL="0" rtl="0" algn="l">
              <a:spcBef>
                <a:spcPts val="1200"/>
              </a:spcBef>
              <a:spcAft>
                <a:spcPts val="0"/>
              </a:spcAft>
              <a:buClr>
                <a:schemeClr val="dk1"/>
              </a:buClr>
              <a:buSzPts val="1100"/>
              <a:buFont typeface="Arial"/>
              <a:buNone/>
            </a:pPr>
            <a:r>
              <a:rPr lang="en" sz="1600">
                <a:solidFill>
                  <a:srgbClr val="005088"/>
                </a:solidFill>
                <a:latin typeface="DM Sans"/>
                <a:ea typeface="DM Sans"/>
                <a:cs typeface="DM Sans"/>
                <a:sym typeface="DM Sans"/>
              </a:rPr>
              <a:t>- 28% otros</a:t>
            </a:r>
            <a:endParaRPr sz="1600">
              <a:solidFill>
                <a:srgbClr val="005088"/>
              </a:solidFill>
              <a:latin typeface="DM Sans"/>
              <a:ea typeface="DM Sans"/>
              <a:cs typeface="DM Sans"/>
              <a:sym typeface="DM Sans"/>
            </a:endParaRPr>
          </a:p>
          <a:p>
            <a:pPr indent="0" lvl="0" marL="0" rtl="0" algn="l">
              <a:spcBef>
                <a:spcPts val="1200"/>
              </a:spcBef>
              <a:spcAft>
                <a:spcPts val="0"/>
              </a:spcAft>
              <a:buClr>
                <a:schemeClr val="dk1"/>
              </a:buClr>
              <a:buSzPts val="1100"/>
              <a:buFont typeface="Arial"/>
              <a:buNone/>
            </a:pPr>
            <a:r>
              <a:rPr lang="en" sz="1600">
                <a:solidFill>
                  <a:srgbClr val="005088"/>
                </a:solidFill>
                <a:latin typeface="DM Sans"/>
                <a:ea typeface="DM Sans"/>
                <a:cs typeface="DM Sans"/>
                <a:sym typeface="DM Sans"/>
              </a:rPr>
              <a:t>- Comida el 18%</a:t>
            </a:r>
            <a:endParaRPr sz="1600">
              <a:solidFill>
                <a:srgbClr val="005088"/>
              </a:solidFill>
              <a:latin typeface="DM Sans"/>
              <a:ea typeface="DM Sans"/>
              <a:cs typeface="DM Sans"/>
              <a:sym typeface="DM Sans"/>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e40c81ad8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2e40c81ad8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005088"/>
                </a:solidFill>
                <a:latin typeface="DM Sans"/>
                <a:ea typeface="DM Sans"/>
                <a:cs typeface="DM Sans"/>
                <a:sym typeface="DM Sans"/>
              </a:rPr>
              <a:t>-Estas son los factores de abandono los cuales se quiere saber si tienen una relación con alguna otra variable</a:t>
            </a:r>
            <a:endParaRPr sz="1400">
              <a:solidFill>
                <a:srgbClr val="005088"/>
              </a:solidFill>
              <a:latin typeface="DM Sans"/>
              <a:ea typeface="DM Sans"/>
              <a:cs typeface="DM Sans"/>
              <a:sym typeface="DM Sans"/>
            </a:endParaRPr>
          </a:p>
          <a:p>
            <a:pPr indent="0" lvl="0" marL="0" rtl="0" algn="l">
              <a:spcBef>
                <a:spcPts val="1200"/>
              </a:spcBef>
              <a:spcAft>
                <a:spcPts val="0"/>
              </a:spcAft>
              <a:buClr>
                <a:schemeClr val="dk1"/>
              </a:buClr>
              <a:buSzPts val="1100"/>
              <a:buFont typeface="Arial"/>
              <a:buNone/>
            </a:pPr>
            <a:r>
              <a:rPr lang="en" sz="1400">
                <a:solidFill>
                  <a:srgbClr val="005088"/>
                </a:solidFill>
                <a:latin typeface="DM Sans"/>
                <a:ea typeface="DM Sans"/>
                <a:cs typeface="DM Sans"/>
                <a:sym typeface="DM Sans"/>
              </a:rPr>
              <a:t>- La distribución de estos factores de abandono nos dice que:</a:t>
            </a:r>
            <a:endParaRPr sz="1400">
              <a:solidFill>
                <a:srgbClr val="005088"/>
              </a:solidFill>
              <a:latin typeface="DM Sans"/>
              <a:ea typeface="DM Sans"/>
              <a:cs typeface="DM Sans"/>
              <a:sym typeface="DM Sans"/>
            </a:endParaRPr>
          </a:p>
          <a:p>
            <a:pPr indent="-317500" lvl="0" marL="457200" rtl="0" algn="l">
              <a:lnSpc>
                <a:spcPct val="115000"/>
              </a:lnSpc>
              <a:spcBef>
                <a:spcPts val="1200"/>
              </a:spcBef>
              <a:spcAft>
                <a:spcPts val="0"/>
              </a:spcAft>
              <a:buClr>
                <a:srgbClr val="005088"/>
              </a:buClr>
              <a:buSzPts val="1400"/>
              <a:buFont typeface="DM Sans"/>
              <a:buChar char="●"/>
            </a:pPr>
            <a:r>
              <a:rPr lang="en" sz="1400">
                <a:solidFill>
                  <a:srgbClr val="005088"/>
                </a:solidFill>
                <a:latin typeface="DM Sans"/>
                <a:ea typeface="DM Sans"/>
                <a:cs typeface="DM Sans"/>
                <a:sym typeface="DM Sans"/>
              </a:rPr>
              <a:t>42.2%  encontró un mejor precio en otro lugar</a:t>
            </a:r>
            <a:endParaRPr sz="1400">
              <a:solidFill>
                <a:srgbClr val="005088"/>
              </a:solidFill>
              <a:latin typeface="DM Sans"/>
              <a:ea typeface="DM Sans"/>
              <a:cs typeface="DM Sans"/>
              <a:sym typeface="DM Sans"/>
            </a:endParaRPr>
          </a:p>
          <a:p>
            <a:pPr indent="-317500" lvl="0" marL="457200" rtl="0" algn="l">
              <a:lnSpc>
                <a:spcPct val="115000"/>
              </a:lnSpc>
              <a:spcBef>
                <a:spcPts val="0"/>
              </a:spcBef>
              <a:spcAft>
                <a:spcPts val="0"/>
              </a:spcAft>
              <a:buClr>
                <a:srgbClr val="005088"/>
              </a:buClr>
              <a:buSzPts val="1400"/>
              <a:buFont typeface="DM Sans"/>
              <a:buChar char="●"/>
            </a:pPr>
            <a:r>
              <a:rPr lang="en" sz="1400">
                <a:solidFill>
                  <a:srgbClr val="005088"/>
                </a:solidFill>
                <a:latin typeface="DM Sans"/>
                <a:ea typeface="DM Sans"/>
                <a:cs typeface="DM Sans"/>
                <a:sym typeface="DM Sans"/>
              </a:rPr>
              <a:t>40.2% Cambio de opinion o ya no necesita el artículo</a:t>
            </a:r>
            <a:endParaRPr sz="1400">
              <a:solidFill>
                <a:srgbClr val="005088"/>
              </a:solidFill>
              <a:latin typeface="DM Sans"/>
              <a:ea typeface="DM Sans"/>
              <a:cs typeface="DM Sans"/>
              <a:sym typeface="DM Sans"/>
            </a:endParaRPr>
          </a:p>
          <a:p>
            <a:pPr indent="-317500" lvl="0" marL="457200" rtl="0" algn="l">
              <a:lnSpc>
                <a:spcPct val="115000"/>
              </a:lnSpc>
              <a:spcBef>
                <a:spcPts val="0"/>
              </a:spcBef>
              <a:spcAft>
                <a:spcPts val="0"/>
              </a:spcAft>
              <a:buClr>
                <a:srgbClr val="005088"/>
              </a:buClr>
              <a:buSzPts val="1400"/>
              <a:buFont typeface="DM Sans"/>
              <a:buChar char="●"/>
            </a:pPr>
            <a:r>
              <a:rPr lang="en" sz="1400">
                <a:solidFill>
                  <a:srgbClr val="005088"/>
                </a:solidFill>
                <a:latin typeface="DM Sans"/>
                <a:ea typeface="DM Sans"/>
                <a:cs typeface="DM Sans"/>
                <a:sym typeface="DM Sans"/>
              </a:rPr>
              <a:t>11.7% Abandono por altos costos de envío</a:t>
            </a:r>
            <a:endParaRPr sz="1400">
              <a:solidFill>
                <a:srgbClr val="005088"/>
              </a:solidFill>
              <a:latin typeface="DM Sans"/>
              <a:ea typeface="DM Sans"/>
              <a:cs typeface="DM Sans"/>
              <a:sym typeface="DM Sans"/>
            </a:endParaRPr>
          </a:p>
          <a:p>
            <a:pPr indent="-317500" lvl="0" marL="457200" rtl="0" algn="l">
              <a:lnSpc>
                <a:spcPct val="115000"/>
              </a:lnSpc>
              <a:spcBef>
                <a:spcPts val="0"/>
              </a:spcBef>
              <a:spcAft>
                <a:spcPts val="0"/>
              </a:spcAft>
              <a:buClr>
                <a:srgbClr val="005088"/>
              </a:buClr>
              <a:buSzPts val="1400"/>
              <a:buFont typeface="DM Sans"/>
              <a:buChar char="●"/>
            </a:pPr>
            <a:r>
              <a:rPr lang="en" sz="1400">
                <a:solidFill>
                  <a:srgbClr val="005088"/>
                </a:solidFill>
                <a:latin typeface="DM Sans"/>
                <a:ea typeface="DM Sans"/>
                <a:cs typeface="DM Sans"/>
                <a:sym typeface="DM Sans"/>
              </a:rPr>
              <a:t>6% por otras razones</a:t>
            </a:r>
            <a:endParaRPr sz="1400">
              <a:solidFill>
                <a:srgbClr val="005088"/>
              </a:solidFill>
              <a:latin typeface="DM Sans"/>
              <a:ea typeface="DM Sans"/>
              <a:cs typeface="DM Sans"/>
              <a:sym typeface="DM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47" name="Google Shape;47;p11"/>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48" name="Shape 48"/>
        <p:cNvGrpSpPr/>
        <p:nvPr/>
      </p:nvGrpSpPr>
      <p:grpSpPr>
        <a:xfrm>
          <a:off x="0" y="0"/>
          <a:ext cx="0" cy="0"/>
          <a:chOff x="0" y="0"/>
          <a:chExt cx="0" cy="0"/>
        </a:xfrm>
      </p:grpSpPr>
      <p:sp>
        <p:nvSpPr>
          <p:cNvPr id="49" name="Google Shape;49;p12"/>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50" name="Google Shape;50;p12"/>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1" name="Google Shape;51;p12"/>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2" name="Google Shape;52;p12"/>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3" name="Google Shape;53;p12"/>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2"/>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 name="Google Shape;55;p12"/>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 name="Google Shape;56;p12"/>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7" name="Shape 57"/>
        <p:cNvGrpSpPr/>
        <p:nvPr/>
      </p:nvGrpSpPr>
      <p:grpSpPr>
        <a:xfrm>
          <a:off x="0" y="0"/>
          <a:ext cx="0" cy="0"/>
          <a:chOff x="0" y="0"/>
          <a:chExt cx="0" cy="0"/>
        </a:xfrm>
      </p:grpSpPr>
      <p:sp>
        <p:nvSpPr>
          <p:cNvPr id="58" name="Google Shape;58;p1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59" name="Google Shape;59;p13"/>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0" name="Google Shape;60;p13"/>
          <p:cNvSpPr/>
          <p:nvPr>
            <p:ph idx="2" type="pic"/>
          </p:nvPr>
        </p:nvSpPr>
        <p:spPr>
          <a:xfrm>
            <a:off x="4992024" y="1152775"/>
            <a:ext cx="3840300" cy="3416400"/>
          </a:xfrm>
          <a:prstGeom prst="rect">
            <a:avLst/>
          </a:prstGeom>
          <a:noFill/>
          <a:ln>
            <a:noFill/>
          </a:ln>
        </p:spPr>
      </p:sp>
      <p:sp>
        <p:nvSpPr>
          <p:cNvPr id="61" name="Google Shape;61;p13"/>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3">
    <p:spTree>
      <p:nvGrpSpPr>
        <p:cNvPr id="62" name="Shape 62"/>
        <p:cNvGrpSpPr/>
        <p:nvPr/>
      </p:nvGrpSpPr>
      <p:grpSpPr>
        <a:xfrm>
          <a:off x="0" y="0"/>
          <a:ext cx="0" cy="0"/>
          <a:chOff x="0" y="0"/>
          <a:chExt cx="0" cy="0"/>
        </a:xfrm>
      </p:grpSpPr>
      <p:sp>
        <p:nvSpPr>
          <p:cNvPr id="63" name="Google Shape;63;p14"/>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4" name="Google Shape;64;p14"/>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5" name="Google Shape;65;p14"/>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6" name="Google Shape;66;p14"/>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7" name="Google Shape;67;p14"/>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8" name="Google Shape;68;p14"/>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69" name="Shape 69"/>
        <p:cNvGrpSpPr/>
        <p:nvPr/>
      </p:nvGrpSpPr>
      <p:grpSpPr>
        <a:xfrm>
          <a:off x="0" y="0"/>
          <a:ext cx="0" cy="0"/>
          <a:chOff x="0" y="0"/>
          <a:chExt cx="0" cy="0"/>
        </a:xfrm>
      </p:grpSpPr>
      <p:sp>
        <p:nvSpPr>
          <p:cNvPr id="70" name="Google Shape;70;p15"/>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71" name="Google Shape;71;p15"/>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2" name="Google Shape;72;p15"/>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3" name="Google Shape;73;p15"/>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4" name="Google Shape;74;p15"/>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15"/>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6" name="Google Shape;76;p15"/>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7" name="Google Shape;77;p15"/>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78" name="Shape 78"/>
        <p:cNvGrpSpPr/>
        <p:nvPr/>
      </p:nvGrpSpPr>
      <p:grpSpPr>
        <a:xfrm>
          <a:off x="0" y="0"/>
          <a:ext cx="0" cy="0"/>
          <a:chOff x="0" y="0"/>
          <a:chExt cx="0" cy="0"/>
        </a:xfrm>
      </p:grpSpPr>
      <p:sp>
        <p:nvSpPr>
          <p:cNvPr id="79" name="Google Shape;79;p16"/>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80" name="Google Shape;80;p16"/>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1" name="Google Shape;81;p16"/>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2" name="Google Shape;82;p16"/>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3" name="Google Shape;83;p16"/>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4" name="Google Shape;84;p16"/>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5" name="Google Shape;85;p16"/>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 name="Google Shape;86;p16"/>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7" name="Google Shape;87;p16"/>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 name="Google Shape;88;p16"/>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91" name="Google Shape;91;p17"/>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92" name="Google Shape;92;p17"/>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5" name="Google Shape;95;p18"/>
          <p:cNvSpPr/>
          <p:nvPr>
            <p:ph idx="2" type="pic"/>
          </p:nvPr>
        </p:nvSpPr>
        <p:spPr>
          <a:xfrm>
            <a:off x="4804825" y="1133300"/>
            <a:ext cx="4027500" cy="2392800"/>
          </a:xfrm>
          <a:prstGeom prst="rect">
            <a:avLst/>
          </a:prstGeom>
          <a:noFill/>
          <a:ln>
            <a:noFill/>
          </a:ln>
        </p:spPr>
      </p:sp>
      <p:sp>
        <p:nvSpPr>
          <p:cNvPr id="96" name="Google Shape;96;p18"/>
          <p:cNvSpPr/>
          <p:nvPr>
            <p:ph idx="3" type="pic"/>
          </p:nvPr>
        </p:nvSpPr>
        <p:spPr>
          <a:xfrm>
            <a:off x="311725" y="1133300"/>
            <a:ext cx="4027500" cy="2392800"/>
          </a:xfrm>
          <a:prstGeom prst="rect">
            <a:avLst/>
          </a:prstGeom>
          <a:noFill/>
          <a:ln>
            <a:noFill/>
          </a:ln>
        </p:spPr>
      </p:sp>
      <p:sp>
        <p:nvSpPr>
          <p:cNvPr id="97" name="Google Shape;97;p18"/>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8" name="Google Shape;98;p18"/>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100" name="Google Shape;100;p18"/>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1" name="Google Shape;101;p18"/>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2" name="Shape 102"/>
        <p:cNvGrpSpPr/>
        <p:nvPr/>
      </p:nvGrpSpPr>
      <p:grpSpPr>
        <a:xfrm>
          <a:off x="0" y="0"/>
          <a:ext cx="0" cy="0"/>
          <a:chOff x="0" y="0"/>
          <a:chExt cx="0" cy="0"/>
        </a:xfrm>
      </p:grpSpPr>
      <p:sp>
        <p:nvSpPr>
          <p:cNvPr id="103" name="Google Shape;103;p19"/>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 name="Google Shape;104;p19"/>
          <p:cNvSpPr/>
          <p:nvPr>
            <p:ph idx="2" type="pic"/>
          </p:nvPr>
        </p:nvSpPr>
        <p:spPr>
          <a:xfrm>
            <a:off x="6205225" y="1128325"/>
            <a:ext cx="2627100" cy="2273100"/>
          </a:xfrm>
          <a:prstGeom prst="rect">
            <a:avLst/>
          </a:prstGeom>
          <a:noFill/>
          <a:ln>
            <a:noFill/>
          </a:ln>
        </p:spPr>
      </p:sp>
      <p:sp>
        <p:nvSpPr>
          <p:cNvPr id="105" name="Google Shape;105;p19"/>
          <p:cNvSpPr/>
          <p:nvPr>
            <p:ph idx="3" type="pic"/>
          </p:nvPr>
        </p:nvSpPr>
        <p:spPr>
          <a:xfrm>
            <a:off x="311725" y="1128325"/>
            <a:ext cx="2627100" cy="2273100"/>
          </a:xfrm>
          <a:prstGeom prst="rect">
            <a:avLst/>
          </a:prstGeom>
          <a:noFill/>
          <a:ln>
            <a:noFill/>
          </a:ln>
        </p:spPr>
      </p:sp>
      <p:sp>
        <p:nvSpPr>
          <p:cNvPr id="106" name="Google Shape;106;p19"/>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7" name="Google Shape;107;p19"/>
          <p:cNvSpPr/>
          <p:nvPr>
            <p:ph idx="5" type="pic"/>
          </p:nvPr>
        </p:nvSpPr>
        <p:spPr>
          <a:xfrm>
            <a:off x="3255250" y="1128325"/>
            <a:ext cx="2627100" cy="2273100"/>
          </a:xfrm>
          <a:prstGeom prst="rect">
            <a:avLst/>
          </a:prstGeom>
          <a:noFill/>
          <a:ln>
            <a:noFill/>
          </a:ln>
        </p:spPr>
      </p:sp>
      <p:sp>
        <p:nvSpPr>
          <p:cNvPr id="108" name="Google Shape;108;p19"/>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19"/>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10" name="Google Shape;11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111" name="Google Shape;111;p19"/>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2" name="Google Shape;112;p19"/>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3" name="Google Shape;113;p19"/>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4" name="Shape 114"/>
        <p:cNvGrpSpPr/>
        <p:nvPr/>
      </p:nvGrpSpPr>
      <p:grpSpPr>
        <a:xfrm>
          <a:off x="0" y="0"/>
          <a:ext cx="0" cy="0"/>
          <a:chOff x="0" y="0"/>
          <a:chExt cx="0" cy="0"/>
        </a:xfrm>
      </p:grpSpPr>
      <p:sp>
        <p:nvSpPr>
          <p:cNvPr id="115" name="Google Shape;115;p20"/>
          <p:cNvSpPr/>
          <p:nvPr>
            <p:ph idx="2" type="pic"/>
          </p:nvPr>
        </p:nvSpPr>
        <p:spPr>
          <a:xfrm>
            <a:off x="311700" y="445025"/>
            <a:ext cx="8520600" cy="4218300"/>
          </a:xfrm>
          <a:prstGeom prst="rect">
            <a:avLst/>
          </a:prstGeom>
          <a:noFill/>
          <a:ln>
            <a:noFill/>
          </a:ln>
        </p:spPr>
      </p:sp>
      <p:sp>
        <p:nvSpPr>
          <p:cNvPr id="116" name="Google Shape;116;p20"/>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7" name="Shape 117"/>
        <p:cNvGrpSpPr/>
        <p:nvPr/>
      </p:nvGrpSpPr>
      <p:grpSpPr>
        <a:xfrm>
          <a:off x="0" y="0"/>
          <a:ext cx="0" cy="0"/>
          <a:chOff x="0" y="0"/>
          <a:chExt cx="0" cy="0"/>
        </a:xfrm>
      </p:grpSpPr>
      <p:sp>
        <p:nvSpPr>
          <p:cNvPr id="118" name="Google Shape;118;p21"/>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19" name="Google Shape;119;p21"/>
          <p:cNvSpPr/>
          <p:nvPr>
            <p:ph idx="2" type="pic"/>
          </p:nvPr>
        </p:nvSpPr>
        <p:spPr>
          <a:xfrm>
            <a:off x="3389600" y="118913"/>
            <a:ext cx="1643700" cy="1535100"/>
          </a:xfrm>
          <a:prstGeom prst="rect">
            <a:avLst/>
          </a:prstGeom>
          <a:noFill/>
          <a:ln>
            <a:noFill/>
          </a:ln>
        </p:spPr>
      </p:sp>
      <p:sp>
        <p:nvSpPr>
          <p:cNvPr id="120" name="Google Shape;120;p21"/>
          <p:cNvSpPr/>
          <p:nvPr>
            <p:ph idx="3" type="pic"/>
          </p:nvPr>
        </p:nvSpPr>
        <p:spPr>
          <a:xfrm>
            <a:off x="5195935" y="118913"/>
            <a:ext cx="1643700" cy="1535100"/>
          </a:xfrm>
          <a:prstGeom prst="rect">
            <a:avLst/>
          </a:prstGeom>
          <a:noFill/>
          <a:ln>
            <a:noFill/>
          </a:ln>
        </p:spPr>
      </p:sp>
      <p:sp>
        <p:nvSpPr>
          <p:cNvPr id="121" name="Google Shape;121;p21"/>
          <p:cNvSpPr/>
          <p:nvPr>
            <p:ph idx="4" type="pic"/>
          </p:nvPr>
        </p:nvSpPr>
        <p:spPr>
          <a:xfrm>
            <a:off x="7002270" y="118913"/>
            <a:ext cx="1643700" cy="1535100"/>
          </a:xfrm>
          <a:prstGeom prst="rect">
            <a:avLst/>
          </a:prstGeom>
          <a:noFill/>
          <a:ln>
            <a:noFill/>
          </a:ln>
        </p:spPr>
      </p:sp>
      <p:sp>
        <p:nvSpPr>
          <p:cNvPr id="122" name="Google Shape;122;p21"/>
          <p:cNvSpPr/>
          <p:nvPr>
            <p:ph idx="5" type="pic"/>
          </p:nvPr>
        </p:nvSpPr>
        <p:spPr>
          <a:xfrm>
            <a:off x="3389588" y="1804212"/>
            <a:ext cx="1643700" cy="1535100"/>
          </a:xfrm>
          <a:prstGeom prst="rect">
            <a:avLst/>
          </a:prstGeom>
          <a:noFill/>
          <a:ln>
            <a:noFill/>
          </a:ln>
        </p:spPr>
      </p:sp>
      <p:sp>
        <p:nvSpPr>
          <p:cNvPr id="123" name="Google Shape;123;p21"/>
          <p:cNvSpPr/>
          <p:nvPr>
            <p:ph idx="6" type="pic"/>
          </p:nvPr>
        </p:nvSpPr>
        <p:spPr>
          <a:xfrm>
            <a:off x="5195922" y="1804212"/>
            <a:ext cx="1643700" cy="1535100"/>
          </a:xfrm>
          <a:prstGeom prst="rect">
            <a:avLst/>
          </a:prstGeom>
          <a:noFill/>
          <a:ln>
            <a:noFill/>
          </a:ln>
        </p:spPr>
      </p:sp>
      <p:sp>
        <p:nvSpPr>
          <p:cNvPr id="124" name="Google Shape;124;p21"/>
          <p:cNvSpPr/>
          <p:nvPr>
            <p:ph idx="7" type="pic"/>
          </p:nvPr>
        </p:nvSpPr>
        <p:spPr>
          <a:xfrm>
            <a:off x="7002257" y="1804212"/>
            <a:ext cx="1643700" cy="1535100"/>
          </a:xfrm>
          <a:prstGeom prst="rect">
            <a:avLst/>
          </a:prstGeom>
          <a:noFill/>
          <a:ln>
            <a:noFill/>
          </a:ln>
        </p:spPr>
      </p:sp>
      <p:sp>
        <p:nvSpPr>
          <p:cNvPr id="125" name="Google Shape;125;p21"/>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126" name="Google Shape;126;p21"/>
          <p:cNvSpPr/>
          <p:nvPr>
            <p:ph idx="8" type="pic"/>
          </p:nvPr>
        </p:nvSpPr>
        <p:spPr>
          <a:xfrm>
            <a:off x="3389588" y="3489487"/>
            <a:ext cx="1643700" cy="1535100"/>
          </a:xfrm>
          <a:prstGeom prst="rect">
            <a:avLst/>
          </a:prstGeom>
          <a:noFill/>
          <a:ln>
            <a:noFill/>
          </a:ln>
        </p:spPr>
      </p:sp>
      <p:sp>
        <p:nvSpPr>
          <p:cNvPr id="127" name="Google Shape;127;p21"/>
          <p:cNvSpPr/>
          <p:nvPr>
            <p:ph idx="9" type="pic"/>
          </p:nvPr>
        </p:nvSpPr>
        <p:spPr>
          <a:xfrm>
            <a:off x="5195922" y="3489487"/>
            <a:ext cx="1643700" cy="1535100"/>
          </a:xfrm>
          <a:prstGeom prst="rect">
            <a:avLst/>
          </a:prstGeom>
          <a:noFill/>
          <a:ln>
            <a:noFill/>
          </a:ln>
        </p:spPr>
      </p:sp>
      <p:sp>
        <p:nvSpPr>
          <p:cNvPr id="128" name="Google Shape;128;p21"/>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blank">
  <p:cSld name="BLANK">
    <p:bg>
      <p:bgPr>
        <a:solidFill>
          <a:schemeClr val="lt2"/>
        </a:solidFill>
      </p:bgPr>
    </p:bg>
    <p:spTree>
      <p:nvGrpSpPr>
        <p:cNvPr id="129" name="Shape 129"/>
        <p:cNvGrpSpPr/>
        <p:nvPr/>
      </p:nvGrpSpPr>
      <p:grpSpPr>
        <a:xfrm>
          <a:off x="0" y="0"/>
          <a:ext cx="0" cy="0"/>
          <a:chOff x="0" y="0"/>
          <a:chExt cx="0" cy="0"/>
        </a:xfrm>
      </p:grpSpPr>
      <p:sp>
        <p:nvSpPr>
          <p:cNvPr id="130" name="Google Shape;130;p22"/>
          <p:cNvSpPr txBox="1"/>
          <p:nvPr>
            <p:ph type="title"/>
          </p:nvPr>
        </p:nvSpPr>
        <p:spPr>
          <a:xfrm>
            <a:off x="1605875" y="335300"/>
            <a:ext cx="75381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SzPts val="7200"/>
              <a:buNone/>
              <a:defRPr/>
            </a:lvl1pPr>
            <a:lvl2pPr lvl="1">
              <a:lnSpc>
                <a:spcPct val="65000"/>
              </a:lnSpc>
              <a:spcBef>
                <a:spcPts val="0"/>
              </a:spcBef>
              <a:spcAft>
                <a:spcPts val="0"/>
              </a:spcAft>
              <a:buSzPts val="7200"/>
              <a:buNone/>
              <a:defRPr/>
            </a:lvl2pPr>
            <a:lvl3pPr lvl="2">
              <a:lnSpc>
                <a:spcPct val="65000"/>
              </a:lnSpc>
              <a:spcBef>
                <a:spcPts val="0"/>
              </a:spcBef>
              <a:spcAft>
                <a:spcPts val="0"/>
              </a:spcAft>
              <a:buSzPts val="7200"/>
              <a:buNone/>
              <a:defRPr/>
            </a:lvl3pPr>
            <a:lvl4pPr lvl="3">
              <a:lnSpc>
                <a:spcPct val="65000"/>
              </a:lnSpc>
              <a:spcBef>
                <a:spcPts val="0"/>
              </a:spcBef>
              <a:spcAft>
                <a:spcPts val="0"/>
              </a:spcAft>
              <a:buSzPts val="7200"/>
              <a:buNone/>
              <a:defRPr/>
            </a:lvl4pPr>
            <a:lvl5pPr lvl="4">
              <a:lnSpc>
                <a:spcPct val="65000"/>
              </a:lnSpc>
              <a:spcBef>
                <a:spcPts val="0"/>
              </a:spcBef>
              <a:spcAft>
                <a:spcPts val="0"/>
              </a:spcAft>
              <a:buSzPts val="7200"/>
              <a:buNone/>
              <a:defRPr/>
            </a:lvl5pPr>
            <a:lvl6pPr lvl="5">
              <a:lnSpc>
                <a:spcPct val="65000"/>
              </a:lnSpc>
              <a:spcBef>
                <a:spcPts val="0"/>
              </a:spcBef>
              <a:spcAft>
                <a:spcPts val="0"/>
              </a:spcAft>
              <a:buSzPts val="7200"/>
              <a:buNone/>
              <a:defRPr/>
            </a:lvl6pPr>
            <a:lvl7pPr lvl="6">
              <a:lnSpc>
                <a:spcPct val="65000"/>
              </a:lnSpc>
              <a:spcBef>
                <a:spcPts val="0"/>
              </a:spcBef>
              <a:spcAft>
                <a:spcPts val="0"/>
              </a:spcAft>
              <a:buSzPts val="7200"/>
              <a:buNone/>
              <a:defRPr/>
            </a:lvl7pPr>
            <a:lvl8pPr lvl="7">
              <a:lnSpc>
                <a:spcPct val="65000"/>
              </a:lnSpc>
              <a:spcBef>
                <a:spcPts val="0"/>
              </a:spcBef>
              <a:spcAft>
                <a:spcPts val="0"/>
              </a:spcAft>
              <a:buSzPts val="7200"/>
              <a:buNone/>
              <a:defRPr/>
            </a:lvl8pPr>
            <a:lvl9pPr lvl="8">
              <a:lnSpc>
                <a:spcPct val="65000"/>
              </a:lnSpc>
              <a:spcBef>
                <a:spcPts val="0"/>
              </a:spcBef>
              <a:spcAft>
                <a:spcPts val="0"/>
              </a:spcAft>
              <a:buSzPts val="7200"/>
              <a:buNone/>
              <a:defRPr/>
            </a:lvl9pPr>
          </a:lstStyle>
          <a:p/>
        </p:txBody>
      </p:sp>
      <p:sp>
        <p:nvSpPr>
          <p:cNvPr id="131" name="Google Shape;131;p22"/>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r>
              <a:rPr lang="en"/>
              <a:t>p</a:t>
            </a:r>
            <a:r>
              <a:rPr lang="en"/>
              <a:t>g. </a:t>
            </a:r>
            <a:fld id="{00000000-1234-1234-1234-123412341234}" type="slidenum">
              <a:rPr lang="en"/>
              <a:t>‹#›</a:t>
            </a:fld>
            <a:endParaRPr/>
          </a:p>
        </p:txBody>
      </p:sp>
      <p:sp>
        <p:nvSpPr>
          <p:cNvPr id="132" name="Google Shape;132;p22"/>
          <p:cNvSpPr/>
          <p:nvPr>
            <p:ph idx="2" type="pic"/>
          </p:nvPr>
        </p:nvSpPr>
        <p:spPr>
          <a:xfrm>
            <a:off x="-25" y="2917350"/>
            <a:ext cx="2504400" cy="1668300"/>
          </a:xfrm>
          <a:prstGeom prst="rect">
            <a:avLst/>
          </a:prstGeom>
          <a:noFill/>
          <a:ln>
            <a:noFill/>
          </a:ln>
        </p:spPr>
      </p:sp>
      <p:sp>
        <p:nvSpPr>
          <p:cNvPr id="133" name="Google Shape;133;p22"/>
          <p:cNvSpPr/>
          <p:nvPr>
            <p:ph idx="3" type="pic"/>
          </p:nvPr>
        </p:nvSpPr>
        <p:spPr>
          <a:xfrm>
            <a:off x="6057900" y="636250"/>
            <a:ext cx="3086100" cy="2469600"/>
          </a:xfrm>
          <a:prstGeom prst="rect">
            <a:avLst/>
          </a:prstGeom>
          <a:noFill/>
          <a:ln>
            <a:noFill/>
          </a:ln>
        </p:spPr>
      </p:sp>
      <p:sp>
        <p:nvSpPr>
          <p:cNvPr id="134" name="Google Shape;134;p22"/>
          <p:cNvSpPr/>
          <p:nvPr>
            <p:ph idx="4" type="pic"/>
          </p:nvPr>
        </p:nvSpPr>
        <p:spPr>
          <a:xfrm>
            <a:off x="6057900" y="3998050"/>
            <a:ext cx="1145400" cy="1145400"/>
          </a:xfrm>
          <a:prstGeom prst="rect">
            <a:avLst/>
          </a:prstGeom>
          <a:noFill/>
          <a:ln>
            <a:noFill/>
          </a:ln>
        </p:spPr>
      </p:sp>
      <p:sp>
        <p:nvSpPr>
          <p:cNvPr id="135" name="Google Shape;135;p22"/>
          <p:cNvSpPr txBox="1"/>
          <p:nvPr>
            <p:ph idx="5" type="title"/>
          </p:nvPr>
        </p:nvSpPr>
        <p:spPr>
          <a:xfrm>
            <a:off x="1605875" y="1164200"/>
            <a:ext cx="7538100" cy="1462500"/>
          </a:xfrm>
          <a:prstGeom prst="rect">
            <a:avLst/>
          </a:prstGeom>
        </p:spPr>
        <p:txBody>
          <a:bodyPr anchorCtr="0" anchor="t" bIns="91425" lIns="91425" spcFirstLastPara="1" rIns="91425" wrap="square" tIns="91425">
            <a:spAutoFit/>
          </a:bodyPr>
          <a:lstStyle>
            <a:lvl1pPr lvl="0">
              <a:lnSpc>
                <a:spcPct val="65000"/>
              </a:lnSpc>
              <a:spcBef>
                <a:spcPts val="0"/>
              </a:spcBef>
              <a:spcAft>
                <a:spcPts val="0"/>
              </a:spcAft>
              <a:buClr>
                <a:schemeClr val="accent2"/>
              </a:buClr>
              <a:buSzPts val="7200"/>
              <a:buNone/>
              <a:defRPr b="1">
                <a:solidFill>
                  <a:schemeClr val="accent2"/>
                </a:solidFill>
              </a:defRPr>
            </a:lvl1pPr>
            <a:lvl2pPr lvl="1">
              <a:spcBef>
                <a:spcPts val="0"/>
              </a:spcBef>
              <a:spcAft>
                <a:spcPts val="0"/>
              </a:spcAft>
              <a:buClr>
                <a:schemeClr val="accent2"/>
              </a:buClr>
              <a:buSzPts val="7200"/>
              <a:buNone/>
              <a:defRPr>
                <a:solidFill>
                  <a:schemeClr val="accent2"/>
                </a:solidFill>
              </a:defRPr>
            </a:lvl2pPr>
            <a:lvl3pPr lvl="2">
              <a:spcBef>
                <a:spcPts val="0"/>
              </a:spcBef>
              <a:spcAft>
                <a:spcPts val="0"/>
              </a:spcAft>
              <a:buClr>
                <a:schemeClr val="accent2"/>
              </a:buClr>
              <a:buSzPts val="7200"/>
              <a:buNone/>
              <a:defRPr>
                <a:solidFill>
                  <a:schemeClr val="accent2"/>
                </a:solidFill>
              </a:defRPr>
            </a:lvl3pPr>
            <a:lvl4pPr lvl="3">
              <a:spcBef>
                <a:spcPts val="0"/>
              </a:spcBef>
              <a:spcAft>
                <a:spcPts val="0"/>
              </a:spcAft>
              <a:buClr>
                <a:schemeClr val="accent2"/>
              </a:buClr>
              <a:buSzPts val="7200"/>
              <a:buNone/>
              <a:defRPr>
                <a:solidFill>
                  <a:schemeClr val="accent2"/>
                </a:solidFill>
              </a:defRPr>
            </a:lvl4pPr>
            <a:lvl5pPr lvl="4">
              <a:spcBef>
                <a:spcPts val="0"/>
              </a:spcBef>
              <a:spcAft>
                <a:spcPts val="0"/>
              </a:spcAft>
              <a:buClr>
                <a:schemeClr val="accent2"/>
              </a:buClr>
              <a:buSzPts val="7200"/>
              <a:buNone/>
              <a:defRPr>
                <a:solidFill>
                  <a:schemeClr val="accent2"/>
                </a:solidFill>
              </a:defRPr>
            </a:lvl5pPr>
            <a:lvl6pPr lvl="5">
              <a:spcBef>
                <a:spcPts val="0"/>
              </a:spcBef>
              <a:spcAft>
                <a:spcPts val="0"/>
              </a:spcAft>
              <a:buClr>
                <a:schemeClr val="accent2"/>
              </a:buClr>
              <a:buSzPts val="7200"/>
              <a:buNone/>
              <a:defRPr>
                <a:solidFill>
                  <a:schemeClr val="accent2"/>
                </a:solidFill>
              </a:defRPr>
            </a:lvl6pPr>
            <a:lvl7pPr lvl="6">
              <a:spcBef>
                <a:spcPts val="0"/>
              </a:spcBef>
              <a:spcAft>
                <a:spcPts val="0"/>
              </a:spcAft>
              <a:buClr>
                <a:schemeClr val="accent2"/>
              </a:buClr>
              <a:buSzPts val="7200"/>
              <a:buNone/>
              <a:defRPr>
                <a:solidFill>
                  <a:schemeClr val="accent2"/>
                </a:solidFill>
              </a:defRPr>
            </a:lvl7pPr>
            <a:lvl8pPr lvl="7">
              <a:spcBef>
                <a:spcPts val="0"/>
              </a:spcBef>
              <a:spcAft>
                <a:spcPts val="0"/>
              </a:spcAft>
              <a:buClr>
                <a:schemeClr val="accent2"/>
              </a:buClr>
              <a:buSzPts val="7200"/>
              <a:buNone/>
              <a:defRPr>
                <a:solidFill>
                  <a:schemeClr val="accent2"/>
                </a:solidFill>
              </a:defRPr>
            </a:lvl8pPr>
            <a:lvl9pPr lvl="8">
              <a:spcBef>
                <a:spcPts val="0"/>
              </a:spcBef>
              <a:spcAft>
                <a:spcPts val="0"/>
              </a:spcAft>
              <a:buClr>
                <a:schemeClr val="accent2"/>
              </a:buClr>
              <a:buSzPts val="7200"/>
              <a:buNone/>
              <a:defRPr>
                <a:solidFill>
                  <a:schemeClr val="accent2"/>
                </a:solidFill>
              </a:defRPr>
            </a:lvl9pPr>
          </a:lstStyle>
          <a:p/>
        </p:txBody>
      </p:sp>
      <p:sp>
        <p:nvSpPr>
          <p:cNvPr id="136" name="Google Shape;136;p22"/>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137" name="Google Shape;137;p22"/>
          <p:cNvSpPr txBox="1"/>
          <p:nvPr>
            <p:ph idx="6"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Mission">
  <p:cSld name="CUSTOM">
    <p:bg>
      <p:bgPr>
        <a:solidFill>
          <a:schemeClr val="lt2"/>
        </a:solidFill>
      </p:bgPr>
    </p:bg>
    <p:spTree>
      <p:nvGrpSpPr>
        <p:cNvPr id="138" name="Shape 138"/>
        <p:cNvGrpSpPr/>
        <p:nvPr/>
      </p:nvGrpSpPr>
      <p:grpSpPr>
        <a:xfrm>
          <a:off x="0" y="0"/>
          <a:ext cx="0" cy="0"/>
          <a:chOff x="0" y="0"/>
          <a:chExt cx="0" cy="0"/>
        </a:xfrm>
      </p:grpSpPr>
      <p:sp>
        <p:nvSpPr>
          <p:cNvPr id="139" name="Google Shape;139;p23"/>
          <p:cNvSpPr txBox="1"/>
          <p:nvPr>
            <p:ph idx="1" type="body"/>
          </p:nvPr>
        </p:nvSpPr>
        <p:spPr>
          <a:xfrm>
            <a:off x="1746472" y="1569600"/>
            <a:ext cx="4287000" cy="18537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40" name="Google Shape;140;p23"/>
          <p:cNvSpPr txBox="1"/>
          <p:nvPr>
            <p:ph idx="2"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141" name="Google Shape;141;p23"/>
          <p:cNvSpPr txBox="1"/>
          <p:nvPr>
            <p:ph idx="3"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142" name="Google Shape;142;p23"/>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143" name="Google Shape;143;p23"/>
          <p:cNvSpPr/>
          <p:nvPr>
            <p:ph idx="4" type="pic"/>
          </p:nvPr>
        </p:nvSpPr>
        <p:spPr>
          <a:xfrm>
            <a:off x="-25" y="2896025"/>
            <a:ext cx="1470600" cy="2247600"/>
          </a:xfrm>
          <a:prstGeom prst="rect">
            <a:avLst/>
          </a:prstGeom>
          <a:noFill/>
          <a:ln>
            <a:noFill/>
          </a:ln>
        </p:spPr>
      </p:sp>
      <p:sp>
        <p:nvSpPr>
          <p:cNvPr id="144" name="Google Shape;144;p23"/>
          <p:cNvSpPr/>
          <p:nvPr>
            <p:ph idx="5" type="pic"/>
          </p:nvPr>
        </p:nvSpPr>
        <p:spPr>
          <a:xfrm>
            <a:off x="7037800" y="712950"/>
            <a:ext cx="2106300" cy="2710500"/>
          </a:xfrm>
          <a:prstGeom prst="rect">
            <a:avLst/>
          </a:prstGeom>
          <a:noFill/>
          <a:ln>
            <a:noFill/>
          </a:ln>
        </p:spPr>
      </p:sp>
      <p:sp>
        <p:nvSpPr>
          <p:cNvPr id="145" name="Google Shape;145;p23"/>
          <p:cNvSpPr/>
          <p:nvPr>
            <p:ph idx="6" type="pic"/>
          </p:nvPr>
        </p:nvSpPr>
        <p:spPr>
          <a:xfrm>
            <a:off x="5323300" y="3423300"/>
            <a:ext cx="1714500" cy="1714500"/>
          </a:xfrm>
          <a:prstGeom prst="rect">
            <a:avLst/>
          </a:prstGeom>
          <a:noFill/>
          <a:ln>
            <a:noFill/>
          </a:ln>
        </p:spPr>
      </p:sp>
      <p:sp>
        <p:nvSpPr>
          <p:cNvPr id="146" name="Google Shape;146;p23"/>
          <p:cNvSpPr txBox="1"/>
          <p:nvPr>
            <p:ph type="title"/>
          </p:nvPr>
        </p:nvSpPr>
        <p:spPr>
          <a:xfrm>
            <a:off x="1605875" y="335300"/>
            <a:ext cx="75381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600"/>
              <a:buNone/>
              <a:defRPr sz="5600"/>
            </a:lvl2pPr>
            <a:lvl3pPr lvl="2">
              <a:lnSpc>
                <a:spcPct val="65000"/>
              </a:lnSpc>
              <a:spcBef>
                <a:spcPts val="0"/>
              </a:spcBef>
              <a:spcAft>
                <a:spcPts val="0"/>
              </a:spcAft>
              <a:buSzPts val="5600"/>
              <a:buNone/>
              <a:defRPr sz="5600"/>
            </a:lvl3pPr>
            <a:lvl4pPr lvl="3">
              <a:lnSpc>
                <a:spcPct val="65000"/>
              </a:lnSpc>
              <a:spcBef>
                <a:spcPts val="0"/>
              </a:spcBef>
              <a:spcAft>
                <a:spcPts val="0"/>
              </a:spcAft>
              <a:buSzPts val="5600"/>
              <a:buNone/>
              <a:defRPr sz="5600"/>
            </a:lvl4pPr>
            <a:lvl5pPr lvl="4">
              <a:lnSpc>
                <a:spcPct val="65000"/>
              </a:lnSpc>
              <a:spcBef>
                <a:spcPts val="0"/>
              </a:spcBef>
              <a:spcAft>
                <a:spcPts val="0"/>
              </a:spcAft>
              <a:buSzPts val="5600"/>
              <a:buNone/>
              <a:defRPr sz="5600"/>
            </a:lvl5pPr>
            <a:lvl6pPr lvl="5">
              <a:lnSpc>
                <a:spcPct val="65000"/>
              </a:lnSpc>
              <a:spcBef>
                <a:spcPts val="0"/>
              </a:spcBef>
              <a:spcAft>
                <a:spcPts val="0"/>
              </a:spcAft>
              <a:buSzPts val="5600"/>
              <a:buNone/>
              <a:defRPr sz="5600"/>
            </a:lvl6pPr>
            <a:lvl7pPr lvl="6">
              <a:lnSpc>
                <a:spcPct val="65000"/>
              </a:lnSpc>
              <a:spcBef>
                <a:spcPts val="0"/>
              </a:spcBef>
              <a:spcAft>
                <a:spcPts val="0"/>
              </a:spcAft>
              <a:buSzPts val="5600"/>
              <a:buNone/>
              <a:defRPr sz="5600"/>
            </a:lvl7pPr>
            <a:lvl8pPr lvl="7">
              <a:lnSpc>
                <a:spcPct val="65000"/>
              </a:lnSpc>
              <a:spcBef>
                <a:spcPts val="0"/>
              </a:spcBef>
              <a:spcAft>
                <a:spcPts val="0"/>
              </a:spcAft>
              <a:buSzPts val="5600"/>
              <a:buNone/>
              <a:defRPr sz="5600"/>
            </a:lvl8pPr>
            <a:lvl9pPr lvl="8">
              <a:lnSpc>
                <a:spcPct val="65000"/>
              </a:lnSpc>
              <a:spcBef>
                <a:spcPts val="0"/>
              </a:spcBef>
              <a:spcAft>
                <a:spcPts val="0"/>
              </a:spcAft>
              <a:buSzPts val="5600"/>
              <a:buNone/>
              <a:defRPr sz="5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p:cSld name="TITLE_1">
    <p:spTree>
      <p:nvGrpSpPr>
        <p:cNvPr id="147" name="Shape 147"/>
        <p:cNvGrpSpPr/>
        <p:nvPr/>
      </p:nvGrpSpPr>
      <p:grpSpPr>
        <a:xfrm>
          <a:off x="0" y="0"/>
          <a:ext cx="0" cy="0"/>
          <a:chOff x="0" y="0"/>
          <a:chExt cx="0" cy="0"/>
        </a:xfrm>
      </p:grpSpPr>
      <p:sp>
        <p:nvSpPr>
          <p:cNvPr id="148" name="Google Shape;148;p24"/>
          <p:cNvSpPr txBox="1"/>
          <p:nvPr>
            <p:ph type="title"/>
          </p:nvPr>
        </p:nvSpPr>
        <p:spPr>
          <a:xfrm>
            <a:off x="1605875" y="335300"/>
            <a:ext cx="75381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p:txBody>
      </p:sp>
      <p:sp>
        <p:nvSpPr>
          <p:cNvPr id="149" name="Google Shape;149;p24"/>
          <p:cNvSpPr txBox="1"/>
          <p:nvPr>
            <p:ph idx="2" type="title"/>
          </p:nvPr>
        </p:nvSpPr>
        <p:spPr>
          <a:xfrm>
            <a:off x="1610975" y="1315350"/>
            <a:ext cx="6482700" cy="3828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3600"/>
              <a:buNone/>
              <a:defRPr sz="3600"/>
            </a:lvl1pPr>
            <a:lvl2pPr lvl="1">
              <a:lnSpc>
                <a:spcPct val="100000"/>
              </a:lnSpc>
              <a:spcBef>
                <a:spcPts val="0"/>
              </a:spcBef>
              <a:spcAft>
                <a:spcPts val="0"/>
              </a:spcAft>
              <a:buSzPts val="3600"/>
              <a:buNone/>
              <a:defRPr sz="3600"/>
            </a:lvl2pPr>
            <a:lvl3pPr lvl="2">
              <a:lnSpc>
                <a:spcPct val="100000"/>
              </a:lnSpc>
              <a:spcBef>
                <a:spcPts val="0"/>
              </a:spcBef>
              <a:spcAft>
                <a:spcPts val="0"/>
              </a:spcAft>
              <a:buSzPts val="3600"/>
              <a:buNone/>
              <a:defRPr sz="3600"/>
            </a:lvl3pPr>
            <a:lvl4pPr lvl="3">
              <a:lnSpc>
                <a:spcPct val="100000"/>
              </a:lnSpc>
              <a:spcBef>
                <a:spcPts val="0"/>
              </a:spcBef>
              <a:spcAft>
                <a:spcPts val="0"/>
              </a:spcAft>
              <a:buSzPts val="3600"/>
              <a:buNone/>
              <a:defRPr sz="3600"/>
            </a:lvl4pPr>
            <a:lvl5pPr lvl="4">
              <a:lnSpc>
                <a:spcPct val="100000"/>
              </a:lnSpc>
              <a:spcBef>
                <a:spcPts val="0"/>
              </a:spcBef>
              <a:spcAft>
                <a:spcPts val="0"/>
              </a:spcAft>
              <a:buSzPts val="3600"/>
              <a:buNone/>
              <a:defRPr sz="3600"/>
            </a:lvl5pPr>
            <a:lvl6pPr lvl="5">
              <a:lnSpc>
                <a:spcPct val="100000"/>
              </a:lnSpc>
              <a:spcBef>
                <a:spcPts val="0"/>
              </a:spcBef>
              <a:spcAft>
                <a:spcPts val="0"/>
              </a:spcAft>
              <a:buSzPts val="3600"/>
              <a:buNone/>
              <a:defRPr sz="3600"/>
            </a:lvl6pPr>
            <a:lvl7pPr lvl="6">
              <a:lnSpc>
                <a:spcPct val="100000"/>
              </a:lnSpc>
              <a:spcBef>
                <a:spcPts val="0"/>
              </a:spcBef>
              <a:spcAft>
                <a:spcPts val="0"/>
              </a:spcAft>
              <a:buSzPts val="3600"/>
              <a:buNone/>
              <a:defRPr sz="3600"/>
            </a:lvl7pPr>
            <a:lvl8pPr lvl="7">
              <a:lnSpc>
                <a:spcPct val="100000"/>
              </a:lnSpc>
              <a:spcBef>
                <a:spcPts val="0"/>
              </a:spcBef>
              <a:spcAft>
                <a:spcPts val="0"/>
              </a:spcAft>
              <a:buSzPts val="3600"/>
              <a:buNone/>
              <a:defRPr sz="3600"/>
            </a:lvl8pPr>
            <a:lvl9pPr lvl="8">
              <a:lnSpc>
                <a:spcPct val="100000"/>
              </a:lnSpc>
              <a:spcBef>
                <a:spcPts val="0"/>
              </a:spcBef>
              <a:spcAft>
                <a:spcPts val="0"/>
              </a:spcAft>
              <a:buSzPts val="3600"/>
              <a:buNone/>
              <a:defRPr sz="3600"/>
            </a:lvl9pPr>
          </a:lstStyle>
          <a:p/>
        </p:txBody>
      </p:sp>
      <p:sp>
        <p:nvSpPr>
          <p:cNvPr id="150" name="Google Shape;150;p24"/>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151" name="Google Shape;151;p24"/>
          <p:cNvSpPr txBox="1"/>
          <p:nvPr>
            <p:ph idx="3"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152" name="Google Shape;152;p24"/>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Tree>
  </p:cSld>
  <p:clrMapOvr>
    <a:masterClrMapping/>
  </p:clrMapOvr>
  <p:extLst>
    <p:ext uri="{DCECCB84-F9BA-43D5-87BE-67443E8EF086}">
      <p15:sldGuideLst>
        <p15:guide id="1" orient="horz" pos="144">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verview">
  <p:cSld name="CUSTOM_1_1">
    <p:bg>
      <p:bgPr>
        <a:solidFill>
          <a:schemeClr val="lt1"/>
        </a:solidFill>
      </p:bgPr>
    </p:bg>
    <p:spTree>
      <p:nvGrpSpPr>
        <p:cNvPr id="153" name="Shape 153"/>
        <p:cNvGrpSpPr/>
        <p:nvPr/>
      </p:nvGrpSpPr>
      <p:grpSpPr>
        <a:xfrm>
          <a:off x="0" y="0"/>
          <a:ext cx="0" cy="0"/>
          <a:chOff x="0" y="0"/>
          <a:chExt cx="0" cy="0"/>
        </a:xfrm>
      </p:grpSpPr>
      <p:sp>
        <p:nvSpPr>
          <p:cNvPr id="154" name="Google Shape;154;p25"/>
          <p:cNvSpPr txBox="1"/>
          <p:nvPr>
            <p:ph idx="1" type="body"/>
          </p:nvPr>
        </p:nvSpPr>
        <p:spPr>
          <a:xfrm>
            <a:off x="1746475" y="1206375"/>
            <a:ext cx="4122000" cy="25146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55" name="Google Shape;155;p25"/>
          <p:cNvSpPr/>
          <p:nvPr>
            <p:ph idx="2" type="pic"/>
          </p:nvPr>
        </p:nvSpPr>
        <p:spPr>
          <a:xfrm>
            <a:off x="6438900" y="1545300"/>
            <a:ext cx="2705100" cy="3592500"/>
          </a:xfrm>
          <a:prstGeom prst="rect">
            <a:avLst/>
          </a:prstGeom>
          <a:noFill/>
          <a:ln>
            <a:noFill/>
          </a:ln>
        </p:spPr>
      </p:sp>
      <p:sp>
        <p:nvSpPr>
          <p:cNvPr id="156" name="Google Shape;156;p25"/>
          <p:cNvSpPr/>
          <p:nvPr>
            <p:ph idx="3" type="pic"/>
          </p:nvPr>
        </p:nvSpPr>
        <p:spPr>
          <a:xfrm>
            <a:off x="2871750" y="3721100"/>
            <a:ext cx="2899500" cy="1422300"/>
          </a:xfrm>
          <a:prstGeom prst="rect">
            <a:avLst/>
          </a:prstGeom>
          <a:noFill/>
          <a:ln>
            <a:noFill/>
          </a:ln>
        </p:spPr>
      </p:sp>
      <p:sp>
        <p:nvSpPr>
          <p:cNvPr id="157" name="Google Shape;157;p25"/>
          <p:cNvSpPr txBox="1"/>
          <p:nvPr>
            <p:ph idx="4"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158" name="Google Shape;158;p25"/>
          <p:cNvSpPr txBox="1"/>
          <p:nvPr>
            <p:ph idx="5"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159" name="Google Shape;159;p25"/>
          <p:cNvSpPr txBox="1"/>
          <p:nvPr>
            <p:ph type="title"/>
          </p:nvPr>
        </p:nvSpPr>
        <p:spPr>
          <a:xfrm>
            <a:off x="73152" y="335300"/>
            <a:ext cx="88848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p:txBody>
      </p:sp>
      <p:sp>
        <p:nvSpPr>
          <p:cNvPr id="160" name="Google Shape;160;p25"/>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TITLE_36">
    <p:bg>
      <p:bgPr>
        <a:solidFill>
          <a:schemeClr val="lt2"/>
        </a:solidFill>
      </p:bgPr>
    </p:bg>
    <p:spTree>
      <p:nvGrpSpPr>
        <p:cNvPr id="161" name="Shape 161"/>
        <p:cNvGrpSpPr/>
        <p:nvPr/>
      </p:nvGrpSpPr>
      <p:grpSpPr>
        <a:xfrm>
          <a:off x="0" y="0"/>
          <a:ext cx="0" cy="0"/>
          <a:chOff x="0" y="0"/>
          <a:chExt cx="0" cy="0"/>
        </a:xfrm>
      </p:grpSpPr>
      <p:sp>
        <p:nvSpPr>
          <p:cNvPr id="162" name="Google Shape;162;p26"/>
          <p:cNvSpPr txBox="1"/>
          <p:nvPr>
            <p:ph type="title"/>
          </p:nvPr>
        </p:nvSpPr>
        <p:spPr>
          <a:xfrm>
            <a:off x="1605875" y="335300"/>
            <a:ext cx="75381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Clr>
                <a:schemeClr val="accent2"/>
              </a:buClr>
              <a:buSzPts val="7200"/>
              <a:buNone/>
              <a:defRPr>
                <a:solidFill>
                  <a:schemeClr val="accent2"/>
                </a:solidFill>
              </a:defRPr>
            </a:lvl1pPr>
            <a:lvl2pPr lvl="1">
              <a:lnSpc>
                <a:spcPct val="65000"/>
              </a:lnSpc>
              <a:spcBef>
                <a:spcPts val="0"/>
              </a:spcBef>
              <a:spcAft>
                <a:spcPts val="0"/>
              </a:spcAft>
              <a:buSzPts val="7200"/>
              <a:buNone/>
              <a:defRPr/>
            </a:lvl2pPr>
            <a:lvl3pPr lvl="2">
              <a:lnSpc>
                <a:spcPct val="65000"/>
              </a:lnSpc>
              <a:spcBef>
                <a:spcPts val="0"/>
              </a:spcBef>
              <a:spcAft>
                <a:spcPts val="0"/>
              </a:spcAft>
              <a:buSzPts val="7200"/>
              <a:buNone/>
              <a:defRPr/>
            </a:lvl3pPr>
            <a:lvl4pPr lvl="3">
              <a:lnSpc>
                <a:spcPct val="65000"/>
              </a:lnSpc>
              <a:spcBef>
                <a:spcPts val="0"/>
              </a:spcBef>
              <a:spcAft>
                <a:spcPts val="0"/>
              </a:spcAft>
              <a:buSzPts val="7200"/>
              <a:buNone/>
              <a:defRPr/>
            </a:lvl4pPr>
            <a:lvl5pPr lvl="4">
              <a:lnSpc>
                <a:spcPct val="65000"/>
              </a:lnSpc>
              <a:spcBef>
                <a:spcPts val="0"/>
              </a:spcBef>
              <a:spcAft>
                <a:spcPts val="0"/>
              </a:spcAft>
              <a:buSzPts val="7200"/>
              <a:buNone/>
              <a:defRPr/>
            </a:lvl5pPr>
            <a:lvl6pPr lvl="5">
              <a:lnSpc>
                <a:spcPct val="65000"/>
              </a:lnSpc>
              <a:spcBef>
                <a:spcPts val="0"/>
              </a:spcBef>
              <a:spcAft>
                <a:spcPts val="0"/>
              </a:spcAft>
              <a:buSzPts val="7200"/>
              <a:buNone/>
              <a:defRPr/>
            </a:lvl6pPr>
            <a:lvl7pPr lvl="6">
              <a:lnSpc>
                <a:spcPct val="65000"/>
              </a:lnSpc>
              <a:spcBef>
                <a:spcPts val="0"/>
              </a:spcBef>
              <a:spcAft>
                <a:spcPts val="0"/>
              </a:spcAft>
              <a:buSzPts val="7200"/>
              <a:buNone/>
              <a:defRPr/>
            </a:lvl7pPr>
            <a:lvl8pPr lvl="7">
              <a:lnSpc>
                <a:spcPct val="65000"/>
              </a:lnSpc>
              <a:spcBef>
                <a:spcPts val="0"/>
              </a:spcBef>
              <a:spcAft>
                <a:spcPts val="0"/>
              </a:spcAft>
              <a:buSzPts val="7200"/>
              <a:buNone/>
              <a:defRPr/>
            </a:lvl8pPr>
            <a:lvl9pPr lvl="8">
              <a:lnSpc>
                <a:spcPct val="65000"/>
              </a:lnSpc>
              <a:spcBef>
                <a:spcPts val="0"/>
              </a:spcBef>
              <a:spcAft>
                <a:spcPts val="0"/>
              </a:spcAft>
              <a:buSzPts val="7200"/>
              <a:buNone/>
              <a:defRPr/>
            </a:lvl9pPr>
          </a:lstStyle>
          <a:p/>
        </p:txBody>
      </p:sp>
      <p:sp>
        <p:nvSpPr>
          <p:cNvPr id="163" name="Google Shape;163;p26"/>
          <p:cNvSpPr txBox="1"/>
          <p:nvPr>
            <p:ph idx="2" type="title"/>
          </p:nvPr>
        </p:nvSpPr>
        <p:spPr>
          <a:xfrm>
            <a:off x="1605875" y="1087988"/>
            <a:ext cx="7538100" cy="1462500"/>
          </a:xfrm>
          <a:prstGeom prst="rect">
            <a:avLst/>
          </a:prstGeom>
        </p:spPr>
        <p:txBody>
          <a:bodyPr anchorCtr="0" anchor="t" bIns="91425" lIns="91425" spcFirstLastPara="1" rIns="91425" wrap="square" tIns="91425">
            <a:spAutoFit/>
          </a:bodyPr>
          <a:lstStyle>
            <a:lvl1pPr lvl="0">
              <a:lnSpc>
                <a:spcPct val="65000"/>
              </a:lnSpc>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164" name="Google Shape;164;p26"/>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165" name="Google Shape;165;p26"/>
          <p:cNvSpPr txBox="1"/>
          <p:nvPr>
            <p:ph idx="3"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166" name="Google Shape;166;p26"/>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167" name="Google Shape;167;p26"/>
          <p:cNvSpPr/>
          <p:nvPr>
            <p:ph idx="4" type="pic"/>
          </p:nvPr>
        </p:nvSpPr>
        <p:spPr>
          <a:xfrm>
            <a:off x="7429500" y="3429000"/>
            <a:ext cx="1714500" cy="1714500"/>
          </a:xfrm>
          <a:prstGeom prst="rect">
            <a:avLst/>
          </a:prstGeom>
          <a:noFill/>
          <a:ln>
            <a:noFill/>
          </a:ln>
        </p:spPr>
      </p:sp>
    </p:spTree>
  </p:cSld>
  <p:clrMapOvr>
    <a:masterClrMapping/>
  </p:clrMapOvr>
  <p:extLst>
    <p:ext uri="{DCECCB84-F9BA-43D5-87BE-67443E8EF086}">
      <p15:sldGuideLst>
        <p15:guide id="1" orient="horz" pos="144">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siness Overview">
  <p:cSld name="CUSTOM_5">
    <p:spTree>
      <p:nvGrpSpPr>
        <p:cNvPr id="168" name="Shape 168"/>
        <p:cNvGrpSpPr/>
        <p:nvPr/>
      </p:nvGrpSpPr>
      <p:grpSpPr>
        <a:xfrm>
          <a:off x="0" y="0"/>
          <a:ext cx="0" cy="0"/>
          <a:chOff x="0" y="0"/>
          <a:chExt cx="0" cy="0"/>
        </a:xfrm>
      </p:grpSpPr>
      <p:sp>
        <p:nvSpPr>
          <p:cNvPr id="169" name="Google Shape;169;p27"/>
          <p:cNvSpPr/>
          <p:nvPr/>
        </p:nvSpPr>
        <p:spPr>
          <a:xfrm>
            <a:off x="228600" y="3148725"/>
            <a:ext cx="2790000" cy="179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170" name="Google Shape;170;p27"/>
          <p:cNvSpPr/>
          <p:nvPr/>
        </p:nvSpPr>
        <p:spPr>
          <a:xfrm>
            <a:off x="3170550" y="3148725"/>
            <a:ext cx="2790000" cy="179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171" name="Google Shape;171;p27"/>
          <p:cNvSpPr/>
          <p:nvPr/>
        </p:nvSpPr>
        <p:spPr>
          <a:xfrm>
            <a:off x="6112500" y="3148725"/>
            <a:ext cx="2790000" cy="179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172" name="Google Shape;172;p27"/>
          <p:cNvSpPr/>
          <p:nvPr/>
        </p:nvSpPr>
        <p:spPr>
          <a:xfrm>
            <a:off x="6112500" y="1226475"/>
            <a:ext cx="2790000" cy="179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173" name="Google Shape;173;p27"/>
          <p:cNvSpPr/>
          <p:nvPr/>
        </p:nvSpPr>
        <p:spPr>
          <a:xfrm>
            <a:off x="3170550" y="1226400"/>
            <a:ext cx="2790000" cy="179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174" name="Google Shape;174;p27"/>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175" name="Google Shape;175;p27"/>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176" name="Google Shape;176;p27"/>
          <p:cNvSpPr txBox="1"/>
          <p:nvPr>
            <p:ph type="title"/>
          </p:nvPr>
        </p:nvSpPr>
        <p:spPr>
          <a:xfrm>
            <a:off x="73152" y="335300"/>
            <a:ext cx="88848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p:txBody>
      </p:sp>
      <p:sp>
        <p:nvSpPr>
          <p:cNvPr id="177" name="Google Shape;177;p27"/>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178" name="Google Shape;178;p27"/>
          <p:cNvSpPr/>
          <p:nvPr/>
        </p:nvSpPr>
        <p:spPr>
          <a:xfrm>
            <a:off x="228600" y="1226475"/>
            <a:ext cx="2790000" cy="1794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t/>
            </a:r>
            <a:endParaRPr sz="3600">
              <a:solidFill>
                <a:schemeClr val="dk1"/>
              </a:solidFill>
              <a:latin typeface="Familjen Grotesk"/>
              <a:ea typeface="Familjen Grotesk"/>
              <a:cs typeface="Familjen Grotesk"/>
              <a:sym typeface="Familjen Grotesk"/>
            </a:endParaRPr>
          </a:p>
        </p:txBody>
      </p:sp>
      <p:sp>
        <p:nvSpPr>
          <p:cNvPr id="179" name="Google Shape;179;p27"/>
          <p:cNvSpPr txBox="1"/>
          <p:nvPr>
            <p:ph idx="3" type="subTitle"/>
          </p:nvPr>
        </p:nvSpPr>
        <p:spPr>
          <a:xfrm>
            <a:off x="228600" y="1226400"/>
            <a:ext cx="2790000" cy="179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3600"/>
              <a:buNone/>
              <a:defRPr/>
            </a:lvl1pPr>
            <a:lvl2pPr lvl="1" algn="ctr">
              <a:lnSpc>
                <a:spcPct val="80000"/>
              </a:lnSpc>
              <a:spcBef>
                <a:spcPts val="0"/>
              </a:spcBef>
              <a:spcAft>
                <a:spcPts val="0"/>
              </a:spcAft>
              <a:buSzPts val="1400"/>
              <a:buNone/>
              <a:defRPr/>
            </a:lvl2pPr>
            <a:lvl3pPr lvl="2" algn="ctr">
              <a:lnSpc>
                <a:spcPct val="80000"/>
              </a:lnSpc>
              <a:spcBef>
                <a:spcPts val="0"/>
              </a:spcBef>
              <a:spcAft>
                <a:spcPts val="0"/>
              </a:spcAft>
              <a:buSzPts val="1400"/>
              <a:buNone/>
              <a:defRPr/>
            </a:lvl3pPr>
            <a:lvl4pPr lvl="3" algn="ctr">
              <a:lnSpc>
                <a:spcPct val="80000"/>
              </a:lnSpc>
              <a:spcBef>
                <a:spcPts val="0"/>
              </a:spcBef>
              <a:spcAft>
                <a:spcPts val="0"/>
              </a:spcAft>
              <a:buSzPts val="1400"/>
              <a:buNone/>
              <a:defRPr/>
            </a:lvl4pPr>
            <a:lvl5pPr lvl="4" algn="ctr">
              <a:lnSpc>
                <a:spcPct val="80000"/>
              </a:lnSpc>
              <a:spcBef>
                <a:spcPts val="0"/>
              </a:spcBef>
              <a:spcAft>
                <a:spcPts val="0"/>
              </a:spcAft>
              <a:buSzPts val="1400"/>
              <a:buNone/>
              <a:defRPr/>
            </a:lvl5pPr>
            <a:lvl6pPr lvl="5" algn="ctr">
              <a:lnSpc>
                <a:spcPct val="80000"/>
              </a:lnSpc>
              <a:spcBef>
                <a:spcPts val="0"/>
              </a:spcBef>
              <a:spcAft>
                <a:spcPts val="0"/>
              </a:spcAft>
              <a:buSzPts val="1400"/>
              <a:buNone/>
              <a:defRPr/>
            </a:lvl6pPr>
            <a:lvl7pPr lvl="6" algn="ctr">
              <a:lnSpc>
                <a:spcPct val="80000"/>
              </a:lnSpc>
              <a:spcBef>
                <a:spcPts val="0"/>
              </a:spcBef>
              <a:spcAft>
                <a:spcPts val="0"/>
              </a:spcAft>
              <a:buSzPts val="1400"/>
              <a:buNone/>
              <a:defRPr/>
            </a:lvl7pPr>
            <a:lvl8pPr lvl="7" algn="ctr">
              <a:lnSpc>
                <a:spcPct val="80000"/>
              </a:lnSpc>
              <a:spcBef>
                <a:spcPts val="0"/>
              </a:spcBef>
              <a:spcAft>
                <a:spcPts val="0"/>
              </a:spcAft>
              <a:buSzPts val="1400"/>
              <a:buNone/>
              <a:defRPr/>
            </a:lvl8pPr>
            <a:lvl9pPr lvl="8" algn="ctr">
              <a:lnSpc>
                <a:spcPct val="80000"/>
              </a:lnSpc>
              <a:spcBef>
                <a:spcPts val="0"/>
              </a:spcBef>
              <a:spcAft>
                <a:spcPts val="0"/>
              </a:spcAft>
              <a:buSzPts val="1400"/>
              <a:buNone/>
              <a:defRPr/>
            </a:lvl9pPr>
          </a:lstStyle>
          <a:p/>
        </p:txBody>
      </p:sp>
      <p:sp>
        <p:nvSpPr>
          <p:cNvPr id="180" name="Google Shape;180;p27"/>
          <p:cNvSpPr txBox="1"/>
          <p:nvPr>
            <p:ph idx="4" type="subTitle"/>
          </p:nvPr>
        </p:nvSpPr>
        <p:spPr>
          <a:xfrm>
            <a:off x="321279" y="3252025"/>
            <a:ext cx="2605500" cy="735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1800"/>
              <a:buNone/>
              <a:defRPr b="1" sz="1800"/>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181" name="Google Shape;181;p27"/>
          <p:cNvSpPr txBox="1"/>
          <p:nvPr>
            <p:ph idx="5" type="body"/>
          </p:nvPr>
        </p:nvSpPr>
        <p:spPr>
          <a:xfrm>
            <a:off x="321275" y="3775125"/>
            <a:ext cx="2605500" cy="116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82" name="Google Shape;182;p27"/>
          <p:cNvSpPr txBox="1"/>
          <p:nvPr>
            <p:ph idx="6" type="subTitle"/>
          </p:nvPr>
        </p:nvSpPr>
        <p:spPr>
          <a:xfrm>
            <a:off x="3262804" y="3252025"/>
            <a:ext cx="2605500" cy="735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1800"/>
              <a:buNone/>
              <a:defRPr b="1" sz="1800"/>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183" name="Google Shape;183;p27"/>
          <p:cNvSpPr txBox="1"/>
          <p:nvPr>
            <p:ph idx="7" type="body"/>
          </p:nvPr>
        </p:nvSpPr>
        <p:spPr>
          <a:xfrm>
            <a:off x="3262800" y="3775125"/>
            <a:ext cx="2605500" cy="116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84" name="Google Shape;184;p27"/>
          <p:cNvSpPr txBox="1"/>
          <p:nvPr>
            <p:ph idx="8" type="subTitle"/>
          </p:nvPr>
        </p:nvSpPr>
        <p:spPr>
          <a:xfrm>
            <a:off x="6204329" y="3252025"/>
            <a:ext cx="2605500" cy="735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1800"/>
              <a:buNone/>
              <a:defRPr b="1" sz="1800"/>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185" name="Google Shape;185;p27"/>
          <p:cNvSpPr txBox="1"/>
          <p:nvPr>
            <p:ph idx="9" type="body"/>
          </p:nvPr>
        </p:nvSpPr>
        <p:spPr>
          <a:xfrm>
            <a:off x="6204325" y="3775125"/>
            <a:ext cx="2605500" cy="116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86" name="Google Shape;186;p27"/>
          <p:cNvSpPr txBox="1"/>
          <p:nvPr>
            <p:ph idx="13" type="subTitle"/>
          </p:nvPr>
        </p:nvSpPr>
        <p:spPr>
          <a:xfrm>
            <a:off x="6204329" y="1324475"/>
            <a:ext cx="2605500" cy="735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1800"/>
              <a:buNone/>
              <a:defRPr b="1" sz="1800"/>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187" name="Google Shape;187;p27"/>
          <p:cNvSpPr txBox="1"/>
          <p:nvPr>
            <p:ph idx="14" type="body"/>
          </p:nvPr>
        </p:nvSpPr>
        <p:spPr>
          <a:xfrm>
            <a:off x="6204325" y="1847575"/>
            <a:ext cx="2605500" cy="116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88" name="Google Shape;188;p27"/>
          <p:cNvSpPr txBox="1"/>
          <p:nvPr>
            <p:ph idx="15" type="subTitle"/>
          </p:nvPr>
        </p:nvSpPr>
        <p:spPr>
          <a:xfrm>
            <a:off x="3262804" y="1324475"/>
            <a:ext cx="2605500" cy="735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1800"/>
              <a:buNone/>
              <a:defRPr b="1" sz="1800"/>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189" name="Google Shape;189;p27"/>
          <p:cNvSpPr txBox="1"/>
          <p:nvPr>
            <p:ph idx="16" type="body"/>
          </p:nvPr>
        </p:nvSpPr>
        <p:spPr>
          <a:xfrm>
            <a:off x="3262800" y="1847575"/>
            <a:ext cx="2605500" cy="116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extLst>
    <p:ext uri="{DCECCB84-F9BA-43D5-87BE-67443E8EF086}">
      <p15:sldGuideLst>
        <p15:guide id="1" orient="horz" pos="72">
          <p15:clr>
            <a:srgbClr val="E46962"/>
          </p15:clr>
        </p15:guide>
        <p15:guide id="2" pos="72">
          <p15:clr>
            <a:srgbClr val="E46962"/>
          </p15:clr>
        </p15:guide>
        <p15:guide id="3" orient="horz" pos="3168">
          <p15:clr>
            <a:srgbClr val="E46962"/>
          </p15:clr>
        </p15:guide>
        <p15:guide id="4" pos="477">
          <p15:clr>
            <a:srgbClr val="E46962"/>
          </p15:clr>
        </p15:guide>
        <p15:guide id="5" pos="549">
          <p15:clr>
            <a:srgbClr val="E46962"/>
          </p15:clr>
        </p15:guide>
        <p15:guide id="6" pos="950">
          <p15:clr>
            <a:srgbClr val="E46962"/>
          </p15:clr>
        </p15:guide>
        <p15:guide id="7" pos="1022">
          <p15:clr>
            <a:srgbClr val="E46962"/>
          </p15:clr>
        </p15:guide>
        <p15:guide id="8" pos="1422">
          <p15:clr>
            <a:srgbClr val="E46962"/>
          </p15:clr>
        </p15:guide>
        <p15:guide id="9" pos="1494">
          <p15:clr>
            <a:srgbClr val="E46962"/>
          </p15:clr>
        </p15:guide>
        <p15:guide id="10" pos="1897">
          <p15:clr>
            <a:srgbClr val="E46962"/>
          </p15:clr>
        </p15:guide>
        <p15:guide id="11" pos="1969">
          <p15:clr>
            <a:srgbClr val="E46962"/>
          </p15:clr>
        </p15:guide>
        <p15:guide id="12" pos="2369">
          <p15:clr>
            <a:srgbClr val="E46962"/>
          </p15:clr>
        </p15:guide>
        <p15:guide id="13" pos="2441">
          <p15:clr>
            <a:srgbClr val="E46962"/>
          </p15:clr>
        </p15:guide>
        <p15:guide id="14" pos="2844">
          <p15:clr>
            <a:srgbClr val="E46962"/>
          </p15:clr>
        </p15:guide>
        <p15:guide id="15" pos="2916">
          <p15:clr>
            <a:srgbClr val="E46962"/>
          </p15:clr>
        </p15:guide>
        <p15:guide id="16" pos="3319">
          <p15:clr>
            <a:srgbClr val="E46962"/>
          </p15:clr>
        </p15:guide>
        <p15:guide id="17" pos="3391">
          <p15:clr>
            <a:srgbClr val="E46962"/>
          </p15:clr>
        </p15:guide>
        <p15:guide id="18" pos="3791">
          <p15:clr>
            <a:srgbClr val="E46962"/>
          </p15:clr>
        </p15:guide>
        <p15:guide id="19" pos="3863">
          <p15:clr>
            <a:srgbClr val="E46962"/>
          </p15:clr>
        </p15:guide>
        <p15:guide id="20" pos="4266">
          <p15:clr>
            <a:srgbClr val="E46962"/>
          </p15:clr>
        </p15:guide>
        <p15:guide id="21" pos="4338">
          <p15:clr>
            <a:srgbClr val="E46962"/>
          </p15:clr>
        </p15:guide>
        <p15:guide id="22" pos="4741">
          <p15:clr>
            <a:srgbClr val="E46962"/>
          </p15:clr>
        </p15:guide>
        <p15:guide id="23" pos="4813">
          <p15:clr>
            <a:srgbClr val="E46962"/>
          </p15:clr>
        </p15:guide>
        <p15:guide id="24" pos="5213">
          <p15:clr>
            <a:srgbClr val="E46962"/>
          </p15:clr>
        </p15:guide>
        <p15:guide id="25" pos="5285">
          <p15:clr>
            <a:srgbClr val="E46962"/>
          </p15:clr>
        </p15:guide>
        <p15:guide id="26" pos="5688">
          <p15:clr>
            <a:srgbClr val="E46962"/>
          </p15:clr>
        </p15:guide>
        <p15:guide id="27" orient="horz" pos="1620">
          <p15:clr>
            <a:srgbClr val="E46962"/>
          </p15:clr>
        </p15:guide>
        <p15:guide id="28" orient="horz" pos="588">
          <p15:clr>
            <a:srgbClr val="E46962"/>
          </p15:clr>
        </p15:guide>
        <p15:guide id="29" orient="horz" pos="1104">
          <p15:clr>
            <a:srgbClr val="E46962"/>
          </p15:clr>
        </p15:guide>
        <p15:guide id="30" orient="horz" pos="2136">
          <p15:clr>
            <a:srgbClr val="E46962"/>
          </p15:clr>
        </p15:guide>
        <p15:guide id="31" orient="horz" pos="2652">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p:cSld name="CUSTOM_2">
    <p:spTree>
      <p:nvGrpSpPr>
        <p:cNvPr id="190" name="Shape 190"/>
        <p:cNvGrpSpPr/>
        <p:nvPr/>
      </p:nvGrpSpPr>
      <p:grpSpPr>
        <a:xfrm>
          <a:off x="0" y="0"/>
          <a:ext cx="0" cy="0"/>
          <a:chOff x="0" y="0"/>
          <a:chExt cx="0" cy="0"/>
        </a:xfrm>
      </p:grpSpPr>
      <p:sp>
        <p:nvSpPr>
          <p:cNvPr id="191" name="Google Shape;191;p28"/>
          <p:cNvSpPr txBox="1"/>
          <p:nvPr>
            <p:ph idx="12" type="sldNum"/>
          </p:nvPr>
        </p:nvSpPr>
        <p:spPr>
          <a:xfrm>
            <a:off x="306795" y="21662"/>
            <a:ext cx="548700" cy="323100"/>
          </a:xfrm>
          <a:prstGeom prst="rect">
            <a:avLst/>
          </a:prstGeom>
        </p:spPr>
        <p:txBody>
          <a:bodyPr anchorCtr="0" anchor="t"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92" name="Google Shape;192;p28"/>
          <p:cNvSpPr txBox="1"/>
          <p:nvPr/>
        </p:nvSpPr>
        <p:spPr>
          <a:xfrm>
            <a:off x="228600" y="21650"/>
            <a:ext cx="434400" cy="2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Familjen Grotesk"/>
                <a:ea typeface="Familjen Grotesk"/>
                <a:cs typeface="Familjen Grotesk"/>
                <a:sym typeface="Familjen Grotesk"/>
              </a:rPr>
              <a:t>p</a:t>
            </a:r>
            <a:r>
              <a:rPr lang="en" sz="900">
                <a:solidFill>
                  <a:schemeClr val="dk1"/>
                </a:solidFill>
                <a:latin typeface="Familjen Grotesk"/>
                <a:ea typeface="Familjen Grotesk"/>
                <a:cs typeface="Familjen Grotesk"/>
                <a:sym typeface="Familjen Grotesk"/>
              </a:rPr>
              <a:t>g. </a:t>
            </a:r>
            <a:endParaRPr sz="900">
              <a:solidFill>
                <a:schemeClr val="dk1"/>
              </a:solidFill>
              <a:latin typeface="Familjen Grotesk"/>
              <a:ea typeface="Familjen Grotesk"/>
              <a:cs typeface="Familjen Grotesk"/>
              <a:sym typeface="Familjen Grotesk"/>
            </a:endParaRPr>
          </a:p>
        </p:txBody>
      </p:sp>
      <p:sp>
        <p:nvSpPr>
          <p:cNvPr id="193" name="Google Shape;193;p28"/>
          <p:cNvSpPr txBox="1"/>
          <p:nvPr/>
        </p:nvSpPr>
        <p:spPr>
          <a:xfrm>
            <a:off x="1771200" y="21650"/>
            <a:ext cx="3181200" cy="2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Familjen Grotesk"/>
                <a:ea typeface="Familjen Grotesk"/>
                <a:cs typeface="Familjen Grotesk"/>
                <a:sym typeface="Familjen Grotesk"/>
              </a:rPr>
              <a:t>Company Name</a:t>
            </a:r>
            <a:endParaRPr sz="900">
              <a:solidFill>
                <a:schemeClr val="dk1"/>
              </a:solidFill>
              <a:latin typeface="Familjen Grotesk"/>
              <a:ea typeface="Familjen Grotesk"/>
              <a:cs typeface="Familjen Grotesk"/>
              <a:sym typeface="Familjen Grotesk"/>
            </a:endParaRPr>
          </a:p>
        </p:txBody>
      </p:sp>
      <p:sp>
        <p:nvSpPr>
          <p:cNvPr id="194" name="Google Shape;194;p28"/>
          <p:cNvSpPr txBox="1"/>
          <p:nvPr/>
        </p:nvSpPr>
        <p:spPr>
          <a:xfrm>
            <a:off x="7961250" y="21650"/>
            <a:ext cx="1047000" cy="228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chemeClr val="dk1"/>
                </a:solidFill>
                <a:latin typeface="Familjen Grotesk"/>
                <a:ea typeface="Familjen Grotesk"/>
                <a:cs typeface="Familjen Grotesk"/>
                <a:sym typeface="Familjen Grotesk"/>
              </a:rPr>
              <a:t>09.14.</a:t>
            </a:r>
            <a:r>
              <a:rPr lang="en" sz="900">
                <a:solidFill>
                  <a:schemeClr val="dk1"/>
                </a:solidFill>
                <a:latin typeface="Familjen Grotesk"/>
                <a:ea typeface="Familjen Grotesk"/>
                <a:cs typeface="Familjen Grotesk"/>
                <a:sym typeface="Familjen Grotesk"/>
              </a:rPr>
              <a:t>20XX</a:t>
            </a:r>
            <a:endParaRPr sz="900">
              <a:solidFill>
                <a:schemeClr val="dk1"/>
              </a:solidFill>
              <a:latin typeface="Familjen Grotesk"/>
              <a:ea typeface="Familjen Grotesk"/>
              <a:cs typeface="Familjen Grotesk"/>
              <a:sym typeface="Familjen Grotes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Snapshot">
  <p:cSld name="CUSTOM_2_1">
    <p:spTree>
      <p:nvGrpSpPr>
        <p:cNvPr id="195" name="Shape 195"/>
        <p:cNvGrpSpPr/>
        <p:nvPr/>
      </p:nvGrpSpPr>
      <p:grpSpPr>
        <a:xfrm>
          <a:off x="0" y="0"/>
          <a:ext cx="0" cy="0"/>
          <a:chOff x="0" y="0"/>
          <a:chExt cx="0" cy="0"/>
        </a:xfrm>
      </p:grpSpPr>
      <p:sp>
        <p:nvSpPr>
          <p:cNvPr id="196" name="Google Shape;196;p29"/>
          <p:cNvSpPr txBox="1"/>
          <p:nvPr>
            <p:ph idx="1" type="subTitle"/>
          </p:nvPr>
        </p:nvSpPr>
        <p:spPr>
          <a:xfrm>
            <a:off x="1771198" y="3024500"/>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29"/>
          <p:cNvSpPr txBox="1"/>
          <p:nvPr>
            <p:ph idx="2" type="subTitle"/>
          </p:nvPr>
        </p:nvSpPr>
        <p:spPr>
          <a:xfrm>
            <a:off x="1771198" y="1764633"/>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29"/>
          <p:cNvSpPr txBox="1"/>
          <p:nvPr>
            <p:ph idx="3" type="subTitle"/>
          </p:nvPr>
        </p:nvSpPr>
        <p:spPr>
          <a:xfrm>
            <a:off x="1771198" y="2356467"/>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29"/>
          <p:cNvSpPr txBox="1"/>
          <p:nvPr>
            <p:ph idx="4" type="subTitle"/>
          </p:nvPr>
        </p:nvSpPr>
        <p:spPr>
          <a:xfrm>
            <a:off x="104050" y="1869125"/>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0" name="Google Shape;200;p29"/>
          <p:cNvSpPr txBox="1"/>
          <p:nvPr>
            <p:ph idx="5" type="subTitle"/>
          </p:nvPr>
        </p:nvSpPr>
        <p:spPr>
          <a:xfrm>
            <a:off x="104050" y="2464508"/>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29"/>
          <p:cNvSpPr txBox="1"/>
          <p:nvPr>
            <p:ph idx="6" type="subTitle"/>
          </p:nvPr>
        </p:nvSpPr>
        <p:spPr>
          <a:xfrm>
            <a:off x="104050" y="3136092"/>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29"/>
          <p:cNvSpPr txBox="1"/>
          <p:nvPr>
            <p:ph idx="7" type="subTitle"/>
          </p:nvPr>
        </p:nvSpPr>
        <p:spPr>
          <a:xfrm>
            <a:off x="94072" y="1215925"/>
            <a:ext cx="4076100" cy="323100"/>
          </a:xfrm>
          <a:prstGeom prst="rect">
            <a:avLst/>
          </a:prstGeom>
        </p:spPr>
        <p:txBody>
          <a:bodyPr anchorCtr="0" anchor="t" bIns="91425" lIns="91425" spcFirstLastPara="1" rIns="91425" wrap="square" tIns="91425">
            <a:noAutofit/>
          </a:bodyPr>
          <a:lstStyle>
            <a:lvl1pPr lvl="0">
              <a:spcBef>
                <a:spcPts val="0"/>
              </a:spcBef>
              <a:spcAft>
                <a:spcPts val="0"/>
              </a:spcAft>
              <a:buSzPts val="1800"/>
              <a:buFont typeface="Familjen Grotesk Medium"/>
              <a:buNone/>
              <a:defRPr sz="1800">
                <a:latin typeface="Familjen Grotesk Medium"/>
                <a:ea typeface="Familjen Grotesk Medium"/>
                <a:cs typeface="Familjen Grotesk Medium"/>
                <a:sym typeface="Familjen Grotesk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29"/>
          <p:cNvSpPr txBox="1"/>
          <p:nvPr>
            <p:ph idx="8" type="subTitle"/>
          </p:nvPr>
        </p:nvSpPr>
        <p:spPr>
          <a:xfrm>
            <a:off x="4651939" y="1215925"/>
            <a:ext cx="4076100" cy="323100"/>
          </a:xfrm>
          <a:prstGeom prst="rect">
            <a:avLst/>
          </a:prstGeom>
        </p:spPr>
        <p:txBody>
          <a:bodyPr anchorCtr="0" anchor="t" bIns="91425" lIns="91425" spcFirstLastPara="1" rIns="91425" wrap="square" tIns="91425">
            <a:noAutofit/>
          </a:bodyPr>
          <a:lstStyle>
            <a:lvl1pPr lvl="0">
              <a:spcBef>
                <a:spcPts val="0"/>
              </a:spcBef>
              <a:spcAft>
                <a:spcPts val="0"/>
              </a:spcAft>
              <a:buSzPts val="1800"/>
              <a:buFont typeface="Familjen Grotesk Medium"/>
              <a:buNone/>
              <a:defRPr sz="1800">
                <a:latin typeface="Familjen Grotesk Medium"/>
                <a:ea typeface="Familjen Grotesk Medium"/>
                <a:cs typeface="Familjen Grotesk Medium"/>
                <a:sym typeface="Familjen Grotesk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29"/>
          <p:cNvSpPr txBox="1"/>
          <p:nvPr>
            <p:ph idx="12" type="sldNum"/>
          </p:nvPr>
        </p:nvSpPr>
        <p:spPr>
          <a:xfrm>
            <a:off x="306795" y="21662"/>
            <a:ext cx="548700" cy="323100"/>
          </a:xfrm>
          <a:prstGeom prst="rect">
            <a:avLst/>
          </a:prstGeom>
        </p:spPr>
        <p:txBody>
          <a:bodyPr anchorCtr="0" anchor="t" bIns="91425" lIns="91425" spcFirstLastPara="1" rIns="91425" wrap="square" tIns="91425">
            <a:spAutoFit/>
          </a:bodyPr>
          <a:lstStyle>
            <a:lvl1pPr lvl="0" rtl="0" algn="l">
              <a:buNone/>
              <a:defRPr/>
            </a:lvl1pPr>
            <a:lvl2pPr lvl="1" rtl="0" algn="l">
              <a:buNone/>
              <a:defRPr/>
            </a:lvl2pPr>
            <a:lvl3pPr lvl="2" rtl="0" algn="l">
              <a:buNone/>
              <a:defRPr/>
            </a:lvl3pPr>
            <a:lvl4pPr lvl="3" rtl="0" algn="l">
              <a:buNone/>
              <a:defRPr/>
            </a:lvl4pPr>
            <a:lvl5pPr lvl="4" rtl="0" algn="l">
              <a:buNone/>
              <a:defRPr/>
            </a:lvl5pPr>
            <a:lvl6pPr lvl="5" rtl="0" algn="l">
              <a:buNone/>
              <a:defRPr/>
            </a:lvl6pPr>
            <a:lvl7pPr lvl="6" rtl="0" algn="l">
              <a:buNone/>
              <a:defRPr/>
            </a:lvl7pPr>
            <a:lvl8pPr lvl="7" rtl="0" algn="l">
              <a:buNone/>
              <a:defRPr/>
            </a:lvl8pPr>
            <a:lvl9pPr lvl="8" rtl="0" algn="l">
              <a:buNone/>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9"/>
          <p:cNvSpPr txBox="1"/>
          <p:nvPr/>
        </p:nvSpPr>
        <p:spPr>
          <a:xfrm>
            <a:off x="228600" y="21650"/>
            <a:ext cx="434400" cy="2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Familjen Grotesk"/>
                <a:ea typeface="Familjen Grotesk"/>
                <a:cs typeface="Familjen Grotesk"/>
                <a:sym typeface="Familjen Grotesk"/>
              </a:rPr>
              <a:t>pg. </a:t>
            </a:r>
            <a:endParaRPr sz="900">
              <a:solidFill>
                <a:schemeClr val="dk1"/>
              </a:solidFill>
              <a:latin typeface="Familjen Grotesk"/>
              <a:ea typeface="Familjen Grotesk"/>
              <a:cs typeface="Familjen Grotesk"/>
              <a:sym typeface="Familjen Grotesk"/>
            </a:endParaRPr>
          </a:p>
        </p:txBody>
      </p:sp>
      <p:sp>
        <p:nvSpPr>
          <p:cNvPr id="206" name="Google Shape;206;p29"/>
          <p:cNvSpPr txBox="1"/>
          <p:nvPr/>
        </p:nvSpPr>
        <p:spPr>
          <a:xfrm>
            <a:off x="1771200" y="21650"/>
            <a:ext cx="3181200" cy="2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Familjen Grotesk"/>
                <a:ea typeface="Familjen Grotesk"/>
                <a:cs typeface="Familjen Grotesk"/>
                <a:sym typeface="Familjen Grotesk"/>
              </a:rPr>
              <a:t>Company Name</a:t>
            </a:r>
            <a:endParaRPr sz="900">
              <a:solidFill>
                <a:schemeClr val="dk1"/>
              </a:solidFill>
              <a:latin typeface="Familjen Grotesk"/>
              <a:ea typeface="Familjen Grotesk"/>
              <a:cs typeface="Familjen Grotesk"/>
              <a:sym typeface="Familjen Grotesk"/>
            </a:endParaRPr>
          </a:p>
        </p:txBody>
      </p:sp>
      <p:sp>
        <p:nvSpPr>
          <p:cNvPr id="207" name="Google Shape;207;p29"/>
          <p:cNvSpPr txBox="1"/>
          <p:nvPr/>
        </p:nvSpPr>
        <p:spPr>
          <a:xfrm>
            <a:off x="7961250" y="21650"/>
            <a:ext cx="1047000" cy="228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chemeClr val="dk1"/>
                </a:solidFill>
                <a:latin typeface="Familjen Grotesk"/>
                <a:ea typeface="Familjen Grotesk"/>
                <a:cs typeface="Familjen Grotesk"/>
                <a:sym typeface="Familjen Grotesk"/>
              </a:rPr>
              <a:t>09.14.</a:t>
            </a:r>
            <a:r>
              <a:rPr lang="en" sz="900">
                <a:solidFill>
                  <a:schemeClr val="dk1"/>
                </a:solidFill>
                <a:latin typeface="Familjen Grotesk"/>
                <a:ea typeface="Familjen Grotesk"/>
                <a:cs typeface="Familjen Grotesk"/>
                <a:sym typeface="Familjen Grotesk"/>
              </a:rPr>
              <a:t>20XX</a:t>
            </a:r>
            <a:endParaRPr sz="900">
              <a:solidFill>
                <a:schemeClr val="dk1"/>
              </a:solidFill>
              <a:latin typeface="Familjen Grotesk"/>
              <a:ea typeface="Familjen Grotesk"/>
              <a:cs typeface="Familjen Grotesk"/>
              <a:sym typeface="Familjen Grotesk"/>
            </a:endParaRPr>
          </a:p>
        </p:txBody>
      </p:sp>
      <p:sp>
        <p:nvSpPr>
          <p:cNvPr id="208" name="Google Shape;208;p29"/>
          <p:cNvSpPr txBox="1"/>
          <p:nvPr>
            <p:ph type="title"/>
          </p:nvPr>
        </p:nvSpPr>
        <p:spPr>
          <a:xfrm>
            <a:off x="73152" y="335300"/>
            <a:ext cx="88848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p:txBody>
      </p:sp>
      <p:cxnSp>
        <p:nvCxnSpPr>
          <p:cNvPr id="209" name="Google Shape;209;p29"/>
          <p:cNvCxnSpPr/>
          <p:nvPr/>
        </p:nvCxnSpPr>
        <p:spPr>
          <a:xfrm>
            <a:off x="4515550" y="1368725"/>
            <a:ext cx="0" cy="3425700"/>
          </a:xfrm>
          <a:prstGeom prst="straightConnector1">
            <a:avLst/>
          </a:prstGeom>
          <a:noFill/>
          <a:ln cap="flat" cmpd="sng" w="9525">
            <a:solidFill>
              <a:schemeClr val="accent1"/>
            </a:solidFill>
            <a:prstDash val="solid"/>
            <a:round/>
            <a:headEnd len="med" w="med" type="none"/>
            <a:tailEnd len="med" w="med" type="none"/>
          </a:ln>
        </p:spPr>
      </p:cxnSp>
      <p:sp>
        <p:nvSpPr>
          <p:cNvPr id="210" name="Google Shape;210;p29"/>
          <p:cNvSpPr txBox="1"/>
          <p:nvPr>
            <p:ph idx="9" type="subTitle"/>
          </p:nvPr>
        </p:nvSpPr>
        <p:spPr>
          <a:xfrm>
            <a:off x="4676900" y="1869125"/>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29"/>
          <p:cNvSpPr txBox="1"/>
          <p:nvPr>
            <p:ph idx="13" type="subTitle"/>
          </p:nvPr>
        </p:nvSpPr>
        <p:spPr>
          <a:xfrm>
            <a:off x="4676900" y="2464508"/>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9"/>
          <p:cNvSpPr txBox="1"/>
          <p:nvPr>
            <p:ph idx="14" type="subTitle"/>
          </p:nvPr>
        </p:nvSpPr>
        <p:spPr>
          <a:xfrm>
            <a:off x="4676900" y="3059892"/>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29"/>
          <p:cNvSpPr txBox="1"/>
          <p:nvPr>
            <p:ph idx="15" type="subTitle"/>
          </p:nvPr>
        </p:nvSpPr>
        <p:spPr>
          <a:xfrm>
            <a:off x="4676900" y="3655300"/>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4" name="Google Shape;214;p29"/>
          <p:cNvSpPr txBox="1"/>
          <p:nvPr>
            <p:ph idx="16" type="subTitle"/>
          </p:nvPr>
        </p:nvSpPr>
        <p:spPr>
          <a:xfrm>
            <a:off x="4676900" y="4326883"/>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5" name="Google Shape;215;p29"/>
          <p:cNvSpPr txBox="1"/>
          <p:nvPr>
            <p:ph idx="17" type="subTitle"/>
          </p:nvPr>
        </p:nvSpPr>
        <p:spPr>
          <a:xfrm>
            <a:off x="6411748" y="2963183"/>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6" name="Google Shape;216;p29"/>
          <p:cNvSpPr txBox="1"/>
          <p:nvPr>
            <p:ph idx="18" type="subTitle"/>
          </p:nvPr>
        </p:nvSpPr>
        <p:spPr>
          <a:xfrm>
            <a:off x="6411748" y="1764633"/>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29"/>
          <p:cNvSpPr txBox="1"/>
          <p:nvPr>
            <p:ph idx="19" type="subTitle"/>
          </p:nvPr>
        </p:nvSpPr>
        <p:spPr>
          <a:xfrm>
            <a:off x="6411748" y="2363908"/>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29"/>
          <p:cNvSpPr txBox="1"/>
          <p:nvPr>
            <p:ph idx="20" type="subTitle"/>
          </p:nvPr>
        </p:nvSpPr>
        <p:spPr>
          <a:xfrm>
            <a:off x="6411748" y="3562458"/>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29"/>
          <p:cNvSpPr txBox="1"/>
          <p:nvPr>
            <p:ph idx="21" type="subTitle"/>
          </p:nvPr>
        </p:nvSpPr>
        <p:spPr>
          <a:xfrm>
            <a:off x="6411748" y="4237933"/>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20" name="Google Shape;220;p29"/>
          <p:cNvCxnSpPr/>
          <p:nvPr/>
        </p:nvCxnSpPr>
        <p:spPr>
          <a:xfrm>
            <a:off x="200117" y="3089629"/>
            <a:ext cx="4082100" cy="0"/>
          </a:xfrm>
          <a:prstGeom prst="straightConnector1">
            <a:avLst/>
          </a:prstGeom>
          <a:noFill/>
          <a:ln cap="flat" cmpd="sng" w="19050">
            <a:solidFill>
              <a:schemeClr val="accent1"/>
            </a:solidFill>
            <a:prstDash val="solid"/>
            <a:round/>
            <a:headEnd len="med" w="med" type="none"/>
            <a:tailEnd len="med" w="med" type="none"/>
          </a:ln>
        </p:spPr>
      </p:cxnSp>
      <p:cxnSp>
        <p:nvCxnSpPr>
          <p:cNvPr id="221" name="Google Shape;221;p29"/>
          <p:cNvCxnSpPr/>
          <p:nvPr/>
        </p:nvCxnSpPr>
        <p:spPr>
          <a:xfrm>
            <a:off x="4786525" y="4282704"/>
            <a:ext cx="4082100" cy="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extLst>
    <p:ext uri="{DCECCB84-F9BA-43D5-87BE-67443E8EF086}">
      <p15:sldGuideLst>
        <p15:guide id="1" orient="horz" pos="2016">
          <p15:clr>
            <a:srgbClr val="E46962"/>
          </p15:clr>
        </p15:guide>
        <p15:guide id="2" orient="horz" pos="1261">
          <p15:clr>
            <a:srgbClr val="E46962"/>
          </p15:clr>
        </p15:guide>
        <p15:guide id="3" orient="horz" pos="2771">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Executive Summary">
  <p:cSld name="TITLE_1_1">
    <p:spTree>
      <p:nvGrpSpPr>
        <p:cNvPr id="222" name="Shape 222"/>
        <p:cNvGrpSpPr/>
        <p:nvPr/>
      </p:nvGrpSpPr>
      <p:grpSpPr>
        <a:xfrm>
          <a:off x="0" y="0"/>
          <a:ext cx="0" cy="0"/>
          <a:chOff x="0" y="0"/>
          <a:chExt cx="0" cy="0"/>
        </a:xfrm>
      </p:grpSpPr>
      <p:sp>
        <p:nvSpPr>
          <p:cNvPr id="223" name="Google Shape;223;p30"/>
          <p:cNvSpPr txBox="1"/>
          <p:nvPr>
            <p:ph idx="1" type="subTitle"/>
          </p:nvPr>
        </p:nvSpPr>
        <p:spPr>
          <a:xfrm>
            <a:off x="1985411" y="2323038"/>
            <a:ext cx="1581900" cy="4749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Font typeface="Familjen Grotesk"/>
              <a:buNone/>
              <a:defRPr sz="3600"/>
            </a:lvl2pPr>
            <a:lvl3pPr lvl="2">
              <a:spcBef>
                <a:spcPts val="0"/>
              </a:spcBef>
              <a:spcAft>
                <a:spcPts val="0"/>
              </a:spcAft>
              <a:buSzPts val="3600"/>
              <a:buFont typeface="Familjen Grotesk"/>
              <a:buNone/>
              <a:defRPr sz="3600"/>
            </a:lvl3pPr>
            <a:lvl4pPr lvl="3">
              <a:spcBef>
                <a:spcPts val="0"/>
              </a:spcBef>
              <a:spcAft>
                <a:spcPts val="0"/>
              </a:spcAft>
              <a:buSzPts val="3600"/>
              <a:buFont typeface="Familjen Grotesk"/>
              <a:buNone/>
              <a:defRPr sz="3600"/>
            </a:lvl4pPr>
            <a:lvl5pPr lvl="4">
              <a:spcBef>
                <a:spcPts val="0"/>
              </a:spcBef>
              <a:spcAft>
                <a:spcPts val="0"/>
              </a:spcAft>
              <a:buSzPts val="3600"/>
              <a:buFont typeface="Familjen Grotesk"/>
              <a:buNone/>
              <a:defRPr sz="3600"/>
            </a:lvl5pPr>
            <a:lvl6pPr lvl="5">
              <a:spcBef>
                <a:spcPts val="0"/>
              </a:spcBef>
              <a:spcAft>
                <a:spcPts val="0"/>
              </a:spcAft>
              <a:buSzPts val="3600"/>
              <a:buFont typeface="Familjen Grotesk"/>
              <a:buNone/>
              <a:defRPr sz="3600"/>
            </a:lvl6pPr>
            <a:lvl7pPr lvl="6">
              <a:spcBef>
                <a:spcPts val="0"/>
              </a:spcBef>
              <a:spcAft>
                <a:spcPts val="0"/>
              </a:spcAft>
              <a:buSzPts val="3600"/>
              <a:buFont typeface="Familjen Grotesk"/>
              <a:buNone/>
              <a:defRPr sz="3600"/>
            </a:lvl7pPr>
            <a:lvl8pPr lvl="7">
              <a:spcBef>
                <a:spcPts val="0"/>
              </a:spcBef>
              <a:spcAft>
                <a:spcPts val="0"/>
              </a:spcAft>
              <a:buSzPts val="3600"/>
              <a:buFont typeface="Familjen Grotesk"/>
              <a:buNone/>
              <a:defRPr sz="3600"/>
            </a:lvl8pPr>
            <a:lvl9pPr lvl="8">
              <a:spcBef>
                <a:spcPts val="0"/>
              </a:spcBef>
              <a:spcAft>
                <a:spcPts val="0"/>
              </a:spcAft>
              <a:buSzPts val="3600"/>
              <a:buFont typeface="Familjen Grotesk"/>
              <a:buNone/>
              <a:defRPr sz="3600"/>
            </a:lvl9pPr>
          </a:lstStyle>
          <a:p/>
        </p:txBody>
      </p:sp>
      <p:sp>
        <p:nvSpPr>
          <p:cNvPr id="224" name="Google Shape;224;p30"/>
          <p:cNvSpPr txBox="1"/>
          <p:nvPr>
            <p:ph idx="2" type="subTitle"/>
          </p:nvPr>
        </p:nvSpPr>
        <p:spPr>
          <a:xfrm>
            <a:off x="2014509" y="2802444"/>
            <a:ext cx="1551000" cy="2046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225" name="Google Shape;225;p30"/>
          <p:cNvSpPr txBox="1"/>
          <p:nvPr>
            <p:ph idx="3" type="subTitle"/>
          </p:nvPr>
        </p:nvSpPr>
        <p:spPr>
          <a:xfrm>
            <a:off x="189200" y="2978305"/>
            <a:ext cx="1581900" cy="4749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Font typeface="Familjen Grotesk"/>
              <a:buNone/>
              <a:defRPr sz="3600"/>
            </a:lvl2pPr>
            <a:lvl3pPr lvl="2">
              <a:spcBef>
                <a:spcPts val="0"/>
              </a:spcBef>
              <a:spcAft>
                <a:spcPts val="0"/>
              </a:spcAft>
              <a:buSzPts val="3600"/>
              <a:buFont typeface="Familjen Grotesk"/>
              <a:buNone/>
              <a:defRPr sz="3600"/>
            </a:lvl3pPr>
            <a:lvl4pPr lvl="3">
              <a:spcBef>
                <a:spcPts val="0"/>
              </a:spcBef>
              <a:spcAft>
                <a:spcPts val="0"/>
              </a:spcAft>
              <a:buSzPts val="3600"/>
              <a:buFont typeface="Familjen Grotesk"/>
              <a:buNone/>
              <a:defRPr sz="3600"/>
            </a:lvl4pPr>
            <a:lvl5pPr lvl="4">
              <a:spcBef>
                <a:spcPts val="0"/>
              </a:spcBef>
              <a:spcAft>
                <a:spcPts val="0"/>
              </a:spcAft>
              <a:buSzPts val="3600"/>
              <a:buFont typeface="Familjen Grotesk"/>
              <a:buNone/>
              <a:defRPr sz="3600"/>
            </a:lvl5pPr>
            <a:lvl6pPr lvl="5">
              <a:spcBef>
                <a:spcPts val="0"/>
              </a:spcBef>
              <a:spcAft>
                <a:spcPts val="0"/>
              </a:spcAft>
              <a:buSzPts val="3600"/>
              <a:buFont typeface="Familjen Grotesk"/>
              <a:buNone/>
              <a:defRPr sz="3600"/>
            </a:lvl6pPr>
            <a:lvl7pPr lvl="6">
              <a:spcBef>
                <a:spcPts val="0"/>
              </a:spcBef>
              <a:spcAft>
                <a:spcPts val="0"/>
              </a:spcAft>
              <a:buSzPts val="3600"/>
              <a:buFont typeface="Familjen Grotesk"/>
              <a:buNone/>
              <a:defRPr sz="3600"/>
            </a:lvl7pPr>
            <a:lvl8pPr lvl="7">
              <a:spcBef>
                <a:spcPts val="0"/>
              </a:spcBef>
              <a:spcAft>
                <a:spcPts val="0"/>
              </a:spcAft>
              <a:buSzPts val="3600"/>
              <a:buFont typeface="Familjen Grotesk"/>
              <a:buNone/>
              <a:defRPr sz="3600"/>
            </a:lvl8pPr>
            <a:lvl9pPr lvl="8">
              <a:spcBef>
                <a:spcPts val="0"/>
              </a:spcBef>
              <a:spcAft>
                <a:spcPts val="0"/>
              </a:spcAft>
              <a:buSzPts val="3600"/>
              <a:buFont typeface="Familjen Grotesk"/>
              <a:buNone/>
              <a:defRPr sz="3600"/>
            </a:lvl9pPr>
          </a:lstStyle>
          <a:p/>
        </p:txBody>
      </p:sp>
      <p:sp>
        <p:nvSpPr>
          <p:cNvPr id="226" name="Google Shape;226;p30"/>
          <p:cNvSpPr txBox="1"/>
          <p:nvPr>
            <p:ph idx="4" type="body"/>
          </p:nvPr>
        </p:nvSpPr>
        <p:spPr>
          <a:xfrm>
            <a:off x="212473" y="1023597"/>
            <a:ext cx="3560400" cy="9897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cxnSp>
        <p:nvCxnSpPr>
          <p:cNvPr id="227" name="Google Shape;227;p30"/>
          <p:cNvCxnSpPr/>
          <p:nvPr/>
        </p:nvCxnSpPr>
        <p:spPr>
          <a:xfrm>
            <a:off x="226950" y="4635025"/>
            <a:ext cx="3426000" cy="0"/>
          </a:xfrm>
          <a:prstGeom prst="straightConnector1">
            <a:avLst/>
          </a:prstGeom>
          <a:noFill/>
          <a:ln cap="flat" cmpd="sng" w="9525">
            <a:solidFill>
              <a:schemeClr val="dk2"/>
            </a:solidFill>
            <a:prstDash val="solid"/>
            <a:round/>
            <a:headEnd len="med" w="med" type="none"/>
            <a:tailEnd len="med" w="med" type="none"/>
          </a:ln>
        </p:spPr>
      </p:cxnSp>
      <p:cxnSp>
        <p:nvCxnSpPr>
          <p:cNvPr id="228" name="Google Shape;228;p30"/>
          <p:cNvCxnSpPr/>
          <p:nvPr/>
        </p:nvCxnSpPr>
        <p:spPr>
          <a:xfrm>
            <a:off x="226950" y="4326850"/>
            <a:ext cx="3426000" cy="0"/>
          </a:xfrm>
          <a:prstGeom prst="straightConnector1">
            <a:avLst/>
          </a:prstGeom>
          <a:noFill/>
          <a:ln cap="flat" cmpd="sng" w="9525">
            <a:solidFill>
              <a:schemeClr val="dk2"/>
            </a:solidFill>
            <a:prstDash val="solid"/>
            <a:round/>
            <a:headEnd len="med" w="med" type="none"/>
            <a:tailEnd len="med" w="med" type="none"/>
          </a:ln>
        </p:spPr>
      </p:cxnSp>
      <p:sp>
        <p:nvSpPr>
          <p:cNvPr id="229" name="Google Shape;229;p30"/>
          <p:cNvSpPr/>
          <p:nvPr/>
        </p:nvSpPr>
        <p:spPr>
          <a:xfrm>
            <a:off x="7308210" y="4181450"/>
            <a:ext cx="1607100" cy="78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230" name="Google Shape;230;p30"/>
          <p:cNvSpPr txBox="1"/>
          <p:nvPr>
            <p:ph idx="5" type="body"/>
          </p:nvPr>
        </p:nvSpPr>
        <p:spPr>
          <a:xfrm>
            <a:off x="7308213" y="4314851"/>
            <a:ext cx="1607100" cy="6465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31" name="Google Shape;231;p30"/>
          <p:cNvSpPr txBox="1"/>
          <p:nvPr>
            <p:ph idx="6" type="subTitle"/>
          </p:nvPr>
        </p:nvSpPr>
        <p:spPr>
          <a:xfrm>
            <a:off x="7308213" y="4203043"/>
            <a:ext cx="1607100" cy="320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900"/>
              <a:buFont typeface="Familjen Grotesk Medium"/>
              <a:buNone/>
              <a:defRPr sz="900">
                <a:latin typeface="Familjen Grotesk Medium"/>
                <a:ea typeface="Familjen Grotesk Medium"/>
                <a:cs typeface="Familjen Grotesk Medium"/>
                <a:sym typeface="Familjen Grotesk Medium"/>
              </a:defRPr>
            </a:lvl1pPr>
            <a:lvl2pPr lvl="1">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2pPr>
            <a:lvl3pPr lvl="2">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3pPr>
            <a:lvl4pPr lvl="3">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4pPr>
            <a:lvl5pPr lvl="4">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5pPr>
            <a:lvl6pPr lvl="5">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6pPr>
            <a:lvl7pPr lvl="6">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7pPr>
            <a:lvl8pPr lvl="7">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8pPr>
            <a:lvl9pPr lvl="8">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9pPr>
          </a:lstStyle>
          <a:p/>
        </p:txBody>
      </p:sp>
      <p:sp>
        <p:nvSpPr>
          <p:cNvPr id="232" name="Google Shape;232;p30"/>
          <p:cNvSpPr/>
          <p:nvPr/>
        </p:nvSpPr>
        <p:spPr>
          <a:xfrm>
            <a:off x="7308198" y="3325500"/>
            <a:ext cx="1607100" cy="78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233" name="Google Shape;233;p30"/>
          <p:cNvSpPr txBox="1"/>
          <p:nvPr>
            <p:ph idx="7" type="body"/>
          </p:nvPr>
        </p:nvSpPr>
        <p:spPr>
          <a:xfrm>
            <a:off x="7308200" y="3458901"/>
            <a:ext cx="1607100" cy="6465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34" name="Google Shape;234;p30"/>
          <p:cNvSpPr txBox="1"/>
          <p:nvPr>
            <p:ph idx="8" type="subTitle"/>
          </p:nvPr>
        </p:nvSpPr>
        <p:spPr>
          <a:xfrm>
            <a:off x="7308201" y="3347093"/>
            <a:ext cx="1607100" cy="320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900"/>
              <a:buFont typeface="Familjen Grotesk Medium"/>
              <a:buNone/>
              <a:defRPr sz="900">
                <a:latin typeface="Familjen Grotesk Medium"/>
                <a:ea typeface="Familjen Grotesk Medium"/>
                <a:cs typeface="Familjen Grotesk Medium"/>
                <a:sym typeface="Familjen Grotesk Medium"/>
              </a:defRPr>
            </a:lvl1pPr>
            <a:lvl2pPr lvl="1">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2pPr>
            <a:lvl3pPr lvl="2">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3pPr>
            <a:lvl4pPr lvl="3">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4pPr>
            <a:lvl5pPr lvl="4">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5pPr>
            <a:lvl6pPr lvl="5">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6pPr>
            <a:lvl7pPr lvl="6">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7pPr>
            <a:lvl8pPr lvl="7">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8pPr>
            <a:lvl9pPr lvl="8">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9pPr>
          </a:lstStyle>
          <a:p/>
        </p:txBody>
      </p:sp>
      <p:sp>
        <p:nvSpPr>
          <p:cNvPr id="235" name="Google Shape;235;p30"/>
          <p:cNvSpPr/>
          <p:nvPr/>
        </p:nvSpPr>
        <p:spPr>
          <a:xfrm>
            <a:off x="3959148" y="4181450"/>
            <a:ext cx="1607100" cy="78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236" name="Google Shape;236;p30"/>
          <p:cNvSpPr txBox="1"/>
          <p:nvPr>
            <p:ph idx="9" type="body"/>
          </p:nvPr>
        </p:nvSpPr>
        <p:spPr>
          <a:xfrm>
            <a:off x="3959150" y="4314851"/>
            <a:ext cx="1607100" cy="6465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37" name="Google Shape;237;p30"/>
          <p:cNvSpPr/>
          <p:nvPr/>
        </p:nvSpPr>
        <p:spPr>
          <a:xfrm>
            <a:off x="3959150" y="3325508"/>
            <a:ext cx="1607100" cy="78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t/>
            </a:r>
            <a:endParaRPr sz="3600">
              <a:solidFill>
                <a:schemeClr val="dk1"/>
              </a:solidFill>
              <a:latin typeface="Familjen Grotesk"/>
              <a:ea typeface="Familjen Grotesk"/>
              <a:cs typeface="Familjen Grotesk"/>
              <a:sym typeface="Familjen Grotesk"/>
            </a:endParaRPr>
          </a:p>
        </p:txBody>
      </p:sp>
      <p:sp>
        <p:nvSpPr>
          <p:cNvPr id="238" name="Google Shape;238;p30"/>
          <p:cNvSpPr txBox="1"/>
          <p:nvPr>
            <p:ph idx="13" type="subTitle"/>
          </p:nvPr>
        </p:nvSpPr>
        <p:spPr>
          <a:xfrm>
            <a:off x="3959150" y="3325475"/>
            <a:ext cx="1607100" cy="7827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1400"/>
              <a:buNone/>
              <a:defRPr sz="1400"/>
            </a:lvl1pPr>
            <a:lvl2pPr lvl="1" algn="ctr">
              <a:lnSpc>
                <a:spcPct val="80000"/>
              </a:lnSpc>
              <a:spcBef>
                <a:spcPts val="0"/>
              </a:spcBef>
              <a:spcAft>
                <a:spcPts val="0"/>
              </a:spcAft>
              <a:buSzPts val="1400"/>
              <a:buNone/>
              <a:defRPr/>
            </a:lvl2pPr>
            <a:lvl3pPr lvl="2" algn="ctr">
              <a:lnSpc>
                <a:spcPct val="80000"/>
              </a:lnSpc>
              <a:spcBef>
                <a:spcPts val="0"/>
              </a:spcBef>
              <a:spcAft>
                <a:spcPts val="0"/>
              </a:spcAft>
              <a:buSzPts val="1400"/>
              <a:buNone/>
              <a:defRPr/>
            </a:lvl3pPr>
            <a:lvl4pPr lvl="3" algn="ctr">
              <a:lnSpc>
                <a:spcPct val="80000"/>
              </a:lnSpc>
              <a:spcBef>
                <a:spcPts val="0"/>
              </a:spcBef>
              <a:spcAft>
                <a:spcPts val="0"/>
              </a:spcAft>
              <a:buSzPts val="1400"/>
              <a:buNone/>
              <a:defRPr/>
            </a:lvl4pPr>
            <a:lvl5pPr lvl="4" algn="ctr">
              <a:lnSpc>
                <a:spcPct val="80000"/>
              </a:lnSpc>
              <a:spcBef>
                <a:spcPts val="0"/>
              </a:spcBef>
              <a:spcAft>
                <a:spcPts val="0"/>
              </a:spcAft>
              <a:buSzPts val="1400"/>
              <a:buNone/>
              <a:defRPr/>
            </a:lvl5pPr>
            <a:lvl6pPr lvl="5" algn="ctr">
              <a:lnSpc>
                <a:spcPct val="80000"/>
              </a:lnSpc>
              <a:spcBef>
                <a:spcPts val="0"/>
              </a:spcBef>
              <a:spcAft>
                <a:spcPts val="0"/>
              </a:spcAft>
              <a:buSzPts val="1400"/>
              <a:buNone/>
              <a:defRPr/>
            </a:lvl6pPr>
            <a:lvl7pPr lvl="6" algn="ctr">
              <a:lnSpc>
                <a:spcPct val="80000"/>
              </a:lnSpc>
              <a:spcBef>
                <a:spcPts val="0"/>
              </a:spcBef>
              <a:spcAft>
                <a:spcPts val="0"/>
              </a:spcAft>
              <a:buSzPts val="1400"/>
              <a:buNone/>
              <a:defRPr/>
            </a:lvl7pPr>
            <a:lvl8pPr lvl="7" algn="ctr">
              <a:lnSpc>
                <a:spcPct val="80000"/>
              </a:lnSpc>
              <a:spcBef>
                <a:spcPts val="0"/>
              </a:spcBef>
              <a:spcAft>
                <a:spcPts val="0"/>
              </a:spcAft>
              <a:buSzPts val="1400"/>
              <a:buNone/>
              <a:defRPr/>
            </a:lvl8pPr>
            <a:lvl9pPr lvl="8" algn="ctr">
              <a:lnSpc>
                <a:spcPct val="80000"/>
              </a:lnSpc>
              <a:spcBef>
                <a:spcPts val="0"/>
              </a:spcBef>
              <a:spcAft>
                <a:spcPts val="0"/>
              </a:spcAft>
              <a:buSzPts val="1400"/>
              <a:buNone/>
              <a:defRPr/>
            </a:lvl9pPr>
          </a:lstStyle>
          <a:p/>
        </p:txBody>
      </p:sp>
      <p:sp>
        <p:nvSpPr>
          <p:cNvPr id="239" name="Google Shape;239;p30"/>
          <p:cNvSpPr txBox="1"/>
          <p:nvPr>
            <p:ph idx="14"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240" name="Google Shape;240;p30"/>
          <p:cNvSpPr txBox="1"/>
          <p:nvPr>
            <p:ph idx="15"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241" name="Google Shape;241;p30"/>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242" name="Google Shape;242;p30"/>
          <p:cNvSpPr txBox="1"/>
          <p:nvPr>
            <p:ph type="title"/>
          </p:nvPr>
        </p:nvSpPr>
        <p:spPr>
          <a:xfrm>
            <a:off x="73152" y="335300"/>
            <a:ext cx="8884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400"/>
              <a:buNone/>
              <a:defRPr sz="54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p:txBody>
      </p:sp>
      <p:cxnSp>
        <p:nvCxnSpPr>
          <p:cNvPr id="243" name="Google Shape;243;p30"/>
          <p:cNvCxnSpPr/>
          <p:nvPr/>
        </p:nvCxnSpPr>
        <p:spPr>
          <a:xfrm>
            <a:off x="3952400"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30"/>
          <p:cNvCxnSpPr/>
          <p:nvPr/>
        </p:nvCxnSpPr>
        <p:spPr>
          <a:xfrm>
            <a:off x="5070844"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30"/>
          <p:cNvCxnSpPr/>
          <p:nvPr/>
        </p:nvCxnSpPr>
        <p:spPr>
          <a:xfrm>
            <a:off x="6189289"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30"/>
          <p:cNvCxnSpPr/>
          <p:nvPr/>
        </p:nvCxnSpPr>
        <p:spPr>
          <a:xfrm>
            <a:off x="7307733"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30"/>
          <p:cNvCxnSpPr/>
          <p:nvPr/>
        </p:nvCxnSpPr>
        <p:spPr>
          <a:xfrm>
            <a:off x="8426178"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30"/>
          <p:cNvCxnSpPr/>
          <p:nvPr/>
        </p:nvCxnSpPr>
        <p:spPr>
          <a:xfrm>
            <a:off x="4511622"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30"/>
          <p:cNvCxnSpPr/>
          <p:nvPr/>
        </p:nvCxnSpPr>
        <p:spPr>
          <a:xfrm>
            <a:off x="5630067"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30"/>
          <p:cNvCxnSpPr/>
          <p:nvPr/>
        </p:nvCxnSpPr>
        <p:spPr>
          <a:xfrm>
            <a:off x="6748511"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30"/>
          <p:cNvCxnSpPr/>
          <p:nvPr/>
        </p:nvCxnSpPr>
        <p:spPr>
          <a:xfrm>
            <a:off x="7866956"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30"/>
          <p:cNvCxnSpPr/>
          <p:nvPr/>
        </p:nvCxnSpPr>
        <p:spPr>
          <a:xfrm>
            <a:off x="8985400"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30"/>
          <p:cNvCxnSpPr/>
          <p:nvPr/>
        </p:nvCxnSpPr>
        <p:spPr>
          <a:xfrm>
            <a:off x="719400" y="4125475"/>
            <a:ext cx="0" cy="8388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30"/>
          <p:cNvCxnSpPr/>
          <p:nvPr/>
        </p:nvCxnSpPr>
        <p:spPr>
          <a:xfrm>
            <a:off x="1208760" y="4125475"/>
            <a:ext cx="0" cy="8388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30"/>
          <p:cNvCxnSpPr/>
          <p:nvPr/>
        </p:nvCxnSpPr>
        <p:spPr>
          <a:xfrm>
            <a:off x="1698120" y="4125475"/>
            <a:ext cx="0" cy="8388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30"/>
          <p:cNvCxnSpPr/>
          <p:nvPr/>
        </p:nvCxnSpPr>
        <p:spPr>
          <a:xfrm>
            <a:off x="2187480" y="4125475"/>
            <a:ext cx="0" cy="838800"/>
          </a:xfrm>
          <a:prstGeom prst="straightConnector1">
            <a:avLst/>
          </a:prstGeom>
          <a:noFill/>
          <a:ln cap="flat" cmpd="sng" w="9525">
            <a:solidFill>
              <a:schemeClr val="dk2"/>
            </a:solidFill>
            <a:prstDash val="solid"/>
            <a:round/>
            <a:headEnd len="med" w="med" type="none"/>
            <a:tailEnd len="med" w="med" type="none"/>
          </a:ln>
        </p:spPr>
      </p:cxnSp>
      <p:sp>
        <p:nvSpPr>
          <p:cNvPr id="257" name="Google Shape;257;p30"/>
          <p:cNvSpPr/>
          <p:nvPr/>
        </p:nvSpPr>
        <p:spPr>
          <a:xfrm>
            <a:off x="229843" y="4125475"/>
            <a:ext cx="3425935" cy="838687"/>
          </a:xfrm>
          <a:custGeom>
            <a:rect b="b" l="l" r="r" t="t"/>
            <a:pathLst>
              <a:path extrusionOk="0" h="148178" w="347018">
                <a:moveTo>
                  <a:pt x="0" y="0"/>
                </a:moveTo>
                <a:lnTo>
                  <a:pt x="0" y="148178"/>
                </a:lnTo>
                <a:lnTo>
                  <a:pt x="347018" y="148178"/>
                </a:lnTo>
              </a:path>
            </a:pathLst>
          </a:custGeom>
          <a:noFill/>
          <a:ln cap="flat" cmpd="sng" w="9525">
            <a:solidFill>
              <a:schemeClr val="accent2"/>
            </a:solidFill>
            <a:prstDash val="solid"/>
            <a:round/>
            <a:headEnd len="med" w="med" type="none"/>
            <a:tailEnd len="med" w="med" type="none"/>
          </a:ln>
        </p:spPr>
      </p:sp>
      <p:cxnSp>
        <p:nvCxnSpPr>
          <p:cNvPr id="258" name="Google Shape;258;p30"/>
          <p:cNvCxnSpPr/>
          <p:nvPr/>
        </p:nvCxnSpPr>
        <p:spPr>
          <a:xfrm>
            <a:off x="2676840" y="4125475"/>
            <a:ext cx="0" cy="83880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30"/>
          <p:cNvCxnSpPr/>
          <p:nvPr/>
        </p:nvCxnSpPr>
        <p:spPr>
          <a:xfrm>
            <a:off x="3166200" y="4125475"/>
            <a:ext cx="0" cy="838800"/>
          </a:xfrm>
          <a:prstGeom prst="straightConnector1">
            <a:avLst/>
          </a:prstGeom>
          <a:noFill/>
          <a:ln cap="flat" cmpd="sng" w="9525">
            <a:solidFill>
              <a:schemeClr val="dk2"/>
            </a:solidFill>
            <a:prstDash val="solid"/>
            <a:round/>
            <a:headEnd len="med" w="med" type="none"/>
            <a:tailEnd len="med" w="med" type="none"/>
          </a:ln>
        </p:spPr>
      </p:cxnSp>
      <p:sp>
        <p:nvSpPr>
          <p:cNvPr id="260" name="Google Shape;260;p30"/>
          <p:cNvSpPr/>
          <p:nvPr/>
        </p:nvSpPr>
        <p:spPr>
          <a:xfrm>
            <a:off x="5633673" y="3325500"/>
            <a:ext cx="1607100" cy="78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261" name="Google Shape;261;p30"/>
          <p:cNvSpPr txBox="1"/>
          <p:nvPr>
            <p:ph idx="16" type="body"/>
          </p:nvPr>
        </p:nvSpPr>
        <p:spPr>
          <a:xfrm>
            <a:off x="5633675" y="3458901"/>
            <a:ext cx="1607100" cy="6465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62" name="Google Shape;262;p30"/>
          <p:cNvSpPr txBox="1"/>
          <p:nvPr>
            <p:ph idx="17" type="subTitle"/>
          </p:nvPr>
        </p:nvSpPr>
        <p:spPr>
          <a:xfrm>
            <a:off x="3959151" y="4203043"/>
            <a:ext cx="1607100" cy="320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900"/>
              <a:buFont typeface="Familjen Grotesk Medium"/>
              <a:buNone/>
              <a:defRPr sz="900">
                <a:latin typeface="Familjen Grotesk Medium"/>
                <a:ea typeface="Familjen Grotesk Medium"/>
                <a:cs typeface="Familjen Grotesk Medium"/>
                <a:sym typeface="Familjen Grotesk Medium"/>
              </a:defRPr>
            </a:lvl1pPr>
            <a:lvl2pPr lvl="1">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2pPr>
            <a:lvl3pPr lvl="2">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3pPr>
            <a:lvl4pPr lvl="3">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4pPr>
            <a:lvl5pPr lvl="4">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5pPr>
            <a:lvl6pPr lvl="5">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6pPr>
            <a:lvl7pPr lvl="6">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7pPr>
            <a:lvl8pPr lvl="7">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8pPr>
            <a:lvl9pPr lvl="8">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9pPr>
          </a:lstStyle>
          <a:p/>
        </p:txBody>
      </p:sp>
      <p:sp>
        <p:nvSpPr>
          <p:cNvPr id="263" name="Google Shape;263;p30"/>
          <p:cNvSpPr txBox="1"/>
          <p:nvPr>
            <p:ph idx="18" type="subTitle"/>
          </p:nvPr>
        </p:nvSpPr>
        <p:spPr>
          <a:xfrm>
            <a:off x="5633676" y="3347093"/>
            <a:ext cx="1607100" cy="320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900"/>
              <a:buFont typeface="Familjen Grotesk Medium"/>
              <a:buNone/>
              <a:defRPr sz="900">
                <a:latin typeface="Familjen Grotesk Medium"/>
                <a:ea typeface="Familjen Grotesk Medium"/>
                <a:cs typeface="Familjen Grotesk Medium"/>
                <a:sym typeface="Familjen Grotesk Medium"/>
              </a:defRPr>
            </a:lvl1pPr>
            <a:lvl2pPr lvl="1">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2pPr>
            <a:lvl3pPr lvl="2">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3pPr>
            <a:lvl4pPr lvl="3">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4pPr>
            <a:lvl5pPr lvl="4">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5pPr>
            <a:lvl6pPr lvl="5">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6pPr>
            <a:lvl7pPr lvl="6">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7pPr>
            <a:lvl8pPr lvl="7">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8pPr>
            <a:lvl9pPr lvl="8">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9pPr>
          </a:lstStyle>
          <a:p/>
        </p:txBody>
      </p:sp>
      <p:sp>
        <p:nvSpPr>
          <p:cNvPr id="264" name="Google Shape;264;p30"/>
          <p:cNvSpPr/>
          <p:nvPr/>
        </p:nvSpPr>
        <p:spPr>
          <a:xfrm>
            <a:off x="5633660" y="4181450"/>
            <a:ext cx="1607100" cy="78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265" name="Google Shape;265;p30"/>
          <p:cNvSpPr txBox="1"/>
          <p:nvPr>
            <p:ph idx="19" type="body"/>
          </p:nvPr>
        </p:nvSpPr>
        <p:spPr>
          <a:xfrm>
            <a:off x="5633663" y="4314851"/>
            <a:ext cx="1607100" cy="6465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66" name="Google Shape;266;p30"/>
          <p:cNvSpPr txBox="1"/>
          <p:nvPr>
            <p:ph idx="20" type="subTitle"/>
          </p:nvPr>
        </p:nvSpPr>
        <p:spPr>
          <a:xfrm>
            <a:off x="5633663" y="4203043"/>
            <a:ext cx="1607100" cy="320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900"/>
              <a:buFont typeface="Familjen Grotesk Medium"/>
              <a:buNone/>
              <a:defRPr sz="900">
                <a:latin typeface="Familjen Grotesk Medium"/>
                <a:ea typeface="Familjen Grotesk Medium"/>
                <a:cs typeface="Familjen Grotesk Medium"/>
                <a:sym typeface="Familjen Grotesk Medium"/>
              </a:defRPr>
            </a:lvl1pPr>
            <a:lvl2pPr lvl="1">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2pPr>
            <a:lvl3pPr lvl="2">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3pPr>
            <a:lvl4pPr lvl="3">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4pPr>
            <a:lvl5pPr lvl="4">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5pPr>
            <a:lvl6pPr lvl="5">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6pPr>
            <a:lvl7pPr lvl="6">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7pPr>
            <a:lvl8pPr lvl="7">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8pPr>
            <a:lvl9pPr lvl="8">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9pPr>
          </a:lstStyle>
          <a:p/>
        </p:txBody>
      </p:sp>
      <p:sp>
        <p:nvSpPr>
          <p:cNvPr id="267" name="Google Shape;267;p30"/>
          <p:cNvSpPr txBox="1"/>
          <p:nvPr>
            <p:ph idx="21" type="subTitle"/>
          </p:nvPr>
        </p:nvSpPr>
        <p:spPr>
          <a:xfrm>
            <a:off x="3933400"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268" name="Google Shape;268;p30"/>
          <p:cNvSpPr txBox="1"/>
          <p:nvPr>
            <p:ph idx="22" type="subTitle"/>
          </p:nvPr>
        </p:nvSpPr>
        <p:spPr>
          <a:xfrm>
            <a:off x="5052000"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269" name="Google Shape;269;p30"/>
          <p:cNvSpPr txBox="1"/>
          <p:nvPr>
            <p:ph idx="23" type="subTitle"/>
          </p:nvPr>
        </p:nvSpPr>
        <p:spPr>
          <a:xfrm>
            <a:off x="7288862"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270" name="Google Shape;270;p30"/>
          <p:cNvSpPr txBox="1"/>
          <p:nvPr>
            <p:ph idx="24" type="subTitle"/>
          </p:nvPr>
        </p:nvSpPr>
        <p:spPr>
          <a:xfrm>
            <a:off x="8407312"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271" name="Google Shape;271;p30"/>
          <p:cNvSpPr txBox="1"/>
          <p:nvPr>
            <p:ph idx="25" type="subTitle"/>
          </p:nvPr>
        </p:nvSpPr>
        <p:spPr>
          <a:xfrm>
            <a:off x="6170412"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272" name="Google Shape;272;p30"/>
          <p:cNvSpPr txBox="1"/>
          <p:nvPr>
            <p:ph idx="26" type="subTitle"/>
          </p:nvPr>
        </p:nvSpPr>
        <p:spPr>
          <a:xfrm>
            <a:off x="3946300" y="2211525"/>
            <a:ext cx="1589400" cy="4617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p:txBody>
      </p:sp>
      <p:sp>
        <p:nvSpPr>
          <p:cNvPr id="273" name="Google Shape;273;p30"/>
          <p:cNvSpPr txBox="1"/>
          <p:nvPr>
            <p:ph idx="27" type="subTitle"/>
          </p:nvPr>
        </p:nvSpPr>
        <p:spPr>
          <a:xfrm>
            <a:off x="5619200" y="2211513"/>
            <a:ext cx="1589400" cy="4617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p:txBody>
      </p:sp>
      <p:sp>
        <p:nvSpPr>
          <p:cNvPr id="274" name="Google Shape;274;p30"/>
          <p:cNvSpPr txBox="1"/>
          <p:nvPr>
            <p:ph idx="28" type="subTitle"/>
          </p:nvPr>
        </p:nvSpPr>
        <p:spPr>
          <a:xfrm>
            <a:off x="7302800" y="2211513"/>
            <a:ext cx="1589400" cy="4617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p:txBody>
      </p:sp>
      <p:sp>
        <p:nvSpPr>
          <p:cNvPr id="275" name="Google Shape;275;p30"/>
          <p:cNvSpPr txBox="1"/>
          <p:nvPr>
            <p:ph idx="29" type="subTitle"/>
          </p:nvPr>
        </p:nvSpPr>
        <p:spPr>
          <a:xfrm>
            <a:off x="5625300" y="1997479"/>
            <a:ext cx="1590600" cy="3048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30"/>
          <p:cNvSpPr txBox="1"/>
          <p:nvPr>
            <p:ph idx="30" type="subTitle"/>
          </p:nvPr>
        </p:nvSpPr>
        <p:spPr>
          <a:xfrm>
            <a:off x="7298200" y="1997467"/>
            <a:ext cx="1590600" cy="3048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7" name="Google Shape;277;p30"/>
          <p:cNvSpPr txBox="1"/>
          <p:nvPr>
            <p:ph idx="31" type="subTitle"/>
          </p:nvPr>
        </p:nvSpPr>
        <p:spPr>
          <a:xfrm>
            <a:off x="3952400" y="1997479"/>
            <a:ext cx="1590600" cy="3048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8" name="Google Shape;278;p30"/>
          <p:cNvSpPr txBox="1"/>
          <p:nvPr>
            <p:ph idx="32" type="subTitle"/>
          </p:nvPr>
        </p:nvSpPr>
        <p:spPr>
          <a:xfrm>
            <a:off x="3939000" y="2797425"/>
            <a:ext cx="4968900" cy="304800"/>
          </a:xfrm>
          <a:prstGeom prst="rect">
            <a:avLst/>
          </a:prstGeom>
        </p:spPr>
        <p:txBody>
          <a:bodyPr anchorCtr="0" anchor="t" bIns="0" lIns="0" spcFirstLastPara="1" rIns="0" wrap="square" tIns="0">
            <a:noAutofit/>
          </a:bodyPr>
          <a:lstStyle>
            <a:lvl1pPr lvl="0">
              <a:spcBef>
                <a:spcPts val="0"/>
              </a:spcBef>
              <a:spcAft>
                <a:spcPts val="0"/>
              </a:spcAft>
              <a:buSzPts val="1800"/>
              <a:buNone/>
              <a:defRPr b="1" sz="1800"/>
            </a:lvl1pPr>
            <a:lvl2pPr lvl="1">
              <a:spcBef>
                <a:spcPts val="0"/>
              </a:spcBef>
              <a:spcAft>
                <a:spcPts val="0"/>
              </a:spcAft>
              <a:buSzPts val="1800"/>
              <a:buFont typeface="Familjen Grotesk"/>
              <a:buNone/>
              <a:defRPr b="1" sz="1800"/>
            </a:lvl2pPr>
            <a:lvl3pPr lvl="2">
              <a:spcBef>
                <a:spcPts val="0"/>
              </a:spcBef>
              <a:spcAft>
                <a:spcPts val="0"/>
              </a:spcAft>
              <a:buSzPts val="1800"/>
              <a:buFont typeface="Familjen Grotesk"/>
              <a:buNone/>
              <a:defRPr b="1" sz="1800"/>
            </a:lvl3pPr>
            <a:lvl4pPr lvl="3">
              <a:spcBef>
                <a:spcPts val="0"/>
              </a:spcBef>
              <a:spcAft>
                <a:spcPts val="0"/>
              </a:spcAft>
              <a:buSzPts val="1800"/>
              <a:buFont typeface="Familjen Grotesk"/>
              <a:buNone/>
              <a:defRPr b="1" sz="1800"/>
            </a:lvl4pPr>
            <a:lvl5pPr lvl="4">
              <a:spcBef>
                <a:spcPts val="0"/>
              </a:spcBef>
              <a:spcAft>
                <a:spcPts val="0"/>
              </a:spcAft>
              <a:buSzPts val="1800"/>
              <a:buFont typeface="Familjen Grotesk"/>
              <a:buNone/>
              <a:defRPr b="1" sz="1800"/>
            </a:lvl5pPr>
            <a:lvl6pPr lvl="5">
              <a:spcBef>
                <a:spcPts val="0"/>
              </a:spcBef>
              <a:spcAft>
                <a:spcPts val="0"/>
              </a:spcAft>
              <a:buSzPts val="1800"/>
              <a:buFont typeface="Familjen Grotesk"/>
              <a:buNone/>
              <a:defRPr b="1" sz="1800"/>
            </a:lvl6pPr>
            <a:lvl7pPr lvl="6">
              <a:spcBef>
                <a:spcPts val="0"/>
              </a:spcBef>
              <a:spcAft>
                <a:spcPts val="0"/>
              </a:spcAft>
              <a:buSzPts val="1800"/>
              <a:buFont typeface="Familjen Grotesk"/>
              <a:buNone/>
              <a:defRPr b="1" sz="1800"/>
            </a:lvl7pPr>
            <a:lvl8pPr lvl="7">
              <a:spcBef>
                <a:spcPts val="0"/>
              </a:spcBef>
              <a:spcAft>
                <a:spcPts val="0"/>
              </a:spcAft>
              <a:buSzPts val="1800"/>
              <a:buFont typeface="Familjen Grotesk"/>
              <a:buNone/>
              <a:defRPr b="1" sz="1800"/>
            </a:lvl8pPr>
            <a:lvl9pPr lvl="8">
              <a:spcBef>
                <a:spcPts val="0"/>
              </a:spcBef>
              <a:spcAft>
                <a:spcPts val="0"/>
              </a:spcAft>
              <a:buSzPts val="1800"/>
              <a:buFont typeface="Familjen Grotesk"/>
              <a:buNone/>
              <a:defRPr b="1" sz="1800"/>
            </a:lvl9pPr>
          </a:lstStyle>
          <a:p/>
        </p:txBody>
      </p:sp>
      <p:sp>
        <p:nvSpPr>
          <p:cNvPr id="279" name="Google Shape;279;p30"/>
          <p:cNvSpPr txBox="1"/>
          <p:nvPr>
            <p:ph idx="33" type="subTitle"/>
          </p:nvPr>
        </p:nvSpPr>
        <p:spPr>
          <a:xfrm>
            <a:off x="3946300" y="3070150"/>
            <a:ext cx="4968900" cy="2046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p:txBody>
      </p:sp>
      <p:sp>
        <p:nvSpPr>
          <p:cNvPr id="280" name="Google Shape;280;p30"/>
          <p:cNvSpPr txBox="1"/>
          <p:nvPr>
            <p:ph idx="34" type="subTitle"/>
          </p:nvPr>
        </p:nvSpPr>
        <p:spPr>
          <a:xfrm>
            <a:off x="220150" y="3826873"/>
            <a:ext cx="3426000" cy="304800"/>
          </a:xfrm>
          <a:prstGeom prst="rect">
            <a:avLst/>
          </a:prstGeom>
        </p:spPr>
        <p:txBody>
          <a:bodyPr anchorCtr="0" anchor="t" bIns="0" lIns="0" spcFirstLastPara="1" rIns="0" wrap="square" tIns="0">
            <a:noAutofit/>
          </a:bodyPr>
          <a:lstStyle>
            <a:lvl1pPr lvl="0">
              <a:spcBef>
                <a:spcPts val="0"/>
              </a:spcBef>
              <a:spcAft>
                <a:spcPts val="0"/>
              </a:spcAft>
              <a:buSzPts val="1800"/>
              <a:buNone/>
              <a:defRPr b="1" sz="1800"/>
            </a:lvl1pPr>
            <a:lvl2pPr lvl="1">
              <a:spcBef>
                <a:spcPts val="0"/>
              </a:spcBef>
              <a:spcAft>
                <a:spcPts val="0"/>
              </a:spcAft>
              <a:buSzPts val="1800"/>
              <a:buFont typeface="Familjen Grotesk"/>
              <a:buNone/>
              <a:defRPr b="1" sz="1800"/>
            </a:lvl2pPr>
            <a:lvl3pPr lvl="2">
              <a:spcBef>
                <a:spcPts val="0"/>
              </a:spcBef>
              <a:spcAft>
                <a:spcPts val="0"/>
              </a:spcAft>
              <a:buSzPts val="1800"/>
              <a:buFont typeface="Familjen Grotesk"/>
              <a:buNone/>
              <a:defRPr b="1" sz="1800"/>
            </a:lvl3pPr>
            <a:lvl4pPr lvl="3">
              <a:spcBef>
                <a:spcPts val="0"/>
              </a:spcBef>
              <a:spcAft>
                <a:spcPts val="0"/>
              </a:spcAft>
              <a:buSzPts val="1800"/>
              <a:buFont typeface="Familjen Grotesk"/>
              <a:buNone/>
              <a:defRPr b="1" sz="1800"/>
            </a:lvl4pPr>
            <a:lvl5pPr lvl="4">
              <a:spcBef>
                <a:spcPts val="0"/>
              </a:spcBef>
              <a:spcAft>
                <a:spcPts val="0"/>
              </a:spcAft>
              <a:buSzPts val="1800"/>
              <a:buFont typeface="Familjen Grotesk"/>
              <a:buNone/>
              <a:defRPr b="1" sz="1800"/>
            </a:lvl5pPr>
            <a:lvl6pPr lvl="5">
              <a:spcBef>
                <a:spcPts val="0"/>
              </a:spcBef>
              <a:spcAft>
                <a:spcPts val="0"/>
              </a:spcAft>
              <a:buSzPts val="1800"/>
              <a:buFont typeface="Familjen Grotesk"/>
              <a:buNone/>
              <a:defRPr b="1" sz="1800"/>
            </a:lvl6pPr>
            <a:lvl7pPr lvl="6">
              <a:spcBef>
                <a:spcPts val="0"/>
              </a:spcBef>
              <a:spcAft>
                <a:spcPts val="0"/>
              </a:spcAft>
              <a:buSzPts val="1800"/>
              <a:buFont typeface="Familjen Grotesk"/>
              <a:buNone/>
              <a:defRPr b="1" sz="1800"/>
            </a:lvl7pPr>
            <a:lvl8pPr lvl="7">
              <a:spcBef>
                <a:spcPts val="0"/>
              </a:spcBef>
              <a:spcAft>
                <a:spcPts val="0"/>
              </a:spcAft>
              <a:buSzPts val="1800"/>
              <a:buFont typeface="Familjen Grotesk"/>
              <a:buNone/>
              <a:defRPr b="1" sz="1800"/>
            </a:lvl8pPr>
            <a:lvl9pPr lvl="8">
              <a:spcBef>
                <a:spcPts val="0"/>
              </a:spcBef>
              <a:spcAft>
                <a:spcPts val="0"/>
              </a:spcAft>
              <a:buSzPts val="1800"/>
              <a:buFont typeface="Familjen Grotesk"/>
              <a:buNone/>
              <a:defRPr b="1" sz="1800"/>
            </a:lvl9pPr>
          </a:lstStyle>
          <a:p/>
        </p:txBody>
      </p:sp>
      <p:sp>
        <p:nvSpPr>
          <p:cNvPr id="281" name="Google Shape;281;p30"/>
          <p:cNvSpPr txBox="1"/>
          <p:nvPr>
            <p:ph idx="35" type="subTitle"/>
          </p:nvPr>
        </p:nvSpPr>
        <p:spPr>
          <a:xfrm>
            <a:off x="218299" y="3457711"/>
            <a:ext cx="1551000" cy="2046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282" name="Google Shape;282;p30"/>
          <p:cNvSpPr txBox="1"/>
          <p:nvPr>
            <p:ph idx="36" type="subTitle"/>
          </p:nvPr>
        </p:nvSpPr>
        <p:spPr>
          <a:xfrm>
            <a:off x="189200" y="2323038"/>
            <a:ext cx="1581900" cy="4749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Font typeface="Familjen Grotesk"/>
              <a:buNone/>
              <a:defRPr sz="3600"/>
            </a:lvl2pPr>
            <a:lvl3pPr lvl="2">
              <a:spcBef>
                <a:spcPts val="0"/>
              </a:spcBef>
              <a:spcAft>
                <a:spcPts val="0"/>
              </a:spcAft>
              <a:buSzPts val="3600"/>
              <a:buFont typeface="Familjen Grotesk"/>
              <a:buNone/>
              <a:defRPr sz="3600"/>
            </a:lvl3pPr>
            <a:lvl4pPr lvl="3">
              <a:spcBef>
                <a:spcPts val="0"/>
              </a:spcBef>
              <a:spcAft>
                <a:spcPts val="0"/>
              </a:spcAft>
              <a:buSzPts val="3600"/>
              <a:buFont typeface="Familjen Grotesk"/>
              <a:buNone/>
              <a:defRPr sz="3600"/>
            </a:lvl4pPr>
            <a:lvl5pPr lvl="4">
              <a:spcBef>
                <a:spcPts val="0"/>
              </a:spcBef>
              <a:spcAft>
                <a:spcPts val="0"/>
              </a:spcAft>
              <a:buSzPts val="3600"/>
              <a:buFont typeface="Familjen Grotesk"/>
              <a:buNone/>
              <a:defRPr sz="3600"/>
            </a:lvl5pPr>
            <a:lvl6pPr lvl="5">
              <a:spcBef>
                <a:spcPts val="0"/>
              </a:spcBef>
              <a:spcAft>
                <a:spcPts val="0"/>
              </a:spcAft>
              <a:buSzPts val="3600"/>
              <a:buFont typeface="Familjen Grotesk"/>
              <a:buNone/>
              <a:defRPr sz="3600"/>
            </a:lvl6pPr>
            <a:lvl7pPr lvl="6">
              <a:spcBef>
                <a:spcPts val="0"/>
              </a:spcBef>
              <a:spcAft>
                <a:spcPts val="0"/>
              </a:spcAft>
              <a:buSzPts val="3600"/>
              <a:buFont typeface="Familjen Grotesk"/>
              <a:buNone/>
              <a:defRPr sz="3600"/>
            </a:lvl7pPr>
            <a:lvl8pPr lvl="7">
              <a:spcBef>
                <a:spcPts val="0"/>
              </a:spcBef>
              <a:spcAft>
                <a:spcPts val="0"/>
              </a:spcAft>
              <a:buSzPts val="3600"/>
              <a:buFont typeface="Familjen Grotesk"/>
              <a:buNone/>
              <a:defRPr sz="3600"/>
            </a:lvl8pPr>
            <a:lvl9pPr lvl="8">
              <a:spcBef>
                <a:spcPts val="0"/>
              </a:spcBef>
              <a:spcAft>
                <a:spcPts val="0"/>
              </a:spcAft>
              <a:buSzPts val="3600"/>
              <a:buFont typeface="Familjen Grotesk"/>
              <a:buNone/>
              <a:defRPr sz="3600"/>
            </a:lvl9pPr>
          </a:lstStyle>
          <a:p/>
        </p:txBody>
      </p:sp>
      <p:sp>
        <p:nvSpPr>
          <p:cNvPr id="283" name="Google Shape;283;p30"/>
          <p:cNvSpPr txBox="1"/>
          <p:nvPr>
            <p:ph idx="37" type="subTitle"/>
          </p:nvPr>
        </p:nvSpPr>
        <p:spPr>
          <a:xfrm>
            <a:off x="218299" y="2802444"/>
            <a:ext cx="1551000" cy="2046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284" name="Google Shape;284;p30"/>
          <p:cNvSpPr txBox="1"/>
          <p:nvPr>
            <p:ph idx="38" type="subTitle"/>
          </p:nvPr>
        </p:nvSpPr>
        <p:spPr>
          <a:xfrm>
            <a:off x="220150" y="2152976"/>
            <a:ext cx="3426000" cy="304800"/>
          </a:xfrm>
          <a:prstGeom prst="rect">
            <a:avLst/>
          </a:prstGeom>
        </p:spPr>
        <p:txBody>
          <a:bodyPr anchorCtr="0" anchor="t" bIns="0" lIns="0" spcFirstLastPara="1" rIns="0" wrap="square" tIns="0">
            <a:noAutofit/>
          </a:bodyPr>
          <a:lstStyle>
            <a:lvl1pPr lvl="0">
              <a:spcBef>
                <a:spcPts val="0"/>
              </a:spcBef>
              <a:spcAft>
                <a:spcPts val="0"/>
              </a:spcAft>
              <a:buSzPts val="1800"/>
              <a:buNone/>
              <a:defRPr b="1" sz="1800"/>
            </a:lvl1pPr>
            <a:lvl2pPr lvl="1">
              <a:spcBef>
                <a:spcPts val="0"/>
              </a:spcBef>
              <a:spcAft>
                <a:spcPts val="0"/>
              </a:spcAft>
              <a:buSzPts val="1800"/>
              <a:buFont typeface="Familjen Grotesk"/>
              <a:buNone/>
              <a:defRPr b="1" sz="1800"/>
            </a:lvl2pPr>
            <a:lvl3pPr lvl="2">
              <a:spcBef>
                <a:spcPts val="0"/>
              </a:spcBef>
              <a:spcAft>
                <a:spcPts val="0"/>
              </a:spcAft>
              <a:buSzPts val="1800"/>
              <a:buFont typeface="Familjen Grotesk"/>
              <a:buNone/>
              <a:defRPr b="1" sz="1800"/>
            </a:lvl3pPr>
            <a:lvl4pPr lvl="3">
              <a:spcBef>
                <a:spcPts val="0"/>
              </a:spcBef>
              <a:spcAft>
                <a:spcPts val="0"/>
              </a:spcAft>
              <a:buSzPts val="1800"/>
              <a:buFont typeface="Familjen Grotesk"/>
              <a:buNone/>
              <a:defRPr b="1" sz="1800"/>
            </a:lvl4pPr>
            <a:lvl5pPr lvl="4">
              <a:spcBef>
                <a:spcPts val="0"/>
              </a:spcBef>
              <a:spcAft>
                <a:spcPts val="0"/>
              </a:spcAft>
              <a:buSzPts val="1800"/>
              <a:buFont typeface="Familjen Grotesk"/>
              <a:buNone/>
              <a:defRPr b="1" sz="1800"/>
            </a:lvl5pPr>
            <a:lvl6pPr lvl="5">
              <a:spcBef>
                <a:spcPts val="0"/>
              </a:spcBef>
              <a:spcAft>
                <a:spcPts val="0"/>
              </a:spcAft>
              <a:buSzPts val="1800"/>
              <a:buFont typeface="Familjen Grotesk"/>
              <a:buNone/>
              <a:defRPr b="1" sz="1800"/>
            </a:lvl6pPr>
            <a:lvl7pPr lvl="6">
              <a:spcBef>
                <a:spcPts val="0"/>
              </a:spcBef>
              <a:spcAft>
                <a:spcPts val="0"/>
              </a:spcAft>
              <a:buSzPts val="1800"/>
              <a:buFont typeface="Familjen Grotesk"/>
              <a:buNone/>
              <a:defRPr b="1" sz="1800"/>
            </a:lvl7pPr>
            <a:lvl8pPr lvl="7">
              <a:spcBef>
                <a:spcPts val="0"/>
              </a:spcBef>
              <a:spcAft>
                <a:spcPts val="0"/>
              </a:spcAft>
              <a:buSzPts val="1800"/>
              <a:buFont typeface="Familjen Grotesk"/>
              <a:buNone/>
              <a:defRPr b="1" sz="1800"/>
            </a:lvl8pPr>
            <a:lvl9pPr lvl="8">
              <a:spcBef>
                <a:spcPts val="0"/>
              </a:spcBef>
              <a:spcAft>
                <a:spcPts val="0"/>
              </a:spcAft>
              <a:buSzPts val="1800"/>
              <a:buFont typeface="Familjen Grotesk"/>
              <a:buNone/>
              <a:defRPr b="1" sz="1800"/>
            </a:lvl9pPr>
          </a:lstStyle>
          <a:p/>
        </p:txBody>
      </p:sp>
      <p:sp>
        <p:nvSpPr>
          <p:cNvPr id="285" name="Google Shape;285;p30"/>
          <p:cNvSpPr txBox="1"/>
          <p:nvPr>
            <p:ph idx="39" type="subTitle"/>
          </p:nvPr>
        </p:nvSpPr>
        <p:spPr>
          <a:xfrm>
            <a:off x="1985411" y="2978305"/>
            <a:ext cx="1581900" cy="4749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Font typeface="Familjen Grotesk"/>
              <a:buNone/>
              <a:defRPr sz="3600"/>
            </a:lvl2pPr>
            <a:lvl3pPr lvl="2">
              <a:spcBef>
                <a:spcPts val="0"/>
              </a:spcBef>
              <a:spcAft>
                <a:spcPts val="0"/>
              </a:spcAft>
              <a:buSzPts val="3600"/>
              <a:buFont typeface="Familjen Grotesk"/>
              <a:buNone/>
              <a:defRPr sz="3600"/>
            </a:lvl3pPr>
            <a:lvl4pPr lvl="3">
              <a:spcBef>
                <a:spcPts val="0"/>
              </a:spcBef>
              <a:spcAft>
                <a:spcPts val="0"/>
              </a:spcAft>
              <a:buSzPts val="3600"/>
              <a:buFont typeface="Familjen Grotesk"/>
              <a:buNone/>
              <a:defRPr sz="3600"/>
            </a:lvl4pPr>
            <a:lvl5pPr lvl="4">
              <a:spcBef>
                <a:spcPts val="0"/>
              </a:spcBef>
              <a:spcAft>
                <a:spcPts val="0"/>
              </a:spcAft>
              <a:buSzPts val="3600"/>
              <a:buFont typeface="Familjen Grotesk"/>
              <a:buNone/>
              <a:defRPr sz="3600"/>
            </a:lvl5pPr>
            <a:lvl6pPr lvl="5">
              <a:spcBef>
                <a:spcPts val="0"/>
              </a:spcBef>
              <a:spcAft>
                <a:spcPts val="0"/>
              </a:spcAft>
              <a:buSzPts val="3600"/>
              <a:buFont typeface="Familjen Grotesk"/>
              <a:buNone/>
              <a:defRPr sz="3600"/>
            </a:lvl6pPr>
            <a:lvl7pPr lvl="6">
              <a:spcBef>
                <a:spcPts val="0"/>
              </a:spcBef>
              <a:spcAft>
                <a:spcPts val="0"/>
              </a:spcAft>
              <a:buSzPts val="3600"/>
              <a:buFont typeface="Familjen Grotesk"/>
              <a:buNone/>
              <a:defRPr sz="3600"/>
            </a:lvl7pPr>
            <a:lvl8pPr lvl="7">
              <a:spcBef>
                <a:spcPts val="0"/>
              </a:spcBef>
              <a:spcAft>
                <a:spcPts val="0"/>
              </a:spcAft>
              <a:buSzPts val="3600"/>
              <a:buFont typeface="Familjen Grotesk"/>
              <a:buNone/>
              <a:defRPr sz="3600"/>
            </a:lvl8pPr>
            <a:lvl9pPr lvl="8">
              <a:spcBef>
                <a:spcPts val="0"/>
              </a:spcBef>
              <a:spcAft>
                <a:spcPts val="0"/>
              </a:spcAft>
              <a:buSzPts val="3600"/>
              <a:buFont typeface="Familjen Grotesk"/>
              <a:buNone/>
              <a:defRPr sz="3600"/>
            </a:lvl9pPr>
          </a:lstStyle>
          <a:p/>
        </p:txBody>
      </p:sp>
      <p:sp>
        <p:nvSpPr>
          <p:cNvPr id="286" name="Google Shape;286;p30"/>
          <p:cNvSpPr txBox="1"/>
          <p:nvPr>
            <p:ph idx="40" type="subTitle"/>
          </p:nvPr>
        </p:nvSpPr>
        <p:spPr>
          <a:xfrm>
            <a:off x="2014509" y="3457711"/>
            <a:ext cx="1551000" cy="2046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9" name="Google Shape;19;p4"/>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4">
    <p:bg>
      <p:bgPr>
        <a:solidFill>
          <a:schemeClr val="dk2"/>
        </a:solidFill>
      </p:bgPr>
    </p:bg>
    <p:spTree>
      <p:nvGrpSpPr>
        <p:cNvPr id="287" name="Shape 287"/>
        <p:cNvGrpSpPr/>
        <p:nvPr/>
      </p:nvGrpSpPr>
      <p:grpSpPr>
        <a:xfrm>
          <a:off x="0" y="0"/>
          <a:ext cx="0" cy="0"/>
          <a:chOff x="0" y="0"/>
          <a:chExt cx="0" cy="0"/>
        </a:xfrm>
      </p:grpSpPr>
      <p:sp>
        <p:nvSpPr>
          <p:cNvPr id="288" name="Google Shape;288;p31"/>
          <p:cNvSpPr txBox="1"/>
          <p:nvPr/>
        </p:nvSpPr>
        <p:spPr>
          <a:xfrm>
            <a:off x="151500" y="-149638"/>
            <a:ext cx="1478700" cy="657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b="1" lang="en" sz="14400">
                <a:solidFill>
                  <a:schemeClr val="accent2"/>
                </a:solidFill>
                <a:latin typeface="Familjen Grotesk"/>
                <a:ea typeface="Familjen Grotesk"/>
                <a:cs typeface="Familjen Grotesk"/>
                <a:sym typeface="Familjen Grotesk"/>
              </a:rPr>
              <a:t>“</a:t>
            </a:r>
            <a:endParaRPr b="1" sz="14400">
              <a:solidFill>
                <a:schemeClr val="accent2"/>
              </a:solidFill>
              <a:latin typeface="Familjen Grotesk"/>
              <a:ea typeface="Familjen Grotesk"/>
              <a:cs typeface="Familjen Grotesk"/>
              <a:sym typeface="Familjen Grotesk"/>
            </a:endParaRPr>
          </a:p>
        </p:txBody>
      </p:sp>
      <p:sp>
        <p:nvSpPr>
          <p:cNvPr id="289" name="Google Shape;289;p31"/>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290" name="Google Shape;290;p31"/>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291" name="Google Shape;291;p31"/>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292" name="Google Shape;292;p31"/>
          <p:cNvSpPr txBox="1"/>
          <p:nvPr>
            <p:ph idx="3" type="body"/>
          </p:nvPr>
        </p:nvSpPr>
        <p:spPr>
          <a:xfrm>
            <a:off x="1664044" y="349775"/>
            <a:ext cx="6903000" cy="3683100"/>
          </a:xfrm>
          <a:prstGeom prst="rect">
            <a:avLst/>
          </a:prstGeom>
        </p:spPr>
        <p:txBody>
          <a:bodyPr anchorCtr="0" anchor="t" bIns="91425" lIns="91425" spcFirstLastPara="1" rIns="91425" wrap="square" tIns="91425">
            <a:noAutofit/>
          </a:bodyPr>
          <a:lstStyle>
            <a:lvl1pPr indent="-457200" lvl="0" marL="457200">
              <a:lnSpc>
                <a:spcPct val="85000"/>
              </a:lnSpc>
              <a:spcBef>
                <a:spcPts val="0"/>
              </a:spcBef>
              <a:spcAft>
                <a:spcPts val="0"/>
              </a:spcAft>
              <a:buSzPts val="3600"/>
              <a:buChar char="●"/>
              <a:defRPr sz="3600"/>
            </a:lvl1pPr>
            <a:lvl2pPr indent="-457200" lvl="1" marL="914400">
              <a:lnSpc>
                <a:spcPct val="85000"/>
              </a:lnSpc>
              <a:spcBef>
                <a:spcPts val="0"/>
              </a:spcBef>
              <a:spcAft>
                <a:spcPts val="0"/>
              </a:spcAft>
              <a:buSzPts val="3600"/>
              <a:buChar char="○"/>
              <a:defRPr sz="3600"/>
            </a:lvl2pPr>
            <a:lvl3pPr indent="-457200" lvl="2" marL="1371600">
              <a:lnSpc>
                <a:spcPct val="85000"/>
              </a:lnSpc>
              <a:spcBef>
                <a:spcPts val="0"/>
              </a:spcBef>
              <a:spcAft>
                <a:spcPts val="0"/>
              </a:spcAft>
              <a:buSzPts val="3600"/>
              <a:buChar char="■"/>
              <a:defRPr sz="3600"/>
            </a:lvl3pPr>
            <a:lvl4pPr indent="-457200" lvl="3" marL="1828800">
              <a:lnSpc>
                <a:spcPct val="85000"/>
              </a:lnSpc>
              <a:spcBef>
                <a:spcPts val="0"/>
              </a:spcBef>
              <a:spcAft>
                <a:spcPts val="0"/>
              </a:spcAft>
              <a:buSzPts val="3600"/>
              <a:buChar char="●"/>
              <a:defRPr sz="3600"/>
            </a:lvl4pPr>
            <a:lvl5pPr indent="-457200" lvl="4" marL="2286000">
              <a:lnSpc>
                <a:spcPct val="85000"/>
              </a:lnSpc>
              <a:spcBef>
                <a:spcPts val="0"/>
              </a:spcBef>
              <a:spcAft>
                <a:spcPts val="0"/>
              </a:spcAft>
              <a:buSzPts val="3600"/>
              <a:buChar char="○"/>
              <a:defRPr sz="3600"/>
            </a:lvl5pPr>
            <a:lvl6pPr indent="-457200" lvl="5" marL="2743200">
              <a:lnSpc>
                <a:spcPct val="85000"/>
              </a:lnSpc>
              <a:spcBef>
                <a:spcPts val="0"/>
              </a:spcBef>
              <a:spcAft>
                <a:spcPts val="0"/>
              </a:spcAft>
              <a:buSzPts val="3600"/>
              <a:buChar char="■"/>
              <a:defRPr sz="3600"/>
            </a:lvl6pPr>
            <a:lvl7pPr indent="-457200" lvl="6" marL="3200400">
              <a:lnSpc>
                <a:spcPct val="85000"/>
              </a:lnSpc>
              <a:spcBef>
                <a:spcPts val="0"/>
              </a:spcBef>
              <a:spcAft>
                <a:spcPts val="0"/>
              </a:spcAft>
              <a:buSzPts val="3600"/>
              <a:buChar char="●"/>
              <a:defRPr sz="3600"/>
            </a:lvl7pPr>
            <a:lvl8pPr indent="-457200" lvl="7" marL="3657600">
              <a:lnSpc>
                <a:spcPct val="85000"/>
              </a:lnSpc>
              <a:spcBef>
                <a:spcPts val="0"/>
              </a:spcBef>
              <a:spcAft>
                <a:spcPts val="0"/>
              </a:spcAft>
              <a:buSzPts val="3600"/>
              <a:buChar char="○"/>
              <a:defRPr sz="3600"/>
            </a:lvl8pPr>
            <a:lvl9pPr indent="-457200" lvl="8" marL="4114800">
              <a:lnSpc>
                <a:spcPct val="85000"/>
              </a:lnSpc>
              <a:spcBef>
                <a:spcPts val="0"/>
              </a:spcBef>
              <a:spcAft>
                <a:spcPts val="0"/>
              </a:spcAft>
              <a:buSzPts val="3600"/>
              <a:buChar char="■"/>
              <a:defRPr sz="3600"/>
            </a:lvl9pPr>
          </a:lstStyle>
          <a:p/>
        </p:txBody>
      </p:sp>
      <p:sp>
        <p:nvSpPr>
          <p:cNvPr id="293" name="Google Shape;293;p31"/>
          <p:cNvSpPr txBox="1"/>
          <p:nvPr>
            <p:ph idx="4" type="subTitle"/>
          </p:nvPr>
        </p:nvSpPr>
        <p:spPr>
          <a:xfrm>
            <a:off x="1664050" y="4468300"/>
            <a:ext cx="5489700" cy="400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180">
          <p15:clr>
            <a:srgbClr val="FA7B17"/>
          </p15:clr>
        </p15:guide>
        <p15:guide id="2" pos="2790">
          <p15:clr>
            <a:srgbClr val="FA7B17"/>
          </p15:clr>
        </p15:guide>
        <p15:guide id="3" pos="2970">
          <p15:clr>
            <a:srgbClr val="FA7B17"/>
          </p15:clr>
        </p15:guide>
        <p15:guide id="4" pos="5580">
          <p15:clr>
            <a:srgbClr val="FA7B17"/>
          </p15:clr>
        </p15:guide>
        <p15:guide id="5" orient="horz" pos="180">
          <p15:clr>
            <a:srgbClr val="FA7B17"/>
          </p15:clr>
        </p15:guide>
        <p15:guide id="6" orient="horz" pos="2790">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BLANK_1_4_1">
    <p:bg>
      <p:bgPr>
        <a:solidFill>
          <a:schemeClr val="dk1"/>
        </a:solidFill>
      </p:bgPr>
    </p:bg>
    <p:spTree>
      <p:nvGrpSpPr>
        <p:cNvPr id="294" name="Shape 294"/>
        <p:cNvGrpSpPr/>
        <p:nvPr/>
      </p:nvGrpSpPr>
      <p:grpSpPr>
        <a:xfrm>
          <a:off x="0" y="0"/>
          <a:ext cx="0" cy="0"/>
          <a:chOff x="0" y="0"/>
          <a:chExt cx="0" cy="0"/>
        </a:xfrm>
      </p:grpSpPr>
      <p:sp>
        <p:nvSpPr>
          <p:cNvPr id="295" name="Google Shape;295;p32"/>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296" name="Google Shape;296;p32"/>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Clr>
                <a:schemeClr val="lt1"/>
              </a:buClr>
              <a:buSzPts val="900"/>
              <a:buNone/>
              <a:defRPr sz="900">
                <a:solidFill>
                  <a:schemeClr val="lt1"/>
                </a:solidFill>
              </a:defRPr>
            </a:lvl1pPr>
            <a:lvl2pPr lvl="1" algn="r">
              <a:spcBef>
                <a:spcPts val="0"/>
              </a:spcBef>
              <a:spcAft>
                <a:spcPts val="0"/>
              </a:spcAft>
              <a:buClr>
                <a:schemeClr val="lt1"/>
              </a:buClr>
              <a:buSzPts val="900"/>
              <a:buFont typeface="Familjen Grotesk"/>
              <a:buNone/>
              <a:defRPr sz="900">
                <a:solidFill>
                  <a:schemeClr val="lt1"/>
                </a:solidFill>
              </a:defRPr>
            </a:lvl2pPr>
            <a:lvl3pPr lvl="2" algn="r">
              <a:spcBef>
                <a:spcPts val="0"/>
              </a:spcBef>
              <a:spcAft>
                <a:spcPts val="0"/>
              </a:spcAft>
              <a:buClr>
                <a:schemeClr val="lt1"/>
              </a:buClr>
              <a:buSzPts val="900"/>
              <a:buFont typeface="Familjen Grotesk"/>
              <a:buNone/>
              <a:defRPr sz="900">
                <a:solidFill>
                  <a:schemeClr val="lt1"/>
                </a:solidFill>
              </a:defRPr>
            </a:lvl3pPr>
            <a:lvl4pPr lvl="3" algn="r">
              <a:spcBef>
                <a:spcPts val="0"/>
              </a:spcBef>
              <a:spcAft>
                <a:spcPts val="0"/>
              </a:spcAft>
              <a:buClr>
                <a:schemeClr val="lt1"/>
              </a:buClr>
              <a:buSzPts val="900"/>
              <a:buFont typeface="Familjen Grotesk"/>
              <a:buNone/>
              <a:defRPr sz="900">
                <a:solidFill>
                  <a:schemeClr val="lt1"/>
                </a:solidFill>
              </a:defRPr>
            </a:lvl4pPr>
            <a:lvl5pPr lvl="4" algn="r">
              <a:spcBef>
                <a:spcPts val="0"/>
              </a:spcBef>
              <a:spcAft>
                <a:spcPts val="0"/>
              </a:spcAft>
              <a:buClr>
                <a:schemeClr val="lt1"/>
              </a:buClr>
              <a:buSzPts val="900"/>
              <a:buFont typeface="Familjen Grotesk"/>
              <a:buNone/>
              <a:defRPr sz="900">
                <a:solidFill>
                  <a:schemeClr val="lt1"/>
                </a:solidFill>
              </a:defRPr>
            </a:lvl5pPr>
            <a:lvl6pPr lvl="5" algn="r">
              <a:spcBef>
                <a:spcPts val="0"/>
              </a:spcBef>
              <a:spcAft>
                <a:spcPts val="0"/>
              </a:spcAft>
              <a:buClr>
                <a:schemeClr val="lt1"/>
              </a:buClr>
              <a:buSzPts val="900"/>
              <a:buFont typeface="Familjen Grotesk"/>
              <a:buNone/>
              <a:defRPr sz="900">
                <a:solidFill>
                  <a:schemeClr val="lt1"/>
                </a:solidFill>
              </a:defRPr>
            </a:lvl6pPr>
            <a:lvl7pPr lvl="6" algn="r">
              <a:spcBef>
                <a:spcPts val="0"/>
              </a:spcBef>
              <a:spcAft>
                <a:spcPts val="0"/>
              </a:spcAft>
              <a:buClr>
                <a:schemeClr val="lt1"/>
              </a:buClr>
              <a:buSzPts val="900"/>
              <a:buFont typeface="Familjen Grotesk"/>
              <a:buNone/>
              <a:defRPr sz="900">
                <a:solidFill>
                  <a:schemeClr val="lt1"/>
                </a:solidFill>
              </a:defRPr>
            </a:lvl7pPr>
            <a:lvl8pPr lvl="7" algn="r">
              <a:spcBef>
                <a:spcPts val="0"/>
              </a:spcBef>
              <a:spcAft>
                <a:spcPts val="0"/>
              </a:spcAft>
              <a:buClr>
                <a:schemeClr val="lt1"/>
              </a:buClr>
              <a:buSzPts val="900"/>
              <a:buFont typeface="Familjen Grotesk"/>
              <a:buNone/>
              <a:defRPr sz="900">
                <a:solidFill>
                  <a:schemeClr val="lt1"/>
                </a:solidFill>
              </a:defRPr>
            </a:lvl8pPr>
            <a:lvl9pPr lvl="8" algn="r">
              <a:spcBef>
                <a:spcPts val="0"/>
              </a:spcBef>
              <a:spcAft>
                <a:spcPts val="0"/>
              </a:spcAft>
              <a:buClr>
                <a:schemeClr val="lt1"/>
              </a:buClr>
              <a:buSzPts val="900"/>
              <a:buFont typeface="Familjen Grotesk"/>
              <a:buNone/>
              <a:defRPr sz="900">
                <a:solidFill>
                  <a:schemeClr val="lt1"/>
                </a:solidFill>
              </a:defRPr>
            </a:lvl9pPr>
          </a:lstStyle>
          <a:p/>
        </p:txBody>
      </p:sp>
      <p:sp>
        <p:nvSpPr>
          <p:cNvPr id="297" name="Google Shape;297;p32"/>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298" name="Google Shape;298;p32"/>
          <p:cNvSpPr txBox="1"/>
          <p:nvPr>
            <p:ph type="title"/>
          </p:nvPr>
        </p:nvSpPr>
        <p:spPr>
          <a:xfrm>
            <a:off x="73152" y="335300"/>
            <a:ext cx="8884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lt1"/>
              </a:buClr>
              <a:buSzPts val="5400"/>
              <a:buNone/>
              <a:defRPr sz="5400">
                <a:solidFill>
                  <a:schemeClr val="lt1"/>
                </a:solidFill>
              </a:defRPr>
            </a:lvl1pPr>
            <a:lvl2pPr lvl="1">
              <a:lnSpc>
                <a:spcPct val="65000"/>
              </a:lnSpc>
              <a:spcBef>
                <a:spcPts val="0"/>
              </a:spcBef>
              <a:spcAft>
                <a:spcPts val="0"/>
              </a:spcAft>
              <a:buClr>
                <a:schemeClr val="lt1"/>
              </a:buClr>
              <a:buSzPts val="5400"/>
              <a:buNone/>
              <a:defRPr sz="5400">
                <a:solidFill>
                  <a:schemeClr val="lt1"/>
                </a:solidFill>
              </a:defRPr>
            </a:lvl2pPr>
            <a:lvl3pPr lvl="2">
              <a:lnSpc>
                <a:spcPct val="65000"/>
              </a:lnSpc>
              <a:spcBef>
                <a:spcPts val="0"/>
              </a:spcBef>
              <a:spcAft>
                <a:spcPts val="0"/>
              </a:spcAft>
              <a:buClr>
                <a:schemeClr val="lt1"/>
              </a:buClr>
              <a:buSzPts val="5400"/>
              <a:buNone/>
              <a:defRPr sz="5400">
                <a:solidFill>
                  <a:schemeClr val="lt1"/>
                </a:solidFill>
              </a:defRPr>
            </a:lvl3pPr>
            <a:lvl4pPr lvl="3">
              <a:lnSpc>
                <a:spcPct val="65000"/>
              </a:lnSpc>
              <a:spcBef>
                <a:spcPts val="0"/>
              </a:spcBef>
              <a:spcAft>
                <a:spcPts val="0"/>
              </a:spcAft>
              <a:buClr>
                <a:schemeClr val="lt1"/>
              </a:buClr>
              <a:buSzPts val="5400"/>
              <a:buNone/>
              <a:defRPr sz="5400">
                <a:solidFill>
                  <a:schemeClr val="lt1"/>
                </a:solidFill>
              </a:defRPr>
            </a:lvl4pPr>
            <a:lvl5pPr lvl="4">
              <a:lnSpc>
                <a:spcPct val="65000"/>
              </a:lnSpc>
              <a:spcBef>
                <a:spcPts val="0"/>
              </a:spcBef>
              <a:spcAft>
                <a:spcPts val="0"/>
              </a:spcAft>
              <a:buClr>
                <a:schemeClr val="lt1"/>
              </a:buClr>
              <a:buSzPts val="5400"/>
              <a:buNone/>
              <a:defRPr sz="5400">
                <a:solidFill>
                  <a:schemeClr val="lt1"/>
                </a:solidFill>
              </a:defRPr>
            </a:lvl5pPr>
            <a:lvl6pPr lvl="5">
              <a:lnSpc>
                <a:spcPct val="65000"/>
              </a:lnSpc>
              <a:spcBef>
                <a:spcPts val="0"/>
              </a:spcBef>
              <a:spcAft>
                <a:spcPts val="0"/>
              </a:spcAft>
              <a:buClr>
                <a:schemeClr val="lt1"/>
              </a:buClr>
              <a:buSzPts val="5400"/>
              <a:buNone/>
              <a:defRPr sz="5400">
                <a:solidFill>
                  <a:schemeClr val="lt1"/>
                </a:solidFill>
              </a:defRPr>
            </a:lvl6pPr>
            <a:lvl7pPr lvl="6">
              <a:lnSpc>
                <a:spcPct val="65000"/>
              </a:lnSpc>
              <a:spcBef>
                <a:spcPts val="0"/>
              </a:spcBef>
              <a:spcAft>
                <a:spcPts val="0"/>
              </a:spcAft>
              <a:buClr>
                <a:schemeClr val="lt1"/>
              </a:buClr>
              <a:buSzPts val="5400"/>
              <a:buNone/>
              <a:defRPr sz="5400">
                <a:solidFill>
                  <a:schemeClr val="lt1"/>
                </a:solidFill>
              </a:defRPr>
            </a:lvl7pPr>
            <a:lvl8pPr lvl="7">
              <a:lnSpc>
                <a:spcPct val="65000"/>
              </a:lnSpc>
              <a:spcBef>
                <a:spcPts val="0"/>
              </a:spcBef>
              <a:spcAft>
                <a:spcPts val="0"/>
              </a:spcAft>
              <a:buClr>
                <a:schemeClr val="lt1"/>
              </a:buClr>
              <a:buSzPts val="5400"/>
              <a:buNone/>
              <a:defRPr sz="5400">
                <a:solidFill>
                  <a:schemeClr val="lt1"/>
                </a:solidFill>
              </a:defRPr>
            </a:lvl8pPr>
            <a:lvl9pPr lvl="8">
              <a:lnSpc>
                <a:spcPct val="65000"/>
              </a:lnSpc>
              <a:spcBef>
                <a:spcPts val="0"/>
              </a:spcBef>
              <a:spcAft>
                <a:spcPts val="0"/>
              </a:spcAft>
              <a:buClr>
                <a:schemeClr val="lt1"/>
              </a:buClr>
              <a:buSzPts val="5400"/>
              <a:buNone/>
              <a:defRPr sz="5400">
                <a:solidFill>
                  <a:schemeClr val="lt1"/>
                </a:solidFill>
              </a:defRPr>
            </a:lvl9pPr>
          </a:lstStyle>
          <a:p/>
        </p:txBody>
      </p:sp>
      <p:cxnSp>
        <p:nvCxnSpPr>
          <p:cNvPr id="299" name="Google Shape;299;p32"/>
          <p:cNvCxnSpPr/>
          <p:nvPr/>
        </p:nvCxnSpPr>
        <p:spPr>
          <a:xfrm>
            <a:off x="234800" y="1193550"/>
            <a:ext cx="0" cy="3691500"/>
          </a:xfrm>
          <a:prstGeom prst="straightConnector1">
            <a:avLst/>
          </a:prstGeom>
          <a:noFill/>
          <a:ln cap="flat" cmpd="sng" w="9525">
            <a:solidFill>
              <a:schemeClr val="dk2"/>
            </a:solidFill>
            <a:prstDash val="solid"/>
            <a:round/>
            <a:headEnd len="med" w="med" type="none"/>
            <a:tailEnd len="med" w="med" type="none"/>
          </a:ln>
        </p:spPr>
      </p:cxnSp>
      <p:cxnSp>
        <p:nvCxnSpPr>
          <p:cNvPr id="300" name="Google Shape;300;p32"/>
          <p:cNvCxnSpPr/>
          <p:nvPr/>
        </p:nvCxnSpPr>
        <p:spPr>
          <a:xfrm>
            <a:off x="1474000" y="1193550"/>
            <a:ext cx="0" cy="36915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32"/>
          <p:cNvCxnSpPr/>
          <p:nvPr/>
        </p:nvCxnSpPr>
        <p:spPr>
          <a:xfrm>
            <a:off x="2713200" y="1193550"/>
            <a:ext cx="0" cy="369150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32"/>
          <p:cNvCxnSpPr/>
          <p:nvPr/>
        </p:nvCxnSpPr>
        <p:spPr>
          <a:xfrm>
            <a:off x="3952400" y="1193550"/>
            <a:ext cx="0" cy="369150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32"/>
          <p:cNvCxnSpPr/>
          <p:nvPr/>
        </p:nvCxnSpPr>
        <p:spPr>
          <a:xfrm>
            <a:off x="5191600" y="1193550"/>
            <a:ext cx="0" cy="369150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32"/>
          <p:cNvCxnSpPr/>
          <p:nvPr/>
        </p:nvCxnSpPr>
        <p:spPr>
          <a:xfrm>
            <a:off x="6430800" y="1193550"/>
            <a:ext cx="0" cy="3691500"/>
          </a:xfrm>
          <a:prstGeom prst="straightConnector1">
            <a:avLst/>
          </a:prstGeom>
          <a:noFill/>
          <a:ln cap="flat" cmpd="sng" w="9525">
            <a:solidFill>
              <a:schemeClr val="dk2"/>
            </a:solidFill>
            <a:prstDash val="solid"/>
            <a:round/>
            <a:headEnd len="med" w="med" type="none"/>
            <a:tailEnd len="med" w="med" type="none"/>
          </a:ln>
        </p:spPr>
      </p:cxnSp>
      <p:cxnSp>
        <p:nvCxnSpPr>
          <p:cNvPr id="305" name="Google Shape;305;p32"/>
          <p:cNvCxnSpPr/>
          <p:nvPr/>
        </p:nvCxnSpPr>
        <p:spPr>
          <a:xfrm>
            <a:off x="7670000" y="1193550"/>
            <a:ext cx="0" cy="3691500"/>
          </a:xfrm>
          <a:prstGeom prst="straightConnector1">
            <a:avLst/>
          </a:prstGeom>
          <a:noFill/>
          <a:ln cap="flat" cmpd="sng" w="9525">
            <a:solidFill>
              <a:schemeClr val="dk2"/>
            </a:solidFill>
            <a:prstDash val="solid"/>
            <a:round/>
            <a:headEnd len="med" w="med" type="none"/>
            <a:tailEnd len="med" w="med" type="none"/>
          </a:ln>
        </p:spPr>
      </p:cxnSp>
      <p:cxnSp>
        <p:nvCxnSpPr>
          <p:cNvPr id="306" name="Google Shape;306;p32"/>
          <p:cNvCxnSpPr/>
          <p:nvPr/>
        </p:nvCxnSpPr>
        <p:spPr>
          <a:xfrm>
            <a:off x="8909200" y="1193550"/>
            <a:ext cx="0" cy="3691500"/>
          </a:xfrm>
          <a:prstGeom prst="straightConnector1">
            <a:avLst/>
          </a:prstGeom>
          <a:noFill/>
          <a:ln cap="flat" cmpd="sng" w="9525">
            <a:solidFill>
              <a:schemeClr val="dk2"/>
            </a:solidFill>
            <a:prstDash val="solid"/>
            <a:round/>
            <a:headEnd len="med" w="med" type="none"/>
            <a:tailEnd len="med" w="med" type="none"/>
          </a:ln>
        </p:spPr>
      </p:cxnSp>
      <p:sp>
        <p:nvSpPr>
          <p:cNvPr id="307" name="Google Shape;307;p32"/>
          <p:cNvSpPr txBox="1"/>
          <p:nvPr>
            <p:ph idx="3" type="body"/>
          </p:nvPr>
        </p:nvSpPr>
        <p:spPr>
          <a:xfrm>
            <a:off x="5172399" y="349775"/>
            <a:ext cx="3721800" cy="707100"/>
          </a:xfrm>
          <a:prstGeom prst="rect">
            <a:avLst/>
          </a:prstGeom>
        </p:spPr>
        <p:txBody>
          <a:bodyPr anchorCtr="0" anchor="t" bIns="0" lIns="0" spcFirstLastPara="1" rIns="0" wrap="square" tIns="91425">
            <a:no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0"/>
              </a:spcBef>
              <a:spcAft>
                <a:spcPts val="0"/>
              </a:spcAft>
              <a:buClr>
                <a:schemeClr val="lt1"/>
              </a:buClr>
              <a:buSzPts val="1400"/>
              <a:buChar char="○"/>
              <a:defRPr sz="1400">
                <a:solidFill>
                  <a:schemeClr val="lt1"/>
                </a:solidFill>
              </a:defRPr>
            </a:lvl2pPr>
            <a:lvl3pPr indent="-317500" lvl="2" marL="1371600">
              <a:spcBef>
                <a:spcPts val="0"/>
              </a:spcBef>
              <a:spcAft>
                <a:spcPts val="0"/>
              </a:spcAft>
              <a:buClr>
                <a:schemeClr val="lt1"/>
              </a:buClr>
              <a:buSzPts val="1400"/>
              <a:buChar char="■"/>
              <a:defRPr sz="1400">
                <a:solidFill>
                  <a:schemeClr val="lt1"/>
                </a:solidFill>
              </a:defRPr>
            </a:lvl3pPr>
            <a:lvl4pPr indent="-317500" lvl="3" marL="1828800">
              <a:spcBef>
                <a:spcPts val="0"/>
              </a:spcBef>
              <a:spcAft>
                <a:spcPts val="0"/>
              </a:spcAft>
              <a:buClr>
                <a:schemeClr val="lt1"/>
              </a:buClr>
              <a:buSzPts val="1400"/>
              <a:buChar char="●"/>
              <a:defRPr sz="1400">
                <a:solidFill>
                  <a:schemeClr val="lt1"/>
                </a:solidFill>
              </a:defRPr>
            </a:lvl4pPr>
            <a:lvl5pPr indent="-317500" lvl="4" marL="2286000">
              <a:spcBef>
                <a:spcPts val="0"/>
              </a:spcBef>
              <a:spcAft>
                <a:spcPts val="0"/>
              </a:spcAft>
              <a:buClr>
                <a:schemeClr val="lt1"/>
              </a:buClr>
              <a:buSzPts val="1400"/>
              <a:buChar char="○"/>
              <a:defRPr sz="1400">
                <a:solidFill>
                  <a:schemeClr val="lt1"/>
                </a:solidFill>
              </a:defRPr>
            </a:lvl5pPr>
            <a:lvl6pPr indent="-317500" lvl="5" marL="2743200">
              <a:spcBef>
                <a:spcPts val="0"/>
              </a:spcBef>
              <a:spcAft>
                <a:spcPts val="0"/>
              </a:spcAft>
              <a:buClr>
                <a:schemeClr val="lt1"/>
              </a:buClr>
              <a:buSzPts val="1400"/>
              <a:buChar char="■"/>
              <a:defRPr sz="1400">
                <a:solidFill>
                  <a:schemeClr val="lt1"/>
                </a:solidFill>
              </a:defRPr>
            </a:lvl6pPr>
            <a:lvl7pPr indent="-317500" lvl="6" marL="3200400">
              <a:spcBef>
                <a:spcPts val="0"/>
              </a:spcBef>
              <a:spcAft>
                <a:spcPts val="0"/>
              </a:spcAft>
              <a:buClr>
                <a:schemeClr val="lt1"/>
              </a:buClr>
              <a:buSzPts val="1400"/>
              <a:buChar char="●"/>
              <a:defRPr sz="1400">
                <a:solidFill>
                  <a:schemeClr val="lt1"/>
                </a:solidFill>
              </a:defRPr>
            </a:lvl7pPr>
            <a:lvl8pPr indent="-317500" lvl="7" marL="3657600">
              <a:spcBef>
                <a:spcPts val="0"/>
              </a:spcBef>
              <a:spcAft>
                <a:spcPts val="0"/>
              </a:spcAft>
              <a:buClr>
                <a:schemeClr val="lt1"/>
              </a:buClr>
              <a:buSzPts val="1400"/>
              <a:buChar char="○"/>
              <a:defRPr sz="1400">
                <a:solidFill>
                  <a:schemeClr val="lt1"/>
                </a:solidFill>
              </a:defRPr>
            </a:lvl8pPr>
            <a:lvl9pPr indent="-317500" lvl="8" marL="4114800">
              <a:spcBef>
                <a:spcPts val="0"/>
              </a:spcBef>
              <a:spcAft>
                <a:spcPts val="0"/>
              </a:spcAft>
              <a:buClr>
                <a:schemeClr val="lt1"/>
              </a:buClr>
              <a:buSzPts val="1400"/>
              <a:buChar char="■"/>
              <a:defRPr sz="1400">
                <a:solidFill>
                  <a:schemeClr val="lt1"/>
                </a:solidFill>
              </a:defRPr>
            </a:lvl9pPr>
          </a:lstStyle>
          <a:p/>
        </p:txBody>
      </p:sp>
      <p:sp>
        <p:nvSpPr>
          <p:cNvPr id="308" name="Google Shape;308;p32"/>
          <p:cNvSpPr txBox="1"/>
          <p:nvPr>
            <p:ph idx="4" type="subTitle"/>
          </p:nvPr>
        </p:nvSpPr>
        <p:spPr>
          <a:xfrm>
            <a:off x="3933400"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309" name="Google Shape;309;p32"/>
          <p:cNvSpPr txBox="1"/>
          <p:nvPr>
            <p:ph idx="5" type="subTitle"/>
          </p:nvPr>
        </p:nvSpPr>
        <p:spPr>
          <a:xfrm>
            <a:off x="5174505"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310" name="Google Shape;310;p32"/>
          <p:cNvSpPr txBox="1"/>
          <p:nvPr>
            <p:ph idx="6" type="subTitle"/>
          </p:nvPr>
        </p:nvSpPr>
        <p:spPr>
          <a:xfrm>
            <a:off x="2692294"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311" name="Google Shape;311;p32"/>
          <p:cNvSpPr txBox="1"/>
          <p:nvPr>
            <p:ph idx="7" type="subTitle"/>
          </p:nvPr>
        </p:nvSpPr>
        <p:spPr>
          <a:xfrm>
            <a:off x="1454986"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312" name="Google Shape;312;p32"/>
          <p:cNvSpPr txBox="1"/>
          <p:nvPr>
            <p:ph idx="8" type="subTitle"/>
          </p:nvPr>
        </p:nvSpPr>
        <p:spPr>
          <a:xfrm>
            <a:off x="206286"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313" name="Google Shape;313;p32"/>
          <p:cNvSpPr txBox="1"/>
          <p:nvPr>
            <p:ph idx="9" type="subTitle"/>
          </p:nvPr>
        </p:nvSpPr>
        <p:spPr>
          <a:xfrm>
            <a:off x="6412959"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314" name="Google Shape;314;p32"/>
          <p:cNvSpPr txBox="1"/>
          <p:nvPr>
            <p:ph idx="13" type="subTitle"/>
          </p:nvPr>
        </p:nvSpPr>
        <p:spPr>
          <a:xfrm>
            <a:off x="7651409"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Tree>
  </p:cSld>
  <p:clrMapOvr>
    <a:masterClrMapping/>
  </p:clrMapOvr>
  <p:extLst>
    <p:ext uri="{DCECCB84-F9BA-43D5-87BE-67443E8EF086}">
      <p15:sldGuideLst>
        <p15:guide id="1" pos="180">
          <p15:clr>
            <a:srgbClr val="FA7B17"/>
          </p15:clr>
        </p15:guide>
        <p15:guide id="2" pos="2790">
          <p15:clr>
            <a:srgbClr val="FA7B17"/>
          </p15:clr>
        </p15:guide>
        <p15:guide id="3" pos="2970">
          <p15:clr>
            <a:srgbClr val="FA7B17"/>
          </p15:clr>
        </p15:guide>
        <p15:guide id="4" pos="5580">
          <p15:clr>
            <a:srgbClr val="FA7B17"/>
          </p15:clr>
        </p15:guide>
        <p15:guide id="5" orient="horz" pos="180">
          <p15:clr>
            <a:srgbClr val="FA7B17"/>
          </p15:clr>
        </p15:guide>
        <p15:guide id="6" orient="horz" pos="2790">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rterly Chart">
  <p:cSld name="BLANK_1_5">
    <p:bg>
      <p:bgPr>
        <a:solidFill>
          <a:schemeClr val="lt1"/>
        </a:solidFill>
      </p:bgPr>
    </p:bg>
    <p:spTree>
      <p:nvGrpSpPr>
        <p:cNvPr id="315" name="Shape 315"/>
        <p:cNvGrpSpPr/>
        <p:nvPr/>
      </p:nvGrpSpPr>
      <p:grpSpPr>
        <a:xfrm>
          <a:off x="0" y="0"/>
          <a:ext cx="0" cy="0"/>
          <a:chOff x="0" y="0"/>
          <a:chExt cx="0" cy="0"/>
        </a:xfrm>
      </p:grpSpPr>
      <p:sp>
        <p:nvSpPr>
          <p:cNvPr id="316" name="Google Shape;316;p33"/>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17" name="Google Shape;317;p33"/>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318" name="Google Shape;318;p33"/>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319" name="Google Shape;319;p33"/>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p:txBody>
      </p:sp>
      <p:grpSp>
        <p:nvGrpSpPr>
          <p:cNvPr id="320" name="Google Shape;320;p33"/>
          <p:cNvGrpSpPr/>
          <p:nvPr/>
        </p:nvGrpSpPr>
        <p:grpSpPr>
          <a:xfrm>
            <a:off x="234275" y="1193325"/>
            <a:ext cx="8682900" cy="3704450"/>
            <a:chOff x="234275" y="1193325"/>
            <a:chExt cx="8682900" cy="3704450"/>
          </a:xfrm>
        </p:grpSpPr>
        <p:cxnSp>
          <p:nvCxnSpPr>
            <p:cNvPr id="321" name="Google Shape;321;p33"/>
            <p:cNvCxnSpPr/>
            <p:nvPr/>
          </p:nvCxnSpPr>
          <p:spPr>
            <a:xfrm>
              <a:off x="234275" y="4008300"/>
              <a:ext cx="8682900" cy="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33"/>
            <p:cNvCxnSpPr/>
            <p:nvPr/>
          </p:nvCxnSpPr>
          <p:spPr>
            <a:xfrm>
              <a:off x="234275" y="3045563"/>
              <a:ext cx="8682900" cy="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33"/>
            <p:cNvCxnSpPr/>
            <p:nvPr/>
          </p:nvCxnSpPr>
          <p:spPr>
            <a:xfrm>
              <a:off x="234275" y="2082825"/>
              <a:ext cx="8682900" cy="0"/>
            </a:xfrm>
            <a:prstGeom prst="straightConnector1">
              <a:avLst/>
            </a:prstGeom>
            <a:noFill/>
            <a:ln cap="flat" cmpd="sng" w="9525">
              <a:solidFill>
                <a:schemeClr val="dk2"/>
              </a:solidFill>
              <a:prstDash val="solid"/>
              <a:round/>
              <a:headEnd len="med" w="med" type="none"/>
              <a:tailEnd len="med" w="med" type="none"/>
            </a:ln>
          </p:spPr>
        </p:cxnSp>
        <p:sp>
          <p:nvSpPr>
            <p:cNvPr id="324" name="Google Shape;324;p33"/>
            <p:cNvSpPr/>
            <p:nvPr/>
          </p:nvSpPr>
          <p:spPr>
            <a:xfrm>
              <a:off x="234275" y="1193325"/>
              <a:ext cx="8675450" cy="3704450"/>
            </a:xfrm>
            <a:custGeom>
              <a:rect b="b" l="l" r="r" t="t"/>
              <a:pathLst>
                <a:path extrusionOk="0" h="148178" w="347018">
                  <a:moveTo>
                    <a:pt x="0" y="0"/>
                  </a:moveTo>
                  <a:lnTo>
                    <a:pt x="0" y="148178"/>
                  </a:lnTo>
                  <a:lnTo>
                    <a:pt x="347018" y="148178"/>
                  </a:lnTo>
                </a:path>
              </a:pathLst>
            </a:custGeom>
            <a:noFill/>
            <a:ln cap="flat" cmpd="sng" w="9525">
              <a:solidFill>
                <a:schemeClr val="accent2"/>
              </a:solidFill>
              <a:prstDash val="solid"/>
              <a:round/>
              <a:headEnd len="med" w="med" type="none"/>
              <a:tailEnd len="med" w="med" type="none"/>
            </a:ln>
          </p:spPr>
        </p:sp>
      </p:grpSp>
      <p:sp>
        <p:nvSpPr>
          <p:cNvPr id="325" name="Google Shape;325;p33"/>
          <p:cNvSpPr txBox="1"/>
          <p:nvPr>
            <p:ph idx="3" type="body"/>
          </p:nvPr>
        </p:nvSpPr>
        <p:spPr>
          <a:xfrm>
            <a:off x="5172399" y="349775"/>
            <a:ext cx="3721800" cy="7071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326" name="Google Shape;326;p33"/>
          <p:cNvSpPr txBox="1"/>
          <p:nvPr>
            <p:ph idx="4" type="subTitle"/>
          </p:nvPr>
        </p:nvSpPr>
        <p:spPr>
          <a:xfrm>
            <a:off x="207975" y="1065775"/>
            <a:ext cx="8007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27" name="Google Shape;327;p33"/>
          <p:cNvSpPr txBox="1"/>
          <p:nvPr>
            <p:ph idx="5" type="subTitle"/>
          </p:nvPr>
        </p:nvSpPr>
        <p:spPr>
          <a:xfrm>
            <a:off x="207975" y="1803028"/>
            <a:ext cx="8007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28" name="Google Shape;328;p33"/>
          <p:cNvSpPr txBox="1"/>
          <p:nvPr>
            <p:ph idx="6" type="subTitle"/>
          </p:nvPr>
        </p:nvSpPr>
        <p:spPr>
          <a:xfrm>
            <a:off x="207975" y="2765045"/>
            <a:ext cx="8007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29" name="Google Shape;329;p33"/>
          <p:cNvSpPr txBox="1"/>
          <p:nvPr>
            <p:ph idx="7" type="subTitle"/>
          </p:nvPr>
        </p:nvSpPr>
        <p:spPr>
          <a:xfrm>
            <a:off x="207975" y="3743075"/>
            <a:ext cx="8007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30" name="Google Shape;330;p33"/>
          <p:cNvSpPr txBox="1"/>
          <p:nvPr>
            <p:ph idx="8" type="subTitle"/>
          </p:nvPr>
        </p:nvSpPr>
        <p:spPr>
          <a:xfrm>
            <a:off x="1656927" y="4574475"/>
            <a:ext cx="800700" cy="2469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b="1" sz="900"/>
            </a:lvl1pPr>
            <a:lvl2pPr lvl="1">
              <a:spcBef>
                <a:spcPts val="0"/>
              </a:spcBef>
              <a:spcAft>
                <a:spcPts val="0"/>
              </a:spcAft>
              <a:buClr>
                <a:schemeClr val="dk1"/>
              </a:buClr>
              <a:buSzPts val="900"/>
              <a:buFont typeface="Familjen Grotesk"/>
              <a:buNone/>
              <a:defRPr b="1" sz="900">
                <a:solidFill>
                  <a:schemeClr val="dk1"/>
                </a:solidFill>
              </a:defRPr>
            </a:lvl2pPr>
            <a:lvl3pPr lvl="2">
              <a:spcBef>
                <a:spcPts val="0"/>
              </a:spcBef>
              <a:spcAft>
                <a:spcPts val="0"/>
              </a:spcAft>
              <a:buClr>
                <a:schemeClr val="dk1"/>
              </a:buClr>
              <a:buSzPts val="900"/>
              <a:buFont typeface="Familjen Grotesk"/>
              <a:buNone/>
              <a:defRPr b="1" sz="900">
                <a:solidFill>
                  <a:schemeClr val="dk1"/>
                </a:solidFill>
              </a:defRPr>
            </a:lvl3pPr>
            <a:lvl4pPr lvl="3">
              <a:spcBef>
                <a:spcPts val="0"/>
              </a:spcBef>
              <a:spcAft>
                <a:spcPts val="0"/>
              </a:spcAft>
              <a:buClr>
                <a:schemeClr val="dk1"/>
              </a:buClr>
              <a:buSzPts val="900"/>
              <a:buFont typeface="Familjen Grotesk"/>
              <a:buNone/>
              <a:defRPr b="1" sz="900">
                <a:solidFill>
                  <a:schemeClr val="dk1"/>
                </a:solidFill>
              </a:defRPr>
            </a:lvl4pPr>
            <a:lvl5pPr lvl="4">
              <a:spcBef>
                <a:spcPts val="0"/>
              </a:spcBef>
              <a:spcAft>
                <a:spcPts val="0"/>
              </a:spcAft>
              <a:buClr>
                <a:schemeClr val="dk1"/>
              </a:buClr>
              <a:buSzPts val="900"/>
              <a:buFont typeface="Familjen Grotesk"/>
              <a:buNone/>
              <a:defRPr b="1" sz="900">
                <a:solidFill>
                  <a:schemeClr val="dk1"/>
                </a:solidFill>
              </a:defRPr>
            </a:lvl5pPr>
            <a:lvl6pPr lvl="5">
              <a:spcBef>
                <a:spcPts val="0"/>
              </a:spcBef>
              <a:spcAft>
                <a:spcPts val="0"/>
              </a:spcAft>
              <a:buClr>
                <a:schemeClr val="dk1"/>
              </a:buClr>
              <a:buSzPts val="900"/>
              <a:buFont typeface="Familjen Grotesk"/>
              <a:buNone/>
              <a:defRPr b="1" sz="900">
                <a:solidFill>
                  <a:schemeClr val="dk1"/>
                </a:solidFill>
              </a:defRPr>
            </a:lvl6pPr>
            <a:lvl7pPr lvl="6">
              <a:spcBef>
                <a:spcPts val="0"/>
              </a:spcBef>
              <a:spcAft>
                <a:spcPts val="0"/>
              </a:spcAft>
              <a:buClr>
                <a:schemeClr val="dk1"/>
              </a:buClr>
              <a:buSzPts val="900"/>
              <a:buFont typeface="Familjen Grotesk"/>
              <a:buNone/>
              <a:defRPr b="1" sz="900">
                <a:solidFill>
                  <a:schemeClr val="dk1"/>
                </a:solidFill>
              </a:defRPr>
            </a:lvl7pPr>
            <a:lvl8pPr lvl="7">
              <a:spcBef>
                <a:spcPts val="0"/>
              </a:spcBef>
              <a:spcAft>
                <a:spcPts val="0"/>
              </a:spcAft>
              <a:buClr>
                <a:schemeClr val="dk1"/>
              </a:buClr>
              <a:buSzPts val="900"/>
              <a:buFont typeface="Familjen Grotesk"/>
              <a:buNone/>
              <a:defRPr b="1" sz="900">
                <a:solidFill>
                  <a:schemeClr val="dk1"/>
                </a:solidFill>
              </a:defRPr>
            </a:lvl8pPr>
            <a:lvl9pPr lvl="8">
              <a:spcBef>
                <a:spcPts val="0"/>
              </a:spcBef>
              <a:spcAft>
                <a:spcPts val="0"/>
              </a:spcAft>
              <a:buClr>
                <a:schemeClr val="dk1"/>
              </a:buClr>
              <a:buSzPts val="900"/>
              <a:buFont typeface="Familjen Grotesk"/>
              <a:buNone/>
              <a:defRPr b="1" sz="900">
                <a:solidFill>
                  <a:schemeClr val="dk1"/>
                </a:solidFill>
              </a:defRPr>
            </a:lvl9pPr>
          </a:lstStyle>
          <a:p/>
        </p:txBody>
      </p:sp>
      <p:sp>
        <p:nvSpPr>
          <p:cNvPr id="331" name="Google Shape;331;p33"/>
          <p:cNvSpPr txBox="1"/>
          <p:nvPr>
            <p:ph idx="9" type="subTitle"/>
          </p:nvPr>
        </p:nvSpPr>
        <p:spPr>
          <a:xfrm>
            <a:off x="3200680" y="4574475"/>
            <a:ext cx="800700" cy="2469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b="1" sz="900"/>
            </a:lvl1pPr>
            <a:lvl2pPr lvl="1">
              <a:spcBef>
                <a:spcPts val="0"/>
              </a:spcBef>
              <a:spcAft>
                <a:spcPts val="0"/>
              </a:spcAft>
              <a:buClr>
                <a:schemeClr val="dk1"/>
              </a:buClr>
              <a:buSzPts val="900"/>
              <a:buFont typeface="Familjen Grotesk"/>
              <a:buNone/>
              <a:defRPr b="1" sz="900">
                <a:solidFill>
                  <a:schemeClr val="dk1"/>
                </a:solidFill>
              </a:defRPr>
            </a:lvl2pPr>
            <a:lvl3pPr lvl="2">
              <a:spcBef>
                <a:spcPts val="0"/>
              </a:spcBef>
              <a:spcAft>
                <a:spcPts val="0"/>
              </a:spcAft>
              <a:buClr>
                <a:schemeClr val="dk1"/>
              </a:buClr>
              <a:buSzPts val="900"/>
              <a:buFont typeface="Familjen Grotesk"/>
              <a:buNone/>
              <a:defRPr b="1" sz="900">
                <a:solidFill>
                  <a:schemeClr val="dk1"/>
                </a:solidFill>
              </a:defRPr>
            </a:lvl3pPr>
            <a:lvl4pPr lvl="3">
              <a:spcBef>
                <a:spcPts val="0"/>
              </a:spcBef>
              <a:spcAft>
                <a:spcPts val="0"/>
              </a:spcAft>
              <a:buClr>
                <a:schemeClr val="dk1"/>
              </a:buClr>
              <a:buSzPts val="900"/>
              <a:buFont typeface="Familjen Grotesk"/>
              <a:buNone/>
              <a:defRPr b="1" sz="900">
                <a:solidFill>
                  <a:schemeClr val="dk1"/>
                </a:solidFill>
              </a:defRPr>
            </a:lvl4pPr>
            <a:lvl5pPr lvl="4">
              <a:spcBef>
                <a:spcPts val="0"/>
              </a:spcBef>
              <a:spcAft>
                <a:spcPts val="0"/>
              </a:spcAft>
              <a:buClr>
                <a:schemeClr val="dk1"/>
              </a:buClr>
              <a:buSzPts val="900"/>
              <a:buFont typeface="Familjen Grotesk"/>
              <a:buNone/>
              <a:defRPr b="1" sz="900">
                <a:solidFill>
                  <a:schemeClr val="dk1"/>
                </a:solidFill>
              </a:defRPr>
            </a:lvl5pPr>
            <a:lvl6pPr lvl="5">
              <a:spcBef>
                <a:spcPts val="0"/>
              </a:spcBef>
              <a:spcAft>
                <a:spcPts val="0"/>
              </a:spcAft>
              <a:buClr>
                <a:schemeClr val="dk1"/>
              </a:buClr>
              <a:buSzPts val="900"/>
              <a:buFont typeface="Familjen Grotesk"/>
              <a:buNone/>
              <a:defRPr b="1" sz="900">
                <a:solidFill>
                  <a:schemeClr val="dk1"/>
                </a:solidFill>
              </a:defRPr>
            </a:lvl6pPr>
            <a:lvl7pPr lvl="6">
              <a:spcBef>
                <a:spcPts val="0"/>
              </a:spcBef>
              <a:spcAft>
                <a:spcPts val="0"/>
              </a:spcAft>
              <a:buClr>
                <a:schemeClr val="dk1"/>
              </a:buClr>
              <a:buSzPts val="900"/>
              <a:buFont typeface="Familjen Grotesk"/>
              <a:buNone/>
              <a:defRPr b="1" sz="900">
                <a:solidFill>
                  <a:schemeClr val="dk1"/>
                </a:solidFill>
              </a:defRPr>
            </a:lvl7pPr>
            <a:lvl8pPr lvl="7">
              <a:spcBef>
                <a:spcPts val="0"/>
              </a:spcBef>
              <a:spcAft>
                <a:spcPts val="0"/>
              </a:spcAft>
              <a:buClr>
                <a:schemeClr val="dk1"/>
              </a:buClr>
              <a:buSzPts val="900"/>
              <a:buFont typeface="Familjen Grotesk"/>
              <a:buNone/>
              <a:defRPr b="1" sz="900">
                <a:solidFill>
                  <a:schemeClr val="dk1"/>
                </a:solidFill>
              </a:defRPr>
            </a:lvl8pPr>
            <a:lvl9pPr lvl="8">
              <a:spcBef>
                <a:spcPts val="0"/>
              </a:spcBef>
              <a:spcAft>
                <a:spcPts val="0"/>
              </a:spcAft>
              <a:buClr>
                <a:schemeClr val="dk1"/>
              </a:buClr>
              <a:buSzPts val="900"/>
              <a:buFont typeface="Familjen Grotesk"/>
              <a:buNone/>
              <a:defRPr b="1" sz="900">
                <a:solidFill>
                  <a:schemeClr val="dk1"/>
                </a:solidFill>
              </a:defRPr>
            </a:lvl9pPr>
          </a:lstStyle>
          <a:p/>
        </p:txBody>
      </p:sp>
      <p:sp>
        <p:nvSpPr>
          <p:cNvPr id="332" name="Google Shape;332;p33"/>
          <p:cNvSpPr txBox="1"/>
          <p:nvPr>
            <p:ph idx="13" type="subTitle"/>
          </p:nvPr>
        </p:nvSpPr>
        <p:spPr>
          <a:xfrm>
            <a:off x="4745382" y="4574475"/>
            <a:ext cx="800700" cy="2469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b="1" sz="900"/>
            </a:lvl1pPr>
            <a:lvl2pPr lvl="1">
              <a:spcBef>
                <a:spcPts val="0"/>
              </a:spcBef>
              <a:spcAft>
                <a:spcPts val="0"/>
              </a:spcAft>
              <a:buClr>
                <a:schemeClr val="dk1"/>
              </a:buClr>
              <a:buSzPts val="900"/>
              <a:buFont typeface="Familjen Grotesk"/>
              <a:buNone/>
              <a:defRPr b="1" sz="900">
                <a:solidFill>
                  <a:schemeClr val="dk1"/>
                </a:solidFill>
              </a:defRPr>
            </a:lvl2pPr>
            <a:lvl3pPr lvl="2">
              <a:spcBef>
                <a:spcPts val="0"/>
              </a:spcBef>
              <a:spcAft>
                <a:spcPts val="0"/>
              </a:spcAft>
              <a:buClr>
                <a:schemeClr val="dk1"/>
              </a:buClr>
              <a:buSzPts val="900"/>
              <a:buFont typeface="Familjen Grotesk"/>
              <a:buNone/>
              <a:defRPr b="1" sz="900">
                <a:solidFill>
                  <a:schemeClr val="dk1"/>
                </a:solidFill>
              </a:defRPr>
            </a:lvl3pPr>
            <a:lvl4pPr lvl="3">
              <a:spcBef>
                <a:spcPts val="0"/>
              </a:spcBef>
              <a:spcAft>
                <a:spcPts val="0"/>
              </a:spcAft>
              <a:buClr>
                <a:schemeClr val="dk1"/>
              </a:buClr>
              <a:buSzPts val="900"/>
              <a:buFont typeface="Familjen Grotesk"/>
              <a:buNone/>
              <a:defRPr b="1" sz="900">
                <a:solidFill>
                  <a:schemeClr val="dk1"/>
                </a:solidFill>
              </a:defRPr>
            </a:lvl4pPr>
            <a:lvl5pPr lvl="4">
              <a:spcBef>
                <a:spcPts val="0"/>
              </a:spcBef>
              <a:spcAft>
                <a:spcPts val="0"/>
              </a:spcAft>
              <a:buClr>
                <a:schemeClr val="dk1"/>
              </a:buClr>
              <a:buSzPts val="900"/>
              <a:buFont typeface="Familjen Grotesk"/>
              <a:buNone/>
              <a:defRPr b="1" sz="900">
                <a:solidFill>
                  <a:schemeClr val="dk1"/>
                </a:solidFill>
              </a:defRPr>
            </a:lvl5pPr>
            <a:lvl6pPr lvl="5">
              <a:spcBef>
                <a:spcPts val="0"/>
              </a:spcBef>
              <a:spcAft>
                <a:spcPts val="0"/>
              </a:spcAft>
              <a:buClr>
                <a:schemeClr val="dk1"/>
              </a:buClr>
              <a:buSzPts val="900"/>
              <a:buFont typeface="Familjen Grotesk"/>
              <a:buNone/>
              <a:defRPr b="1" sz="900">
                <a:solidFill>
                  <a:schemeClr val="dk1"/>
                </a:solidFill>
              </a:defRPr>
            </a:lvl6pPr>
            <a:lvl7pPr lvl="6">
              <a:spcBef>
                <a:spcPts val="0"/>
              </a:spcBef>
              <a:spcAft>
                <a:spcPts val="0"/>
              </a:spcAft>
              <a:buClr>
                <a:schemeClr val="dk1"/>
              </a:buClr>
              <a:buSzPts val="900"/>
              <a:buFont typeface="Familjen Grotesk"/>
              <a:buNone/>
              <a:defRPr b="1" sz="900">
                <a:solidFill>
                  <a:schemeClr val="dk1"/>
                </a:solidFill>
              </a:defRPr>
            </a:lvl7pPr>
            <a:lvl8pPr lvl="7">
              <a:spcBef>
                <a:spcPts val="0"/>
              </a:spcBef>
              <a:spcAft>
                <a:spcPts val="0"/>
              </a:spcAft>
              <a:buClr>
                <a:schemeClr val="dk1"/>
              </a:buClr>
              <a:buSzPts val="900"/>
              <a:buFont typeface="Familjen Grotesk"/>
              <a:buNone/>
              <a:defRPr b="1" sz="900">
                <a:solidFill>
                  <a:schemeClr val="dk1"/>
                </a:solidFill>
              </a:defRPr>
            </a:lvl8pPr>
            <a:lvl9pPr lvl="8">
              <a:spcBef>
                <a:spcPts val="0"/>
              </a:spcBef>
              <a:spcAft>
                <a:spcPts val="0"/>
              </a:spcAft>
              <a:buClr>
                <a:schemeClr val="dk1"/>
              </a:buClr>
              <a:buSzPts val="900"/>
              <a:buFont typeface="Familjen Grotesk"/>
              <a:buNone/>
              <a:defRPr b="1" sz="900">
                <a:solidFill>
                  <a:schemeClr val="dk1"/>
                </a:solidFill>
              </a:defRPr>
            </a:lvl9pPr>
          </a:lstStyle>
          <a:p/>
        </p:txBody>
      </p:sp>
      <p:sp>
        <p:nvSpPr>
          <p:cNvPr id="333" name="Google Shape;333;p33"/>
          <p:cNvSpPr txBox="1"/>
          <p:nvPr>
            <p:ph idx="14" type="subTitle"/>
          </p:nvPr>
        </p:nvSpPr>
        <p:spPr>
          <a:xfrm>
            <a:off x="6290585" y="4574475"/>
            <a:ext cx="800700" cy="2469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b="1" sz="900"/>
            </a:lvl1pPr>
            <a:lvl2pPr lvl="1">
              <a:spcBef>
                <a:spcPts val="0"/>
              </a:spcBef>
              <a:spcAft>
                <a:spcPts val="0"/>
              </a:spcAft>
              <a:buClr>
                <a:schemeClr val="dk1"/>
              </a:buClr>
              <a:buSzPts val="900"/>
              <a:buFont typeface="Familjen Grotesk"/>
              <a:buNone/>
              <a:defRPr b="1" sz="900">
                <a:solidFill>
                  <a:schemeClr val="dk1"/>
                </a:solidFill>
              </a:defRPr>
            </a:lvl2pPr>
            <a:lvl3pPr lvl="2">
              <a:spcBef>
                <a:spcPts val="0"/>
              </a:spcBef>
              <a:spcAft>
                <a:spcPts val="0"/>
              </a:spcAft>
              <a:buClr>
                <a:schemeClr val="dk1"/>
              </a:buClr>
              <a:buSzPts val="900"/>
              <a:buFont typeface="Familjen Grotesk"/>
              <a:buNone/>
              <a:defRPr b="1" sz="900">
                <a:solidFill>
                  <a:schemeClr val="dk1"/>
                </a:solidFill>
              </a:defRPr>
            </a:lvl3pPr>
            <a:lvl4pPr lvl="3">
              <a:spcBef>
                <a:spcPts val="0"/>
              </a:spcBef>
              <a:spcAft>
                <a:spcPts val="0"/>
              </a:spcAft>
              <a:buClr>
                <a:schemeClr val="dk1"/>
              </a:buClr>
              <a:buSzPts val="900"/>
              <a:buFont typeface="Familjen Grotesk"/>
              <a:buNone/>
              <a:defRPr b="1" sz="900">
                <a:solidFill>
                  <a:schemeClr val="dk1"/>
                </a:solidFill>
              </a:defRPr>
            </a:lvl4pPr>
            <a:lvl5pPr lvl="4">
              <a:spcBef>
                <a:spcPts val="0"/>
              </a:spcBef>
              <a:spcAft>
                <a:spcPts val="0"/>
              </a:spcAft>
              <a:buClr>
                <a:schemeClr val="dk1"/>
              </a:buClr>
              <a:buSzPts val="900"/>
              <a:buFont typeface="Familjen Grotesk"/>
              <a:buNone/>
              <a:defRPr b="1" sz="900">
                <a:solidFill>
                  <a:schemeClr val="dk1"/>
                </a:solidFill>
              </a:defRPr>
            </a:lvl5pPr>
            <a:lvl6pPr lvl="5">
              <a:spcBef>
                <a:spcPts val="0"/>
              </a:spcBef>
              <a:spcAft>
                <a:spcPts val="0"/>
              </a:spcAft>
              <a:buClr>
                <a:schemeClr val="dk1"/>
              </a:buClr>
              <a:buSzPts val="900"/>
              <a:buFont typeface="Familjen Grotesk"/>
              <a:buNone/>
              <a:defRPr b="1" sz="900">
                <a:solidFill>
                  <a:schemeClr val="dk1"/>
                </a:solidFill>
              </a:defRPr>
            </a:lvl6pPr>
            <a:lvl7pPr lvl="6">
              <a:spcBef>
                <a:spcPts val="0"/>
              </a:spcBef>
              <a:spcAft>
                <a:spcPts val="0"/>
              </a:spcAft>
              <a:buClr>
                <a:schemeClr val="dk1"/>
              </a:buClr>
              <a:buSzPts val="900"/>
              <a:buFont typeface="Familjen Grotesk"/>
              <a:buNone/>
              <a:defRPr b="1" sz="900">
                <a:solidFill>
                  <a:schemeClr val="dk1"/>
                </a:solidFill>
              </a:defRPr>
            </a:lvl7pPr>
            <a:lvl8pPr lvl="7">
              <a:spcBef>
                <a:spcPts val="0"/>
              </a:spcBef>
              <a:spcAft>
                <a:spcPts val="0"/>
              </a:spcAft>
              <a:buClr>
                <a:schemeClr val="dk1"/>
              </a:buClr>
              <a:buSzPts val="900"/>
              <a:buFont typeface="Familjen Grotesk"/>
              <a:buNone/>
              <a:defRPr b="1" sz="900">
                <a:solidFill>
                  <a:schemeClr val="dk1"/>
                </a:solidFill>
              </a:defRPr>
            </a:lvl8pPr>
            <a:lvl9pPr lvl="8">
              <a:spcBef>
                <a:spcPts val="0"/>
              </a:spcBef>
              <a:spcAft>
                <a:spcPts val="0"/>
              </a:spcAft>
              <a:buClr>
                <a:schemeClr val="dk1"/>
              </a:buClr>
              <a:buSzPts val="900"/>
              <a:buFont typeface="Familjen Grotesk"/>
              <a:buNone/>
              <a:defRPr b="1" sz="900">
                <a:solidFill>
                  <a:schemeClr val="dk1"/>
                </a:solidFill>
              </a:defRPr>
            </a:lvl9pPr>
          </a:lstStyle>
          <a:p/>
        </p:txBody>
      </p:sp>
      <p:sp>
        <p:nvSpPr>
          <p:cNvPr id="334" name="Google Shape;334;p33"/>
          <p:cNvSpPr txBox="1"/>
          <p:nvPr>
            <p:ph idx="15" type="subTitle"/>
          </p:nvPr>
        </p:nvSpPr>
        <p:spPr>
          <a:xfrm>
            <a:off x="7839538" y="4574475"/>
            <a:ext cx="800700" cy="2469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b="1" sz="900"/>
            </a:lvl1pPr>
            <a:lvl2pPr lvl="1">
              <a:spcBef>
                <a:spcPts val="0"/>
              </a:spcBef>
              <a:spcAft>
                <a:spcPts val="0"/>
              </a:spcAft>
              <a:buClr>
                <a:schemeClr val="dk1"/>
              </a:buClr>
              <a:buSzPts val="900"/>
              <a:buFont typeface="Familjen Grotesk"/>
              <a:buNone/>
              <a:defRPr b="1" sz="900">
                <a:solidFill>
                  <a:schemeClr val="dk1"/>
                </a:solidFill>
              </a:defRPr>
            </a:lvl2pPr>
            <a:lvl3pPr lvl="2">
              <a:spcBef>
                <a:spcPts val="0"/>
              </a:spcBef>
              <a:spcAft>
                <a:spcPts val="0"/>
              </a:spcAft>
              <a:buClr>
                <a:schemeClr val="dk1"/>
              </a:buClr>
              <a:buSzPts val="900"/>
              <a:buFont typeface="Familjen Grotesk"/>
              <a:buNone/>
              <a:defRPr b="1" sz="900">
                <a:solidFill>
                  <a:schemeClr val="dk1"/>
                </a:solidFill>
              </a:defRPr>
            </a:lvl3pPr>
            <a:lvl4pPr lvl="3">
              <a:spcBef>
                <a:spcPts val="0"/>
              </a:spcBef>
              <a:spcAft>
                <a:spcPts val="0"/>
              </a:spcAft>
              <a:buClr>
                <a:schemeClr val="dk1"/>
              </a:buClr>
              <a:buSzPts val="900"/>
              <a:buFont typeface="Familjen Grotesk"/>
              <a:buNone/>
              <a:defRPr b="1" sz="900">
                <a:solidFill>
                  <a:schemeClr val="dk1"/>
                </a:solidFill>
              </a:defRPr>
            </a:lvl4pPr>
            <a:lvl5pPr lvl="4">
              <a:spcBef>
                <a:spcPts val="0"/>
              </a:spcBef>
              <a:spcAft>
                <a:spcPts val="0"/>
              </a:spcAft>
              <a:buClr>
                <a:schemeClr val="dk1"/>
              </a:buClr>
              <a:buSzPts val="900"/>
              <a:buFont typeface="Familjen Grotesk"/>
              <a:buNone/>
              <a:defRPr b="1" sz="900">
                <a:solidFill>
                  <a:schemeClr val="dk1"/>
                </a:solidFill>
              </a:defRPr>
            </a:lvl5pPr>
            <a:lvl6pPr lvl="5">
              <a:spcBef>
                <a:spcPts val="0"/>
              </a:spcBef>
              <a:spcAft>
                <a:spcPts val="0"/>
              </a:spcAft>
              <a:buClr>
                <a:schemeClr val="dk1"/>
              </a:buClr>
              <a:buSzPts val="900"/>
              <a:buFont typeface="Familjen Grotesk"/>
              <a:buNone/>
              <a:defRPr b="1" sz="900">
                <a:solidFill>
                  <a:schemeClr val="dk1"/>
                </a:solidFill>
              </a:defRPr>
            </a:lvl6pPr>
            <a:lvl7pPr lvl="6">
              <a:spcBef>
                <a:spcPts val="0"/>
              </a:spcBef>
              <a:spcAft>
                <a:spcPts val="0"/>
              </a:spcAft>
              <a:buClr>
                <a:schemeClr val="dk1"/>
              </a:buClr>
              <a:buSzPts val="900"/>
              <a:buFont typeface="Familjen Grotesk"/>
              <a:buNone/>
              <a:defRPr b="1" sz="900">
                <a:solidFill>
                  <a:schemeClr val="dk1"/>
                </a:solidFill>
              </a:defRPr>
            </a:lvl7pPr>
            <a:lvl8pPr lvl="7">
              <a:spcBef>
                <a:spcPts val="0"/>
              </a:spcBef>
              <a:spcAft>
                <a:spcPts val="0"/>
              </a:spcAft>
              <a:buClr>
                <a:schemeClr val="dk1"/>
              </a:buClr>
              <a:buSzPts val="900"/>
              <a:buFont typeface="Familjen Grotesk"/>
              <a:buNone/>
              <a:defRPr b="1" sz="900">
                <a:solidFill>
                  <a:schemeClr val="dk1"/>
                </a:solidFill>
              </a:defRPr>
            </a:lvl8pPr>
            <a:lvl9pPr lvl="8">
              <a:spcBef>
                <a:spcPts val="0"/>
              </a:spcBef>
              <a:spcAft>
                <a:spcPts val="0"/>
              </a:spcAft>
              <a:buClr>
                <a:schemeClr val="dk1"/>
              </a:buClr>
              <a:buSzPts val="900"/>
              <a:buFont typeface="Familjen Grotesk"/>
              <a:buNone/>
              <a:defRPr b="1" sz="900">
                <a:solidFill>
                  <a:schemeClr val="dk1"/>
                </a:solidFill>
              </a:defRPr>
            </a:lvl9pPr>
          </a:lstStyle>
          <a:p/>
        </p:txBody>
      </p:sp>
    </p:spTree>
  </p:cSld>
  <p:clrMapOvr>
    <a:masterClrMapping/>
  </p:clrMapOvr>
  <p:extLst>
    <p:ext uri="{DCECCB84-F9BA-43D5-87BE-67443E8EF086}">
      <p15:sldGuideLst>
        <p15:guide id="1" pos="180">
          <p15:clr>
            <a:srgbClr val="FA7B17"/>
          </p15:clr>
        </p15:guide>
        <p15:guide id="2" pos="2790">
          <p15:clr>
            <a:srgbClr val="FA7B17"/>
          </p15:clr>
        </p15:guide>
        <p15:guide id="3" pos="2970">
          <p15:clr>
            <a:srgbClr val="FA7B17"/>
          </p15:clr>
        </p15:guide>
        <p15:guide id="4" pos="5580">
          <p15:clr>
            <a:srgbClr val="FA7B17"/>
          </p15:clr>
        </p15:guide>
        <p15:guide id="5" orient="horz" pos="180">
          <p15:clr>
            <a:srgbClr val="FA7B17"/>
          </p15:clr>
        </p15:guide>
        <p15:guide id="6" orient="horz" pos="2790">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ney Stats">
  <p:cSld name="CUSTOM_1_2_2_1">
    <p:bg>
      <p:bgPr>
        <a:solidFill>
          <a:schemeClr val="lt1"/>
        </a:solidFill>
      </p:bgPr>
    </p:bg>
    <p:spTree>
      <p:nvGrpSpPr>
        <p:cNvPr id="335" name="Shape 335"/>
        <p:cNvGrpSpPr/>
        <p:nvPr/>
      </p:nvGrpSpPr>
      <p:grpSpPr>
        <a:xfrm>
          <a:off x="0" y="0"/>
          <a:ext cx="0" cy="0"/>
          <a:chOff x="0" y="0"/>
          <a:chExt cx="0" cy="0"/>
        </a:xfrm>
      </p:grpSpPr>
      <p:sp>
        <p:nvSpPr>
          <p:cNvPr id="336" name="Google Shape;336;p34"/>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37" name="Google Shape;337;p34"/>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338" name="Google Shape;338;p34"/>
          <p:cNvSpPr txBox="1"/>
          <p:nvPr>
            <p:ph type="title"/>
          </p:nvPr>
        </p:nvSpPr>
        <p:spPr>
          <a:xfrm>
            <a:off x="73152" y="335300"/>
            <a:ext cx="88848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p:txBody>
      </p:sp>
      <p:sp>
        <p:nvSpPr>
          <p:cNvPr id="339" name="Google Shape;339;p34"/>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340" name="Google Shape;340;p34"/>
          <p:cNvSpPr txBox="1"/>
          <p:nvPr>
            <p:ph idx="3" type="subTitle"/>
          </p:nvPr>
        </p:nvSpPr>
        <p:spPr>
          <a:xfrm>
            <a:off x="302250" y="2300325"/>
            <a:ext cx="2428800" cy="2469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41" name="Google Shape;341;p34"/>
          <p:cNvSpPr txBox="1"/>
          <p:nvPr>
            <p:ph idx="4" type="body"/>
          </p:nvPr>
        </p:nvSpPr>
        <p:spPr>
          <a:xfrm>
            <a:off x="2731051" y="2300325"/>
            <a:ext cx="1675800" cy="246900"/>
          </a:xfrm>
          <a:prstGeom prst="rect">
            <a:avLst/>
          </a:prstGeom>
        </p:spPr>
        <p:txBody>
          <a:bodyPr anchorCtr="0" anchor="t" bIns="0" lIns="0" spcFirstLastPara="1" rIns="0" wrap="square" tIns="0">
            <a:noAutofit/>
          </a:bodyPr>
          <a:lstStyle>
            <a:lvl1pPr indent="-317500" lvl="0" marL="457200" algn="r">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42" name="Google Shape;342;p34"/>
          <p:cNvSpPr txBox="1"/>
          <p:nvPr>
            <p:ph idx="5" type="subTitle"/>
          </p:nvPr>
        </p:nvSpPr>
        <p:spPr>
          <a:xfrm>
            <a:off x="302250" y="3355938"/>
            <a:ext cx="2428800" cy="2469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43" name="Google Shape;343;p34"/>
          <p:cNvSpPr txBox="1"/>
          <p:nvPr>
            <p:ph idx="6" type="body"/>
          </p:nvPr>
        </p:nvSpPr>
        <p:spPr>
          <a:xfrm>
            <a:off x="2731051" y="3355938"/>
            <a:ext cx="1675800" cy="246900"/>
          </a:xfrm>
          <a:prstGeom prst="rect">
            <a:avLst/>
          </a:prstGeom>
        </p:spPr>
        <p:txBody>
          <a:bodyPr anchorCtr="0" anchor="t" bIns="0" lIns="0" spcFirstLastPara="1" rIns="0" wrap="square" tIns="0">
            <a:noAutofit/>
          </a:bodyPr>
          <a:lstStyle>
            <a:lvl1pPr indent="-317500" lvl="0" marL="457200" algn="r">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44" name="Google Shape;344;p34"/>
          <p:cNvSpPr txBox="1"/>
          <p:nvPr>
            <p:ph idx="7" type="subTitle"/>
          </p:nvPr>
        </p:nvSpPr>
        <p:spPr>
          <a:xfrm>
            <a:off x="302250" y="4411563"/>
            <a:ext cx="2428800" cy="2469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45" name="Google Shape;345;p34"/>
          <p:cNvSpPr txBox="1"/>
          <p:nvPr>
            <p:ph idx="8" type="body"/>
          </p:nvPr>
        </p:nvSpPr>
        <p:spPr>
          <a:xfrm>
            <a:off x="2731051" y="4411563"/>
            <a:ext cx="1675800" cy="246900"/>
          </a:xfrm>
          <a:prstGeom prst="rect">
            <a:avLst/>
          </a:prstGeom>
        </p:spPr>
        <p:txBody>
          <a:bodyPr anchorCtr="0" anchor="t" bIns="0" lIns="0" spcFirstLastPara="1" rIns="0" wrap="square" tIns="0">
            <a:noAutofit/>
          </a:bodyPr>
          <a:lstStyle>
            <a:lvl1pPr indent="-317500" lvl="0" marL="457200" algn="r">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46" name="Google Shape;346;p34"/>
          <p:cNvSpPr txBox="1"/>
          <p:nvPr>
            <p:ph idx="9" type="subTitle"/>
          </p:nvPr>
        </p:nvSpPr>
        <p:spPr>
          <a:xfrm>
            <a:off x="4731600" y="2300325"/>
            <a:ext cx="2428800" cy="2469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47" name="Google Shape;347;p34"/>
          <p:cNvSpPr txBox="1"/>
          <p:nvPr>
            <p:ph idx="13" type="body"/>
          </p:nvPr>
        </p:nvSpPr>
        <p:spPr>
          <a:xfrm>
            <a:off x="7160401" y="2300325"/>
            <a:ext cx="1675800" cy="246900"/>
          </a:xfrm>
          <a:prstGeom prst="rect">
            <a:avLst/>
          </a:prstGeom>
        </p:spPr>
        <p:txBody>
          <a:bodyPr anchorCtr="0" anchor="t" bIns="0" lIns="0" spcFirstLastPara="1" rIns="0" wrap="square" tIns="0">
            <a:noAutofit/>
          </a:bodyPr>
          <a:lstStyle>
            <a:lvl1pPr indent="-317500" lvl="0" marL="457200" algn="r">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48" name="Google Shape;348;p34"/>
          <p:cNvSpPr txBox="1"/>
          <p:nvPr>
            <p:ph idx="14" type="subTitle"/>
          </p:nvPr>
        </p:nvSpPr>
        <p:spPr>
          <a:xfrm>
            <a:off x="4731600" y="3355938"/>
            <a:ext cx="2428800" cy="2469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49" name="Google Shape;349;p34"/>
          <p:cNvSpPr txBox="1"/>
          <p:nvPr>
            <p:ph idx="15" type="body"/>
          </p:nvPr>
        </p:nvSpPr>
        <p:spPr>
          <a:xfrm>
            <a:off x="7160401" y="3355938"/>
            <a:ext cx="1675800" cy="246900"/>
          </a:xfrm>
          <a:prstGeom prst="rect">
            <a:avLst/>
          </a:prstGeom>
        </p:spPr>
        <p:txBody>
          <a:bodyPr anchorCtr="0" anchor="t" bIns="0" lIns="0" spcFirstLastPara="1" rIns="0" wrap="square" tIns="0">
            <a:noAutofit/>
          </a:bodyPr>
          <a:lstStyle>
            <a:lvl1pPr indent="-317500" lvl="0" marL="457200" algn="r">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50" name="Google Shape;350;p34"/>
          <p:cNvSpPr txBox="1"/>
          <p:nvPr>
            <p:ph idx="16" type="subTitle"/>
          </p:nvPr>
        </p:nvSpPr>
        <p:spPr>
          <a:xfrm>
            <a:off x="4731600" y="4411563"/>
            <a:ext cx="2428800" cy="2469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51" name="Google Shape;351;p34"/>
          <p:cNvSpPr txBox="1"/>
          <p:nvPr>
            <p:ph idx="17" type="body"/>
          </p:nvPr>
        </p:nvSpPr>
        <p:spPr>
          <a:xfrm>
            <a:off x="7160401" y="4411563"/>
            <a:ext cx="1675800" cy="246900"/>
          </a:xfrm>
          <a:prstGeom prst="rect">
            <a:avLst/>
          </a:prstGeom>
        </p:spPr>
        <p:txBody>
          <a:bodyPr anchorCtr="0" anchor="t" bIns="0" lIns="0" spcFirstLastPara="1" rIns="0" wrap="square" tIns="0">
            <a:noAutofit/>
          </a:bodyPr>
          <a:lstStyle>
            <a:lvl1pPr indent="-317500" lvl="0" marL="457200" algn="r">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down" showMasterSp="0">
  <p:cSld name="Title Slide">
    <p:bg>
      <p:bgPr>
        <a:solidFill>
          <a:schemeClr val="lt1"/>
        </a:solidFill>
      </p:bgPr>
    </p:bg>
    <p:spTree>
      <p:nvGrpSpPr>
        <p:cNvPr id="352" name="Shape 352"/>
        <p:cNvGrpSpPr/>
        <p:nvPr/>
      </p:nvGrpSpPr>
      <p:grpSpPr>
        <a:xfrm>
          <a:off x="0" y="0"/>
          <a:ext cx="0" cy="0"/>
          <a:chOff x="0" y="0"/>
          <a:chExt cx="0" cy="0"/>
        </a:xfrm>
      </p:grpSpPr>
      <p:sp>
        <p:nvSpPr>
          <p:cNvPr id="353" name="Google Shape;353;p35"/>
          <p:cNvSpPr txBox="1"/>
          <p:nvPr/>
        </p:nvSpPr>
        <p:spPr>
          <a:xfrm>
            <a:off x="7222297" y="4866750"/>
            <a:ext cx="1678200" cy="151200"/>
          </a:xfrm>
          <a:prstGeom prst="rect">
            <a:avLst/>
          </a:prstGeom>
          <a:noFill/>
          <a:ln>
            <a:noFill/>
          </a:ln>
        </p:spPr>
        <p:txBody>
          <a:bodyPr anchorCtr="0" anchor="t" bIns="57150" lIns="57150" spcFirstLastPara="1" rIns="57150" wrap="square" tIns="57150">
            <a:noAutofit/>
          </a:bodyPr>
          <a:lstStyle/>
          <a:p>
            <a:pPr indent="0" lvl="0" marL="0" rtl="0" algn="l">
              <a:lnSpc>
                <a:spcPct val="140000"/>
              </a:lnSpc>
              <a:spcBef>
                <a:spcPts val="0"/>
              </a:spcBef>
              <a:spcAft>
                <a:spcPts val="0"/>
              </a:spcAft>
              <a:buClr>
                <a:srgbClr val="000000"/>
              </a:buClr>
              <a:buSzPts val="700"/>
              <a:buFont typeface="Arial"/>
              <a:buNone/>
            </a:pPr>
            <a:r>
              <a:rPr lang="en" sz="500">
                <a:solidFill>
                  <a:schemeClr val="dk2"/>
                </a:solidFill>
                <a:latin typeface="Familjen Grotesk Medium"/>
                <a:ea typeface="Familjen Grotesk Medium"/>
                <a:cs typeface="Familjen Grotesk Medium"/>
                <a:sym typeface="Familjen Grotesk Medium"/>
              </a:rPr>
              <a:t>Google_logo </a:t>
            </a:r>
            <a:r>
              <a:rPr lang="en" sz="400">
                <a:solidFill>
                  <a:schemeClr val="dk2"/>
                </a:solidFill>
                <a:latin typeface="Familjen Grotesk Medium"/>
                <a:ea typeface="Familjen Grotesk Medium"/>
                <a:cs typeface="Familjen Grotesk Medium"/>
                <a:sym typeface="Familjen Grotesk Medium"/>
              </a:rPr>
              <a:t> 2021   </a:t>
            </a:r>
            <a:r>
              <a:rPr lang="en" sz="400">
                <a:solidFill>
                  <a:schemeClr val="dk2"/>
                </a:solidFill>
                <a:latin typeface="Familjen Grotesk"/>
                <a:ea typeface="Familjen Grotesk"/>
                <a:cs typeface="Familjen Grotesk"/>
                <a:sym typeface="Familjen Grotesk"/>
              </a:rPr>
              <a:t> |    </a:t>
            </a:r>
            <a:r>
              <a:rPr lang="en" sz="400">
                <a:solidFill>
                  <a:schemeClr val="dk2"/>
                </a:solidFill>
                <a:latin typeface="Familjen Grotesk Medium"/>
                <a:ea typeface="Familjen Grotesk Medium"/>
                <a:cs typeface="Familjen Grotesk Medium"/>
                <a:sym typeface="Familjen Grotesk Medium"/>
              </a:rPr>
              <a:t>Confidential and Proprietary  pg. </a:t>
            </a:r>
            <a:fld id="{00000000-1234-1234-1234-123412341234}" type="slidenum">
              <a:rPr lang="en" sz="400">
                <a:solidFill>
                  <a:schemeClr val="dk2"/>
                </a:solidFill>
                <a:latin typeface="Familjen Grotesk Medium"/>
                <a:ea typeface="Familjen Grotesk Medium"/>
                <a:cs typeface="Familjen Grotesk Medium"/>
                <a:sym typeface="Familjen Grotesk Medium"/>
              </a:rPr>
              <a:t>‹#›</a:t>
            </a:fld>
            <a:endParaRPr sz="400">
              <a:solidFill>
                <a:schemeClr val="dk2"/>
              </a:solidFill>
              <a:latin typeface="Familjen Grotesk Medium"/>
              <a:ea typeface="Familjen Grotesk Medium"/>
              <a:cs typeface="Familjen Grotesk Medium"/>
              <a:sym typeface="Familjen Grotesk Medium"/>
            </a:endParaRPr>
          </a:p>
        </p:txBody>
      </p:sp>
      <p:sp>
        <p:nvSpPr>
          <p:cNvPr id="354" name="Google Shape;354;p35"/>
          <p:cNvSpPr txBox="1"/>
          <p:nvPr>
            <p:ph idx="12" type="sldNum"/>
          </p:nvPr>
        </p:nvSpPr>
        <p:spPr>
          <a:xfrm>
            <a:off x="8556784" y="4749851"/>
            <a:ext cx="548700" cy="384900"/>
          </a:xfrm>
          <a:prstGeom prst="rect">
            <a:avLst/>
          </a:prstGeom>
        </p:spPr>
        <p:txBody>
          <a:bodyPr anchorCtr="0" anchor="t" bIns="91425" lIns="91425" spcFirstLastPara="1" rIns="91425" wrap="square" tIns="91425">
            <a:spAutoFit/>
          </a:bodyPr>
          <a:lstStyle>
            <a:lvl1pPr lvl="0">
              <a:buNone/>
              <a:defRPr sz="1300">
                <a:latin typeface="Spectral"/>
                <a:ea typeface="Spectral"/>
                <a:cs typeface="Spectral"/>
                <a:sym typeface="Spectral"/>
              </a:defRPr>
            </a:lvl1pPr>
            <a:lvl2pPr lvl="1">
              <a:buNone/>
              <a:defRPr sz="1300">
                <a:latin typeface="Spectral"/>
                <a:ea typeface="Spectral"/>
                <a:cs typeface="Spectral"/>
                <a:sym typeface="Spectral"/>
              </a:defRPr>
            </a:lvl2pPr>
            <a:lvl3pPr lvl="2">
              <a:buNone/>
              <a:defRPr sz="1300">
                <a:latin typeface="Spectral"/>
                <a:ea typeface="Spectral"/>
                <a:cs typeface="Spectral"/>
                <a:sym typeface="Spectral"/>
              </a:defRPr>
            </a:lvl3pPr>
            <a:lvl4pPr lvl="3">
              <a:buNone/>
              <a:defRPr sz="1300">
                <a:latin typeface="Spectral"/>
                <a:ea typeface="Spectral"/>
                <a:cs typeface="Spectral"/>
                <a:sym typeface="Spectral"/>
              </a:defRPr>
            </a:lvl4pPr>
            <a:lvl5pPr lvl="4">
              <a:buNone/>
              <a:defRPr sz="1300">
                <a:latin typeface="Spectral"/>
                <a:ea typeface="Spectral"/>
                <a:cs typeface="Spectral"/>
                <a:sym typeface="Spectral"/>
              </a:defRPr>
            </a:lvl5pPr>
            <a:lvl6pPr lvl="5">
              <a:buNone/>
              <a:defRPr sz="1300">
                <a:latin typeface="Spectral"/>
                <a:ea typeface="Spectral"/>
                <a:cs typeface="Spectral"/>
                <a:sym typeface="Spectral"/>
              </a:defRPr>
            </a:lvl6pPr>
            <a:lvl7pPr lvl="6">
              <a:buNone/>
              <a:defRPr sz="1300">
                <a:latin typeface="Spectral"/>
                <a:ea typeface="Spectral"/>
                <a:cs typeface="Spectral"/>
                <a:sym typeface="Spectral"/>
              </a:defRPr>
            </a:lvl7pPr>
            <a:lvl8pPr lvl="7">
              <a:buNone/>
              <a:defRPr sz="1300">
                <a:latin typeface="Spectral"/>
                <a:ea typeface="Spectral"/>
                <a:cs typeface="Spectral"/>
                <a:sym typeface="Spectral"/>
              </a:defRPr>
            </a:lvl8pPr>
            <a:lvl9pPr lvl="8">
              <a:buNone/>
              <a:defRPr sz="1300">
                <a:latin typeface="Spectral"/>
                <a:ea typeface="Spectral"/>
                <a:cs typeface="Spectral"/>
                <a:sym typeface="Spectral"/>
              </a:defRPr>
            </a:lvl9pPr>
          </a:lstStyle>
          <a:p>
            <a:pPr indent="0" lvl="0" marL="0" rtl="0" algn="l">
              <a:spcBef>
                <a:spcPts val="0"/>
              </a:spcBef>
              <a:spcAft>
                <a:spcPts val="0"/>
              </a:spcAft>
              <a:buNone/>
            </a:pPr>
            <a:fld id="{00000000-1234-1234-1234-123412341234}" type="slidenum">
              <a:rPr lang="en"/>
              <a:t>‹#›</a:t>
            </a:fld>
            <a:endParaRPr/>
          </a:p>
        </p:txBody>
      </p:sp>
      <p:sp>
        <p:nvSpPr>
          <p:cNvPr id="355" name="Google Shape;355;p35"/>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56" name="Google Shape;356;p35"/>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357" name="Google Shape;357;p35"/>
          <p:cNvSpPr txBox="1"/>
          <p:nvPr>
            <p:ph idx="3"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358" name="Google Shape;358;p35"/>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p:txBody>
      </p:sp>
      <p:sp>
        <p:nvSpPr>
          <p:cNvPr id="359" name="Google Shape;359;p35"/>
          <p:cNvSpPr txBox="1"/>
          <p:nvPr>
            <p:ph idx="4" type="body"/>
          </p:nvPr>
        </p:nvSpPr>
        <p:spPr>
          <a:xfrm>
            <a:off x="5172399" y="349775"/>
            <a:ext cx="3721800" cy="7071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p:cSld name="CUSTOM_2_1_1">
    <p:spTree>
      <p:nvGrpSpPr>
        <p:cNvPr id="360" name="Shape 360"/>
        <p:cNvGrpSpPr/>
        <p:nvPr/>
      </p:nvGrpSpPr>
      <p:grpSpPr>
        <a:xfrm>
          <a:off x="0" y="0"/>
          <a:ext cx="0" cy="0"/>
          <a:chOff x="0" y="0"/>
          <a:chExt cx="0" cy="0"/>
        </a:xfrm>
      </p:grpSpPr>
      <p:sp>
        <p:nvSpPr>
          <p:cNvPr id="361" name="Google Shape;361;p36"/>
          <p:cNvSpPr txBox="1"/>
          <p:nvPr>
            <p:ph idx="1" type="subTitle"/>
          </p:nvPr>
        </p:nvSpPr>
        <p:spPr>
          <a:xfrm>
            <a:off x="3933400"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62" name="Google Shape;362;p36"/>
          <p:cNvSpPr txBox="1"/>
          <p:nvPr>
            <p:ph idx="2" type="subTitle"/>
          </p:nvPr>
        </p:nvSpPr>
        <p:spPr>
          <a:xfrm>
            <a:off x="5174505"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63" name="Google Shape;363;p36"/>
          <p:cNvSpPr txBox="1"/>
          <p:nvPr>
            <p:ph idx="3" type="subTitle"/>
          </p:nvPr>
        </p:nvSpPr>
        <p:spPr>
          <a:xfrm>
            <a:off x="2692294"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64" name="Google Shape;364;p36"/>
          <p:cNvSpPr txBox="1"/>
          <p:nvPr>
            <p:ph idx="4" type="subTitle"/>
          </p:nvPr>
        </p:nvSpPr>
        <p:spPr>
          <a:xfrm>
            <a:off x="1454986"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65" name="Google Shape;365;p36"/>
          <p:cNvSpPr txBox="1"/>
          <p:nvPr>
            <p:ph idx="5" type="subTitle"/>
          </p:nvPr>
        </p:nvSpPr>
        <p:spPr>
          <a:xfrm>
            <a:off x="206286"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66" name="Google Shape;366;p36"/>
          <p:cNvSpPr txBox="1"/>
          <p:nvPr>
            <p:ph idx="6" type="subTitle"/>
          </p:nvPr>
        </p:nvSpPr>
        <p:spPr>
          <a:xfrm>
            <a:off x="6412959"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67" name="Google Shape;367;p36"/>
          <p:cNvSpPr txBox="1"/>
          <p:nvPr>
            <p:ph idx="7" type="subTitle"/>
          </p:nvPr>
        </p:nvSpPr>
        <p:spPr>
          <a:xfrm>
            <a:off x="7651409"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grpSp>
        <p:nvGrpSpPr>
          <p:cNvPr id="368" name="Google Shape;368;p36"/>
          <p:cNvGrpSpPr/>
          <p:nvPr/>
        </p:nvGrpSpPr>
        <p:grpSpPr>
          <a:xfrm>
            <a:off x="234275" y="1193325"/>
            <a:ext cx="8682900" cy="3704625"/>
            <a:chOff x="234275" y="1193325"/>
            <a:chExt cx="8682900" cy="3704625"/>
          </a:xfrm>
        </p:grpSpPr>
        <p:cxnSp>
          <p:nvCxnSpPr>
            <p:cNvPr id="369" name="Google Shape;369;p36"/>
            <p:cNvCxnSpPr/>
            <p:nvPr/>
          </p:nvCxnSpPr>
          <p:spPr>
            <a:xfrm>
              <a:off x="234275" y="4008300"/>
              <a:ext cx="8682900" cy="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36"/>
            <p:cNvCxnSpPr/>
            <p:nvPr/>
          </p:nvCxnSpPr>
          <p:spPr>
            <a:xfrm>
              <a:off x="234275" y="3045563"/>
              <a:ext cx="8682900" cy="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36"/>
            <p:cNvCxnSpPr/>
            <p:nvPr/>
          </p:nvCxnSpPr>
          <p:spPr>
            <a:xfrm>
              <a:off x="234275" y="2082825"/>
              <a:ext cx="8682900" cy="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36"/>
            <p:cNvCxnSpPr/>
            <p:nvPr/>
          </p:nvCxnSpPr>
          <p:spPr>
            <a:xfrm>
              <a:off x="1474000" y="1193550"/>
              <a:ext cx="0" cy="37044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36"/>
            <p:cNvCxnSpPr/>
            <p:nvPr/>
          </p:nvCxnSpPr>
          <p:spPr>
            <a:xfrm>
              <a:off x="2713200" y="1193550"/>
              <a:ext cx="0" cy="37044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p36"/>
            <p:cNvCxnSpPr/>
            <p:nvPr/>
          </p:nvCxnSpPr>
          <p:spPr>
            <a:xfrm>
              <a:off x="3952400" y="1193550"/>
              <a:ext cx="0" cy="37044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36"/>
            <p:cNvCxnSpPr/>
            <p:nvPr/>
          </p:nvCxnSpPr>
          <p:spPr>
            <a:xfrm>
              <a:off x="5191600" y="1193550"/>
              <a:ext cx="0" cy="3704400"/>
            </a:xfrm>
            <a:prstGeom prst="straightConnector1">
              <a:avLst/>
            </a:prstGeom>
            <a:noFill/>
            <a:ln cap="flat" cmpd="sng" w="9525">
              <a:solidFill>
                <a:schemeClr val="dk2"/>
              </a:solidFill>
              <a:prstDash val="solid"/>
              <a:round/>
              <a:headEnd len="med" w="med" type="none"/>
              <a:tailEnd len="med" w="med" type="none"/>
            </a:ln>
          </p:spPr>
        </p:cxnSp>
        <p:cxnSp>
          <p:nvCxnSpPr>
            <p:cNvPr id="376" name="Google Shape;376;p36"/>
            <p:cNvCxnSpPr/>
            <p:nvPr/>
          </p:nvCxnSpPr>
          <p:spPr>
            <a:xfrm>
              <a:off x="6430800" y="1193550"/>
              <a:ext cx="0" cy="3704400"/>
            </a:xfrm>
            <a:prstGeom prst="straightConnector1">
              <a:avLst/>
            </a:prstGeom>
            <a:noFill/>
            <a:ln cap="flat" cmpd="sng" w="9525">
              <a:solidFill>
                <a:schemeClr val="dk2"/>
              </a:solidFill>
              <a:prstDash val="solid"/>
              <a:round/>
              <a:headEnd len="med" w="med" type="none"/>
              <a:tailEnd len="med" w="med" type="none"/>
            </a:ln>
          </p:spPr>
        </p:cxnSp>
        <p:cxnSp>
          <p:nvCxnSpPr>
            <p:cNvPr id="377" name="Google Shape;377;p36"/>
            <p:cNvCxnSpPr/>
            <p:nvPr/>
          </p:nvCxnSpPr>
          <p:spPr>
            <a:xfrm>
              <a:off x="7670000" y="1193550"/>
              <a:ext cx="0" cy="3704400"/>
            </a:xfrm>
            <a:prstGeom prst="straightConnector1">
              <a:avLst/>
            </a:prstGeom>
            <a:noFill/>
            <a:ln cap="flat" cmpd="sng" w="9525">
              <a:solidFill>
                <a:schemeClr val="dk2"/>
              </a:solidFill>
              <a:prstDash val="solid"/>
              <a:round/>
              <a:headEnd len="med" w="med" type="none"/>
              <a:tailEnd len="med" w="med" type="none"/>
            </a:ln>
          </p:spPr>
        </p:cxnSp>
        <p:sp>
          <p:nvSpPr>
            <p:cNvPr id="378" name="Google Shape;378;p36"/>
            <p:cNvSpPr/>
            <p:nvPr/>
          </p:nvSpPr>
          <p:spPr>
            <a:xfrm>
              <a:off x="234275" y="1193325"/>
              <a:ext cx="8675450" cy="3704450"/>
            </a:xfrm>
            <a:custGeom>
              <a:rect b="b" l="l" r="r" t="t"/>
              <a:pathLst>
                <a:path extrusionOk="0" h="148178" w="347018">
                  <a:moveTo>
                    <a:pt x="0" y="0"/>
                  </a:moveTo>
                  <a:lnTo>
                    <a:pt x="0" y="148178"/>
                  </a:lnTo>
                  <a:lnTo>
                    <a:pt x="347018" y="148178"/>
                  </a:lnTo>
                </a:path>
              </a:pathLst>
            </a:custGeom>
            <a:noFill/>
            <a:ln cap="flat" cmpd="sng" w="9525">
              <a:solidFill>
                <a:schemeClr val="accent2"/>
              </a:solidFill>
              <a:prstDash val="solid"/>
              <a:round/>
              <a:headEnd len="med" w="med" type="none"/>
              <a:tailEnd len="med" w="med" type="none"/>
            </a:ln>
          </p:spPr>
        </p:sp>
      </p:grpSp>
      <p:sp>
        <p:nvSpPr>
          <p:cNvPr id="379" name="Google Shape;379;p36"/>
          <p:cNvSpPr txBox="1"/>
          <p:nvPr>
            <p:ph idx="8"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80" name="Google Shape;380;p36"/>
          <p:cNvSpPr txBox="1"/>
          <p:nvPr>
            <p:ph idx="9"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381" name="Google Shape;381;p36"/>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382" name="Google Shape;382;p36"/>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p:txBody>
      </p:sp>
      <p:sp>
        <p:nvSpPr>
          <p:cNvPr id="383" name="Google Shape;383;p36"/>
          <p:cNvSpPr txBox="1"/>
          <p:nvPr>
            <p:ph idx="13" type="body"/>
          </p:nvPr>
        </p:nvSpPr>
        <p:spPr>
          <a:xfrm>
            <a:off x="5172399" y="349775"/>
            <a:ext cx="3721800" cy="7071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384" name="Google Shape;384;p36"/>
          <p:cNvSpPr txBox="1"/>
          <p:nvPr>
            <p:ph idx="14" type="subTitle"/>
          </p:nvPr>
        </p:nvSpPr>
        <p:spPr>
          <a:xfrm>
            <a:off x="207975" y="1803028"/>
            <a:ext cx="5397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85" name="Google Shape;385;p36"/>
          <p:cNvSpPr txBox="1"/>
          <p:nvPr>
            <p:ph idx="15" type="subTitle"/>
          </p:nvPr>
        </p:nvSpPr>
        <p:spPr>
          <a:xfrm>
            <a:off x="207975" y="2765045"/>
            <a:ext cx="5397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86" name="Google Shape;386;p36"/>
          <p:cNvSpPr txBox="1"/>
          <p:nvPr>
            <p:ph idx="16" type="subTitle"/>
          </p:nvPr>
        </p:nvSpPr>
        <p:spPr>
          <a:xfrm>
            <a:off x="207975" y="3743075"/>
            <a:ext cx="5397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enses">
  <p:cSld name="CUSTOM_2_1_1_1">
    <p:spTree>
      <p:nvGrpSpPr>
        <p:cNvPr id="387" name="Shape 387"/>
        <p:cNvGrpSpPr/>
        <p:nvPr/>
      </p:nvGrpSpPr>
      <p:grpSpPr>
        <a:xfrm>
          <a:off x="0" y="0"/>
          <a:ext cx="0" cy="0"/>
          <a:chOff x="0" y="0"/>
          <a:chExt cx="0" cy="0"/>
        </a:xfrm>
      </p:grpSpPr>
      <p:sp>
        <p:nvSpPr>
          <p:cNvPr id="388" name="Google Shape;388;p37"/>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89" name="Google Shape;389;p37"/>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390" name="Google Shape;390;p37"/>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391" name="Google Shape;391;p37"/>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p:txBody>
      </p:sp>
      <p:sp>
        <p:nvSpPr>
          <p:cNvPr id="392" name="Google Shape;392;p37"/>
          <p:cNvSpPr txBox="1"/>
          <p:nvPr>
            <p:ph idx="3" type="body"/>
          </p:nvPr>
        </p:nvSpPr>
        <p:spPr>
          <a:xfrm>
            <a:off x="5172399" y="349775"/>
            <a:ext cx="3721800" cy="7071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s">
  <p:cSld name="CUSTOM_1_2">
    <p:bg>
      <p:bgPr>
        <a:solidFill>
          <a:schemeClr val="lt1"/>
        </a:solidFill>
      </p:bgPr>
    </p:bg>
    <p:spTree>
      <p:nvGrpSpPr>
        <p:cNvPr id="393" name="Shape 393"/>
        <p:cNvGrpSpPr/>
        <p:nvPr/>
      </p:nvGrpSpPr>
      <p:grpSpPr>
        <a:xfrm>
          <a:off x="0" y="0"/>
          <a:ext cx="0" cy="0"/>
          <a:chOff x="0" y="0"/>
          <a:chExt cx="0" cy="0"/>
        </a:xfrm>
      </p:grpSpPr>
      <p:sp>
        <p:nvSpPr>
          <p:cNvPr id="394" name="Google Shape;394;p38"/>
          <p:cNvSpPr/>
          <p:nvPr/>
        </p:nvSpPr>
        <p:spPr>
          <a:xfrm>
            <a:off x="4572125" y="-25"/>
            <a:ext cx="4572000" cy="123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395" name="Google Shape;395;p38"/>
          <p:cNvSpPr/>
          <p:nvPr/>
        </p:nvSpPr>
        <p:spPr>
          <a:xfrm>
            <a:off x="-75" y="-25"/>
            <a:ext cx="4572000" cy="353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396" name="Google Shape;396;p38"/>
          <p:cNvSpPr/>
          <p:nvPr/>
        </p:nvSpPr>
        <p:spPr>
          <a:xfrm>
            <a:off x="4572025" y="1234025"/>
            <a:ext cx="4572000" cy="39096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t/>
            </a:r>
            <a:endParaRPr sz="9600">
              <a:solidFill>
                <a:srgbClr val="3C3D36"/>
              </a:solidFill>
              <a:latin typeface="Familjen Grotesk"/>
              <a:ea typeface="Familjen Grotesk"/>
              <a:cs typeface="Familjen Grotesk"/>
              <a:sym typeface="Familjen Grotesk"/>
            </a:endParaRPr>
          </a:p>
        </p:txBody>
      </p:sp>
      <p:sp>
        <p:nvSpPr>
          <p:cNvPr id="397" name="Google Shape;397;p38"/>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98" name="Google Shape;398;p38"/>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399" name="Google Shape;399;p38"/>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00" name="Google Shape;400;p38"/>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600"/>
              <a:buNone/>
              <a:defRPr sz="5600"/>
            </a:lvl2pPr>
            <a:lvl3pPr lvl="2">
              <a:lnSpc>
                <a:spcPct val="65000"/>
              </a:lnSpc>
              <a:spcBef>
                <a:spcPts val="0"/>
              </a:spcBef>
              <a:spcAft>
                <a:spcPts val="0"/>
              </a:spcAft>
              <a:buSzPts val="5600"/>
              <a:buNone/>
              <a:defRPr sz="5600"/>
            </a:lvl3pPr>
            <a:lvl4pPr lvl="3">
              <a:lnSpc>
                <a:spcPct val="65000"/>
              </a:lnSpc>
              <a:spcBef>
                <a:spcPts val="0"/>
              </a:spcBef>
              <a:spcAft>
                <a:spcPts val="0"/>
              </a:spcAft>
              <a:buSzPts val="5600"/>
              <a:buNone/>
              <a:defRPr sz="5600"/>
            </a:lvl4pPr>
            <a:lvl5pPr lvl="4">
              <a:lnSpc>
                <a:spcPct val="65000"/>
              </a:lnSpc>
              <a:spcBef>
                <a:spcPts val="0"/>
              </a:spcBef>
              <a:spcAft>
                <a:spcPts val="0"/>
              </a:spcAft>
              <a:buSzPts val="5600"/>
              <a:buNone/>
              <a:defRPr sz="5600"/>
            </a:lvl5pPr>
            <a:lvl6pPr lvl="5">
              <a:lnSpc>
                <a:spcPct val="65000"/>
              </a:lnSpc>
              <a:spcBef>
                <a:spcPts val="0"/>
              </a:spcBef>
              <a:spcAft>
                <a:spcPts val="0"/>
              </a:spcAft>
              <a:buSzPts val="5600"/>
              <a:buNone/>
              <a:defRPr sz="5600"/>
            </a:lvl6pPr>
            <a:lvl7pPr lvl="6">
              <a:lnSpc>
                <a:spcPct val="65000"/>
              </a:lnSpc>
              <a:spcBef>
                <a:spcPts val="0"/>
              </a:spcBef>
              <a:spcAft>
                <a:spcPts val="0"/>
              </a:spcAft>
              <a:buSzPts val="5600"/>
              <a:buNone/>
              <a:defRPr sz="5600"/>
            </a:lvl7pPr>
            <a:lvl8pPr lvl="7">
              <a:lnSpc>
                <a:spcPct val="65000"/>
              </a:lnSpc>
              <a:spcBef>
                <a:spcPts val="0"/>
              </a:spcBef>
              <a:spcAft>
                <a:spcPts val="0"/>
              </a:spcAft>
              <a:buSzPts val="5600"/>
              <a:buNone/>
              <a:defRPr sz="5600"/>
            </a:lvl8pPr>
            <a:lvl9pPr lvl="8">
              <a:lnSpc>
                <a:spcPct val="65000"/>
              </a:lnSpc>
              <a:spcBef>
                <a:spcPts val="0"/>
              </a:spcBef>
              <a:spcAft>
                <a:spcPts val="0"/>
              </a:spcAft>
              <a:buSzPts val="5600"/>
              <a:buNone/>
              <a:defRPr sz="5600"/>
            </a:lvl9pPr>
          </a:lstStyle>
          <a:p/>
        </p:txBody>
      </p:sp>
      <p:sp>
        <p:nvSpPr>
          <p:cNvPr id="401" name="Google Shape;401;p38"/>
          <p:cNvSpPr txBox="1"/>
          <p:nvPr>
            <p:ph idx="3" type="body"/>
          </p:nvPr>
        </p:nvSpPr>
        <p:spPr>
          <a:xfrm>
            <a:off x="201875" y="1328225"/>
            <a:ext cx="2888700" cy="18537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402" name="Google Shape;402;p38"/>
          <p:cNvSpPr/>
          <p:nvPr/>
        </p:nvSpPr>
        <p:spPr>
          <a:xfrm>
            <a:off x="-75" y="3531275"/>
            <a:ext cx="4572000" cy="1611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03" name="Google Shape;403;p38"/>
          <p:cNvSpPr txBox="1"/>
          <p:nvPr>
            <p:ph idx="4" type="title"/>
          </p:nvPr>
        </p:nvSpPr>
        <p:spPr>
          <a:xfrm>
            <a:off x="1775" y="3706500"/>
            <a:ext cx="45720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9600"/>
              <a:buNone/>
              <a:defRPr sz="9600"/>
            </a:lvl1pPr>
            <a:lvl2pPr lvl="1">
              <a:lnSpc>
                <a:spcPct val="65000"/>
              </a:lnSpc>
              <a:spcBef>
                <a:spcPts val="0"/>
              </a:spcBef>
              <a:spcAft>
                <a:spcPts val="0"/>
              </a:spcAft>
              <a:buSzPts val="9600"/>
              <a:buNone/>
              <a:defRPr sz="9600"/>
            </a:lvl2pPr>
            <a:lvl3pPr lvl="2">
              <a:lnSpc>
                <a:spcPct val="65000"/>
              </a:lnSpc>
              <a:spcBef>
                <a:spcPts val="0"/>
              </a:spcBef>
              <a:spcAft>
                <a:spcPts val="0"/>
              </a:spcAft>
              <a:buSzPts val="9600"/>
              <a:buNone/>
              <a:defRPr sz="9600"/>
            </a:lvl3pPr>
            <a:lvl4pPr lvl="3">
              <a:lnSpc>
                <a:spcPct val="65000"/>
              </a:lnSpc>
              <a:spcBef>
                <a:spcPts val="0"/>
              </a:spcBef>
              <a:spcAft>
                <a:spcPts val="0"/>
              </a:spcAft>
              <a:buSzPts val="9600"/>
              <a:buNone/>
              <a:defRPr sz="9600"/>
            </a:lvl4pPr>
            <a:lvl5pPr lvl="4">
              <a:lnSpc>
                <a:spcPct val="65000"/>
              </a:lnSpc>
              <a:spcBef>
                <a:spcPts val="0"/>
              </a:spcBef>
              <a:spcAft>
                <a:spcPts val="0"/>
              </a:spcAft>
              <a:buSzPts val="9600"/>
              <a:buNone/>
              <a:defRPr sz="9600"/>
            </a:lvl5pPr>
            <a:lvl6pPr lvl="5">
              <a:lnSpc>
                <a:spcPct val="65000"/>
              </a:lnSpc>
              <a:spcBef>
                <a:spcPts val="0"/>
              </a:spcBef>
              <a:spcAft>
                <a:spcPts val="0"/>
              </a:spcAft>
              <a:buSzPts val="9600"/>
              <a:buNone/>
              <a:defRPr sz="9600"/>
            </a:lvl6pPr>
            <a:lvl7pPr lvl="6">
              <a:lnSpc>
                <a:spcPct val="65000"/>
              </a:lnSpc>
              <a:spcBef>
                <a:spcPts val="0"/>
              </a:spcBef>
              <a:spcAft>
                <a:spcPts val="0"/>
              </a:spcAft>
              <a:buSzPts val="9600"/>
              <a:buNone/>
              <a:defRPr sz="9600"/>
            </a:lvl7pPr>
            <a:lvl8pPr lvl="7">
              <a:lnSpc>
                <a:spcPct val="65000"/>
              </a:lnSpc>
              <a:spcBef>
                <a:spcPts val="0"/>
              </a:spcBef>
              <a:spcAft>
                <a:spcPts val="0"/>
              </a:spcAft>
              <a:buSzPts val="9600"/>
              <a:buNone/>
              <a:defRPr sz="9600"/>
            </a:lvl8pPr>
            <a:lvl9pPr lvl="8">
              <a:lnSpc>
                <a:spcPct val="65000"/>
              </a:lnSpc>
              <a:spcBef>
                <a:spcPts val="0"/>
              </a:spcBef>
              <a:spcAft>
                <a:spcPts val="0"/>
              </a:spcAft>
              <a:buSzPts val="9600"/>
              <a:buNone/>
              <a:defRPr sz="9600"/>
            </a:lvl9pPr>
          </a:lstStyle>
          <a:p/>
        </p:txBody>
      </p:sp>
      <p:sp>
        <p:nvSpPr>
          <p:cNvPr id="404" name="Google Shape;404;p38"/>
          <p:cNvSpPr txBox="1"/>
          <p:nvPr>
            <p:ph idx="5" type="title"/>
          </p:nvPr>
        </p:nvSpPr>
        <p:spPr>
          <a:xfrm>
            <a:off x="4572025" y="1410802"/>
            <a:ext cx="45720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9600"/>
              <a:buNone/>
              <a:defRPr sz="9600"/>
            </a:lvl1pPr>
            <a:lvl2pPr lvl="1">
              <a:lnSpc>
                <a:spcPct val="65000"/>
              </a:lnSpc>
              <a:spcBef>
                <a:spcPts val="0"/>
              </a:spcBef>
              <a:spcAft>
                <a:spcPts val="0"/>
              </a:spcAft>
              <a:buSzPts val="9600"/>
              <a:buNone/>
              <a:defRPr sz="9600"/>
            </a:lvl2pPr>
            <a:lvl3pPr lvl="2">
              <a:lnSpc>
                <a:spcPct val="65000"/>
              </a:lnSpc>
              <a:spcBef>
                <a:spcPts val="0"/>
              </a:spcBef>
              <a:spcAft>
                <a:spcPts val="0"/>
              </a:spcAft>
              <a:buSzPts val="9600"/>
              <a:buNone/>
              <a:defRPr sz="9600"/>
            </a:lvl3pPr>
            <a:lvl4pPr lvl="3">
              <a:lnSpc>
                <a:spcPct val="65000"/>
              </a:lnSpc>
              <a:spcBef>
                <a:spcPts val="0"/>
              </a:spcBef>
              <a:spcAft>
                <a:spcPts val="0"/>
              </a:spcAft>
              <a:buSzPts val="9600"/>
              <a:buNone/>
              <a:defRPr sz="9600"/>
            </a:lvl4pPr>
            <a:lvl5pPr lvl="4">
              <a:lnSpc>
                <a:spcPct val="65000"/>
              </a:lnSpc>
              <a:spcBef>
                <a:spcPts val="0"/>
              </a:spcBef>
              <a:spcAft>
                <a:spcPts val="0"/>
              </a:spcAft>
              <a:buSzPts val="9600"/>
              <a:buNone/>
              <a:defRPr sz="9600"/>
            </a:lvl5pPr>
            <a:lvl6pPr lvl="5">
              <a:lnSpc>
                <a:spcPct val="65000"/>
              </a:lnSpc>
              <a:spcBef>
                <a:spcPts val="0"/>
              </a:spcBef>
              <a:spcAft>
                <a:spcPts val="0"/>
              </a:spcAft>
              <a:buSzPts val="9600"/>
              <a:buNone/>
              <a:defRPr sz="9600"/>
            </a:lvl6pPr>
            <a:lvl7pPr lvl="6">
              <a:lnSpc>
                <a:spcPct val="65000"/>
              </a:lnSpc>
              <a:spcBef>
                <a:spcPts val="0"/>
              </a:spcBef>
              <a:spcAft>
                <a:spcPts val="0"/>
              </a:spcAft>
              <a:buSzPts val="9600"/>
              <a:buNone/>
              <a:defRPr sz="9600"/>
            </a:lvl7pPr>
            <a:lvl8pPr lvl="7">
              <a:lnSpc>
                <a:spcPct val="65000"/>
              </a:lnSpc>
              <a:spcBef>
                <a:spcPts val="0"/>
              </a:spcBef>
              <a:spcAft>
                <a:spcPts val="0"/>
              </a:spcAft>
              <a:buSzPts val="9600"/>
              <a:buNone/>
              <a:defRPr sz="9600"/>
            </a:lvl8pPr>
            <a:lvl9pPr lvl="8">
              <a:lnSpc>
                <a:spcPct val="65000"/>
              </a:lnSpc>
              <a:spcBef>
                <a:spcPts val="0"/>
              </a:spcBef>
              <a:spcAft>
                <a:spcPts val="0"/>
              </a:spcAft>
              <a:buSzPts val="9600"/>
              <a:buNone/>
              <a:defRPr sz="9600"/>
            </a:lvl9pPr>
          </a:lstStyle>
          <a:p/>
        </p:txBody>
      </p:sp>
      <p:sp>
        <p:nvSpPr>
          <p:cNvPr id="405" name="Google Shape;405;p38"/>
          <p:cNvSpPr txBox="1"/>
          <p:nvPr>
            <p:ph idx="6" type="subTitle"/>
          </p:nvPr>
        </p:nvSpPr>
        <p:spPr>
          <a:xfrm>
            <a:off x="4620125" y="2279600"/>
            <a:ext cx="3623400" cy="548700"/>
          </a:xfrm>
          <a:prstGeom prst="rect">
            <a:avLst/>
          </a:prstGeom>
        </p:spPr>
        <p:txBody>
          <a:bodyPr anchorCtr="0" anchor="t" bIns="91425" lIns="91425" spcFirstLastPara="1" rIns="91425" wrap="square" tIns="91425">
            <a:noAutofit/>
          </a:bodyPr>
          <a:lstStyle>
            <a:lvl1pPr lvl="0">
              <a:spcBef>
                <a:spcPts val="0"/>
              </a:spcBef>
              <a:spcAft>
                <a:spcPts val="0"/>
              </a:spcAft>
              <a:buSzPts val="1100"/>
              <a:buNone/>
              <a:defRPr sz="1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6" name="Google Shape;406;p38"/>
          <p:cNvSpPr txBox="1"/>
          <p:nvPr>
            <p:ph idx="7" type="subTitle"/>
          </p:nvPr>
        </p:nvSpPr>
        <p:spPr>
          <a:xfrm>
            <a:off x="90675" y="4563600"/>
            <a:ext cx="2888700" cy="451500"/>
          </a:xfrm>
          <a:prstGeom prst="rect">
            <a:avLst/>
          </a:prstGeom>
        </p:spPr>
        <p:txBody>
          <a:bodyPr anchorCtr="0" anchor="t" bIns="91425" lIns="91425" spcFirstLastPara="1" rIns="91425" wrap="square" tIns="91425">
            <a:noAutofit/>
          </a:bodyPr>
          <a:lstStyle>
            <a:lvl1pPr lvl="0">
              <a:spcBef>
                <a:spcPts val="0"/>
              </a:spcBef>
              <a:spcAft>
                <a:spcPts val="0"/>
              </a:spcAft>
              <a:buSzPts val="1100"/>
              <a:buNone/>
              <a:defRPr sz="1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92">
          <p15:clr>
            <a:srgbClr val="FA7B17"/>
          </p15:clr>
        </p15:guide>
        <p15:guide id="2" orient="horz" pos="3048">
          <p15:clr>
            <a:srgbClr val="FA7B17"/>
          </p15:clr>
        </p15:guide>
        <p15:guide id="3" pos="314">
          <p15:clr>
            <a:srgbClr val="FA7B17"/>
          </p15:clr>
        </p15:guide>
        <p15:guide id="4" pos="5446">
          <p15:clr>
            <a:srgbClr val="FA7B17"/>
          </p15:clr>
        </p15:guide>
        <p15:guide id="5" pos="567">
          <p15:clr>
            <a:srgbClr val="FA7B17"/>
          </p15:clr>
        </p15:guide>
        <p15:guide id="6" pos="757">
          <p15:clr>
            <a:srgbClr val="FA7B17"/>
          </p15:clr>
        </p15:guide>
        <p15:guide id="7" pos="1011">
          <p15:clr>
            <a:srgbClr val="FA7B17"/>
          </p15:clr>
        </p15:guide>
        <p15:guide id="8" pos="1201">
          <p15:clr>
            <a:srgbClr val="FA7B17"/>
          </p15:clr>
        </p15:guide>
        <p15:guide id="9" pos="1454">
          <p15:clr>
            <a:srgbClr val="FA7B17"/>
          </p15:clr>
        </p15:guide>
        <p15:guide id="10" pos="1644">
          <p15:clr>
            <a:srgbClr val="FA7B17"/>
          </p15:clr>
        </p15:guide>
        <p15:guide id="11" pos="1898">
          <p15:clr>
            <a:srgbClr val="FA7B17"/>
          </p15:clr>
        </p15:guide>
        <p15:guide id="12" pos="2088">
          <p15:clr>
            <a:srgbClr val="FA7B17"/>
          </p15:clr>
        </p15:guide>
        <p15:guide id="13" pos="2341">
          <p15:clr>
            <a:srgbClr val="FA7B17"/>
          </p15:clr>
        </p15:guide>
        <p15:guide id="14" pos="2532">
          <p15:clr>
            <a:srgbClr val="FA7B17"/>
          </p15:clr>
        </p15:guide>
        <p15:guide id="15" pos="2785">
          <p15:clr>
            <a:srgbClr val="FA7B17"/>
          </p15:clr>
        </p15:guide>
        <p15:guide id="16" pos="2975">
          <p15:clr>
            <a:srgbClr val="FA7B17"/>
          </p15:clr>
        </p15:guide>
        <p15:guide id="17" pos="3228">
          <p15:clr>
            <a:srgbClr val="FA7B17"/>
          </p15:clr>
        </p15:guide>
        <p15:guide id="18" pos="3419">
          <p15:clr>
            <a:srgbClr val="FA7B17"/>
          </p15:clr>
        </p15:guide>
        <p15:guide id="19" pos="3672">
          <p15:clr>
            <a:srgbClr val="FA7B17"/>
          </p15:clr>
        </p15:guide>
        <p15:guide id="20" pos="3862">
          <p15:clr>
            <a:srgbClr val="FA7B17"/>
          </p15:clr>
        </p15:guide>
        <p15:guide id="21" pos="4116">
          <p15:clr>
            <a:srgbClr val="FA7B17"/>
          </p15:clr>
        </p15:guide>
        <p15:guide id="22" pos="4306">
          <p15:clr>
            <a:srgbClr val="FA7B17"/>
          </p15:clr>
        </p15:guide>
        <p15:guide id="23" pos="4559">
          <p15:clr>
            <a:srgbClr val="FA7B17"/>
          </p15:clr>
        </p15:guide>
        <p15:guide id="24" pos="4749">
          <p15:clr>
            <a:srgbClr val="FA7B17"/>
          </p15:clr>
        </p15:guide>
        <p15:guide id="25" pos="5003">
          <p15:clr>
            <a:srgbClr val="FA7B17"/>
          </p15:clr>
        </p15:guide>
        <p15:guide id="26" pos="5193">
          <p15:clr>
            <a:srgbClr val="FA7B17"/>
          </p15:clr>
        </p15:guide>
        <p15:guide id="27" orient="horz" pos="837">
          <p15:clr>
            <a:srgbClr val="FA7B17"/>
          </p15:clr>
        </p15:guide>
        <p15:guide id="28" orient="horz" pos="2312">
          <p15:clr>
            <a:srgbClr val="FA7B17"/>
          </p15:clr>
        </p15:guide>
        <p15:guide id="29" orient="horz" pos="2405">
          <p15:clr>
            <a:srgbClr val="FA7B17"/>
          </p15:clr>
        </p15:guide>
        <p15:guide id="30" orient="horz" pos="929">
          <p15:clr>
            <a:srgbClr val="FA7B17"/>
          </p15:clr>
        </p15:guide>
        <p15:guide id="31" orient="horz" pos="1574">
          <p15:clr>
            <a:srgbClr val="FA7B17"/>
          </p15:clr>
        </p15:guide>
        <p15:guide id="32" orient="horz" pos="1666">
          <p15:clr>
            <a:srgbClr val="FA7B17"/>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amping Up">
  <p:cSld name="TITLE_1_1_1">
    <p:spTree>
      <p:nvGrpSpPr>
        <p:cNvPr id="407" name="Shape 407"/>
        <p:cNvGrpSpPr/>
        <p:nvPr/>
      </p:nvGrpSpPr>
      <p:grpSpPr>
        <a:xfrm>
          <a:off x="0" y="0"/>
          <a:ext cx="0" cy="0"/>
          <a:chOff x="0" y="0"/>
          <a:chExt cx="0" cy="0"/>
        </a:xfrm>
      </p:grpSpPr>
      <p:sp>
        <p:nvSpPr>
          <p:cNvPr id="408" name="Google Shape;408;p39"/>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09" name="Google Shape;409;p39"/>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410" name="Google Shape;410;p39"/>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11" name="Google Shape;411;p39"/>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erarchy">
  <p:cSld name="CUSTOM_4">
    <p:bg>
      <p:bgPr>
        <a:solidFill>
          <a:schemeClr val="lt2"/>
        </a:solidFill>
      </p:bgPr>
    </p:bg>
    <p:spTree>
      <p:nvGrpSpPr>
        <p:cNvPr id="412" name="Shape 412"/>
        <p:cNvGrpSpPr/>
        <p:nvPr/>
      </p:nvGrpSpPr>
      <p:grpSpPr>
        <a:xfrm>
          <a:off x="0" y="0"/>
          <a:ext cx="0" cy="0"/>
          <a:chOff x="0" y="0"/>
          <a:chExt cx="0" cy="0"/>
        </a:xfrm>
      </p:grpSpPr>
      <p:sp>
        <p:nvSpPr>
          <p:cNvPr id="413" name="Google Shape;413;p40"/>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14" name="Google Shape;414;p40"/>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415" name="Google Shape;415;p40"/>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16" name="Google Shape;416;p40"/>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p:txBody>
      </p:sp>
      <p:sp>
        <p:nvSpPr>
          <p:cNvPr id="417" name="Google Shape;417;p40"/>
          <p:cNvSpPr txBox="1"/>
          <p:nvPr>
            <p:ph idx="3" type="body"/>
          </p:nvPr>
        </p:nvSpPr>
        <p:spPr>
          <a:xfrm>
            <a:off x="5172399" y="349775"/>
            <a:ext cx="3721800" cy="7071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nding">
  <p:cSld name="CUSTOM_2_1_1_1_1_1_1_1">
    <p:bg>
      <p:bgPr>
        <a:solidFill>
          <a:schemeClr val="lt1"/>
        </a:solidFill>
      </p:bgPr>
    </p:bg>
    <p:spTree>
      <p:nvGrpSpPr>
        <p:cNvPr id="418" name="Shape 418"/>
        <p:cNvGrpSpPr/>
        <p:nvPr/>
      </p:nvGrpSpPr>
      <p:grpSpPr>
        <a:xfrm>
          <a:off x="0" y="0"/>
          <a:ext cx="0" cy="0"/>
          <a:chOff x="0" y="0"/>
          <a:chExt cx="0" cy="0"/>
        </a:xfrm>
      </p:grpSpPr>
      <p:sp>
        <p:nvSpPr>
          <p:cNvPr id="419" name="Google Shape;419;p41"/>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20" name="Google Shape;420;p41"/>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421" name="Google Shape;421;p41"/>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22" name="Google Shape;422;p41"/>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p:txBody>
      </p:sp>
      <p:sp>
        <p:nvSpPr>
          <p:cNvPr id="423" name="Google Shape;423;p41"/>
          <p:cNvSpPr txBox="1"/>
          <p:nvPr>
            <p:ph idx="3" type="subTitle"/>
          </p:nvPr>
        </p:nvSpPr>
        <p:spPr>
          <a:xfrm>
            <a:off x="5799441" y="1594150"/>
            <a:ext cx="2616000" cy="276000"/>
          </a:xfrm>
          <a:prstGeom prst="rect">
            <a:avLst/>
          </a:prstGeom>
        </p:spPr>
        <p:txBody>
          <a:bodyPr anchorCtr="0" anchor="t" bIns="0" lIns="0" spcFirstLastPara="1" rIns="0" wrap="square" tIns="0">
            <a:noAutofit/>
          </a:bodyPr>
          <a:lstStyle>
            <a:lvl1pPr lvl="0">
              <a:spcBef>
                <a:spcPts val="0"/>
              </a:spcBef>
              <a:spcAft>
                <a:spcPts val="0"/>
              </a:spcAft>
              <a:buSzPts val="1800"/>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4" name="Google Shape;424;p41"/>
          <p:cNvSpPr txBox="1"/>
          <p:nvPr>
            <p:ph idx="4" type="body"/>
          </p:nvPr>
        </p:nvSpPr>
        <p:spPr>
          <a:xfrm>
            <a:off x="5799450" y="2143800"/>
            <a:ext cx="2992800" cy="14967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tlook">
  <p:cSld name="TITLE_2_1_1_1">
    <p:bg>
      <p:bgPr>
        <a:solidFill>
          <a:schemeClr val="dk1"/>
        </a:solidFill>
      </p:bgPr>
    </p:bg>
    <p:spTree>
      <p:nvGrpSpPr>
        <p:cNvPr id="425" name="Shape 425"/>
        <p:cNvGrpSpPr/>
        <p:nvPr/>
      </p:nvGrpSpPr>
      <p:grpSpPr>
        <a:xfrm>
          <a:off x="0" y="0"/>
          <a:ext cx="0" cy="0"/>
          <a:chOff x="0" y="0"/>
          <a:chExt cx="0" cy="0"/>
        </a:xfrm>
      </p:grpSpPr>
      <p:sp>
        <p:nvSpPr>
          <p:cNvPr id="426" name="Google Shape;426;p42"/>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427" name="Google Shape;427;p42"/>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Clr>
                <a:schemeClr val="lt1"/>
              </a:buClr>
              <a:buSzPts val="900"/>
              <a:buNone/>
              <a:defRPr sz="900">
                <a:solidFill>
                  <a:schemeClr val="lt1"/>
                </a:solidFill>
              </a:defRPr>
            </a:lvl1pPr>
            <a:lvl2pPr lvl="1" algn="r">
              <a:spcBef>
                <a:spcPts val="0"/>
              </a:spcBef>
              <a:spcAft>
                <a:spcPts val="0"/>
              </a:spcAft>
              <a:buClr>
                <a:schemeClr val="lt1"/>
              </a:buClr>
              <a:buSzPts val="900"/>
              <a:buFont typeface="Familjen Grotesk"/>
              <a:buNone/>
              <a:defRPr sz="900">
                <a:solidFill>
                  <a:schemeClr val="lt1"/>
                </a:solidFill>
              </a:defRPr>
            </a:lvl2pPr>
            <a:lvl3pPr lvl="2" algn="r">
              <a:spcBef>
                <a:spcPts val="0"/>
              </a:spcBef>
              <a:spcAft>
                <a:spcPts val="0"/>
              </a:spcAft>
              <a:buClr>
                <a:schemeClr val="lt1"/>
              </a:buClr>
              <a:buSzPts val="900"/>
              <a:buFont typeface="Familjen Grotesk"/>
              <a:buNone/>
              <a:defRPr sz="900">
                <a:solidFill>
                  <a:schemeClr val="lt1"/>
                </a:solidFill>
              </a:defRPr>
            </a:lvl3pPr>
            <a:lvl4pPr lvl="3" algn="r">
              <a:spcBef>
                <a:spcPts val="0"/>
              </a:spcBef>
              <a:spcAft>
                <a:spcPts val="0"/>
              </a:spcAft>
              <a:buClr>
                <a:schemeClr val="lt1"/>
              </a:buClr>
              <a:buSzPts val="900"/>
              <a:buFont typeface="Familjen Grotesk"/>
              <a:buNone/>
              <a:defRPr sz="900">
                <a:solidFill>
                  <a:schemeClr val="lt1"/>
                </a:solidFill>
              </a:defRPr>
            </a:lvl4pPr>
            <a:lvl5pPr lvl="4" algn="r">
              <a:spcBef>
                <a:spcPts val="0"/>
              </a:spcBef>
              <a:spcAft>
                <a:spcPts val="0"/>
              </a:spcAft>
              <a:buClr>
                <a:schemeClr val="lt1"/>
              </a:buClr>
              <a:buSzPts val="900"/>
              <a:buFont typeface="Familjen Grotesk"/>
              <a:buNone/>
              <a:defRPr sz="900">
                <a:solidFill>
                  <a:schemeClr val="lt1"/>
                </a:solidFill>
              </a:defRPr>
            </a:lvl5pPr>
            <a:lvl6pPr lvl="5" algn="r">
              <a:spcBef>
                <a:spcPts val="0"/>
              </a:spcBef>
              <a:spcAft>
                <a:spcPts val="0"/>
              </a:spcAft>
              <a:buClr>
                <a:schemeClr val="lt1"/>
              </a:buClr>
              <a:buSzPts val="900"/>
              <a:buFont typeface="Familjen Grotesk"/>
              <a:buNone/>
              <a:defRPr sz="900">
                <a:solidFill>
                  <a:schemeClr val="lt1"/>
                </a:solidFill>
              </a:defRPr>
            </a:lvl6pPr>
            <a:lvl7pPr lvl="6" algn="r">
              <a:spcBef>
                <a:spcPts val="0"/>
              </a:spcBef>
              <a:spcAft>
                <a:spcPts val="0"/>
              </a:spcAft>
              <a:buClr>
                <a:schemeClr val="lt1"/>
              </a:buClr>
              <a:buSzPts val="900"/>
              <a:buFont typeface="Familjen Grotesk"/>
              <a:buNone/>
              <a:defRPr sz="900">
                <a:solidFill>
                  <a:schemeClr val="lt1"/>
                </a:solidFill>
              </a:defRPr>
            </a:lvl7pPr>
            <a:lvl8pPr lvl="7" algn="r">
              <a:spcBef>
                <a:spcPts val="0"/>
              </a:spcBef>
              <a:spcAft>
                <a:spcPts val="0"/>
              </a:spcAft>
              <a:buClr>
                <a:schemeClr val="lt1"/>
              </a:buClr>
              <a:buSzPts val="900"/>
              <a:buFont typeface="Familjen Grotesk"/>
              <a:buNone/>
              <a:defRPr sz="900">
                <a:solidFill>
                  <a:schemeClr val="lt1"/>
                </a:solidFill>
              </a:defRPr>
            </a:lvl8pPr>
            <a:lvl9pPr lvl="8" algn="r">
              <a:spcBef>
                <a:spcPts val="0"/>
              </a:spcBef>
              <a:spcAft>
                <a:spcPts val="0"/>
              </a:spcAft>
              <a:buClr>
                <a:schemeClr val="lt1"/>
              </a:buClr>
              <a:buSzPts val="900"/>
              <a:buFont typeface="Familjen Grotesk"/>
              <a:buNone/>
              <a:defRPr sz="900">
                <a:solidFill>
                  <a:schemeClr val="lt1"/>
                </a:solidFill>
              </a:defRPr>
            </a:lvl9pPr>
          </a:lstStyle>
          <a:p/>
        </p:txBody>
      </p:sp>
      <p:sp>
        <p:nvSpPr>
          <p:cNvPr id="428" name="Google Shape;428;p42"/>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29" name="Google Shape;429;p42"/>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lt1"/>
              </a:buClr>
              <a:buSzPts val="5600"/>
              <a:buNone/>
              <a:defRPr sz="5600">
                <a:solidFill>
                  <a:schemeClr val="lt1"/>
                </a:solidFill>
              </a:defRPr>
            </a:lvl1pPr>
            <a:lvl2pPr lvl="1">
              <a:lnSpc>
                <a:spcPct val="65000"/>
              </a:lnSpc>
              <a:spcBef>
                <a:spcPts val="0"/>
              </a:spcBef>
              <a:spcAft>
                <a:spcPts val="0"/>
              </a:spcAft>
              <a:buClr>
                <a:schemeClr val="lt1"/>
              </a:buClr>
              <a:buSzPts val="5400"/>
              <a:buNone/>
              <a:defRPr sz="5400">
                <a:solidFill>
                  <a:schemeClr val="lt1"/>
                </a:solidFill>
              </a:defRPr>
            </a:lvl2pPr>
            <a:lvl3pPr lvl="2">
              <a:lnSpc>
                <a:spcPct val="65000"/>
              </a:lnSpc>
              <a:spcBef>
                <a:spcPts val="0"/>
              </a:spcBef>
              <a:spcAft>
                <a:spcPts val="0"/>
              </a:spcAft>
              <a:buClr>
                <a:schemeClr val="lt1"/>
              </a:buClr>
              <a:buSzPts val="5400"/>
              <a:buNone/>
              <a:defRPr sz="5400">
                <a:solidFill>
                  <a:schemeClr val="lt1"/>
                </a:solidFill>
              </a:defRPr>
            </a:lvl3pPr>
            <a:lvl4pPr lvl="3">
              <a:lnSpc>
                <a:spcPct val="65000"/>
              </a:lnSpc>
              <a:spcBef>
                <a:spcPts val="0"/>
              </a:spcBef>
              <a:spcAft>
                <a:spcPts val="0"/>
              </a:spcAft>
              <a:buClr>
                <a:schemeClr val="lt1"/>
              </a:buClr>
              <a:buSzPts val="5400"/>
              <a:buNone/>
              <a:defRPr sz="5400">
                <a:solidFill>
                  <a:schemeClr val="lt1"/>
                </a:solidFill>
              </a:defRPr>
            </a:lvl4pPr>
            <a:lvl5pPr lvl="4">
              <a:lnSpc>
                <a:spcPct val="65000"/>
              </a:lnSpc>
              <a:spcBef>
                <a:spcPts val="0"/>
              </a:spcBef>
              <a:spcAft>
                <a:spcPts val="0"/>
              </a:spcAft>
              <a:buClr>
                <a:schemeClr val="lt1"/>
              </a:buClr>
              <a:buSzPts val="5400"/>
              <a:buNone/>
              <a:defRPr sz="5400">
                <a:solidFill>
                  <a:schemeClr val="lt1"/>
                </a:solidFill>
              </a:defRPr>
            </a:lvl5pPr>
            <a:lvl6pPr lvl="5">
              <a:lnSpc>
                <a:spcPct val="65000"/>
              </a:lnSpc>
              <a:spcBef>
                <a:spcPts val="0"/>
              </a:spcBef>
              <a:spcAft>
                <a:spcPts val="0"/>
              </a:spcAft>
              <a:buClr>
                <a:schemeClr val="lt1"/>
              </a:buClr>
              <a:buSzPts val="5400"/>
              <a:buNone/>
              <a:defRPr sz="5400">
                <a:solidFill>
                  <a:schemeClr val="lt1"/>
                </a:solidFill>
              </a:defRPr>
            </a:lvl6pPr>
            <a:lvl7pPr lvl="6">
              <a:lnSpc>
                <a:spcPct val="65000"/>
              </a:lnSpc>
              <a:spcBef>
                <a:spcPts val="0"/>
              </a:spcBef>
              <a:spcAft>
                <a:spcPts val="0"/>
              </a:spcAft>
              <a:buClr>
                <a:schemeClr val="lt1"/>
              </a:buClr>
              <a:buSzPts val="5400"/>
              <a:buNone/>
              <a:defRPr sz="5400">
                <a:solidFill>
                  <a:schemeClr val="lt1"/>
                </a:solidFill>
              </a:defRPr>
            </a:lvl7pPr>
            <a:lvl8pPr lvl="7">
              <a:lnSpc>
                <a:spcPct val="65000"/>
              </a:lnSpc>
              <a:spcBef>
                <a:spcPts val="0"/>
              </a:spcBef>
              <a:spcAft>
                <a:spcPts val="0"/>
              </a:spcAft>
              <a:buClr>
                <a:schemeClr val="lt1"/>
              </a:buClr>
              <a:buSzPts val="5400"/>
              <a:buNone/>
              <a:defRPr sz="5400">
                <a:solidFill>
                  <a:schemeClr val="lt1"/>
                </a:solidFill>
              </a:defRPr>
            </a:lvl8pPr>
            <a:lvl9pPr lvl="8">
              <a:lnSpc>
                <a:spcPct val="65000"/>
              </a:lnSpc>
              <a:spcBef>
                <a:spcPts val="0"/>
              </a:spcBef>
              <a:spcAft>
                <a:spcPts val="0"/>
              </a:spcAft>
              <a:buClr>
                <a:schemeClr val="lt1"/>
              </a:buClr>
              <a:buSzPts val="5400"/>
              <a:buNone/>
              <a:defRPr sz="5400">
                <a:solidFill>
                  <a:schemeClr val="lt1"/>
                </a:solidFill>
              </a:defRPr>
            </a:lvl9pPr>
          </a:lstStyle>
          <a:p/>
        </p:txBody>
      </p:sp>
      <p:sp>
        <p:nvSpPr>
          <p:cNvPr id="430" name="Google Shape;430;p42"/>
          <p:cNvSpPr txBox="1"/>
          <p:nvPr>
            <p:ph idx="3" type="body"/>
          </p:nvPr>
        </p:nvSpPr>
        <p:spPr>
          <a:xfrm>
            <a:off x="1776150" y="1206375"/>
            <a:ext cx="4078500" cy="2514600"/>
          </a:xfrm>
          <a:prstGeom prst="rect">
            <a:avLst/>
          </a:prstGeom>
        </p:spPr>
        <p:txBody>
          <a:bodyPr anchorCtr="0" anchor="t" bIns="0" lIns="0" spcFirstLastPara="1" rIns="0" wrap="square" tIns="91425">
            <a:no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0"/>
              </a:spcBef>
              <a:spcAft>
                <a:spcPts val="0"/>
              </a:spcAft>
              <a:buClr>
                <a:schemeClr val="lt1"/>
              </a:buClr>
              <a:buSzPts val="1400"/>
              <a:buChar char="○"/>
              <a:defRPr sz="1400">
                <a:solidFill>
                  <a:schemeClr val="lt1"/>
                </a:solidFill>
              </a:defRPr>
            </a:lvl2pPr>
            <a:lvl3pPr indent="-317500" lvl="2" marL="1371600">
              <a:spcBef>
                <a:spcPts val="0"/>
              </a:spcBef>
              <a:spcAft>
                <a:spcPts val="0"/>
              </a:spcAft>
              <a:buClr>
                <a:schemeClr val="lt1"/>
              </a:buClr>
              <a:buSzPts val="1400"/>
              <a:buChar char="■"/>
              <a:defRPr sz="1400">
                <a:solidFill>
                  <a:schemeClr val="lt1"/>
                </a:solidFill>
              </a:defRPr>
            </a:lvl3pPr>
            <a:lvl4pPr indent="-317500" lvl="3" marL="1828800">
              <a:spcBef>
                <a:spcPts val="0"/>
              </a:spcBef>
              <a:spcAft>
                <a:spcPts val="0"/>
              </a:spcAft>
              <a:buClr>
                <a:schemeClr val="lt1"/>
              </a:buClr>
              <a:buSzPts val="1400"/>
              <a:buChar char="●"/>
              <a:defRPr sz="1400">
                <a:solidFill>
                  <a:schemeClr val="lt1"/>
                </a:solidFill>
              </a:defRPr>
            </a:lvl4pPr>
            <a:lvl5pPr indent="-317500" lvl="4" marL="2286000">
              <a:spcBef>
                <a:spcPts val="0"/>
              </a:spcBef>
              <a:spcAft>
                <a:spcPts val="0"/>
              </a:spcAft>
              <a:buClr>
                <a:schemeClr val="lt1"/>
              </a:buClr>
              <a:buSzPts val="1400"/>
              <a:buChar char="○"/>
              <a:defRPr sz="1400">
                <a:solidFill>
                  <a:schemeClr val="lt1"/>
                </a:solidFill>
              </a:defRPr>
            </a:lvl5pPr>
            <a:lvl6pPr indent="-317500" lvl="5" marL="2743200">
              <a:spcBef>
                <a:spcPts val="0"/>
              </a:spcBef>
              <a:spcAft>
                <a:spcPts val="0"/>
              </a:spcAft>
              <a:buClr>
                <a:schemeClr val="lt1"/>
              </a:buClr>
              <a:buSzPts val="1400"/>
              <a:buChar char="■"/>
              <a:defRPr sz="1400">
                <a:solidFill>
                  <a:schemeClr val="lt1"/>
                </a:solidFill>
              </a:defRPr>
            </a:lvl6pPr>
            <a:lvl7pPr indent="-317500" lvl="6" marL="3200400">
              <a:spcBef>
                <a:spcPts val="0"/>
              </a:spcBef>
              <a:spcAft>
                <a:spcPts val="0"/>
              </a:spcAft>
              <a:buClr>
                <a:schemeClr val="lt1"/>
              </a:buClr>
              <a:buSzPts val="1400"/>
              <a:buChar char="●"/>
              <a:defRPr sz="1400">
                <a:solidFill>
                  <a:schemeClr val="lt1"/>
                </a:solidFill>
              </a:defRPr>
            </a:lvl7pPr>
            <a:lvl8pPr indent="-317500" lvl="7" marL="3657600">
              <a:spcBef>
                <a:spcPts val="0"/>
              </a:spcBef>
              <a:spcAft>
                <a:spcPts val="0"/>
              </a:spcAft>
              <a:buClr>
                <a:schemeClr val="lt1"/>
              </a:buClr>
              <a:buSzPts val="1400"/>
              <a:buChar char="○"/>
              <a:defRPr sz="1400">
                <a:solidFill>
                  <a:schemeClr val="lt1"/>
                </a:solidFill>
              </a:defRPr>
            </a:lvl8pPr>
            <a:lvl9pPr indent="-317500" lvl="8" marL="4114800">
              <a:spcBef>
                <a:spcPts val="0"/>
              </a:spcBef>
              <a:spcAft>
                <a:spcPts val="0"/>
              </a:spcAft>
              <a:buClr>
                <a:schemeClr val="lt1"/>
              </a:buClr>
              <a:buSzPts val="1400"/>
              <a:buChar char="■"/>
              <a:defRPr sz="1400">
                <a:solidFill>
                  <a:schemeClr val="lt1"/>
                </a:solidFill>
              </a:defRPr>
            </a:lvl9pPr>
          </a:lstStyle>
          <a:p/>
        </p:txBody>
      </p:sp>
      <p:sp>
        <p:nvSpPr>
          <p:cNvPr id="431" name="Google Shape;431;p42"/>
          <p:cNvSpPr/>
          <p:nvPr>
            <p:ph idx="4" type="pic"/>
          </p:nvPr>
        </p:nvSpPr>
        <p:spPr>
          <a:xfrm>
            <a:off x="3801625" y="3595950"/>
            <a:ext cx="5342400" cy="15477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4 Column ">
  <p:cSld name="TITLE_2_1_1_1_1">
    <p:spTree>
      <p:nvGrpSpPr>
        <p:cNvPr id="432" name="Shape 432"/>
        <p:cNvGrpSpPr/>
        <p:nvPr/>
      </p:nvGrpSpPr>
      <p:grpSpPr>
        <a:xfrm>
          <a:off x="0" y="0"/>
          <a:ext cx="0" cy="0"/>
          <a:chOff x="0" y="0"/>
          <a:chExt cx="0" cy="0"/>
        </a:xfrm>
      </p:grpSpPr>
      <p:sp>
        <p:nvSpPr>
          <p:cNvPr id="433" name="Google Shape;433;p43"/>
          <p:cNvSpPr/>
          <p:nvPr/>
        </p:nvSpPr>
        <p:spPr>
          <a:xfrm>
            <a:off x="6860750" y="1226475"/>
            <a:ext cx="2289600" cy="3917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34" name="Google Shape;434;p43"/>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35" name="Google Shape;435;p43"/>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436" name="Google Shape;436;p43"/>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37" name="Google Shape;437;p43"/>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p:txBody>
      </p:sp>
      <p:sp>
        <p:nvSpPr>
          <p:cNvPr id="438" name="Google Shape;438;p43"/>
          <p:cNvSpPr/>
          <p:nvPr/>
        </p:nvSpPr>
        <p:spPr>
          <a:xfrm>
            <a:off x="0" y="1226475"/>
            <a:ext cx="2289600" cy="3917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39" name="Google Shape;439;p43"/>
          <p:cNvSpPr/>
          <p:nvPr/>
        </p:nvSpPr>
        <p:spPr>
          <a:xfrm>
            <a:off x="2289600" y="1226475"/>
            <a:ext cx="2289600" cy="391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40" name="Google Shape;440;p43"/>
          <p:cNvSpPr/>
          <p:nvPr/>
        </p:nvSpPr>
        <p:spPr>
          <a:xfrm>
            <a:off x="4579200" y="1226475"/>
            <a:ext cx="2289600" cy="391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41" name="Google Shape;441;p43"/>
          <p:cNvSpPr txBox="1"/>
          <p:nvPr>
            <p:ph idx="3" type="subTitle"/>
          </p:nvPr>
        </p:nvSpPr>
        <p:spPr>
          <a:xfrm>
            <a:off x="205725" y="2736600"/>
            <a:ext cx="18273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42" name="Google Shape;442;p43"/>
          <p:cNvSpPr txBox="1"/>
          <p:nvPr>
            <p:ph idx="4" type="body"/>
          </p:nvPr>
        </p:nvSpPr>
        <p:spPr>
          <a:xfrm>
            <a:off x="205700" y="3291860"/>
            <a:ext cx="18273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443" name="Google Shape;443;p43"/>
          <p:cNvSpPr txBox="1"/>
          <p:nvPr>
            <p:ph idx="5" type="subTitle"/>
          </p:nvPr>
        </p:nvSpPr>
        <p:spPr>
          <a:xfrm>
            <a:off x="2509242" y="2736625"/>
            <a:ext cx="18273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44" name="Google Shape;444;p43"/>
          <p:cNvSpPr txBox="1"/>
          <p:nvPr>
            <p:ph idx="6" type="body"/>
          </p:nvPr>
        </p:nvSpPr>
        <p:spPr>
          <a:xfrm>
            <a:off x="2509217" y="3291885"/>
            <a:ext cx="18273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445" name="Google Shape;445;p43"/>
          <p:cNvSpPr txBox="1"/>
          <p:nvPr>
            <p:ph idx="7" type="subTitle"/>
          </p:nvPr>
        </p:nvSpPr>
        <p:spPr>
          <a:xfrm>
            <a:off x="4813008" y="2736625"/>
            <a:ext cx="18273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46" name="Google Shape;446;p43"/>
          <p:cNvSpPr txBox="1"/>
          <p:nvPr>
            <p:ph idx="8" type="body"/>
          </p:nvPr>
        </p:nvSpPr>
        <p:spPr>
          <a:xfrm>
            <a:off x="4812983" y="3291885"/>
            <a:ext cx="18273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447" name="Google Shape;447;p43"/>
          <p:cNvSpPr txBox="1"/>
          <p:nvPr>
            <p:ph idx="9" type="subTitle"/>
          </p:nvPr>
        </p:nvSpPr>
        <p:spPr>
          <a:xfrm>
            <a:off x="7091930" y="2736625"/>
            <a:ext cx="18273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48" name="Google Shape;448;p43"/>
          <p:cNvSpPr txBox="1"/>
          <p:nvPr>
            <p:ph idx="13" type="body"/>
          </p:nvPr>
        </p:nvSpPr>
        <p:spPr>
          <a:xfrm>
            <a:off x="7091905" y="3291885"/>
            <a:ext cx="18273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449" name="Google Shape;449;p43"/>
          <p:cNvSpPr/>
          <p:nvPr>
            <p:ph idx="14" type="pic"/>
          </p:nvPr>
        </p:nvSpPr>
        <p:spPr>
          <a:xfrm>
            <a:off x="183850" y="1481700"/>
            <a:ext cx="994200" cy="994200"/>
          </a:xfrm>
          <a:prstGeom prst="rect">
            <a:avLst/>
          </a:prstGeom>
          <a:noFill/>
          <a:ln>
            <a:noFill/>
          </a:ln>
        </p:spPr>
      </p:sp>
      <p:sp>
        <p:nvSpPr>
          <p:cNvPr id="450" name="Google Shape;450;p43"/>
          <p:cNvSpPr/>
          <p:nvPr>
            <p:ph idx="15" type="pic"/>
          </p:nvPr>
        </p:nvSpPr>
        <p:spPr>
          <a:xfrm>
            <a:off x="2509225" y="1481700"/>
            <a:ext cx="994200" cy="994200"/>
          </a:xfrm>
          <a:prstGeom prst="rect">
            <a:avLst/>
          </a:prstGeom>
          <a:noFill/>
          <a:ln>
            <a:noFill/>
          </a:ln>
        </p:spPr>
      </p:sp>
      <p:sp>
        <p:nvSpPr>
          <p:cNvPr id="451" name="Google Shape;451;p43"/>
          <p:cNvSpPr/>
          <p:nvPr>
            <p:ph idx="16" type="pic"/>
          </p:nvPr>
        </p:nvSpPr>
        <p:spPr>
          <a:xfrm>
            <a:off x="4812975" y="1481700"/>
            <a:ext cx="994200" cy="994200"/>
          </a:xfrm>
          <a:prstGeom prst="rect">
            <a:avLst/>
          </a:prstGeom>
          <a:noFill/>
          <a:ln>
            <a:noFill/>
          </a:ln>
        </p:spPr>
      </p:sp>
      <p:sp>
        <p:nvSpPr>
          <p:cNvPr id="452" name="Google Shape;452;p43"/>
          <p:cNvSpPr/>
          <p:nvPr>
            <p:ph idx="17" type="pic"/>
          </p:nvPr>
        </p:nvSpPr>
        <p:spPr>
          <a:xfrm>
            <a:off x="7091900" y="1481700"/>
            <a:ext cx="994200" cy="994200"/>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5 Column">
  <p:cSld name="TITLE_2_1_1_1_1_2">
    <p:spTree>
      <p:nvGrpSpPr>
        <p:cNvPr id="453" name="Shape 453"/>
        <p:cNvGrpSpPr/>
        <p:nvPr/>
      </p:nvGrpSpPr>
      <p:grpSpPr>
        <a:xfrm>
          <a:off x="0" y="0"/>
          <a:ext cx="0" cy="0"/>
          <a:chOff x="0" y="0"/>
          <a:chExt cx="0" cy="0"/>
        </a:xfrm>
      </p:grpSpPr>
      <p:sp>
        <p:nvSpPr>
          <p:cNvPr id="454" name="Google Shape;454;p44"/>
          <p:cNvSpPr/>
          <p:nvPr/>
        </p:nvSpPr>
        <p:spPr>
          <a:xfrm>
            <a:off x="0" y="1226475"/>
            <a:ext cx="1828800" cy="3917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55" name="Google Shape;455;p44"/>
          <p:cNvSpPr/>
          <p:nvPr/>
        </p:nvSpPr>
        <p:spPr>
          <a:xfrm>
            <a:off x="1828799" y="1226475"/>
            <a:ext cx="1828800" cy="391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56" name="Google Shape;456;p44"/>
          <p:cNvSpPr/>
          <p:nvPr/>
        </p:nvSpPr>
        <p:spPr>
          <a:xfrm>
            <a:off x="3657599" y="1226475"/>
            <a:ext cx="1828800" cy="391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57" name="Google Shape;457;p44"/>
          <p:cNvSpPr/>
          <p:nvPr/>
        </p:nvSpPr>
        <p:spPr>
          <a:xfrm>
            <a:off x="5486408" y="1226475"/>
            <a:ext cx="1828800" cy="3917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58" name="Google Shape;458;p44"/>
          <p:cNvSpPr/>
          <p:nvPr/>
        </p:nvSpPr>
        <p:spPr>
          <a:xfrm>
            <a:off x="7315192" y="1226475"/>
            <a:ext cx="1828800" cy="391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59" name="Google Shape;459;p44"/>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60" name="Google Shape;460;p44"/>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461" name="Google Shape;461;p44"/>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62" name="Google Shape;462;p44"/>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p:txBody>
      </p:sp>
      <p:sp>
        <p:nvSpPr>
          <p:cNvPr id="463" name="Google Shape;463;p44"/>
          <p:cNvSpPr txBox="1"/>
          <p:nvPr>
            <p:ph idx="3" type="subTitle"/>
          </p:nvPr>
        </p:nvSpPr>
        <p:spPr>
          <a:xfrm>
            <a:off x="205720" y="2508000"/>
            <a:ext cx="14262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64" name="Google Shape;464;p44"/>
          <p:cNvSpPr txBox="1"/>
          <p:nvPr>
            <p:ph idx="4" type="body"/>
          </p:nvPr>
        </p:nvSpPr>
        <p:spPr>
          <a:xfrm>
            <a:off x="205700" y="3063257"/>
            <a:ext cx="14262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465" name="Google Shape;465;p44"/>
          <p:cNvSpPr/>
          <p:nvPr>
            <p:ph idx="5" type="pic"/>
          </p:nvPr>
        </p:nvSpPr>
        <p:spPr>
          <a:xfrm>
            <a:off x="183850" y="1481700"/>
            <a:ext cx="994200" cy="994200"/>
          </a:xfrm>
          <a:prstGeom prst="rect">
            <a:avLst/>
          </a:prstGeom>
          <a:noFill/>
          <a:ln>
            <a:noFill/>
          </a:ln>
        </p:spPr>
      </p:sp>
      <p:sp>
        <p:nvSpPr>
          <p:cNvPr id="466" name="Google Shape;466;p44"/>
          <p:cNvSpPr/>
          <p:nvPr>
            <p:ph idx="6" type="pic"/>
          </p:nvPr>
        </p:nvSpPr>
        <p:spPr>
          <a:xfrm>
            <a:off x="2023222" y="1481700"/>
            <a:ext cx="994200" cy="994200"/>
          </a:xfrm>
          <a:prstGeom prst="rect">
            <a:avLst/>
          </a:prstGeom>
          <a:noFill/>
          <a:ln>
            <a:noFill/>
          </a:ln>
        </p:spPr>
      </p:sp>
      <p:sp>
        <p:nvSpPr>
          <p:cNvPr id="467" name="Google Shape;467;p44"/>
          <p:cNvSpPr/>
          <p:nvPr>
            <p:ph idx="7" type="pic"/>
          </p:nvPr>
        </p:nvSpPr>
        <p:spPr>
          <a:xfrm>
            <a:off x="3852019" y="1481700"/>
            <a:ext cx="994200" cy="994200"/>
          </a:xfrm>
          <a:prstGeom prst="rect">
            <a:avLst/>
          </a:prstGeom>
          <a:noFill/>
          <a:ln>
            <a:noFill/>
          </a:ln>
        </p:spPr>
      </p:sp>
      <p:sp>
        <p:nvSpPr>
          <p:cNvPr id="468" name="Google Shape;468;p44"/>
          <p:cNvSpPr/>
          <p:nvPr>
            <p:ph idx="8" type="pic"/>
          </p:nvPr>
        </p:nvSpPr>
        <p:spPr>
          <a:xfrm>
            <a:off x="5680816" y="1481700"/>
            <a:ext cx="994200" cy="994200"/>
          </a:xfrm>
          <a:prstGeom prst="rect">
            <a:avLst/>
          </a:prstGeom>
          <a:noFill/>
          <a:ln>
            <a:noFill/>
          </a:ln>
        </p:spPr>
      </p:sp>
      <p:sp>
        <p:nvSpPr>
          <p:cNvPr id="469" name="Google Shape;469;p44"/>
          <p:cNvSpPr/>
          <p:nvPr>
            <p:ph idx="9" type="pic"/>
          </p:nvPr>
        </p:nvSpPr>
        <p:spPr>
          <a:xfrm>
            <a:off x="7509613" y="1481700"/>
            <a:ext cx="994200" cy="994200"/>
          </a:xfrm>
          <a:prstGeom prst="rect">
            <a:avLst/>
          </a:prstGeom>
          <a:noFill/>
          <a:ln>
            <a:noFill/>
          </a:ln>
        </p:spPr>
      </p:sp>
      <p:sp>
        <p:nvSpPr>
          <p:cNvPr id="470" name="Google Shape;470;p44"/>
          <p:cNvSpPr txBox="1"/>
          <p:nvPr>
            <p:ph idx="13" type="subTitle"/>
          </p:nvPr>
        </p:nvSpPr>
        <p:spPr>
          <a:xfrm>
            <a:off x="2030107" y="2508000"/>
            <a:ext cx="14262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71" name="Google Shape;471;p44"/>
          <p:cNvSpPr txBox="1"/>
          <p:nvPr>
            <p:ph idx="14" type="body"/>
          </p:nvPr>
        </p:nvSpPr>
        <p:spPr>
          <a:xfrm>
            <a:off x="2030088" y="3063257"/>
            <a:ext cx="14262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472" name="Google Shape;472;p44"/>
          <p:cNvSpPr txBox="1"/>
          <p:nvPr>
            <p:ph idx="15" type="subTitle"/>
          </p:nvPr>
        </p:nvSpPr>
        <p:spPr>
          <a:xfrm>
            <a:off x="3858907" y="2508000"/>
            <a:ext cx="14262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73" name="Google Shape;473;p44"/>
          <p:cNvSpPr txBox="1"/>
          <p:nvPr>
            <p:ph idx="16" type="body"/>
          </p:nvPr>
        </p:nvSpPr>
        <p:spPr>
          <a:xfrm>
            <a:off x="3858888" y="3063257"/>
            <a:ext cx="14262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474" name="Google Shape;474;p44"/>
          <p:cNvSpPr txBox="1"/>
          <p:nvPr>
            <p:ph idx="17" type="subTitle"/>
          </p:nvPr>
        </p:nvSpPr>
        <p:spPr>
          <a:xfrm>
            <a:off x="5687707" y="2508000"/>
            <a:ext cx="14262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75" name="Google Shape;475;p44"/>
          <p:cNvSpPr txBox="1"/>
          <p:nvPr>
            <p:ph idx="18" type="body"/>
          </p:nvPr>
        </p:nvSpPr>
        <p:spPr>
          <a:xfrm>
            <a:off x="5687688" y="3063257"/>
            <a:ext cx="14262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476" name="Google Shape;476;p44"/>
          <p:cNvSpPr txBox="1"/>
          <p:nvPr>
            <p:ph idx="19" type="subTitle"/>
          </p:nvPr>
        </p:nvSpPr>
        <p:spPr>
          <a:xfrm>
            <a:off x="7516507" y="2508000"/>
            <a:ext cx="14262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77" name="Google Shape;477;p44"/>
          <p:cNvSpPr txBox="1"/>
          <p:nvPr>
            <p:ph idx="20" type="body"/>
          </p:nvPr>
        </p:nvSpPr>
        <p:spPr>
          <a:xfrm>
            <a:off x="7516488" y="3063257"/>
            <a:ext cx="14262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6 Column">
  <p:cSld name="TITLE_2_1_1_1_1_2_1">
    <p:spTree>
      <p:nvGrpSpPr>
        <p:cNvPr id="478" name="Shape 478"/>
        <p:cNvGrpSpPr/>
        <p:nvPr/>
      </p:nvGrpSpPr>
      <p:grpSpPr>
        <a:xfrm>
          <a:off x="0" y="0"/>
          <a:ext cx="0" cy="0"/>
          <a:chOff x="0" y="0"/>
          <a:chExt cx="0" cy="0"/>
        </a:xfrm>
      </p:grpSpPr>
      <p:sp>
        <p:nvSpPr>
          <p:cNvPr id="479" name="Google Shape;479;p45"/>
          <p:cNvSpPr/>
          <p:nvPr/>
        </p:nvSpPr>
        <p:spPr>
          <a:xfrm>
            <a:off x="0" y="1226475"/>
            <a:ext cx="1524000" cy="3917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80" name="Google Shape;480;p45"/>
          <p:cNvSpPr/>
          <p:nvPr/>
        </p:nvSpPr>
        <p:spPr>
          <a:xfrm>
            <a:off x="1523982" y="1226475"/>
            <a:ext cx="1524000" cy="391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81" name="Google Shape;481;p45"/>
          <p:cNvSpPr/>
          <p:nvPr/>
        </p:nvSpPr>
        <p:spPr>
          <a:xfrm>
            <a:off x="3047964" y="1226475"/>
            <a:ext cx="1524000" cy="391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82" name="Google Shape;482;p45"/>
          <p:cNvSpPr/>
          <p:nvPr/>
        </p:nvSpPr>
        <p:spPr>
          <a:xfrm>
            <a:off x="4571955" y="1226475"/>
            <a:ext cx="1524000" cy="3917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83" name="Google Shape;483;p45"/>
          <p:cNvSpPr/>
          <p:nvPr/>
        </p:nvSpPr>
        <p:spPr>
          <a:xfrm>
            <a:off x="6095925" y="1226475"/>
            <a:ext cx="1524000" cy="391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84" name="Google Shape;484;p45"/>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85" name="Google Shape;485;p45"/>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486" name="Google Shape;486;p45"/>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87" name="Google Shape;487;p45"/>
          <p:cNvSpPr txBox="1"/>
          <p:nvPr>
            <p:ph type="title"/>
          </p:nvPr>
        </p:nvSpPr>
        <p:spPr>
          <a:xfrm>
            <a:off x="73150" y="340625"/>
            <a:ext cx="8953800" cy="701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p:txBody>
      </p:sp>
      <p:sp>
        <p:nvSpPr>
          <p:cNvPr id="488" name="Google Shape;488;p45"/>
          <p:cNvSpPr txBox="1"/>
          <p:nvPr>
            <p:ph idx="3" type="subTitle"/>
          </p:nvPr>
        </p:nvSpPr>
        <p:spPr>
          <a:xfrm>
            <a:off x="171431" y="2431800"/>
            <a:ext cx="1188300" cy="4350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89" name="Google Shape;489;p45"/>
          <p:cNvSpPr txBox="1"/>
          <p:nvPr>
            <p:ph idx="4" type="body"/>
          </p:nvPr>
        </p:nvSpPr>
        <p:spPr>
          <a:xfrm>
            <a:off x="171425" y="2987048"/>
            <a:ext cx="1188300" cy="20076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490" name="Google Shape;490;p45"/>
          <p:cNvSpPr/>
          <p:nvPr>
            <p:ph idx="5" type="pic"/>
          </p:nvPr>
        </p:nvSpPr>
        <p:spPr>
          <a:xfrm>
            <a:off x="153200" y="1481700"/>
            <a:ext cx="828600" cy="828600"/>
          </a:xfrm>
          <a:prstGeom prst="rect">
            <a:avLst/>
          </a:prstGeom>
          <a:noFill/>
          <a:ln>
            <a:noFill/>
          </a:ln>
        </p:spPr>
      </p:sp>
      <p:sp>
        <p:nvSpPr>
          <p:cNvPr id="491" name="Google Shape;491;p45"/>
          <p:cNvSpPr/>
          <p:nvPr>
            <p:ph idx="6" type="pic"/>
          </p:nvPr>
        </p:nvSpPr>
        <p:spPr>
          <a:xfrm>
            <a:off x="1685996" y="1481700"/>
            <a:ext cx="828600" cy="828600"/>
          </a:xfrm>
          <a:prstGeom prst="rect">
            <a:avLst/>
          </a:prstGeom>
          <a:noFill/>
          <a:ln>
            <a:noFill/>
          </a:ln>
        </p:spPr>
      </p:sp>
      <p:sp>
        <p:nvSpPr>
          <p:cNvPr id="492" name="Google Shape;492;p45"/>
          <p:cNvSpPr/>
          <p:nvPr>
            <p:ph idx="7" type="pic"/>
          </p:nvPr>
        </p:nvSpPr>
        <p:spPr>
          <a:xfrm>
            <a:off x="3209979" y="1481700"/>
            <a:ext cx="828600" cy="828600"/>
          </a:xfrm>
          <a:prstGeom prst="rect">
            <a:avLst/>
          </a:prstGeom>
          <a:noFill/>
          <a:ln>
            <a:noFill/>
          </a:ln>
        </p:spPr>
      </p:sp>
      <p:sp>
        <p:nvSpPr>
          <p:cNvPr id="493" name="Google Shape;493;p45"/>
          <p:cNvSpPr/>
          <p:nvPr>
            <p:ph idx="8" type="pic"/>
          </p:nvPr>
        </p:nvSpPr>
        <p:spPr>
          <a:xfrm>
            <a:off x="4733963" y="1481700"/>
            <a:ext cx="828600" cy="828600"/>
          </a:xfrm>
          <a:prstGeom prst="rect">
            <a:avLst/>
          </a:prstGeom>
          <a:noFill/>
          <a:ln>
            <a:noFill/>
          </a:ln>
        </p:spPr>
      </p:sp>
      <p:sp>
        <p:nvSpPr>
          <p:cNvPr id="494" name="Google Shape;494;p45"/>
          <p:cNvSpPr/>
          <p:nvPr>
            <p:ph idx="9" type="pic"/>
          </p:nvPr>
        </p:nvSpPr>
        <p:spPr>
          <a:xfrm>
            <a:off x="6257946" y="1481700"/>
            <a:ext cx="828600" cy="828600"/>
          </a:xfrm>
          <a:prstGeom prst="rect">
            <a:avLst/>
          </a:prstGeom>
          <a:noFill/>
          <a:ln>
            <a:noFill/>
          </a:ln>
        </p:spPr>
      </p:sp>
      <p:sp>
        <p:nvSpPr>
          <p:cNvPr id="495" name="Google Shape;495;p45"/>
          <p:cNvSpPr txBox="1"/>
          <p:nvPr>
            <p:ph idx="13" type="subTitle"/>
          </p:nvPr>
        </p:nvSpPr>
        <p:spPr>
          <a:xfrm>
            <a:off x="1691737" y="2431800"/>
            <a:ext cx="1188300" cy="4350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96" name="Google Shape;496;p45"/>
          <p:cNvSpPr txBox="1"/>
          <p:nvPr>
            <p:ph idx="14" type="body"/>
          </p:nvPr>
        </p:nvSpPr>
        <p:spPr>
          <a:xfrm>
            <a:off x="1691730" y="2987048"/>
            <a:ext cx="1188300" cy="20076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497" name="Google Shape;497;p45"/>
          <p:cNvSpPr txBox="1"/>
          <p:nvPr>
            <p:ph idx="15" type="subTitle"/>
          </p:nvPr>
        </p:nvSpPr>
        <p:spPr>
          <a:xfrm>
            <a:off x="3215719" y="2431800"/>
            <a:ext cx="1188300" cy="4350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98" name="Google Shape;498;p45"/>
          <p:cNvSpPr txBox="1"/>
          <p:nvPr>
            <p:ph idx="16" type="body"/>
          </p:nvPr>
        </p:nvSpPr>
        <p:spPr>
          <a:xfrm>
            <a:off x="3215712" y="2987048"/>
            <a:ext cx="1188300" cy="20076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499" name="Google Shape;499;p45"/>
          <p:cNvSpPr txBox="1"/>
          <p:nvPr>
            <p:ph idx="17" type="subTitle"/>
          </p:nvPr>
        </p:nvSpPr>
        <p:spPr>
          <a:xfrm>
            <a:off x="4739702" y="2431800"/>
            <a:ext cx="1188300" cy="4350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00" name="Google Shape;500;p45"/>
          <p:cNvSpPr txBox="1"/>
          <p:nvPr>
            <p:ph idx="18" type="body"/>
          </p:nvPr>
        </p:nvSpPr>
        <p:spPr>
          <a:xfrm>
            <a:off x="4739694" y="2987048"/>
            <a:ext cx="1188300" cy="20076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01" name="Google Shape;501;p45"/>
          <p:cNvSpPr txBox="1"/>
          <p:nvPr>
            <p:ph idx="19" type="subTitle"/>
          </p:nvPr>
        </p:nvSpPr>
        <p:spPr>
          <a:xfrm>
            <a:off x="6263685" y="2431800"/>
            <a:ext cx="1188300" cy="4350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02" name="Google Shape;502;p45"/>
          <p:cNvSpPr txBox="1"/>
          <p:nvPr>
            <p:ph idx="20" type="body"/>
          </p:nvPr>
        </p:nvSpPr>
        <p:spPr>
          <a:xfrm>
            <a:off x="6263677" y="2987048"/>
            <a:ext cx="1188300" cy="20076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03" name="Google Shape;503;p45"/>
          <p:cNvSpPr/>
          <p:nvPr/>
        </p:nvSpPr>
        <p:spPr>
          <a:xfrm>
            <a:off x="7619949" y="1226475"/>
            <a:ext cx="1524000" cy="391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04" name="Google Shape;504;p45"/>
          <p:cNvSpPr/>
          <p:nvPr>
            <p:ph idx="21" type="pic"/>
          </p:nvPr>
        </p:nvSpPr>
        <p:spPr>
          <a:xfrm>
            <a:off x="7781973" y="1481700"/>
            <a:ext cx="828600" cy="828600"/>
          </a:xfrm>
          <a:prstGeom prst="rect">
            <a:avLst/>
          </a:prstGeom>
          <a:noFill/>
          <a:ln>
            <a:noFill/>
          </a:ln>
        </p:spPr>
      </p:sp>
      <p:sp>
        <p:nvSpPr>
          <p:cNvPr id="505" name="Google Shape;505;p45"/>
          <p:cNvSpPr txBox="1"/>
          <p:nvPr>
            <p:ph idx="22" type="subTitle"/>
          </p:nvPr>
        </p:nvSpPr>
        <p:spPr>
          <a:xfrm>
            <a:off x="7787709" y="2431800"/>
            <a:ext cx="1188300" cy="4350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06" name="Google Shape;506;p45"/>
          <p:cNvSpPr txBox="1"/>
          <p:nvPr>
            <p:ph idx="23" type="body"/>
          </p:nvPr>
        </p:nvSpPr>
        <p:spPr>
          <a:xfrm>
            <a:off x="7787700" y="2987048"/>
            <a:ext cx="1188300" cy="20076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3 Column">
  <p:cSld name="TITLE_2_1_1_1_1_1">
    <p:spTree>
      <p:nvGrpSpPr>
        <p:cNvPr id="507" name="Shape 507"/>
        <p:cNvGrpSpPr/>
        <p:nvPr/>
      </p:nvGrpSpPr>
      <p:grpSpPr>
        <a:xfrm>
          <a:off x="0" y="0"/>
          <a:ext cx="0" cy="0"/>
          <a:chOff x="0" y="0"/>
          <a:chExt cx="0" cy="0"/>
        </a:xfrm>
      </p:grpSpPr>
      <p:sp>
        <p:nvSpPr>
          <p:cNvPr id="508" name="Google Shape;508;p46"/>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509" name="Google Shape;509;p46"/>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510" name="Google Shape;510;p46"/>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511" name="Google Shape;511;p46"/>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p:txBody>
      </p:sp>
      <p:sp>
        <p:nvSpPr>
          <p:cNvPr id="512" name="Google Shape;512;p46"/>
          <p:cNvSpPr/>
          <p:nvPr/>
        </p:nvSpPr>
        <p:spPr>
          <a:xfrm>
            <a:off x="0" y="1226475"/>
            <a:ext cx="3048000" cy="3917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13" name="Google Shape;513;p46"/>
          <p:cNvSpPr/>
          <p:nvPr/>
        </p:nvSpPr>
        <p:spPr>
          <a:xfrm>
            <a:off x="3048040" y="1226475"/>
            <a:ext cx="3048000" cy="391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14" name="Google Shape;514;p46"/>
          <p:cNvSpPr/>
          <p:nvPr/>
        </p:nvSpPr>
        <p:spPr>
          <a:xfrm>
            <a:off x="6096081" y="1226475"/>
            <a:ext cx="3048000" cy="391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15" name="Google Shape;515;p46"/>
          <p:cNvSpPr/>
          <p:nvPr>
            <p:ph idx="3" type="pic"/>
          </p:nvPr>
        </p:nvSpPr>
        <p:spPr>
          <a:xfrm>
            <a:off x="183850" y="1481700"/>
            <a:ext cx="994200" cy="994200"/>
          </a:xfrm>
          <a:prstGeom prst="rect">
            <a:avLst/>
          </a:prstGeom>
          <a:noFill/>
          <a:ln>
            <a:noFill/>
          </a:ln>
        </p:spPr>
      </p:sp>
      <p:sp>
        <p:nvSpPr>
          <p:cNvPr id="516" name="Google Shape;516;p46"/>
          <p:cNvSpPr/>
          <p:nvPr>
            <p:ph idx="4" type="pic"/>
          </p:nvPr>
        </p:nvSpPr>
        <p:spPr>
          <a:xfrm>
            <a:off x="3242451" y="1481700"/>
            <a:ext cx="994200" cy="994200"/>
          </a:xfrm>
          <a:prstGeom prst="rect">
            <a:avLst/>
          </a:prstGeom>
          <a:noFill/>
          <a:ln>
            <a:noFill/>
          </a:ln>
        </p:spPr>
      </p:sp>
      <p:sp>
        <p:nvSpPr>
          <p:cNvPr id="517" name="Google Shape;517;p46"/>
          <p:cNvSpPr/>
          <p:nvPr>
            <p:ph idx="5" type="pic"/>
          </p:nvPr>
        </p:nvSpPr>
        <p:spPr>
          <a:xfrm>
            <a:off x="6290475" y="1481700"/>
            <a:ext cx="994200" cy="994200"/>
          </a:xfrm>
          <a:prstGeom prst="rect">
            <a:avLst/>
          </a:prstGeom>
          <a:noFill/>
          <a:ln>
            <a:noFill/>
          </a:ln>
        </p:spPr>
      </p:sp>
      <p:sp>
        <p:nvSpPr>
          <p:cNvPr id="518" name="Google Shape;518;p46"/>
          <p:cNvSpPr txBox="1"/>
          <p:nvPr>
            <p:ph idx="6" type="subTitle"/>
          </p:nvPr>
        </p:nvSpPr>
        <p:spPr>
          <a:xfrm>
            <a:off x="205735" y="2736600"/>
            <a:ext cx="25818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19" name="Google Shape;519;p46"/>
          <p:cNvSpPr txBox="1"/>
          <p:nvPr>
            <p:ph idx="7" type="body"/>
          </p:nvPr>
        </p:nvSpPr>
        <p:spPr>
          <a:xfrm>
            <a:off x="205700" y="3291857"/>
            <a:ext cx="2581800" cy="1582200"/>
          </a:xfrm>
          <a:prstGeom prst="rect">
            <a:avLst/>
          </a:prstGeom>
        </p:spPr>
        <p:txBody>
          <a:bodyPr anchorCtr="0" anchor="t" bIns="91425" lIns="0"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520" name="Google Shape;520;p46"/>
          <p:cNvSpPr txBox="1"/>
          <p:nvPr>
            <p:ph idx="8" type="subTitle"/>
          </p:nvPr>
        </p:nvSpPr>
        <p:spPr>
          <a:xfrm>
            <a:off x="3253915" y="2736625"/>
            <a:ext cx="25818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21" name="Google Shape;521;p46"/>
          <p:cNvSpPr txBox="1"/>
          <p:nvPr>
            <p:ph idx="9" type="body"/>
          </p:nvPr>
        </p:nvSpPr>
        <p:spPr>
          <a:xfrm>
            <a:off x="3253879" y="3291882"/>
            <a:ext cx="2581800" cy="1582200"/>
          </a:xfrm>
          <a:prstGeom prst="rect">
            <a:avLst/>
          </a:prstGeom>
        </p:spPr>
        <p:txBody>
          <a:bodyPr anchorCtr="0" anchor="t" bIns="91425" lIns="0"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522" name="Google Shape;522;p46"/>
          <p:cNvSpPr txBox="1"/>
          <p:nvPr>
            <p:ph idx="13" type="subTitle"/>
          </p:nvPr>
        </p:nvSpPr>
        <p:spPr>
          <a:xfrm>
            <a:off x="6299133" y="2736625"/>
            <a:ext cx="25818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23" name="Google Shape;523;p46"/>
          <p:cNvSpPr txBox="1"/>
          <p:nvPr>
            <p:ph idx="14" type="body"/>
          </p:nvPr>
        </p:nvSpPr>
        <p:spPr>
          <a:xfrm>
            <a:off x="6299098" y="3291882"/>
            <a:ext cx="2581800" cy="1582200"/>
          </a:xfrm>
          <a:prstGeom prst="rect">
            <a:avLst/>
          </a:prstGeom>
        </p:spPr>
        <p:txBody>
          <a:bodyPr anchorCtr="0" anchor="t" bIns="91425" lIns="0"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portunities and Challenges">
  <p:cSld name="TITLE_2_1_1_2">
    <p:bg>
      <p:bgPr>
        <a:solidFill>
          <a:schemeClr val="dk1"/>
        </a:solidFill>
      </p:bgPr>
    </p:bg>
    <p:spTree>
      <p:nvGrpSpPr>
        <p:cNvPr id="524" name="Shape 524"/>
        <p:cNvGrpSpPr/>
        <p:nvPr/>
      </p:nvGrpSpPr>
      <p:grpSpPr>
        <a:xfrm>
          <a:off x="0" y="0"/>
          <a:ext cx="0" cy="0"/>
          <a:chOff x="0" y="0"/>
          <a:chExt cx="0" cy="0"/>
        </a:xfrm>
      </p:grpSpPr>
      <p:sp>
        <p:nvSpPr>
          <p:cNvPr id="525" name="Google Shape;525;p47"/>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526" name="Google Shape;526;p47"/>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Clr>
                <a:schemeClr val="lt1"/>
              </a:buClr>
              <a:buSzPts val="900"/>
              <a:buNone/>
              <a:defRPr sz="900">
                <a:solidFill>
                  <a:schemeClr val="lt1"/>
                </a:solidFill>
              </a:defRPr>
            </a:lvl1pPr>
            <a:lvl2pPr lvl="1" algn="r">
              <a:spcBef>
                <a:spcPts val="0"/>
              </a:spcBef>
              <a:spcAft>
                <a:spcPts val="0"/>
              </a:spcAft>
              <a:buClr>
                <a:schemeClr val="lt1"/>
              </a:buClr>
              <a:buSzPts val="900"/>
              <a:buFont typeface="Familjen Grotesk"/>
              <a:buNone/>
              <a:defRPr sz="900">
                <a:solidFill>
                  <a:schemeClr val="lt1"/>
                </a:solidFill>
              </a:defRPr>
            </a:lvl2pPr>
            <a:lvl3pPr lvl="2" algn="r">
              <a:spcBef>
                <a:spcPts val="0"/>
              </a:spcBef>
              <a:spcAft>
                <a:spcPts val="0"/>
              </a:spcAft>
              <a:buClr>
                <a:schemeClr val="lt1"/>
              </a:buClr>
              <a:buSzPts val="900"/>
              <a:buFont typeface="Familjen Grotesk"/>
              <a:buNone/>
              <a:defRPr sz="900">
                <a:solidFill>
                  <a:schemeClr val="lt1"/>
                </a:solidFill>
              </a:defRPr>
            </a:lvl3pPr>
            <a:lvl4pPr lvl="3" algn="r">
              <a:spcBef>
                <a:spcPts val="0"/>
              </a:spcBef>
              <a:spcAft>
                <a:spcPts val="0"/>
              </a:spcAft>
              <a:buClr>
                <a:schemeClr val="lt1"/>
              </a:buClr>
              <a:buSzPts val="900"/>
              <a:buFont typeface="Familjen Grotesk"/>
              <a:buNone/>
              <a:defRPr sz="900">
                <a:solidFill>
                  <a:schemeClr val="lt1"/>
                </a:solidFill>
              </a:defRPr>
            </a:lvl4pPr>
            <a:lvl5pPr lvl="4" algn="r">
              <a:spcBef>
                <a:spcPts val="0"/>
              </a:spcBef>
              <a:spcAft>
                <a:spcPts val="0"/>
              </a:spcAft>
              <a:buClr>
                <a:schemeClr val="lt1"/>
              </a:buClr>
              <a:buSzPts val="900"/>
              <a:buFont typeface="Familjen Grotesk"/>
              <a:buNone/>
              <a:defRPr sz="900">
                <a:solidFill>
                  <a:schemeClr val="lt1"/>
                </a:solidFill>
              </a:defRPr>
            </a:lvl5pPr>
            <a:lvl6pPr lvl="5" algn="r">
              <a:spcBef>
                <a:spcPts val="0"/>
              </a:spcBef>
              <a:spcAft>
                <a:spcPts val="0"/>
              </a:spcAft>
              <a:buClr>
                <a:schemeClr val="lt1"/>
              </a:buClr>
              <a:buSzPts val="900"/>
              <a:buFont typeface="Familjen Grotesk"/>
              <a:buNone/>
              <a:defRPr sz="900">
                <a:solidFill>
                  <a:schemeClr val="lt1"/>
                </a:solidFill>
              </a:defRPr>
            </a:lvl6pPr>
            <a:lvl7pPr lvl="6" algn="r">
              <a:spcBef>
                <a:spcPts val="0"/>
              </a:spcBef>
              <a:spcAft>
                <a:spcPts val="0"/>
              </a:spcAft>
              <a:buClr>
                <a:schemeClr val="lt1"/>
              </a:buClr>
              <a:buSzPts val="900"/>
              <a:buFont typeface="Familjen Grotesk"/>
              <a:buNone/>
              <a:defRPr sz="900">
                <a:solidFill>
                  <a:schemeClr val="lt1"/>
                </a:solidFill>
              </a:defRPr>
            </a:lvl7pPr>
            <a:lvl8pPr lvl="7" algn="r">
              <a:spcBef>
                <a:spcPts val="0"/>
              </a:spcBef>
              <a:spcAft>
                <a:spcPts val="0"/>
              </a:spcAft>
              <a:buClr>
                <a:schemeClr val="lt1"/>
              </a:buClr>
              <a:buSzPts val="900"/>
              <a:buFont typeface="Familjen Grotesk"/>
              <a:buNone/>
              <a:defRPr sz="900">
                <a:solidFill>
                  <a:schemeClr val="lt1"/>
                </a:solidFill>
              </a:defRPr>
            </a:lvl8pPr>
            <a:lvl9pPr lvl="8" algn="r">
              <a:spcBef>
                <a:spcPts val="0"/>
              </a:spcBef>
              <a:spcAft>
                <a:spcPts val="0"/>
              </a:spcAft>
              <a:buClr>
                <a:schemeClr val="lt1"/>
              </a:buClr>
              <a:buSzPts val="900"/>
              <a:buFont typeface="Familjen Grotesk"/>
              <a:buNone/>
              <a:defRPr sz="900">
                <a:solidFill>
                  <a:schemeClr val="lt1"/>
                </a:solidFill>
              </a:defRPr>
            </a:lvl9pPr>
          </a:lstStyle>
          <a:p/>
        </p:txBody>
      </p:sp>
      <p:sp>
        <p:nvSpPr>
          <p:cNvPr id="527" name="Google Shape;527;p47"/>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528" name="Google Shape;528;p47"/>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lt1"/>
              </a:buClr>
              <a:buSzPts val="5600"/>
              <a:buNone/>
              <a:defRPr sz="5600">
                <a:solidFill>
                  <a:schemeClr val="lt1"/>
                </a:solidFill>
              </a:defRPr>
            </a:lvl1pPr>
            <a:lvl2pPr lvl="1">
              <a:lnSpc>
                <a:spcPct val="65000"/>
              </a:lnSpc>
              <a:spcBef>
                <a:spcPts val="0"/>
              </a:spcBef>
              <a:spcAft>
                <a:spcPts val="0"/>
              </a:spcAft>
              <a:buClr>
                <a:schemeClr val="lt1"/>
              </a:buClr>
              <a:buSzPts val="5400"/>
              <a:buNone/>
              <a:defRPr sz="5400">
                <a:solidFill>
                  <a:schemeClr val="lt1"/>
                </a:solidFill>
              </a:defRPr>
            </a:lvl2pPr>
            <a:lvl3pPr lvl="2">
              <a:lnSpc>
                <a:spcPct val="65000"/>
              </a:lnSpc>
              <a:spcBef>
                <a:spcPts val="0"/>
              </a:spcBef>
              <a:spcAft>
                <a:spcPts val="0"/>
              </a:spcAft>
              <a:buClr>
                <a:schemeClr val="lt1"/>
              </a:buClr>
              <a:buSzPts val="5400"/>
              <a:buNone/>
              <a:defRPr sz="5400">
                <a:solidFill>
                  <a:schemeClr val="lt1"/>
                </a:solidFill>
              </a:defRPr>
            </a:lvl3pPr>
            <a:lvl4pPr lvl="3">
              <a:lnSpc>
                <a:spcPct val="65000"/>
              </a:lnSpc>
              <a:spcBef>
                <a:spcPts val="0"/>
              </a:spcBef>
              <a:spcAft>
                <a:spcPts val="0"/>
              </a:spcAft>
              <a:buClr>
                <a:schemeClr val="lt1"/>
              </a:buClr>
              <a:buSzPts val="5400"/>
              <a:buNone/>
              <a:defRPr sz="5400">
                <a:solidFill>
                  <a:schemeClr val="lt1"/>
                </a:solidFill>
              </a:defRPr>
            </a:lvl4pPr>
            <a:lvl5pPr lvl="4">
              <a:lnSpc>
                <a:spcPct val="65000"/>
              </a:lnSpc>
              <a:spcBef>
                <a:spcPts val="0"/>
              </a:spcBef>
              <a:spcAft>
                <a:spcPts val="0"/>
              </a:spcAft>
              <a:buClr>
                <a:schemeClr val="lt1"/>
              </a:buClr>
              <a:buSzPts val="5400"/>
              <a:buNone/>
              <a:defRPr sz="5400">
                <a:solidFill>
                  <a:schemeClr val="lt1"/>
                </a:solidFill>
              </a:defRPr>
            </a:lvl5pPr>
            <a:lvl6pPr lvl="5">
              <a:lnSpc>
                <a:spcPct val="65000"/>
              </a:lnSpc>
              <a:spcBef>
                <a:spcPts val="0"/>
              </a:spcBef>
              <a:spcAft>
                <a:spcPts val="0"/>
              </a:spcAft>
              <a:buClr>
                <a:schemeClr val="lt1"/>
              </a:buClr>
              <a:buSzPts val="5400"/>
              <a:buNone/>
              <a:defRPr sz="5400">
                <a:solidFill>
                  <a:schemeClr val="lt1"/>
                </a:solidFill>
              </a:defRPr>
            </a:lvl6pPr>
            <a:lvl7pPr lvl="6">
              <a:lnSpc>
                <a:spcPct val="65000"/>
              </a:lnSpc>
              <a:spcBef>
                <a:spcPts val="0"/>
              </a:spcBef>
              <a:spcAft>
                <a:spcPts val="0"/>
              </a:spcAft>
              <a:buClr>
                <a:schemeClr val="lt1"/>
              </a:buClr>
              <a:buSzPts val="5400"/>
              <a:buNone/>
              <a:defRPr sz="5400">
                <a:solidFill>
                  <a:schemeClr val="lt1"/>
                </a:solidFill>
              </a:defRPr>
            </a:lvl7pPr>
            <a:lvl8pPr lvl="7">
              <a:lnSpc>
                <a:spcPct val="65000"/>
              </a:lnSpc>
              <a:spcBef>
                <a:spcPts val="0"/>
              </a:spcBef>
              <a:spcAft>
                <a:spcPts val="0"/>
              </a:spcAft>
              <a:buClr>
                <a:schemeClr val="lt1"/>
              </a:buClr>
              <a:buSzPts val="5400"/>
              <a:buNone/>
              <a:defRPr sz="5400">
                <a:solidFill>
                  <a:schemeClr val="lt1"/>
                </a:solidFill>
              </a:defRPr>
            </a:lvl8pPr>
            <a:lvl9pPr lvl="8">
              <a:lnSpc>
                <a:spcPct val="65000"/>
              </a:lnSpc>
              <a:spcBef>
                <a:spcPts val="0"/>
              </a:spcBef>
              <a:spcAft>
                <a:spcPts val="0"/>
              </a:spcAft>
              <a:buClr>
                <a:schemeClr val="lt1"/>
              </a:buClr>
              <a:buSzPts val="5400"/>
              <a:buNone/>
              <a:defRPr sz="5400">
                <a:solidFill>
                  <a:schemeClr val="lt1"/>
                </a:solidFill>
              </a:defRPr>
            </a:lvl9pPr>
          </a:lstStyle>
          <a:p/>
        </p:txBody>
      </p:sp>
      <p:sp>
        <p:nvSpPr>
          <p:cNvPr id="529" name="Google Shape;529;p47"/>
          <p:cNvSpPr/>
          <p:nvPr>
            <p:ph idx="3" type="pic"/>
          </p:nvPr>
        </p:nvSpPr>
        <p:spPr>
          <a:xfrm>
            <a:off x="4235850" y="3600625"/>
            <a:ext cx="2494800" cy="1542900"/>
          </a:xfrm>
          <a:prstGeom prst="rect">
            <a:avLst/>
          </a:prstGeom>
          <a:noFill/>
          <a:ln>
            <a:noFill/>
          </a:ln>
        </p:spPr>
      </p:sp>
      <p:sp>
        <p:nvSpPr>
          <p:cNvPr id="530" name="Google Shape;530;p47"/>
          <p:cNvSpPr/>
          <p:nvPr>
            <p:ph idx="4" type="pic"/>
          </p:nvPr>
        </p:nvSpPr>
        <p:spPr>
          <a:xfrm>
            <a:off x="5748150" y="1121900"/>
            <a:ext cx="3395700" cy="2478600"/>
          </a:xfrm>
          <a:prstGeom prst="rect">
            <a:avLst/>
          </a:prstGeom>
          <a:noFill/>
          <a:ln>
            <a:noFill/>
          </a:ln>
        </p:spPr>
      </p:sp>
      <p:sp>
        <p:nvSpPr>
          <p:cNvPr id="531" name="Google Shape;531;p47"/>
          <p:cNvSpPr txBox="1"/>
          <p:nvPr>
            <p:ph idx="5" type="subTitle"/>
          </p:nvPr>
        </p:nvSpPr>
        <p:spPr>
          <a:xfrm>
            <a:off x="170300" y="1466475"/>
            <a:ext cx="3328200" cy="31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Char char="●"/>
              <a:defRPr sz="1400">
                <a:solidFill>
                  <a:schemeClr val="lt1"/>
                </a:solidFill>
              </a:defRPr>
            </a:lvl1pPr>
            <a:lvl2pPr lvl="1">
              <a:spcBef>
                <a:spcPts val="0"/>
              </a:spcBef>
              <a:spcAft>
                <a:spcPts val="0"/>
              </a:spcAft>
              <a:buClr>
                <a:schemeClr val="lt1"/>
              </a:buClr>
              <a:buSzPts val="1400"/>
              <a:buChar char="○"/>
              <a:defRPr>
                <a:solidFill>
                  <a:schemeClr val="lt1"/>
                </a:solidFill>
              </a:defRPr>
            </a:lvl2pPr>
            <a:lvl3pPr lvl="2">
              <a:spcBef>
                <a:spcPts val="0"/>
              </a:spcBef>
              <a:spcAft>
                <a:spcPts val="0"/>
              </a:spcAft>
              <a:buClr>
                <a:schemeClr val="lt1"/>
              </a:buClr>
              <a:buSzPts val="1400"/>
              <a:buChar char="■"/>
              <a:defRPr>
                <a:solidFill>
                  <a:schemeClr val="lt1"/>
                </a:solidFill>
              </a:defRPr>
            </a:lvl3pPr>
            <a:lvl4pPr lvl="3">
              <a:spcBef>
                <a:spcPts val="0"/>
              </a:spcBef>
              <a:spcAft>
                <a:spcPts val="0"/>
              </a:spcAft>
              <a:buClr>
                <a:schemeClr val="lt1"/>
              </a:buClr>
              <a:buSzPts val="1400"/>
              <a:buChar char="●"/>
              <a:defRPr>
                <a:solidFill>
                  <a:schemeClr val="lt1"/>
                </a:solidFill>
              </a:defRPr>
            </a:lvl4pPr>
            <a:lvl5pPr lvl="4">
              <a:spcBef>
                <a:spcPts val="0"/>
              </a:spcBef>
              <a:spcAft>
                <a:spcPts val="0"/>
              </a:spcAft>
              <a:buClr>
                <a:schemeClr val="lt1"/>
              </a:buClr>
              <a:buSzPts val="1400"/>
              <a:buChar char="○"/>
              <a:defRPr>
                <a:solidFill>
                  <a:schemeClr val="lt1"/>
                </a:solidFill>
              </a:defRPr>
            </a:lvl5pPr>
            <a:lvl6pPr lvl="5">
              <a:spcBef>
                <a:spcPts val="0"/>
              </a:spcBef>
              <a:spcAft>
                <a:spcPts val="0"/>
              </a:spcAft>
              <a:buClr>
                <a:schemeClr val="lt1"/>
              </a:buClr>
              <a:buSzPts val="1400"/>
              <a:buChar char="■"/>
              <a:defRPr>
                <a:solidFill>
                  <a:schemeClr val="lt1"/>
                </a:solidFill>
              </a:defRPr>
            </a:lvl6pPr>
            <a:lvl7pPr lvl="6">
              <a:spcBef>
                <a:spcPts val="0"/>
              </a:spcBef>
              <a:spcAft>
                <a:spcPts val="0"/>
              </a:spcAft>
              <a:buClr>
                <a:schemeClr val="lt1"/>
              </a:buClr>
              <a:buSzPts val="1400"/>
              <a:buChar char="●"/>
              <a:defRPr>
                <a:solidFill>
                  <a:schemeClr val="lt1"/>
                </a:solidFill>
              </a:defRPr>
            </a:lvl7pPr>
            <a:lvl8pPr lvl="7">
              <a:spcBef>
                <a:spcPts val="0"/>
              </a:spcBef>
              <a:spcAft>
                <a:spcPts val="0"/>
              </a:spcAft>
              <a:buClr>
                <a:schemeClr val="lt1"/>
              </a:buClr>
              <a:buSzPts val="1400"/>
              <a:buChar char="○"/>
              <a:defRPr>
                <a:solidFill>
                  <a:schemeClr val="lt1"/>
                </a:solidFill>
              </a:defRPr>
            </a:lvl8pPr>
            <a:lvl9pPr lvl="8">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s">
  <p:cSld name="TITLE_2_2">
    <p:bg>
      <p:bgPr>
        <a:solidFill>
          <a:schemeClr val="lt1"/>
        </a:solidFill>
      </p:bgPr>
    </p:bg>
    <p:spTree>
      <p:nvGrpSpPr>
        <p:cNvPr id="532" name="Shape 532"/>
        <p:cNvGrpSpPr/>
        <p:nvPr/>
      </p:nvGrpSpPr>
      <p:grpSpPr>
        <a:xfrm>
          <a:off x="0" y="0"/>
          <a:ext cx="0" cy="0"/>
          <a:chOff x="0" y="0"/>
          <a:chExt cx="0" cy="0"/>
        </a:xfrm>
      </p:grpSpPr>
      <p:sp>
        <p:nvSpPr>
          <p:cNvPr id="533" name="Google Shape;533;p48"/>
          <p:cNvSpPr/>
          <p:nvPr>
            <p:ph idx="2" type="pic"/>
          </p:nvPr>
        </p:nvSpPr>
        <p:spPr>
          <a:xfrm>
            <a:off x="5751600" y="1419575"/>
            <a:ext cx="2234700" cy="824400"/>
          </a:xfrm>
          <a:prstGeom prst="rect">
            <a:avLst/>
          </a:prstGeom>
          <a:noFill/>
          <a:ln>
            <a:noFill/>
          </a:ln>
        </p:spPr>
      </p:sp>
      <p:sp>
        <p:nvSpPr>
          <p:cNvPr id="534" name="Google Shape;534;p48"/>
          <p:cNvSpPr/>
          <p:nvPr>
            <p:ph idx="3" type="pic"/>
          </p:nvPr>
        </p:nvSpPr>
        <p:spPr>
          <a:xfrm>
            <a:off x="3516900" y="1419525"/>
            <a:ext cx="2234700" cy="824400"/>
          </a:xfrm>
          <a:prstGeom prst="rect">
            <a:avLst/>
          </a:prstGeom>
          <a:noFill/>
          <a:ln>
            <a:noFill/>
          </a:ln>
        </p:spPr>
      </p:sp>
      <p:sp>
        <p:nvSpPr>
          <p:cNvPr id="535" name="Google Shape;535;p48"/>
          <p:cNvSpPr/>
          <p:nvPr>
            <p:ph idx="4" type="pic"/>
          </p:nvPr>
        </p:nvSpPr>
        <p:spPr>
          <a:xfrm>
            <a:off x="1282250" y="1419575"/>
            <a:ext cx="2234700" cy="824400"/>
          </a:xfrm>
          <a:prstGeom prst="rect">
            <a:avLst/>
          </a:prstGeom>
          <a:noFill/>
          <a:ln>
            <a:noFill/>
          </a:ln>
        </p:spPr>
      </p:sp>
      <p:sp>
        <p:nvSpPr>
          <p:cNvPr id="536" name="Google Shape;536;p48"/>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537" name="Google Shape;537;p48"/>
          <p:cNvSpPr txBox="1"/>
          <p:nvPr>
            <p:ph idx="5"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538" name="Google Shape;538;p48"/>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539" name="Google Shape;539;p48"/>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p:txBody>
      </p:sp>
      <p:sp>
        <p:nvSpPr>
          <p:cNvPr id="540" name="Google Shape;540;p48"/>
          <p:cNvSpPr/>
          <p:nvPr/>
        </p:nvSpPr>
        <p:spPr>
          <a:xfrm>
            <a:off x="1282200" y="2243875"/>
            <a:ext cx="2234700" cy="246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41" name="Google Shape;541;p48"/>
          <p:cNvSpPr/>
          <p:nvPr/>
        </p:nvSpPr>
        <p:spPr>
          <a:xfrm>
            <a:off x="3516900" y="2243875"/>
            <a:ext cx="2234700" cy="2463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42" name="Google Shape;542;p48"/>
          <p:cNvSpPr/>
          <p:nvPr/>
        </p:nvSpPr>
        <p:spPr>
          <a:xfrm>
            <a:off x="5751600" y="2243875"/>
            <a:ext cx="2234700" cy="2463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43" name="Google Shape;543;p48"/>
          <p:cNvSpPr txBox="1"/>
          <p:nvPr>
            <p:ph idx="6" type="subTitle"/>
          </p:nvPr>
        </p:nvSpPr>
        <p:spPr>
          <a:xfrm>
            <a:off x="1363375" y="2273875"/>
            <a:ext cx="2025300" cy="5838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b="1" sz="1800"/>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544" name="Google Shape;544;p48"/>
          <p:cNvSpPr txBox="1"/>
          <p:nvPr>
            <p:ph idx="7" type="subTitle"/>
          </p:nvPr>
        </p:nvSpPr>
        <p:spPr>
          <a:xfrm>
            <a:off x="1363375" y="2677184"/>
            <a:ext cx="2025300" cy="12474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545" name="Google Shape;545;p48"/>
          <p:cNvSpPr txBox="1"/>
          <p:nvPr>
            <p:ph idx="8" type="subTitle"/>
          </p:nvPr>
        </p:nvSpPr>
        <p:spPr>
          <a:xfrm>
            <a:off x="3621600" y="2273875"/>
            <a:ext cx="2025300" cy="5838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b="1" sz="1800"/>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546" name="Google Shape;546;p48"/>
          <p:cNvSpPr txBox="1"/>
          <p:nvPr>
            <p:ph idx="9" type="subTitle"/>
          </p:nvPr>
        </p:nvSpPr>
        <p:spPr>
          <a:xfrm>
            <a:off x="3621600" y="2677184"/>
            <a:ext cx="2025300" cy="12474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547" name="Google Shape;547;p48"/>
          <p:cNvSpPr txBox="1"/>
          <p:nvPr>
            <p:ph idx="13" type="subTitle"/>
          </p:nvPr>
        </p:nvSpPr>
        <p:spPr>
          <a:xfrm>
            <a:off x="5879825" y="2273875"/>
            <a:ext cx="2025300" cy="5838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b="1" sz="1800"/>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548" name="Google Shape;548;p48"/>
          <p:cNvSpPr txBox="1"/>
          <p:nvPr>
            <p:ph idx="14" type="subTitle"/>
          </p:nvPr>
        </p:nvSpPr>
        <p:spPr>
          <a:xfrm>
            <a:off x="5879825" y="2677184"/>
            <a:ext cx="2025300" cy="12474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ITLE_2_1_2_1">
    <p:bg>
      <p:bgPr>
        <a:solidFill>
          <a:schemeClr val="lt2"/>
        </a:solidFill>
      </p:bgPr>
    </p:bg>
    <p:spTree>
      <p:nvGrpSpPr>
        <p:cNvPr id="549" name="Shape 549"/>
        <p:cNvGrpSpPr/>
        <p:nvPr/>
      </p:nvGrpSpPr>
      <p:grpSpPr>
        <a:xfrm>
          <a:off x="0" y="0"/>
          <a:ext cx="0" cy="0"/>
          <a:chOff x="0" y="0"/>
          <a:chExt cx="0" cy="0"/>
        </a:xfrm>
      </p:grpSpPr>
      <p:sp>
        <p:nvSpPr>
          <p:cNvPr id="550" name="Google Shape;550;p49"/>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551" name="Google Shape;551;p49"/>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552" name="Google Shape;552;p49"/>
          <p:cNvSpPr txBox="1"/>
          <p:nvPr>
            <p:ph type="title"/>
          </p:nvPr>
        </p:nvSpPr>
        <p:spPr>
          <a:xfrm>
            <a:off x="73151" y="340625"/>
            <a:ext cx="37473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p:txBody>
      </p:sp>
      <p:sp>
        <p:nvSpPr>
          <p:cNvPr id="553" name="Google Shape;553;p49"/>
          <p:cNvSpPr/>
          <p:nvPr>
            <p:ph idx="2" type="pic"/>
          </p:nvPr>
        </p:nvSpPr>
        <p:spPr>
          <a:xfrm>
            <a:off x="0" y="2771225"/>
            <a:ext cx="2824800" cy="1885500"/>
          </a:xfrm>
          <a:prstGeom prst="rect">
            <a:avLst/>
          </a:prstGeom>
          <a:noFill/>
          <a:ln>
            <a:noFill/>
          </a:ln>
        </p:spPr>
      </p:sp>
      <p:sp>
        <p:nvSpPr>
          <p:cNvPr id="554" name="Google Shape;554;p49"/>
          <p:cNvSpPr/>
          <p:nvPr>
            <p:ph idx="3" type="pic"/>
          </p:nvPr>
        </p:nvSpPr>
        <p:spPr>
          <a:xfrm>
            <a:off x="2824800" y="2015675"/>
            <a:ext cx="2893800" cy="1930200"/>
          </a:xfrm>
          <a:prstGeom prst="rect">
            <a:avLst/>
          </a:prstGeom>
          <a:noFill/>
          <a:ln>
            <a:noFill/>
          </a:ln>
        </p:spPr>
      </p:sp>
      <p:sp>
        <p:nvSpPr>
          <p:cNvPr id="555" name="Google Shape;555;p49"/>
          <p:cNvSpPr/>
          <p:nvPr>
            <p:ph idx="4" type="pic"/>
          </p:nvPr>
        </p:nvSpPr>
        <p:spPr>
          <a:xfrm>
            <a:off x="5718550" y="2610550"/>
            <a:ext cx="2961300" cy="1973700"/>
          </a:xfrm>
          <a:prstGeom prst="rect">
            <a:avLst/>
          </a:prstGeom>
          <a:noFill/>
          <a:ln>
            <a:noFill/>
          </a:ln>
        </p:spPr>
      </p:sp>
      <p:sp>
        <p:nvSpPr>
          <p:cNvPr id="556" name="Google Shape;556;p49"/>
          <p:cNvSpPr/>
          <p:nvPr>
            <p:ph idx="5" type="pic"/>
          </p:nvPr>
        </p:nvSpPr>
        <p:spPr>
          <a:xfrm>
            <a:off x="5718650" y="0"/>
            <a:ext cx="3425400" cy="2246100"/>
          </a:xfrm>
          <a:prstGeom prst="rect">
            <a:avLst/>
          </a:prstGeom>
          <a:noFill/>
          <a:ln>
            <a:noFill/>
          </a:ln>
        </p:spPr>
      </p:sp>
      <p:sp>
        <p:nvSpPr>
          <p:cNvPr id="557" name="Google Shape;557;p49"/>
          <p:cNvSpPr/>
          <p:nvPr>
            <p:ph idx="6" type="pic"/>
          </p:nvPr>
        </p:nvSpPr>
        <p:spPr>
          <a:xfrm>
            <a:off x="3820450" y="0"/>
            <a:ext cx="1898100" cy="1265100"/>
          </a:xfrm>
          <a:prstGeom prst="rect">
            <a:avLst/>
          </a:prstGeom>
          <a:noFill/>
          <a:ln>
            <a:noFill/>
          </a:ln>
        </p:spPr>
      </p:sp>
      <p:sp>
        <p:nvSpPr>
          <p:cNvPr id="558" name="Google Shape;558;p49"/>
          <p:cNvSpPr/>
          <p:nvPr>
            <p:ph idx="7" type="pic"/>
          </p:nvPr>
        </p:nvSpPr>
        <p:spPr>
          <a:xfrm>
            <a:off x="1768175" y="1006775"/>
            <a:ext cx="1056900" cy="1008900"/>
          </a:xfrm>
          <a:prstGeom prst="rect">
            <a:avLst/>
          </a:prstGeom>
          <a:noFill/>
          <a:ln>
            <a:noFill/>
          </a:ln>
        </p:spPr>
      </p:sp>
      <p:sp>
        <p:nvSpPr>
          <p:cNvPr id="559" name="Google Shape;559;p49"/>
          <p:cNvSpPr txBox="1"/>
          <p:nvPr>
            <p:ph idx="8" type="subTitle"/>
          </p:nvPr>
        </p:nvSpPr>
        <p:spPr>
          <a:xfrm>
            <a:off x="1771200" y="2057446"/>
            <a:ext cx="1056900" cy="3231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0" name="Google Shape;560;p49"/>
          <p:cNvSpPr txBox="1"/>
          <p:nvPr>
            <p:ph idx="9" type="subTitle"/>
          </p:nvPr>
        </p:nvSpPr>
        <p:spPr>
          <a:xfrm>
            <a:off x="2901125" y="3987842"/>
            <a:ext cx="1056900" cy="3231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1" name="Google Shape;561;p49"/>
          <p:cNvSpPr txBox="1"/>
          <p:nvPr>
            <p:ph idx="13" type="subTitle"/>
          </p:nvPr>
        </p:nvSpPr>
        <p:spPr>
          <a:xfrm>
            <a:off x="73150" y="4736976"/>
            <a:ext cx="1056900" cy="3231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2" name="Google Shape;562;p49"/>
          <p:cNvSpPr txBox="1"/>
          <p:nvPr>
            <p:ph idx="14" type="subTitle"/>
          </p:nvPr>
        </p:nvSpPr>
        <p:spPr>
          <a:xfrm>
            <a:off x="5718725" y="4656978"/>
            <a:ext cx="1056900" cy="3231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3" name="Google Shape;563;p49"/>
          <p:cNvSpPr txBox="1"/>
          <p:nvPr>
            <p:ph idx="15" type="subTitle"/>
          </p:nvPr>
        </p:nvSpPr>
        <p:spPr>
          <a:xfrm>
            <a:off x="5785025" y="2287438"/>
            <a:ext cx="1056900" cy="3231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4" name="Google Shape;564;p49"/>
          <p:cNvSpPr txBox="1"/>
          <p:nvPr>
            <p:ph idx="16" type="subTitle"/>
          </p:nvPr>
        </p:nvSpPr>
        <p:spPr>
          <a:xfrm>
            <a:off x="3820450" y="1302198"/>
            <a:ext cx="1056900" cy="3231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ITLE_2_1_1_3">
    <p:bg>
      <p:bgPr>
        <a:solidFill>
          <a:schemeClr val="lt2"/>
        </a:solidFill>
      </p:bgPr>
    </p:bg>
    <p:spTree>
      <p:nvGrpSpPr>
        <p:cNvPr id="565" name="Shape 565"/>
        <p:cNvGrpSpPr/>
        <p:nvPr/>
      </p:nvGrpSpPr>
      <p:grpSpPr>
        <a:xfrm>
          <a:off x="0" y="0"/>
          <a:ext cx="0" cy="0"/>
          <a:chOff x="0" y="0"/>
          <a:chExt cx="0" cy="0"/>
        </a:xfrm>
      </p:grpSpPr>
      <p:sp>
        <p:nvSpPr>
          <p:cNvPr id="566" name="Google Shape;566;p50"/>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567" name="Google Shape;567;p50"/>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568" name="Google Shape;568;p50"/>
          <p:cNvSpPr txBox="1"/>
          <p:nvPr>
            <p:ph type="title"/>
          </p:nvPr>
        </p:nvSpPr>
        <p:spPr>
          <a:xfrm>
            <a:off x="1605875" y="1164200"/>
            <a:ext cx="7538100" cy="1462500"/>
          </a:xfrm>
          <a:prstGeom prst="rect">
            <a:avLst/>
          </a:prstGeom>
        </p:spPr>
        <p:txBody>
          <a:bodyPr anchorCtr="0" anchor="t" bIns="91425" lIns="91425" spcFirstLastPara="1" rIns="91425" wrap="square" tIns="91425">
            <a:spAutoFit/>
          </a:bodyPr>
          <a:lstStyle>
            <a:lvl1pPr lvl="0">
              <a:lnSpc>
                <a:spcPct val="65000"/>
              </a:lnSpc>
              <a:spcBef>
                <a:spcPts val="0"/>
              </a:spcBef>
              <a:spcAft>
                <a:spcPts val="0"/>
              </a:spcAft>
              <a:buSzPts val="7200"/>
              <a:buNone/>
              <a:defRPr b="1"/>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569" name="Google Shape;569;p50"/>
          <p:cNvSpPr/>
          <p:nvPr>
            <p:ph idx="2" type="pic"/>
          </p:nvPr>
        </p:nvSpPr>
        <p:spPr>
          <a:xfrm>
            <a:off x="1610975" y="3460538"/>
            <a:ext cx="4131000" cy="1683000"/>
          </a:xfrm>
          <a:prstGeom prst="rect">
            <a:avLst/>
          </a:prstGeom>
          <a:noFill/>
          <a:ln>
            <a:noFill/>
          </a:ln>
        </p:spPr>
      </p:sp>
      <p:sp>
        <p:nvSpPr>
          <p:cNvPr id="570" name="Google Shape;570;p50"/>
          <p:cNvSpPr/>
          <p:nvPr>
            <p:ph idx="3" type="pic"/>
          </p:nvPr>
        </p:nvSpPr>
        <p:spPr>
          <a:xfrm>
            <a:off x="6455100" y="0"/>
            <a:ext cx="2688900" cy="3681000"/>
          </a:xfrm>
          <a:prstGeom prst="rect">
            <a:avLst/>
          </a:prstGeom>
          <a:noFill/>
          <a:ln>
            <a:noFill/>
          </a:ln>
        </p:spPr>
      </p:sp>
    </p:spTree>
  </p:cSld>
  <p:clrMapOvr>
    <a:masterClrMapping/>
  </p:clrMapOvr>
  <p:extLst>
    <p:ext uri="{DCECCB84-F9BA-43D5-87BE-67443E8EF086}">
      <p15:sldGuideLst>
        <p15:guide id="1" orient="horz" pos="1620">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27" name="Google Shape;27;p6"/>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75" name="Shape 575"/>
        <p:cNvGrpSpPr/>
        <p:nvPr/>
      </p:nvGrpSpPr>
      <p:grpSpPr>
        <a:xfrm>
          <a:off x="0" y="0"/>
          <a:ext cx="0" cy="0"/>
          <a:chOff x="0" y="0"/>
          <a:chExt cx="0" cy="0"/>
        </a:xfrm>
      </p:grpSpPr>
      <p:sp>
        <p:nvSpPr>
          <p:cNvPr id="576" name="Google Shape;576;p5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77" name="Google Shape;577;p5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8" name="Google Shape;578;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79" name="Shape 579"/>
        <p:cNvGrpSpPr/>
        <p:nvPr/>
      </p:nvGrpSpPr>
      <p:grpSpPr>
        <a:xfrm>
          <a:off x="0" y="0"/>
          <a:ext cx="0" cy="0"/>
          <a:chOff x="0" y="0"/>
          <a:chExt cx="0" cy="0"/>
        </a:xfrm>
      </p:grpSpPr>
      <p:sp>
        <p:nvSpPr>
          <p:cNvPr id="580" name="Google Shape;580;p5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81" name="Google Shape;581;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582" name="Shape 582"/>
        <p:cNvGrpSpPr/>
        <p:nvPr/>
      </p:nvGrpSpPr>
      <p:grpSpPr>
        <a:xfrm>
          <a:off x="0" y="0"/>
          <a:ext cx="0" cy="0"/>
          <a:chOff x="0" y="0"/>
          <a:chExt cx="0" cy="0"/>
        </a:xfrm>
      </p:grpSpPr>
      <p:sp>
        <p:nvSpPr>
          <p:cNvPr id="583" name="Google Shape;583;p5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584" name="Google Shape;584;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85" name="Google Shape;585;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586" name="Shape 586"/>
        <p:cNvGrpSpPr/>
        <p:nvPr/>
      </p:nvGrpSpPr>
      <p:grpSpPr>
        <a:xfrm>
          <a:off x="0" y="0"/>
          <a:ext cx="0" cy="0"/>
          <a:chOff x="0" y="0"/>
          <a:chExt cx="0" cy="0"/>
        </a:xfrm>
      </p:grpSpPr>
      <p:sp>
        <p:nvSpPr>
          <p:cNvPr id="587" name="Google Shape;587;p5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588" name="Google Shape;588;p5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89" name="Google Shape;589;p5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90" name="Google Shape;590;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591" name="Shape 591"/>
        <p:cNvGrpSpPr/>
        <p:nvPr/>
      </p:nvGrpSpPr>
      <p:grpSpPr>
        <a:xfrm>
          <a:off x="0" y="0"/>
          <a:ext cx="0" cy="0"/>
          <a:chOff x="0" y="0"/>
          <a:chExt cx="0" cy="0"/>
        </a:xfrm>
      </p:grpSpPr>
      <p:sp>
        <p:nvSpPr>
          <p:cNvPr id="592" name="Google Shape;592;p5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593" name="Google Shape;593;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594" name="Shape 594"/>
        <p:cNvGrpSpPr/>
        <p:nvPr/>
      </p:nvGrpSpPr>
      <p:grpSpPr>
        <a:xfrm>
          <a:off x="0" y="0"/>
          <a:ext cx="0" cy="0"/>
          <a:chOff x="0" y="0"/>
          <a:chExt cx="0" cy="0"/>
        </a:xfrm>
      </p:grpSpPr>
      <p:sp>
        <p:nvSpPr>
          <p:cNvPr id="595" name="Google Shape;595;p5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96" name="Google Shape;596;p5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97" name="Google Shape;597;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598" name="Shape 598"/>
        <p:cNvGrpSpPr/>
        <p:nvPr/>
      </p:nvGrpSpPr>
      <p:grpSpPr>
        <a:xfrm>
          <a:off x="0" y="0"/>
          <a:ext cx="0" cy="0"/>
          <a:chOff x="0" y="0"/>
          <a:chExt cx="0" cy="0"/>
        </a:xfrm>
      </p:grpSpPr>
      <p:sp>
        <p:nvSpPr>
          <p:cNvPr id="599" name="Google Shape;599;p5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00" name="Google Shape;600;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601" name="Shape 601"/>
        <p:cNvGrpSpPr/>
        <p:nvPr/>
      </p:nvGrpSpPr>
      <p:grpSpPr>
        <a:xfrm>
          <a:off x="0" y="0"/>
          <a:ext cx="0" cy="0"/>
          <a:chOff x="0" y="0"/>
          <a:chExt cx="0" cy="0"/>
        </a:xfrm>
      </p:grpSpPr>
      <p:sp>
        <p:nvSpPr>
          <p:cNvPr id="602" name="Google Shape;602;p5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04" name="Google Shape;604;p5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05" name="Google Shape;605;p5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06" name="Google Shape;606;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607" name="Shape 607"/>
        <p:cNvGrpSpPr/>
        <p:nvPr/>
      </p:nvGrpSpPr>
      <p:grpSpPr>
        <a:xfrm>
          <a:off x="0" y="0"/>
          <a:ext cx="0" cy="0"/>
          <a:chOff x="0" y="0"/>
          <a:chExt cx="0" cy="0"/>
        </a:xfrm>
      </p:grpSpPr>
      <p:sp>
        <p:nvSpPr>
          <p:cNvPr id="608" name="Google Shape;608;p6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000"/>
              <a:buNone/>
              <a:defRPr/>
            </a:lvl1pPr>
          </a:lstStyle>
          <a:p/>
        </p:txBody>
      </p:sp>
      <p:sp>
        <p:nvSpPr>
          <p:cNvPr id="609" name="Google Shape;609;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610" name="Shape 610"/>
        <p:cNvGrpSpPr/>
        <p:nvPr/>
      </p:nvGrpSpPr>
      <p:grpSpPr>
        <a:xfrm>
          <a:off x="0" y="0"/>
          <a:ext cx="0" cy="0"/>
          <a:chOff x="0" y="0"/>
          <a:chExt cx="0" cy="0"/>
        </a:xfrm>
      </p:grpSpPr>
      <p:sp>
        <p:nvSpPr>
          <p:cNvPr id="611" name="Google Shape;611;p6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2" name="Google Shape;612;p6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SzPts val="1000"/>
              <a:buChar char="●"/>
              <a:defRPr/>
            </a:lvl1pPr>
            <a:lvl2pPr indent="-279400" lvl="1" marL="914400" algn="ctr">
              <a:spcBef>
                <a:spcPts val="0"/>
              </a:spcBef>
              <a:spcAft>
                <a:spcPts val="0"/>
              </a:spcAft>
              <a:buSzPts val="8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613" name="Google Shape;613;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4" name="Shape 614"/>
        <p:cNvGrpSpPr/>
        <p:nvPr/>
      </p:nvGrpSpPr>
      <p:grpSpPr>
        <a:xfrm>
          <a:off x="0" y="0"/>
          <a:ext cx="0" cy="0"/>
          <a:chOff x="0" y="0"/>
          <a:chExt cx="0" cy="0"/>
        </a:xfrm>
      </p:grpSpPr>
      <p:sp>
        <p:nvSpPr>
          <p:cNvPr id="615" name="Google Shape;615;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616" name="Shape 616"/>
        <p:cNvGrpSpPr/>
        <p:nvPr/>
      </p:nvGrpSpPr>
      <p:grpSpPr>
        <a:xfrm>
          <a:off x="0" y="0"/>
          <a:ext cx="0" cy="0"/>
          <a:chOff x="0" y="0"/>
          <a:chExt cx="0" cy="0"/>
        </a:xfrm>
      </p:grpSpPr>
      <p:sp>
        <p:nvSpPr>
          <p:cNvPr id="617" name="Google Shape;617;p63"/>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18" name="Google Shape;618;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19" name="Google Shape;619;p6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620" name="Google Shape;620;p6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621" name="Google Shape;621;p6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622" name="Google Shape;622;p6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623" name="Google Shape;623;p6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624" name="Google Shape;624;p6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625" name="Shape 625"/>
        <p:cNvGrpSpPr/>
        <p:nvPr/>
      </p:nvGrpSpPr>
      <p:grpSpPr>
        <a:xfrm>
          <a:off x="0" y="0"/>
          <a:ext cx="0" cy="0"/>
          <a:chOff x="0" y="0"/>
          <a:chExt cx="0" cy="0"/>
        </a:xfrm>
      </p:grpSpPr>
      <p:sp>
        <p:nvSpPr>
          <p:cNvPr id="626" name="Google Shape;626;p6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27" name="Google Shape;627;p64"/>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28" name="Google Shape;628;p64"/>
          <p:cNvSpPr/>
          <p:nvPr>
            <p:ph idx="2" type="pic"/>
          </p:nvPr>
        </p:nvSpPr>
        <p:spPr>
          <a:xfrm>
            <a:off x="4992024" y="1152775"/>
            <a:ext cx="3840300" cy="3416400"/>
          </a:xfrm>
          <a:prstGeom prst="rect">
            <a:avLst/>
          </a:prstGeom>
          <a:noFill/>
          <a:ln>
            <a:noFill/>
          </a:ln>
        </p:spPr>
      </p:sp>
      <p:sp>
        <p:nvSpPr>
          <p:cNvPr id="629" name="Google Shape;629;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630" name="Shape 630"/>
        <p:cNvGrpSpPr/>
        <p:nvPr/>
      </p:nvGrpSpPr>
      <p:grpSpPr>
        <a:xfrm>
          <a:off x="0" y="0"/>
          <a:ext cx="0" cy="0"/>
          <a:chOff x="0" y="0"/>
          <a:chExt cx="0" cy="0"/>
        </a:xfrm>
      </p:grpSpPr>
      <p:sp>
        <p:nvSpPr>
          <p:cNvPr id="631" name="Google Shape;631;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32" name="Google Shape;632;p65"/>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33" name="Google Shape;633;p65"/>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34" name="Google Shape;634;p65"/>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35" name="Google Shape;635;p6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636" name="Google Shape;636;p6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637" name="Shape 637"/>
        <p:cNvGrpSpPr/>
        <p:nvPr/>
      </p:nvGrpSpPr>
      <p:grpSpPr>
        <a:xfrm>
          <a:off x="0" y="0"/>
          <a:ext cx="0" cy="0"/>
          <a:chOff x="0" y="0"/>
          <a:chExt cx="0" cy="0"/>
        </a:xfrm>
      </p:grpSpPr>
      <p:sp>
        <p:nvSpPr>
          <p:cNvPr id="638" name="Google Shape;638;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39" name="Google Shape;639;p66"/>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40" name="Google Shape;640;p66"/>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41" name="Google Shape;641;p66"/>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42" name="Google Shape;642;p66"/>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43" name="Google Shape;643;p6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644" name="Google Shape;644;p6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645" name="Google Shape;645;p6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646" name="Shape 646"/>
        <p:cNvGrpSpPr/>
        <p:nvPr/>
      </p:nvGrpSpPr>
      <p:grpSpPr>
        <a:xfrm>
          <a:off x="0" y="0"/>
          <a:ext cx="0" cy="0"/>
          <a:chOff x="0" y="0"/>
          <a:chExt cx="0" cy="0"/>
        </a:xfrm>
      </p:grpSpPr>
      <p:sp>
        <p:nvSpPr>
          <p:cNvPr id="647" name="Google Shape;647;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8" name="Google Shape;648;p67"/>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49" name="Google Shape;649;p67"/>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50" name="Google Shape;650;p67"/>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51" name="Google Shape;651;p67"/>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52" name="Google Shape;652;p67"/>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53" name="Google Shape;653;p6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654" name="Google Shape;654;p6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655" name="Google Shape;655;p6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656" name="Google Shape;656;p6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657" name="Shape 657"/>
        <p:cNvGrpSpPr/>
        <p:nvPr/>
      </p:nvGrpSpPr>
      <p:grpSpPr>
        <a:xfrm>
          <a:off x="0" y="0"/>
          <a:ext cx="0" cy="0"/>
          <a:chOff x="0" y="0"/>
          <a:chExt cx="0" cy="0"/>
        </a:xfrm>
      </p:grpSpPr>
      <p:sp>
        <p:nvSpPr>
          <p:cNvPr id="658" name="Google Shape;658;p6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59" name="Google Shape;659;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0" name="Google Shape;660;p6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661" name="Shape 661"/>
        <p:cNvGrpSpPr/>
        <p:nvPr/>
      </p:nvGrpSpPr>
      <p:grpSpPr>
        <a:xfrm>
          <a:off x="0" y="0"/>
          <a:ext cx="0" cy="0"/>
          <a:chOff x="0" y="0"/>
          <a:chExt cx="0" cy="0"/>
        </a:xfrm>
      </p:grpSpPr>
      <p:sp>
        <p:nvSpPr>
          <p:cNvPr id="662" name="Google Shape;662;p69"/>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63" name="Google Shape;663;p69"/>
          <p:cNvSpPr/>
          <p:nvPr>
            <p:ph idx="2" type="pic"/>
          </p:nvPr>
        </p:nvSpPr>
        <p:spPr>
          <a:xfrm>
            <a:off x="4804825" y="1133300"/>
            <a:ext cx="4027500" cy="2392800"/>
          </a:xfrm>
          <a:prstGeom prst="rect">
            <a:avLst/>
          </a:prstGeom>
          <a:noFill/>
          <a:ln>
            <a:noFill/>
          </a:ln>
        </p:spPr>
      </p:sp>
      <p:sp>
        <p:nvSpPr>
          <p:cNvPr id="664" name="Google Shape;664;p69"/>
          <p:cNvSpPr/>
          <p:nvPr>
            <p:ph idx="3" type="pic"/>
          </p:nvPr>
        </p:nvSpPr>
        <p:spPr>
          <a:xfrm>
            <a:off x="311725" y="1133300"/>
            <a:ext cx="4027500" cy="2392800"/>
          </a:xfrm>
          <a:prstGeom prst="rect">
            <a:avLst/>
          </a:prstGeom>
          <a:noFill/>
          <a:ln>
            <a:noFill/>
          </a:ln>
        </p:spPr>
      </p:sp>
      <p:sp>
        <p:nvSpPr>
          <p:cNvPr id="665" name="Google Shape;665;p69"/>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66" name="Google Shape;666;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7" name="Google Shape;667;p6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68" name="Google Shape;668;p6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669" name="Google Shape;669;p6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670" name="Shape 670"/>
        <p:cNvGrpSpPr/>
        <p:nvPr/>
      </p:nvGrpSpPr>
      <p:grpSpPr>
        <a:xfrm>
          <a:off x="0" y="0"/>
          <a:ext cx="0" cy="0"/>
          <a:chOff x="0" y="0"/>
          <a:chExt cx="0" cy="0"/>
        </a:xfrm>
      </p:grpSpPr>
      <p:sp>
        <p:nvSpPr>
          <p:cNvPr id="671" name="Google Shape;671;p70"/>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72" name="Google Shape;672;p70"/>
          <p:cNvSpPr/>
          <p:nvPr>
            <p:ph idx="2" type="pic"/>
          </p:nvPr>
        </p:nvSpPr>
        <p:spPr>
          <a:xfrm>
            <a:off x="6205225" y="1128325"/>
            <a:ext cx="2627100" cy="2273100"/>
          </a:xfrm>
          <a:prstGeom prst="rect">
            <a:avLst/>
          </a:prstGeom>
          <a:noFill/>
          <a:ln>
            <a:noFill/>
          </a:ln>
        </p:spPr>
      </p:sp>
      <p:sp>
        <p:nvSpPr>
          <p:cNvPr id="673" name="Google Shape;673;p70"/>
          <p:cNvSpPr/>
          <p:nvPr>
            <p:ph idx="3" type="pic"/>
          </p:nvPr>
        </p:nvSpPr>
        <p:spPr>
          <a:xfrm>
            <a:off x="311725" y="1128325"/>
            <a:ext cx="2627100" cy="2273100"/>
          </a:xfrm>
          <a:prstGeom prst="rect">
            <a:avLst/>
          </a:prstGeom>
          <a:noFill/>
          <a:ln>
            <a:noFill/>
          </a:ln>
        </p:spPr>
      </p:sp>
      <p:sp>
        <p:nvSpPr>
          <p:cNvPr id="674" name="Google Shape;674;p70"/>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75" name="Google Shape;675;p70"/>
          <p:cNvSpPr/>
          <p:nvPr>
            <p:ph idx="5" type="pic"/>
          </p:nvPr>
        </p:nvSpPr>
        <p:spPr>
          <a:xfrm>
            <a:off x="3255250" y="1128325"/>
            <a:ext cx="2627100" cy="2273100"/>
          </a:xfrm>
          <a:prstGeom prst="rect">
            <a:avLst/>
          </a:prstGeom>
          <a:noFill/>
          <a:ln>
            <a:noFill/>
          </a:ln>
        </p:spPr>
      </p:sp>
      <p:sp>
        <p:nvSpPr>
          <p:cNvPr id="676" name="Google Shape;676;p70"/>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77" name="Google Shape;677;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78" name="Google Shape;678;p7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79" name="Google Shape;679;p7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680" name="Google Shape;680;p7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681" name="Google Shape;681;p7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682" name="Shape 682"/>
        <p:cNvGrpSpPr/>
        <p:nvPr/>
      </p:nvGrpSpPr>
      <p:grpSpPr>
        <a:xfrm>
          <a:off x="0" y="0"/>
          <a:ext cx="0" cy="0"/>
          <a:chOff x="0" y="0"/>
          <a:chExt cx="0" cy="0"/>
        </a:xfrm>
      </p:grpSpPr>
      <p:sp>
        <p:nvSpPr>
          <p:cNvPr id="683" name="Google Shape;683;p71"/>
          <p:cNvSpPr/>
          <p:nvPr>
            <p:ph idx="2" type="pic"/>
          </p:nvPr>
        </p:nvSpPr>
        <p:spPr>
          <a:xfrm>
            <a:off x="311700" y="445025"/>
            <a:ext cx="8520600" cy="4218300"/>
          </a:xfrm>
          <a:prstGeom prst="rect">
            <a:avLst/>
          </a:prstGeom>
          <a:noFill/>
          <a:ln>
            <a:noFill/>
          </a:ln>
        </p:spPr>
      </p:sp>
      <p:sp>
        <p:nvSpPr>
          <p:cNvPr id="684" name="Google Shape;684;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685" name="Shape 685"/>
        <p:cNvGrpSpPr/>
        <p:nvPr/>
      </p:nvGrpSpPr>
      <p:grpSpPr>
        <a:xfrm>
          <a:off x="0" y="0"/>
          <a:ext cx="0" cy="0"/>
          <a:chOff x="0" y="0"/>
          <a:chExt cx="0" cy="0"/>
        </a:xfrm>
      </p:grpSpPr>
      <p:sp>
        <p:nvSpPr>
          <p:cNvPr id="686" name="Google Shape;686;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87" name="Google Shape;687;p72"/>
          <p:cNvSpPr/>
          <p:nvPr>
            <p:ph idx="2" type="pic"/>
          </p:nvPr>
        </p:nvSpPr>
        <p:spPr>
          <a:xfrm>
            <a:off x="3389600" y="118913"/>
            <a:ext cx="1643700" cy="1535100"/>
          </a:xfrm>
          <a:prstGeom prst="rect">
            <a:avLst/>
          </a:prstGeom>
          <a:noFill/>
          <a:ln>
            <a:noFill/>
          </a:ln>
        </p:spPr>
      </p:sp>
      <p:sp>
        <p:nvSpPr>
          <p:cNvPr id="688" name="Google Shape;688;p72"/>
          <p:cNvSpPr/>
          <p:nvPr>
            <p:ph idx="3" type="pic"/>
          </p:nvPr>
        </p:nvSpPr>
        <p:spPr>
          <a:xfrm>
            <a:off x="5195935" y="118913"/>
            <a:ext cx="1643700" cy="1535100"/>
          </a:xfrm>
          <a:prstGeom prst="rect">
            <a:avLst/>
          </a:prstGeom>
          <a:noFill/>
          <a:ln>
            <a:noFill/>
          </a:ln>
        </p:spPr>
      </p:sp>
      <p:sp>
        <p:nvSpPr>
          <p:cNvPr id="689" name="Google Shape;689;p72"/>
          <p:cNvSpPr/>
          <p:nvPr>
            <p:ph idx="4" type="pic"/>
          </p:nvPr>
        </p:nvSpPr>
        <p:spPr>
          <a:xfrm>
            <a:off x="7002270" y="118913"/>
            <a:ext cx="1643700" cy="1535100"/>
          </a:xfrm>
          <a:prstGeom prst="rect">
            <a:avLst/>
          </a:prstGeom>
          <a:noFill/>
          <a:ln>
            <a:noFill/>
          </a:ln>
        </p:spPr>
      </p:sp>
      <p:sp>
        <p:nvSpPr>
          <p:cNvPr id="690" name="Google Shape;690;p72"/>
          <p:cNvSpPr/>
          <p:nvPr>
            <p:ph idx="5" type="pic"/>
          </p:nvPr>
        </p:nvSpPr>
        <p:spPr>
          <a:xfrm>
            <a:off x="3389588" y="1804212"/>
            <a:ext cx="1643700" cy="1535100"/>
          </a:xfrm>
          <a:prstGeom prst="rect">
            <a:avLst/>
          </a:prstGeom>
          <a:noFill/>
          <a:ln>
            <a:noFill/>
          </a:ln>
        </p:spPr>
      </p:sp>
      <p:sp>
        <p:nvSpPr>
          <p:cNvPr id="691" name="Google Shape;691;p72"/>
          <p:cNvSpPr/>
          <p:nvPr>
            <p:ph idx="6" type="pic"/>
          </p:nvPr>
        </p:nvSpPr>
        <p:spPr>
          <a:xfrm>
            <a:off x="5195922" y="1804212"/>
            <a:ext cx="1643700" cy="1535100"/>
          </a:xfrm>
          <a:prstGeom prst="rect">
            <a:avLst/>
          </a:prstGeom>
          <a:noFill/>
          <a:ln>
            <a:noFill/>
          </a:ln>
        </p:spPr>
      </p:sp>
      <p:sp>
        <p:nvSpPr>
          <p:cNvPr id="692" name="Google Shape;692;p72"/>
          <p:cNvSpPr/>
          <p:nvPr>
            <p:ph idx="7" type="pic"/>
          </p:nvPr>
        </p:nvSpPr>
        <p:spPr>
          <a:xfrm>
            <a:off x="7002257" y="1804212"/>
            <a:ext cx="1643700" cy="1535100"/>
          </a:xfrm>
          <a:prstGeom prst="rect">
            <a:avLst/>
          </a:prstGeom>
          <a:noFill/>
          <a:ln>
            <a:noFill/>
          </a:ln>
        </p:spPr>
      </p:sp>
      <p:sp>
        <p:nvSpPr>
          <p:cNvPr id="693" name="Google Shape;693;p7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94" name="Google Shape;694;p72"/>
          <p:cNvSpPr/>
          <p:nvPr>
            <p:ph idx="8" type="pic"/>
          </p:nvPr>
        </p:nvSpPr>
        <p:spPr>
          <a:xfrm>
            <a:off x="3389588" y="3489487"/>
            <a:ext cx="1643700" cy="1535100"/>
          </a:xfrm>
          <a:prstGeom prst="rect">
            <a:avLst/>
          </a:prstGeom>
          <a:noFill/>
          <a:ln>
            <a:noFill/>
          </a:ln>
        </p:spPr>
      </p:sp>
      <p:sp>
        <p:nvSpPr>
          <p:cNvPr id="695" name="Google Shape;695;p72"/>
          <p:cNvSpPr/>
          <p:nvPr>
            <p:ph idx="9" type="pic"/>
          </p:nvPr>
        </p:nvSpPr>
        <p:spPr>
          <a:xfrm>
            <a:off x="5195922" y="3489487"/>
            <a:ext cx="1643700" cy="1535100"/>
          </a:xfrm>
          <a:prstGeom prst="rect">
            <a:avLst/>
          </a:prstGeom>
          <a:noFill/>
          <a:ln>
            <a:noFill/>
          </a:ln>
        </p:spPr>
      </p:sp>
      <p:sp>
        <p:nvSpPr>
          <p:cNvPr id="696" name="Google Shape;696;p7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dk1"/>
        </a:solidFill>
      </p:bgPr>
    </p:bg>
    <p:spTree>
      <p:nvGrpSpPr>
        <p:cNvPr id="697" name="Shape 697"/>
        <p:cNvGrpSpPr/>
        <p:nvPr/>
      </p:nvGrpSpPr>
      <p:grpSpPr>
        <a:xfrm>
          <a:off x="0" y="0"/>
          <a:ext cx="0" cy="0"/>
          <a:chOff x="0" y="0"/>
          <a:chExt cx="0" cy="0"/>
        </a:xfrm>
      </p:grpSpPr>
      <p:sp>
        <p:nvSpPr>
          <p:cNvPr id="698" name="Google Shape;698;p73"/>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699" name="Google Shape;699;p73"/>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sp>
        <p:nvSpPr>
          <p:cNvPr id="700" name="Google Shape;700;p73"/>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701" name="Google Shape;701;p73"/>
          <p:cNvSpPr/>
          <p:nvPr>
            <p:ph idx="3" type="pic"/>
          </p:nvPr>
        </p:nvSpPr>
        <p:spPr>
          <a:xfrm>
            <a:off x="4437578" y="2171250"/>
            <a:ext cx="4509600" cy="2775600"/>
          </a:xfrm>
          <a:prstGeom prst="round2DiagRect">
            <a:avLst>
              <a:gd fmla="val 16667" name="adj1"/>
              <a:gd fmla="val 0" name="adj2"/>
            </a:avLst>
          </a:prstGeom>
          <a:noFill/>
          <a:ln>
            <a:noFill/>
          </a:ln>
        </p:spPr>
      </p:sp>
      <p:sp>
        <p:nvSpPr>
          <p:cNvPr id="702" name="Google Shape;702;p73"/>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 type="secHead">
  <p:cSld name="SECTION_HEADER">
    <p:spTree>
      <p:nvGrpSpPr>
        <p:cNvPr id="703" name="Shape 703"/>
        <p:cNvGrpSpPr/>
        <p:nvPr/>
      </p:nvGrpSpPr>
      <p:grpSpPr>
        <a:xfrm>
          <a:off x="0" y="0"/>
          <a:ext cx="0" cy="0"/>
          <a:chOff x="0" y="0"/>
          <a:chExt cx="0" cy="0"/>
        </a:xfrm>
      </p:grpSpPr>
      <p:sp>
        <p:nvSpPr>
          <p:cNvPr id="704" name="Google Shape;704;p74"/>
          <p:cNvSpPr txBox="1"/>
          <p:nvPr>
            <p:ph type="title"/>
          </p:nvPr>
        </p:nvSpPr>
        <p:spPr>
          <a:xfrm>
            <a:off x="511953" y="5885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05" name="Google Shape;705;p7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06" name="Google Shape;706;p74"/>
          <p:cNvSpPr txBox="1"/>
          <p:nvPr>
            <p:ph idx="2" type="title"/>
          </p:nvPr>
        </p:nvSpPr>
        <p:spPr>
          <a:xfrm>
            <a:off x="511953" y="14303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07" name="Google Shape;707;p74"/>
          <p:cNvSpPr txBox="1"/>
          <p:nvPr>
            <p:ph idx="3" type="title"/>
          </p:nvPr>
        </p:nvSpPr>
        <p:spPr>
          <a:xfrm>
            <a:off x="511953" y="22721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08" name="Google Shape;708;p74"/>
          <p:cNvSpPr txBox="1"/>
          <p:nvPr>
            <p:ph idx="4" type="title"/>
          </p:nvPr>
        </p:nvSpPr>
        <p:spPr>
          <a:xfrm>
            <a:off x="511953" y="31139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09" name="Google Shape;709;p74"/>
          <p:cNvSpPr txBox="1"/>
          <p:nvPr>
            <p:ph idx="5" type="title"/>
          </p:nvPr>
        </p:nvSpPr>
        <p:spPr>
          <a:xfrm>
            <a:off x="511953" y="39557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10" name="Google Shape;710;p74"/>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711" name="Google Shape;711;p74"/>
          <p:cNvSpPr txBox="1"/>
          <p:nvPr>
            <p:ph idx="6"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type="tx">
  <p:cSld name="TITLE_AND_BODY">
    <p:spTree>
      <p:nvGrpSpPr>
        <p:cNvPr id="712" name="Shape 712"/>
        <p:cNvGrpSpPr/>
        <p:nvPr/>
      </p:nvGrpSpPr>
      <p:grpSpPr>
        <a:xfrm>
          <a:off x="0" y="0"/>
          <a:ext cx="0" cy="0"/>
          <a:chOff x="0" y="0"/>
          <a:chExt cx="0" cy="0"/>
        </a:xfrm>
      </p:grpSpPr>
      <p:sp>
        <p:nvSpPr>
          <p:cNvPr id="713" name="Google Shape;713;p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14" name="Google Shape;714;p75"/>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p:txBody>
      </p:sp>
      <p:sp>
        <p:nvSpPr>
          <p:cNvPr id="715" name="Google Shape;715;p75"/>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716" name="Google Shape;716;p75"/>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AND_BODY_1">
    <p:bg>
      <p:bgPr>
        <a:solidFill>
          <a:schemeClr val="dk1"/>
        </a:solidFill>
      </p:bgPr>
    </p:bg>
    <p:spTree>
      <p:nvGrpSpPr>
        <p:cNvPr id="717" name="Shape 717"/>
        <p:cNvGrpSpPr/>
        <p:nvPr/>
      </p:nvGrpSpPr>
      <p:grpSpPr>
        <a:xfrm>
          <a:off x="0" y="0"/>
          <a:ext cx="0" cy="0"/>
          <a:chOff x="0" y="0"/>
          <a:chExt cx="0" cy="0"/>
        </a:xfrm>
      </p:grpSpPr>
      <p:sp>
        <p:nvSpPr>
          <p:cNvPr id="718" name="Google Shape;718;p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719" name="Google Shape;719;p76"/>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p:txBody>
      </p:sp>
      <p:sp>
        <p:nvSpPr>
          <p:cNvPr id="720" name="Google Shape;720;p76"/>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721" name="Google Shape;721;p76"/>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1" type="twoColTx">
  <p:cSld name="TITLE_AND_TWO_COLUMNS">
    <p:spTree>
      <p:nvGrpSpPr>
        <p:cNvPr id="722" name="Shape 722"/>
        <p:cNvGrpSpPr/>
        <p:nvPr/>
      </p:nvGrpSpPr>
      <p:grpSpPr>
        <a:xfrm>
          <a:off x="0" y="0"/>
          <a:ext cx="0" cy="0"/>
          <a:chOff x="0" y="0"/>
          <a:chExt cx="0" cy="0"/>
        </a:xfrm>
      </p:grpSpPr>
      <p:sp>
        <p:nvSpPr>
          <p:cNvPr id="723" name="Google Shape;723;p77"/>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724" name="Google Shape;724;p77"/>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dk1"/>
              </a:buClr>
              <a:buSzPts val="1000"/>
              <a:buChar char="●"/>
              <a:defRPr>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a:solidFill>
                  <a:schemeClr val="dk1"/>
                </a:solidFill>
              </a:defRPr>
            </a:lvl3pPr>
            <a:lvl4pPr indent="-292100" lvl="3" marL="1828800">
              <a:lnSpc>
                <a:spcPct val="100000"/>
              </a:lnSpc>
              <a:spcBef>
                <a:spcPts val="0"/>
              </a:spcBef>
              <a:spcAft>
                <a:spcPts val="0"/>
              </a:spcAft>
              <a:buClr>
                <a:schemeClr val="dk1"/>
              </a:buClr>
              <a:buSzPts val="1000"/>
              <a:buChar char="●"/>
              <a:defRPr>
                <a:solidFill>
                  <a:schemeClr val="dk1"/>
                </a:solidFill>
              </a:defRPr>
            </a:lvl4pPr>
            <a:lvl5pPr indent="-292100" lvl="4" marL="2286000">
              <a:lnSpc>
                <a:spcPct val="100000"/>
              </a:lnSpc>
              <a:spcBef>
                <a:spcPts val="0"/>
              </a:spcBef>
              <a:spcAft>
                <a:spcPts val="0"/>
              </a:spcAft>
              <a:buClr>
                <a:schemeClr val="dk1"/>
              </a:buClr>
              <a:buSzPts val="1000"/>
              <a:buChar char="○"/>
              <a:defRPr>
                <a:solidFill>
                  <a:schemeClr val="dk1"/>
                </a:solidFill>
              </a:defRPr>
            </a:lvl5pPr>
            <a:lvl6pPr indent="-292100" lvl="5" marL="2743200">
              <a:lnSpc>
                <a:spcPct val="100000"/>
              </a:lnSpc>
              <a:spcBef>
                <a:spcPts val="0"/>
              </a:spcBef>
              <a:spcAft>
                <a:spcPts val="0"/>
              </a:spcAft>
              <a:buClr>
                <a:schemeClr val="dk1"/>
              </a:buClr>
              <a:buSzPts val="1000"/>
              <a:buChar char="■"/>
              <a:defRPr>
                <a:solidFill>
                  <a:schemeClr val="dk1"/>
                </a:solidFill>
              </a:defRPr>
            </a:lvl6pPr>
            <a:lvl7pPr indent="-292100" lvl="6" marL="3200400">
              <a:lnSpc>
                <a:spcPct val="100000"/>
              </a:lnSpc>
              <a:spcBef>
                <a:spcPts val="0"/>
              </a:spcBef>
              <a:spcAft>
                <a:spcPts val="0"/>
              </a:spcAft>
              <a:buClr>
                <a:schemeClr val="dk1"/>
              </a:buClr>
              <a:buSzPts val="1000"/>
              <a:buChar char="●"/>
              <a:defRPr>
                <a:solidFill>
                  <a:schemeClr val="dk1"/>
                </a:solidFill>
              </a:defRPr>
            </a:lvl7pPr>
            <a:lvl8pPr indent="-292100" lvl="7" marL="3657600">
              <a:lnSpc>
                <a:spcPct val="100000"/>
              </a:lnSpc>
              <a:spcBef>
                <a:spcPts val="0"/>
              </a:spcBef>
              <a:spcAft>
                <a:spcPts val="0"/>
              </a:spcAft>
              <a:buClr>
                <a:schemeClr val="dk1"/>
              </a:buClr>
              <a:buSzPts val="1000"/>
              <a:buChar char="○"/>
              <a:defRPr>
                <a:solidFill>
                  <a:schemeClr val="dk1"/>
                </a:solidFill>
              </a:defRPr>
            </a:lvl8pPr>
            <a:lvl9pPr indent="-292100" lvl="8" marL="4114800">
              <a:lnSpc>
                <a:spcPct val="100000"/>
              </a:lnSpc>
              <a:spcBef>
                <a:spcPts val="0"/>
              </a:spcBef>
              <a:spcAft>
                <a:spcPts val="0"/>
              </a:spcAft>
              <a:buClr>
                <a:schemeClr val="dk1"/>
              </a:buClr>
              <a:buSzPts val="1000"/>
              <a:buChar char="■"/>
              <a:defRPr>
                <a:solidFill>
                  <a:schemeClr val="dk1"/>
                </a:solidFill>
              </a:defRPr>
            </a:lvl9pPr>
          </a:lstStyle>
          <a:p/>
        </p:txBody>
      </p:sp>
      <p:sp>
        <p:nvSpPr>
          <p:cNvPr id="725" name="Google Shape;725;p7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26" name="Google Shape;726;p77"/>
          <p:cNvSpPr/>
          <p:nvPr>
            <p:ph idx="2" type="pic"/>
          </p:nvPr>
        </p:nvSpPr>
        <p:spPr>
          <a:xfrm>
            <a:off x="3726325" y="669925"/>
            <a:ext cx="5220900" cy="4276800"/>
          </a:xfrm>
          <a:prstGeom prst="round2DiagRect">
            <a:avLst>
              <a:gd fmla="val 16667" name="adj1"/>
              <a:gd fmla="val 0" name="adj2"/>
            </a:avLst>
          </a:prstGeom>
          <a:noFill/>
          <a:ln>
            <a:noFill/>
          </a:ln>
        </p:spPr>
      </p:sp>
      <p:sp>
        <p:nvSpPr>
          <p:cNvPr id="727" name="Google Shape;727;p77"/>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728" name="Google Shape;728;p77"/>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2">
  <p:cSld name="TITLE_AND_TWO_COLUMNS_1">
    <p:bg>
      <p:bgPr>
        <a:solidFill>
          <a:schemeClr val="dk1"/>
        </a:solidFill>
      </p:bgPr>
    </p:bg>
    <p:spTree>
      <p:nvGrpSpPr>
        <p:cNvPr id="729" name="Shape 729"/>
        <p:cNvGrpSpPr/>
        <p:nvPr/>
      </p:nvGrpSpPr>
      <p:grpSpPr>
        <a:xfrm>
          <a:off x="0" y="0"/>
          <a:ext cx="0" cy="0"/>
          <a:chOff x="0" y="0"/>
          <a:chExt cx="0" cy="0"/>
        </a:xfrm>
      </p:grpSpPr>
      <p:sp>
        <p:nvSpPr>
          <p:cNvPr id="730" name="Google Shape;730;p78"/>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p:txBody>
      </p:sp>
      <p:sp>
        <p:nvSpPr>
          <p:cNvPr id="731" name="Google Shape;731;p78"/>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Char char="●"/>
              <a:defRPr>
                <a:solidFill>
                  <a:schemeClr val="lt1"/>
                </a:solidFill>
              </a:defRPr>
            </a:lvl1pPr>
            <a:lvl2pPr indent="-292100" lvl="1" marL="914400">
              <a:lnSpc>
                <a:spcPct val="100000"/>
              </a:lnSpc>
              <a:spcBef>
                <a:spcPts val="0"/>
              </a:spcBef>
              <a:spcAft>
                <a:spcPts val="0"/>
              </a:spcAft>
              <a:buClr>
                <a:schemeClr val="lt1"/>
              </a:buClr>
              <a:buSzPts val="1000"/>
              <a:buChar char="○"/>
              <a:defRPr sz="1000">
                <a:solidFill>
                  <a:schemeClr val="lt1"/>
                </a:solidFill>
              </a:defRPr>
            </a:lvl2pPr>
            <a:lvl3pPr indent="-292100" lvl="2" marL="1371600">
              <a:lnSpc>
                <a:spcPct val="100000"/>
              </a:lnSpc>
              <a:spcBef>
                <a:spcPts val="0"/>
              </a:spcBef>
              <a:spcAft>
                <a:spcPts val="0"/>
              </a:spcAft>
              <a:buClr>
                <a:schemeClr val="lt1"/>
              </a:buClr>
              <a:buSzPts val="1000"/>
              <a:buChar char="■"/>
              <a:defRPr>
                <a:solidFill>
                  <a:schemeClr val="lt1"/>
                </a:solidFill>
              </a:defRPr>
            </a:lvl3pPr>
            <a:lvl4pPr indent="-292100" lvl="3" marL="1828800">
              <a:lnSpc>
                <a:spcPct val="100000"/>
              </a:lnSpc>
              <a:spcBef>
                <a:spcPts val="0"/>
              </a:spcBef>
              <a:spcAft>
                <a:spcPts val="0"/>
              </a:spcAft>
              <a:buClr>
                <a:schemeClr val="lt1"/>
              </a:buClr>
              <a:buSzPts val="1000"/>
              <a:buChar char="●"/>
              <a:defRPr>
                <a:solidFill>
                  <a:schemeClr val="lt1"/>
                </a:solidFill>
              </a:defRPr>
            </a:lvl4pPr>
            <a:lvl5pPr indent="-292100" lvl="4" marL="2286000">
              <a:lnSpc>
                <a:spcPct val="100000"/>
              </a:lnSpc>
              <a:spcBef>
                <a:spcPts val="0"/>
              </a:spcBef>
              <a:spcAft>
                <a:spcPts val="0"/>
              </a:spcAft>
              <a:buClr>
                <a:schemeClr val="lt1"/>
              </a:buClr>
              <a:buSzPts val="1000"/>
              <a:buChar char="○"/>
              <a:defRPr>
                <a:solidFill>
                  <a:schemeClr val="lt1"/>
                </a:solidFill>
              </a:defRPr>
            </a:lvl5pPr>
            <a:lvl6pPr indent="-292100" lvl="5" marL="2743200">
              <a:lnSpc>
                <a:spcPct val="100000"/>
              </a:lnSpc>
              <a:spcBef>
                <a:spcPts val="0"/>
              </a:spcBef>
              <a:spcAft>
                <a:spcPts val="0"/>
              </a:spcAft>
              <a:buClr>
                <a:schemeClr val="lt1"/>
              </a:buClr>
              <a:buSzPts val="1000"/>
              <a:buChar char="■"/>
              <a:defRPr>
                <a:solidFill>
                  <a:schemeClr val="lt1"/>
                </a:solidFill>
              </a:defRPr>
            </a:lvl6pPr>
            <a:lvl7pPr indent="-292100" lvl="6" marL="3200400">
              <a:lnSpc>
                <a:spcPct val="100000"/>
              </a:lnSpc>
              <a:spcBef>
                <a:spcPts val="0"/>
              </a:spcBef>
              <a:spcAft>
                <a:spcPts val="0"/>
              </a:spcAft>
              <a:buClr>
                <a:schemeClr val="lt1"/>
              </a:buClr>
              <a:buSzPts val="1000"/>
              <a:buChar char="●"/>
              <a:defRPr>
                <a:solidFill>
                  <a:schemeClr val="lt1"/>
                </a:solidFill>
              </a:defRPr>
            </a:lvl7pPr>
            <a:lvl8pPr indent="-292100" lvl="7" marL="3657600">
              <a:lnSpc>
                <a:spcPct val="100000"/>
              </a:lnSpc>
              <a:spcBef>
                <a:spcPts val="0"/>
              </a:spcBef>
              <a:spcAft>
                <a:spcPts val="0"/>
              </a:spcAft>
              <a:buClr>
                <a:schemeClr val="lt1"/>
              </a:buClr>
              <a:buSzPts val="1000"/>
              <a:buChar char="○"/>
              <a:defRPr>
                <a:solidFill>
                  <a:schemeClr val="lt1"/>
                </a:solidFill>
              </a:defRPr>
            </a:lvl8pPr>
            <a:lvl9pPr indent="-292100" lvl="8" marL="4114800">
              <a:lnSpc>
                <a:spcPct val="100000"/>
              </a:lnSpc>
              <a:spcBef>
                <a:spcPts val="0"/>
              </a:spcBef>
              <a:spcAft>
                <a:spcPts val="0"/>
              </a:spcAft>
              <a:buClr>
                <a:schemeClr val="lt1"/>
              </a:buClr>
              <a:buSzPts val="1000"/>
              <a:buChar char="■"/>
              <a:defRPr>
                <a:solidFill>
                  <a:schemeClr val="lt1"/>
                </a:solidFill>
              </a:defRPr>
            </a:lvl9pPr>
          </a:lstStyle>
          <a:p/>
        </p:txBody>
      </p:sp>
      <p:sp>
        <p:nvSpPr>
          <p:cNvPr id="732" name="Google Shape;732;p7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3" name="Google Shape;733;p78"/>
          <p:cNvSpPr/>
          <p:nvPr>
            <p:ph idx="2" type="pic"/>
          </p:nvPr>
        </p:nvSpPr>
        <p:spPr>
          <a:xfrm>
            <a:off x="3726325" y="669925"/>
            <a:ext cx="5220900" cy="4276800"/>
          </a:xfrm>
          <a:prstGeom prst="round2DiagRect">
            <a:avLst>
              <a:gd fmla="val 16667" name="adj1"/>
              <a:gd fmla="val 0" name="adj2"/>
            </a:avLst>
          </a:prstGeom>
          <a:noFill/>
          <a:ln>
            <a:noFill/>
          </a:ln>
        </p:spPr>
      </p:sp>
      <p:sp>
        <p:nvSpPr>
          <p:cNvPr id="734" name="Google Shape;734;p78"/>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735" name="Google Shape;735;p78"/>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
        <p:nvSpPr>
          <p:cNvPr id="736" name="Google Shape;736;p78"/>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chart">
  <p:cSld name="SECTION_TITLE_AND_DESCRIPTION">
    <p:bg>
      <p:bgPr>
        <a:solidFill>
          <a:schemeClr val="lt2"/>
        </a:solidFill>
      </p:bgPr>
    </p:bg>
    <p:spTree>
      <p:nvGrpSpPr>
        <p:cNvPr id="737" name="Shape 737"/>
        <p:cNvGrpSpPr/>
        <p:nvPr/>
      </p:nvGrpSpPr>
      <p:grpSpPr>
        <a:xfrm>
          <a:off x="0" y="0"/>
          <a:ext cx="0" cy="0"/>
          <a:chOff x="0" y="0"/>
          <a:chExt cx="0" cy="0"/>
        </a:xfrm>
      </p:grpSpPr>
      <p:sp>
        <p:nvSpPr>
          <p:cNvPr id="738" name="Google Shape;738;p79"/>
          <p:cNvSpPr/>
          <p:nvPr/>
        </p:nvSpPr>
        <p:spPr>
          <a:xfrm>
            <a:off x="4305000" y="-125"/>
            <a:ext cx="4839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39" name="Google Shape;739;p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740" name="Google Shape;740;p79"/>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p:txBody>
      </p:sp>
      <p:sp>
        <p:nvSpPr>
          <p:cNvPr id="741" name="Google Shape;741;p79"/>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a:lvl3pPr>
            <a:lvl4pPr indent="-292100" lvl="3" marL="1828800">
              <a:lnSpc>
                <a:spcPct val="100000"/>
              </a:lnSpc>
              <a:spcBef>
                <a:spcPts val="0"/>
              </a:spcBef>
              <a:spcAft>
                <a:spcPts val="0"/>
              </a:spcAft>
              <a:buSzPts val="1000"/>
              <a:buChar char="●"/>
              <a:defRPr/>
            </a:lvl4pPr>
            <a:lvl5pPr indent="-292100" lvl="4" marL="2286000">
              <a:lnSpc>
                <a:spcPct val="100000"/>
              </a:lnSpc>
              <a:spcBef>
                <a:spcPts val="0"/>
              </a:spcBef>
              <a:spcAft>
                <a:spcPts val="0"/>
              </a:spcAft>
              <a:buSzPts val="1000"/>
              <a:buChar char="○"/>
              <a:defRPr/>
            </a:lvl5pPr>
            <a:lvl6pPr indent="-292100" lvl="5" marL="2743200">
              <a:lnSpc>
                <a:spcPct val="100000"/>
              </a:lnSpc>
              <a:spcBef>
                <a:spcPts val="0"/>
              </a:spcBef>
              <a:spcAft>
                <a:spcPts val="0"/>
              </a:spcAft>
              <a:buSzPts val="1000"/>
              <a:buChar char="■"/>
              <a:defRPr/>
            </a:lvl6pPr>
            <a:lvl7pPr indent="-292100" lvl="6" marL="3200400">
              <a:lnSpc>
                <a:spcPct val="100000"/>
              </a:lnSpc>
              <a:spcBef>
                <a:spcPts val="0"/>
              </a:spcBef>
              <a:spcAft>
                <a:spcPts val="0"/>
              </a:spcAft>
              <a:buSzPts val="1000"/>
              <a:buChar char="●"/>
              <a:defRPr/>
            </a:lvl7pPr>
            <a:lvl8pPr indent="-292100" lvl="7" marL="3657600">
              <a:lnSpc>
                <a:spcPct val="100000"/>
              </a:lnSpc>
              <a:spcBef>
                <a:spcPts val="0"/>
              </a:spcBef>
              <a:spcAft>
                <a:spcPts val="0"/>
              </a:spcAft>
              <a:buSzPts val="1000"/>
              <a:buChar char="○"/>
              <a:defRPr/>
            </a:lvl8pPr>
            <a:lvl9pPr indent="-292100" lvl="8" marL="4114800">
              <a:lnSpc>
                <a:spcPct val="100000"/>
              </a:lnSpc>
              <a:spcBef>
                <a:spcPts val="0"/>
              </a:spcBef>
              <a:spcAft>
                <a:spcPts val="0"/>
              </a:spcAft>
              <a:buSzPts val="1000"/>
              <a:buChar char="■"/>
              <a:defRPr/>
            </a:lvl9pPr>
          </a:lstStyle>
          <a:p/>
        </p:txBody>
      </p:sp>
      <p:sp>
        <p:nvSpPr>
          <p:cNvPr id="742" name="Google Shape;742;p79"/>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743" name="Google Shape;743;p79"/>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APTION_ONLY">
    <p:bg>
      <p:bgPr>
        <a:solidFill>
          <a:schemeClr val="lt2"/>
        </a:solidFill>
      </p:bgPr>
    </p:bg>
    <p:spTree>
      <p:nvGrpSpPr>
        <p:cNvPr id="744" name="Shape 744"/>
        <p:cNvGrpSpPr/>
        <p:nvPr/>
      </p:nvGrpSpPr>
      <p:grpSpPr>
        <a:xfrm>
          <a:off x="0" y="0"/>
          <a:ext cx="0" cy="0"/>
          <a:chOff x="0" y="0"/>
          <a:chExt cx="0" cy="0"/>
        </a:xfrm>
      </p:grpSpPr>
      <p:sp>
        <p:nvSpPr>
          <p:cNvPr id="745" name="Google Shape;745;p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46" name="Google Shape;746;p80"/>
          <p:cNvSpPr txBox="1"/>
          <p:nvPr>
            <p:ph idx="1" type="body"/>
          </p:nvPr>
        </p:nvSpPr>
        <p:spPr>
          <a:xfrm>
            <a:off x="203000" y="89145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747" name="Google Shape;747;p80"/>
          <p:cNvSpPr txBox="1"/>
          <p:nvPr>
            <p:ph idx="2" type="body"/>
          </p:nvPr>
        </p:nvSpPr>
        <p:spPr>
          <a:xfrm>
            <a:off x="2030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748" name="Google Shape;748;p80"/>
          <p:cNvSpPr txBox="1"/>
          <p:nvPr>
            <p:ph idx="3" type="body"/>
          </p:nvPr>
        </p:nvSpPr>
        <p:spPr>
          <a:xfrm>
            <a:off x="2030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749" name="Google Shape;749;p80"/>
          <p:cNvSpPr txBox="1"/>
          <p:nvPr>
            <p:ph idx="4" type="body"/>
          </p:nvPr>
        </p:nvSpPr>
        <p:spPr>
          <a:xfrm>
            <a:off x="2030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750" name="Google Shape;750;p80"/>
          <p:cNvSpPr txBox="1"/>
          <p:nvPr>
            <p:ph idx="5" type="body"/>
          </p:nvPr>
        </p:nvSpPr>
        <p:spPr>
          <a:xfrm>
            <a:off x="2030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751" name="Google Shape;751;p80"/>
          <p:cNvSpPr txBox="1"/>
          <p:nvPr>
            <p:ph idx="6" type="body"/>
          </p:nvPr>
        </p:nvSpPr>
        <p:spPr>
          <a:xfrm>
            <a:off x="2030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752" name="Google Shape;752;p80"/>
          <p:cNvSpPr txBox="1"/>
          <p:nvPr>
            <p:ph idx="7" type="body"/>
          </p:nvPr>
        </p:nvSpPr>
        <p:spPr>
          <a:xfrm>
            <a:off x="2030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753" name="Google Shape;753;p80"/>
          <p:cNvSpPr txBox="1"/>
          <p:nvPr>
            <p:ph idx="8" type="body"/>
          </p:nvPr>
        </p:nvSpPr>
        <p:spPr>
          <a:xfrm>
            <a:off x="203000" y="386240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754" name="Google Shape;754;p80"/>
          <p:cNvSpPr txBox="1"/>
          <p:nvPr>
            <p:ph idx="9" type="body"/>
          </p:nvPr>
        </p:nvSpPr>
        <p:spPr>
          <a:xfrm>
            <a:off x="2030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755" name="Google Shape;755;p80"/>
          <p:cNvSpPr txBox="1"/>
          <p:nvPr>
            <p:ph idx="13" type="body"/>
          </p:nvPr>
        </p:nvSpPr>
        <p:spPr>
          <a:xfrm>
            <a:off x="32496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756" name="Google Shape;756;p80"/>
          <p:cNvSpPr txBox="1"/>
          <p:nvPr>
            <p:ph idx="14" type="body"/>
          </p:nvPr>
        </p:nvSpPr>
        <p:spPr>
          <a:xfrm>
            <a:off x="32496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757" name="Google Shape;757;p80"/>
          <p:cNvSpPr txBox="1"/>
          <p:nvPr>
            <p:ph idx="15" type="body"/>
          </p:nvPr>
        </p:nvSpPr>
        <p:spPr>
          <a:xfrm>
            <a:off x="32496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758" name="Google Shape;758;p80"/>
          <p:cNvSpPr txBox="1"/>
          <p:nvPr>
            <p:ph idx="16" type="body"/>
          </p:nvPr>
        </p:nvSpPr>
        <p:spPr>
          <a:xfrm>
            <a:off x="32496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759" name="Google Shape;759;p80"/>
          <p:cNvSpPr txBox="1"/>
          <p:nvPr>
            <p:ph idx="17" type="body"/>
          </p:nvPr>
        </p:nvSpPr>
        <p:spPr>
          <a:xfrm>
            <a:off x="32496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760" name="Google Shape;760;p80"/>
          <p:cNvSpPr txBox="1"/>
          <p:nvPr>
            <p:ph idx="18" type="body"/>
          </p:nvPr>
        </p:nvSpPr>
        <p:spPr>
          <a:xfrm>
            <a:off x="32496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761" name="Google Shape;761;p80"/>
          <p:cNvSpPr txBox="1"/>
          <p:nvPr>
            <p:ph idx="19" type="body"/>
          </p:nvPr>
        </p:nvSpPr>
        <p:spPr>
          <a:xfrm>
            <a:off x="32496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762" name="Google Shape;762;p80"/>
          <p:cNvSpPr txBox="1"/>
          <p:nvPr>
            <p:ph idx="20" type="body"/>
          </p:nvPr>
        </p:nvSpPr>
        <p:spPr>
          <a:xfrm>
            <a:off x="32496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763" name="Google Shape;763;p80"/>
          <p:cNvSpPr txBox="1"/>
          <p:nvPr>
            <p:ph idx="21" type="body"/>
          </p:nvPr>
        </p:nvSpPr>
        <p:spPr>
          <a:xfrm>
            <a:off x="32496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764" name="Google Shape;764;p80"/>
          <p:cNvSpPr txBox="1"/>
          <p:nvPr>
            <p:ph idx="22" type="body"/>
          </p:nvPr>
        </p:nvSpPr>
        <p:spPr>
          <a:xfrm>
            <a:off x="62962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765" name="Google Shape;765;p80"/>
          <p:cNvSpPr txBox="1"/>
          <p:nvPr>
            <p:ph idx="23" type="body"/>
          </p:nvPr>
        </p:nvSpPr>
        <p:spPr>
          <a:xfrm>
            <a:off x="62962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766" name="Google Shape;766;p80"/>
          <p:cNvSpPr txBox="1"/>
          <p:nvPr>
            <p:ph idx="24" type="body"/>
          </p:nvPr>
        </p:nvSpPr>
        <p:spPr>
          <a:xfrm>
            <a:off x="62962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767" name="Google Shape;767;p80"/>
          <p:cNvSpPr txBox="1"/>
          <p:nvPr>
            <p:ph idx="25" type="body"/>
          </p:nvPr>
        </p:nvSpPr>
        <p:spPr>
          <a:xfrm>
            <a:off x="62962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768" name="Google Shape;768;p80"/>
          <p:cNvSpPr txBox="1"/>
          <p:nvPr>
            <p:ph idx="26" type="body"/>
          </p:nvPr>
        </p:nvSpPr>
        <p:spPr>
          <a:xfrm>
            <a:off x="62962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769" name="Google Shape;769;p80"/>
          <p:cNvSpPr txBox="1"/>
          <p:nvPr>
            <p:ph idx="27" type="body"/>
          </p:nvPr>
        </p:nvSpPr>
        <p:spPr>
          <a:xfrm>
            <a:off x="62962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770" name="Google Shape;770;p80"/>
          <p:cNvSpPr txBox="1"/>
          <p:nvPr>
            <p:ph idx="28" type="body"/>
          </p:nvPr>
        </p:nvSpPr>
        <p:spPr>
          <a:xfrm>
            <a:off x="62962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771" name="Google Shape;771;p80"/>
          <p:cNvSpPr txBox="1"/>
          <p:nvPr>
            <p:ph idx="29" type="body"/>
          </p:nvPr>
        </p:nvSpPr>
        <p:spPr>
          <a:xfrm>
            <a:off x="62962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772" name="Google Shape;772;p80"/>
          <p:cNvSpPr txBox="1"/>
          <p:nvPr>
            <p:ph idx="30" type="body"/>
          </p:nvPr>
        </p:nvSpPr>
        <p:spPr>
          <a:xfrm>
            <a:off x="6296200" y="4130600"/>
            <a:ext cx="2644800" cy="268200"/>
          </a:xfrm>
          <a:prstGeom prst="rect">
            <a:avLst/>
          </a:prstGeom>
        </p:spPr>
        <p:txBody>
          <a:bodyPr anchorCtr="0" anchor="t" bIns="91425" lIns="91425" spcFirstLastPara="1" rIns="91425" wrap="square" tIns="91425">
            <a:no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773" name="Google Shape;773;p80"/>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774" name="Google Shape;774;p80"/>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SzPts val="800"/>
              <a:buChar char="●"/>
              <a:defRPr sz="800"/>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sz="800"/>
            </a:lvl3pPr>
            <a:lvl4pPr indent="-279400" lvl="3" marL="1828800" algn="r">
              <a:spcBef>
                <a:spcPts val="0"/>
              </a:spcBef>
              <a:spcAft>
                <a:spcPts val="0"/>
              </a:spcAft>
              <a:buSzPts val="800"/>
              <a:buChar char="●"/>
              <a:defRPr sz="800"/>
            </a:lvl4pPr>
            <a:lvl5pPr indent="-279400" lvl="4" marL="2286000" algn="r">
              <a:spcBef>
                <a:spcPts val="0"/>
              </a:spcBef>
              <a:spcAft>
                <a:spcPts val="0"/>
              </a:spcAft>
              <a:buSzPts val="800"/>
              <a:buChar char="○"/>
              <a:defRPr sz="800"/>
            </a:lvl5pPr>
            <a:lvl6pPr indent="-279400" lvl="5" marL="2743200" algn="r">
              <a:spcBef>
                <a:spcPts val="0"/>
              </a:spcBef>
              <a:spcAft>
                <a:spcPts val="0"/>
              </a:spcAft>
              <a:buSzPts val="800"/>
              <a:buChar char="■"/>
              <a:defRPr sz="800"/>
            </a:lvl6pPr>
            <a:lvl7pPr indent="-279400" lvl="6" marL="3200400" algn="r">
              <a:spcBef>
                <a:spcPts val="0"/>
              </a:spcBef>
              <a:spcAft>
                <a:spcPts val="0"/>
              </a:spcAft>
              <a:buSzPts val="800"/>
              <a:buChar char="●"/>
              <a:defRPr sz="800"/>
            </a:lvl7pPr>
            <a:lvl8pPr indent="-279400" lvl="7" marL="3657600" algn="r">
              <a:spcBef>
                <a:spcPts val="0"/>
              </a:spcBef>
              <a:spcAft>
                <a:spcPts val="0"/>
              </a:spcAft>
              <a:buSzPts val="800"/>
              <a:buChar char="○"/>
              <a:defRPr sz="800"/>
            </a:lvl8pPr>
            <a:lvl9pPr indent="-279400" lvl="8" marL="4114800" algn="r">
              <a:spcBef>
                <a:spcPts val="0"/>
              </a:spcBef>
              <a:spcAft>
                <a:spcPts val="0"/>
              </a:spcAft>
              <a:buSzPts val="800"/>
              <a:buChar char="■"/>
              <a:defRPr sz="800"/>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CUSTOM">
    <p:spTree>
      <p:nvGrpSpPr>
        <p:cNvPr id="775" name="Shape 775"/>
        <p:cNvGrpSpPr/>
        <p:nvPr/>
      </p:nvGrpSpPr>
      <p:grpSpPr>
        <a:xfrm>
          <a:off x="0" y="0"/>
          <a:ext cx="0" cy="0"/>
          <a:chOff x="0" y="0"/>
          <a:chExt cx="0" cy="0"/>
        </a:xfrm>
      </p:grpSpPr>
      <p:sp>
        <p:nvSpPr>
          <p:cNvPr id="776" name="Google Shape;776;p8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77" name="Google Shape;777;p81"/>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778" name="Google Shape;778;p81"/>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0" name="Google Shape;40;p9"/>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100"/>
              <a:buNone/>
              <a:defRPr/>
            </a:lvl1pPr>
          </a:lstStyle>
          <a:p/>
        </p:txBody>
      </p:sp>
      <p:sp>
        <p:nvSpPr>
          <p:cNvPr id="43" name="Google Shape;43;p10"/>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slideLayout" Target="../slideLayouts/slideLayout51.xml"/><Relationship Id="rId3" Type="http://schemas.openxmlformats.org/officeDocument/2006/relationships/slideLayout" Target="../slideLayouts/slideLayout52.xml"/><Relationship Id="rId4" Type="http://schemas.openxmlformats.org/officeDocument/2006/relationships/slideLayout" Target="../slideLayouts/slideLayout53.xml"/><Relationship Id="rId9" Type="http://schemas.openxmlformats.org/officeDocument/2006/relationships/slideLayout" Target="../slideLayouts/slideLayout58.xml"/><Relationship Id="rId5" Type="http://schemas.openxmlformats.org/officeDocument/2006/relationships/slideLayout" Target="../slideLayouts/slideLayout54.xml"/><Relationship Id="rId6" Type="http://schemas.openxmlformats.org/officeDocument/2006/relationships/slideLayout" Target="../slideLayouts/slideLayout55.xml"/><Relationship Id="rId7" Type="http://schemas.openxmlformats.org/officeDocument/2006/relationships/slideLayout" Target="../slideLayouts/slideLayout56.xml"/><Relationship Id="rId8" Type="http://schemas.openxmlformats.org/officeDocument/2006/relationships/slideLayout" Target="../slideLayouts/slideLayout57.xml"/><Relationship Id="rId31" Type="http://schemas.openxmlformats.org/officeDocument/2006/relationships/theme" Target="../theme/theme3.xml"/><Relationship Id="rId30" Type="http://schemas.openxmlformats.org/officeDocument/2006/relationships/slideLayout" Target="../slideLayouts/slideLayout79.xml"/><Relationship Id="rId20" Type="http://schemas.openxmlformats.org/officeDocument/2006/relationships/slideLayout" Target="../slideLayouts/slideLayout69.xml"/><Relationship Id="rId22" Type="http://schemas.openxmlformats.org/officeDocument/2006/relationships/slideLayout" Target="../slideLayouts/slideLayout71.xml"/><Relationship Id="rId21" Type="http://schemas.openxmlformats.org/officeDocument/2006/relationships/slideLayout" Target="../slideLayouts/slideLayout70.xml"/><Relationship Id="rId24" Type="http://schemas.openxmlformats.org/officeDocument/2006/relationships/slideLayout" Target="../slideLayouts/slideLayout73.xml"/><Relationship Id="rId23" Type="http://schemas.openxmlformats.org/officeDocument/2006/relationships/slideLayout" Target="../slideLayouts/slideLayout72.xml"/><Relationship Id="rId26" Type="http://schemas.openxmlformats.org/officeDocument/2006/relationships/slideLayout" Target="../slideLayouts/slideLayout75.xml"/><Relationship Id="rId25" Type="http://schemas.openxmlformats.org/officeDocument/2006/relationships/slideLayout" Target="../slideLayouts/slideLayout74.xml"/><Relationship Id="rId28" Type="http://schemas.openxmlformats.org/officeDocument/2006/relationships/slideLayout" Target="../slideLayouts/slideLayout77.xml"/><Relationship Id="rId27" Type="http://schemas.openxmlformats.org/officeDocument/2006/relationships/slideLayout" Target="../slideLayouts/slideLayout76.xml"/><Relationship Id="rId29" Type="http://schemas.openxmlformats.org/officeDocument/2006/relationships/slideLayout" Target="../slideLayouts/slideLayout78.xml"/><Relationship Id="rId11" Type="http://schemas.openxmlformats.org/officeDocument/2006/relationships/slideLayout" Target="../slideLayouts/slideLayout60.xml"/><Relationship Id="rId10" Type="http://schemas.openxmlformats.org/officeDocument/2006/relationships/slideLayout" Target="../slideLayouts/slideLayout59.xml"/><Relationship Id="rId13" Type="http://schemas.openxmlformats.org/officeDocument/2006/relationships/slideLayout" Target="../slideLayouts/slideLayout62.xml"/><Relationship Id="rId12" Type="http://schemas.openxmlformats.org/officeDocument/2006/relationships/slideLayout" Target="../slideLayouts/slideLayout61.xml"/><Relationship Id="rId15" Type="http://schemas.openxmlformats.org/officeDocument/2006/relationships/slideLayout" Target="../slideLayouts/slideLayout64.xml"/><Relationship Id="rId14" Type="http://schemas.openxmlformats.org/officeDocument/2006/relationships/slideLayout" Target="../slideLayouts/slideLayout63.xml"/><Relationship Id="rId17" Type="http://schemas.openxmlformats.org/officeDocument/2006/relationships/slideLayout" Target="../slideLayouts/slideLayout66.xml"/><Relationship Id="rId16" Type="http://schemas.openxmlformats.org/officeDocument/2006/relationships/slideLayout" Target="../slideLayouts/slideLayout65.xml"/><Relationship Id="rId19" Type="http://schemas.openxmlformats.org/officeDocument/2006/relationships/slideLayout" Target="../slideLayouts/slideLayout68.xml"/><Relationship Id="rId18"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3325"/>
            <a:ext cx="8520600" cy="1929000"/>
          </a:xfrm>
          <a:prstGeom prst="rect">
            <a:avLst/>
          </a:prstGeom>
          <a:noFill/>
          <a:ln>
            <a:noFill/>
          </a:ln>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1pPr>
            <a:lvl2pPr lvl="1">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2pPr>
            <a:lvl3pPr lvl="2">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3pPr>
            <a:lvl4pPr lvl="3">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4pPr>
            <a:lvl5pPr lvl="4">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5pPr>
            <a:lvl6pPr lvl="5">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6pPr>
            <a:lvl7pPr lvl="6">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7pPr>
            <a:lvl8pPr lvl="7">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8pPr>
            <a:lvl9pPr lvl="8">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9pPr>
          </a:lstStyle>
          <a:p/>
        </p:txBody>
      </p:sp>
      <p:sp>
        <p:nvSpPr>
          <p:cNvPr id="7" name="Google Shape;7;p1"/>
          <p:cNvSpPr txBox="1"/>
          <p:nvPr>
            <p:ph idx="12" type="sldNum"/>
          </p:nvPr>
        </p:nvSpPr>
        <p:spPr>
          <a:xfrm>
            <a:off x="131793" y="17528"/>
            <a:ext cx="548700" cy="323100"/>
          </a:xfrm>
          <a:prstGeom prst="rect">
            <a:avLst/>
          </a:prstGeom>
          <a:noFill/>
          <a:ln>
            <a:noFill/>
          </a:ln>
        </p:spPr>
        <p:txBody>
          <a:bodyPr anchorCtr="0" anchor="ctr" bIns="91425" lIns="91425" spcFirstLastPara="1" rIns="91425" wrap="square" tIns="91425">
            <a:spAutoFit/>
          </a:bodyPr>
          <a:lstStyle>
            <a:lvl1pPr lvl="0">
              <a:buNone/>
              <a:defRPr sz="900">
                <a:solidFill>
                  <a:schemeClr val="dk1"/>
                </a:solidFill>
                <a:latin typeface="Familjen Grotesk"/>
                <a:ea typeface="Familjen Grotesk"/>
                <a:cs typeface="Familjen Grotesk"/>
                <a:sym typeface="Familjen Grotesk"/>
              </a:defRPr>
            </a:lvl1pPr>
            <a:lvl2pPr lvl="1">
              <a:buNone/>
              <a:defRPr sz="900">
                <a:solidFill>
                  <a:schemeClr val="dk1"/>
                </a:solidFill>
                <a:latin typeface="Familjen Grotesk"/>
                <a:ea typeface="Familjen Grotesk"/>
                <a:cs typeface="Familjen Grotesk"/>
                <a:sym typeface="Familjen Grotesk"/>
              </a:defRPr>
            </a:lvl2pPr>
            <a:lvl3pPr lvl="2">
              <a:buNone/>
              <a:defRPr sz="900">
                <a:solidFill>
                  <a:schemeClr val="dk1"/>
                </a:solidFill>
                <a:latin typeface="Familjen Grotesk"/>
                <a:ea typeface="Familjen Grotesk"/>
                <a:cs typeface="Familjen Grotesk"/>
                <a:sym typeface="Familjen Grotesk"/>
              </a:defRPr>
            </a:lvl3pPr>
            <a:lvl4pPr lvl="3">
              <a:buNone/>
              <a:defRPr sz="900">
                <a:solidFill>
                  <a:schemeClr val="dk1"/>
                </a:solidFill>
                <a:latin typeface="Familjen Grotesk"/>
                <a:ea typeface="Familjen Grotesk"/>
                <a:cs typeface="Familjen Grotesk"/>
                <a:sym typeface="Familjen Grotesk"/>
              </a:defRPr>
            </a:lvl4pPr>
            <a:lvl5pPr lvl="4">
              <a:buNone/>
              <a:defRPr sz="900">
                <a:solidFill>
                  <a:schemeClr val="dk1"/>
                </a:solidFill>
                <a:latin typeface="Familjen Grotesk"/>
                <a:ea typeface="Familjen Grotesk"/>
                <a:cs typeface="Familjen Grotesk"/>
                <a:sym typeface="Familjen Grotesk"/>
              </a:defRPr>
            </a:lvl5pPr>
            <a:lvl6pPr lvl="5">
              <a:buNone/>
              <a:defRPr sz="900">
                <a:solidFill>
                  <a:schemeClr val="dk1"/>
                </a:solidFill>
                <a:latin typeface="Familjen Grotesk"/>
                <a:ea typeface="Familjen Grotesk"/>
                <a:cs typeface="Familjen Grotesk"/>
                <a:sym typeface="Familjen Grotesk"/>
              </a:defRPr>
            </a:lvl6pPr>
            <a:lvl7pPr lvl="6">
              <a:buNone/>
              <a:defRPr sz="900">
                <a:solidFill>
                  <a:schemeClr val="dk1"/>
                </a:solidFill>
                <a:latin typeface="Familjen Grotesk"/>
                <a:ea typeface="Familjen Grotesk"/>
                <a:cs typeface="Familjen Grotesk"/>
                <a:sym typeface="Familjen Grotesk"/>
              </a:defRPr>
            </a:lvl7pPr>
            <a:lvl8pPr lvl="7">
              <a:buNone/>
              <a:defRPr sz="900">
                <a:solidFill>
                  <a:schemeClr val="dk1"/>
                </a:solidFill>
                <a:latin typeface="Familjen Grotesk"/>
                <a:ea typeface="Familjen Grotesk"/>
                <a:cs typeface="Familjen Grotesk"/>
                <a:sym typeface="Familjen Grotesk"/>
              </a:defRPr>
            </a:lvl8pPr>
            <a:lvl9pPr lvl="8">
              <a:buNone/>
              <a:defRPr sz="900">
                <a:solidFill>
                  <a:schemeClr val="dk1"/>
                </a:solidFill>
                <a:latin typeface="Familjen Grotesk"/>
                <a:ea typeface="Familjen Grotesk"/>
                <a:cs typeface="Familjen Grotesk"/>
                <a:sym typeface="Familjen Grotesk"/>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8" name="Google Shape;8;p1"/>
          <p:cNvSpPr txBox="1"/>
          <p:nvPr>
            <p:ph idx="1" type="body"/>
          </p:nvPr>
        </p:nvSpPr>
        <p:spPr>
          <a:xfrm>
            <a:off x="311700" y="3033075"/>
            <a:ext cx="8520600" cy="1817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1pPr>
            <a:lvl2pPr indent="-298450" lvl="1" marL="9144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2pPr>
            <a:lvl3pPr indent="-298450" lvl="2" marL="13716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3pPr>
            <a:lvl4pPr indent="-298450" lvl="3" marL="18288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4pPr>
            <a:lvl5pPr indent="-298450" lvl="4" marL="22860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5pPr>
            <a:lvl6pPr indent="-298450" lvl="5" marL="27432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6pPr>
            <a:lvl7pPr indent="-298450" lvl="6" marL="32004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7pPr>
            <a:lvl8pPr indent="-298450" lvl="7" marL="36576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8pPr>
            <a:lvl9pPr indent="-298450" lvl="8" marL="41148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71" name="Shape 571"/>
        <p:cNvGrpSpPr/>
        <p:nvPr/>
      </p:nvGrpSpPr>
      <p:grpSpPr>
        <a:xfrm>
          <a:off x="0" y="0"/>
          <a:ext cx="0" cy="0"/>
          <a:chOff x="0" y="0"/>
          <a:chExt cx="0" cy="0"/>
        </a:xfrm>
      </p:grpSpPr>
      <p:sp>
        <p:nvSpPr>
          <p:cNvPr id="572" name="Google Shape;572;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9pPr>
          </a:lstStyle>
          <a:p/>
        </p:txBody>
      </p:sp>
      <p:sp>
        <p:nvSpPr>
          <p:cNvPr id="573" name="Google Shape;573;p51"/>
          <p:cNvSpPr txBox="1"/>
          <p:nvPr>
            <p:ph idx="1" type="body"/>
          </p:nvPr>
        </p:nvSpPr>
        <p:spPr>
          <a:xfrm>
            <a:off x="311700" y="1152475"/>
            <a:ext cx="8520600" cy="1760100"/>
          </a:xfrm>
          <a:prstGeom prst="rect">
            <a:avLst/>
          </a:prstGeom>
          <a:noFill/>
          <a:ln>
            <a:noFill/>
          </a:ln>
        </p:spPr>
        <p:txBody>
          <a:bodyPr anchorCtr="0" anchor="t" bIns="91425" lIns="91425" spcFirstLastPara="1" rIns="91425" wrap="square" tIns="91425">
            <a:normAutofit/>
          </a:bodyPr>
          <a:lstStyle>
            <a:lvl1pPr indent="-292100" lvl="0" marL="457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indent="-279400" lvl="1" marL="914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indent="-292100" lvl="2" marL="1371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indent="-292100" lvl="3" marL="1828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indent="-292100" lvl="4" marL="22860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indent="-292100" lvl="5" marL="2743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indent="-292100" lvl="6" marL="32004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indent="-292100" lvl="7" marL="3657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indent="-292100" lvl="8" marL="4114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p:txBody>
      </p:sp>
      <p:sp>
        <p:nvSpPr>
          <p:cNvPr id="574" name="Google Shape;574;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 id="2147483720" r:id="rId24"/>
    <p:sldLayoutId id="2147483721" r:id="rId25"/>
    <p:sldLayoutId id="2147483722" r:id="rId26"/>
    <p:sldLayoutId id="2147483723" r:id="rId27"/>
    <p:sldLayoutId id="2147483724" r:id="rId28"/>
    <p:sldLayoutId id="2147483725" r:id="rId29"/>
    <p:sldLayoutId id="2147483726"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9.png"/><Relationship Id="rId8"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82"/>
          <p:cNvSpPr txBox="1"/>
          <p:nvPr>
            <p:ph type="ctrTitle"/>
          </p:nvPr>
        </p:nvSpPr>
        <p:spPr>
          <a:xfrm>
            <a:off x="70775" y="196450"/>
            <a:ext cx="8784600" cy="22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150"/>
              <a:t>Proyecto </a:t>
            </a:r>
            <a:r>
              <a:rPr lang="en" sz="5150"/>
              <a:t>análisis </a:t>
            </a:r>
            <a:r>
              <a:rPr lang="en" sz="5150"/>
              <a:t>comportamiento de usuarios de amazon </a:t>
            </a:r>
            <a:r>
              <a:rPr lang="en" sz="5150"/>
              <a:t>datos</a:t>
            </a:r>
            <a:endParaRPr sz="5150"/>
          </a:p>
        </p:txBody>
      </p:sp>
      <p:pic>
        <p:nvPicPr>
          <p:cNvPr id="784" name="Google Shape;784;p82"/>
          <p:cNvPicPr preferRelativeResize="0"/>
          <p:nvPr/>
        </p:nvPicPr>
        <p:blipFill>
          <a:blip r:embed="rId3">
            <a:alphaModFix/>
          </a:blip>
          <a:stretch>
            <a:fillRect/>
          </a:stretch>
        </p:blipFill>
        <p:spPr>
          <a:xfrm>
            <a:off x="2744775" y="3208800"/>
            <a:ext cx="3182875" cy="1798025"/>
          </a:xfrm>
          <a:prstGeom prst="rect">
            <a:avLst/>
          </a:prstGeom>
          <a:noFill/>
          <a:ln>
            <a:noFill/>
          </a:ln>
        </p:spPr>
      </p:pic>
      <p:sp>
        <p:nvSpPr>
          <p:cNvPr id="785" name="Google Shape;785;p82"/>
          <p:cNvSpPr txBox="1"/>
          <p:nvPr/>
        </p:nvSpPr>
        <p:spPr>
          <a:xfrm>
            <a:off x="3153725" y="2304300"/>
            <a:ext cx="24066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chemeClr val="lt1"/>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91"/>
          <p:cNvSpPr txBox="1"/>
          <p:nvPr>
            <p:ph type="title"/>
          </p:nvPr>
        </p:nvSpPr>
        <p:spPr>
          <a:xfrm>
            <a:off x="309300" y="2571750"/>
            <a:ext cx="8525400" cy="7551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3650"/>
              <a:t>Pruebas de hipótesis variables</a:t>
            </a:r>
            <a:endParaRPr sz="3650"/>
          </a:p>
          <a:p>
            <a:pPr indent="0" lvl="0" marL="0" rtl="0" algn="ctr">
              <a:lnSpc>
                <a:spcPct val="100000"/>
              </a:lnSpc>
              <a:spcBef>
                <a:spcPts val="0"/>
              </a:spcBef>
              <a:spcAft>
                <a:spcPts val="0"/>
              </a:spcAft>
              <a:buNone/>
            </a:pPr>
            <a:r>
              <a:rPr lang="en" sz="3650"/>
              <a:t> vs </a:t>
            </a:r>
            <a:endParaRPr sz="3650"/>
          </a:p>
          <a:p>
            <a:pPr indent="0" lvl="0" marL="0" rtl="0" algn="ctr">
              <a:lnSpc>
                <a:spcPct val="100000"/>
              </a:lnSpc>
              <a:spcBef>
                <a:spcPts val="0"/>
              </a:spcBef>
              <a:spcAft>
                <a:spcPts val="0"/>
              </a:spcAft>
              <a:buNone/>
            </a:pPr>
            <a:r>
              <a:rPr lang="en" sz="3650"/>
              <a:t>Factores de abandono de carrito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92"/>
          <p:cNvSpPr txBox="1"/>
          <p:nvPr>
            <p:ph type="title"/>
          </p:nvPr>
        </p:nvSpPr>
        <p:spPr>
          <a:xfrm>
            <a:off x="479600" y="405825"/>
            <a:ext cx="8525400" cy="7551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sz="3650"/>
              <a:t>Pruebas de </a:t>
            </a:r>
            <a:r>
              <a:rPr lang="en" sz="3650"/>
              <a:t>hipótesis</a:t>
            </a:r>
            <a:r>
              <a:rPr lang="en" sz="3650"/>
              <a:t> variables vs factores de abandono de carro</a:t>
            </a:r>
            <a:endParaRPr/>
          </a:p>
        </p:txBody>
      </p:sp>
      <p:sp>
        <p:nvSpPr>
          <p:cNvPr id="855" name="Google Shape;855;p92"/>
          <p:cNvSpPr txBox="1"/>
          <p:nvPr>
            <p:ph idx="1" type="body"/>
          </p:nvPr>
        </p:nvSpPr>
        <p:spPr>
          <a:xfrm>
            <a:off x="4682175" y="1369550"/>
            <a:ext cx="4322700" cy="29883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Se realizaron pruebas de chi cuadrado para evaluar la independencia entre cada variable y los factores de abandono de carrito.</a:t>
            </a:r>
            <a:endParaRPr sz="1400"/>
          </a:p>
          <a:p>
            <a:pPr indent="-317500" lvl="0" marL="457200" rtl="0" algn="l">
              <a:lnSpc>
                <a:spcPct val="115000"/>
              </a:lnSpc>
              <a:spcBef>
                <a:spcPts val="1000"/>
              </a:spcBef>
              <a:spcAft>
                <a:spcPts val="0"/>
              </a:spcAft>
              <a:buSzPts val="1400"/>
              <a:buChar char="●"/>
            </a:pPr>
            <a:r>
              <a:rPr lang="en" sz="1400"/>
              <a:t>El objetivo era identificar qué variables influyen significativamente en las causas de abandono.</a:t>
            </a:r>
            <a:endParaRPr sz="1400"/>
          </a:p>
          <a:p>
            <a:pPr indent="-317500" lvl="0" marL="457200" rtl="0" algn="l">
              <a:lnSpc>
                <a:spcPct val="115000"/>
              </a:lnSpc>
              <a:spcBef>
                <a:spcPts val="1000"/>
              </a:spcBef>
              <a:spcAft>
                <a:spcPts val="0"/>
              </a:spcAft>
              <a:buSzPts val="1400"/>
              <a:buChar char="●"/>
            </a:pPr>
            <a:r>
              <a:rPr lang="en" sz="1400"/>
              <a:t>Esta prueba permite determinar si existe una relación estadísticamente significativa entre las variables analizadas y el abandono.</a:t>
            </a:r>
            <a:endParaRPr sz="1400"/>
          </a:p>
          <a:p>
            <a:pPr indent="-317500" lvl="0" marL="457200" rtl="0" algn="l">
              <a:lnSpc>
                <a:spcPct val="115000"/>
              </a:lnSpc>
              <a:spcBef>
                <a:spcPts val="1000"/>
              </a:spcBef>
              <a:spcAft>
                <a:spcPts val="1000"/>
              </a:spcAft>
              <a:buSzPts val="1400"/>
              <a:buChar char="●"/>
            </a:pPr>
            <a:r>
              <a:rPr lang="en" sz="1400"/>
              <a:t>Los resultados ayudan a identificar las variables clave que impactan en el abandono del carrito.</a:t>
            </a:r>
            <a:endParaRPr sz="1400"/>
          </a:p>
        </p:txBody>
      </p:sp>
      <p:pic>
        <p:nvPicPr>
          <p:cNvPr id="856" name="Google Shape;856;p92"/>
          <p:cNvPicPr preferRelativeResize="0"/>
          <p:nvPr/>
        </p:nvPicPr>
        <p:blipFill>
          <a:blip r:embed="rId3">
            <a:alphaModFix/>
          </a:blip>
          <a:stretch>
            <a:fillRect/>
          </a:stretch>
        </p:blipFill>
        <p:spPr>
          <a:xfrm>
            <a:off x="406150" y="2275725"/>
            <a:ext cx="1959700" cy="1440000"/>
          </a:xfrm>
          <a:prstGeom prst="rect">
            <a:avLst/>
          </a:prstGeom>
          <a:noFill/>
          <a:ln>
            <a:noFill/>
          </a:ln>
        </p:spPr>
      </p:pic>
      <p:pic>
        <p:nvPicPr>
          <p:cNvPr id="857" name="Google Shape;857;p92"/>
          <p:cNvPicPr preferRelativeResize="0"/>
          <p:nvPr/>
        </p:nvPicPr>
        <p:blipFill>
          <a:blip r:embed="rId4">
            <a:alphaModFix/>
          </a:blip>
          <a:stretch>
            <a:fillRect/>
          </a:stretch>
        </p:blipFill>
        <p:spPr>
          <a:xfrm>
            <a:off x="2378725" y="1084725"/>
            <a:ext cx="1959699" cy="1191000"/>
          </a:xfrm>
          <a:prstGeom prst="rect">
            <a:avLst/>
          </a:prstGeom>
          <a:noFill/>
          <a:ln>
            <a:noFill/>
          </a:ln>
        </p:spPr>
      </p:pic>
      <p:pic>
        <p:nvPicPr>
          <p:cNvPr id="858" name="Google Shape;858;p92"/>
          <p:cNvPicPr preferRelativeResize="0"/>
          <p:nvPr/>
        </p:nvPicPr>
        <p:blipFill>
          <a:blip r:embed="rId5">
            <a:alphaModFix/>
          </a:blip>
          <a:stretch>
            <a:fillRect/>
          </a:stretch>
        </p:blipFill>
        <p:spPr>
          <a:xfrm>
            <a:off x="2410200" y="2275725"/>
            <a:ext cx="1928225" cy="1440000"/>
          </a:xfrm>
          <a:prstGeom prst="rect">
            <a:avLst/>
          </a:prstGeom>
          <a:noFill/>
          <a:ln>
            <a:noFill/>
          </a:ln>
        </p:spPr>
      </p:pic>
      <p:pic>
        <p:nvPicPr>
          <p:cNvPr id="859" name="Google Shape;859;p92"/>
          <p:cNvPicPr preferRelativeResize="0"/>
          <p:nvPr/>
        </p:nvPicPr>
        <p:blipFill>
          <a:blip r:embed="rId6">
            <a:alphaModFix/>
          </a:blip>
          <a:stretch>
            <a:fillRect/>
          </a:stretch>
        </p:blipFill>
        <p:spPr>
          <a:xfrm>
            <a:off x="406150" y="1068597"/>
            <a:ext cx="1959700" cy="1191000"/>
          </a:xfrm>
          <a:prstGeom prst="rect">
            <a:avLst/>
          </a:prstGeom>
          <a:noFill/>
          <a:ln>
            <a:noFill/>
          </a:ln>
        </p:spPr>
      </p:pic>
      <p:pic>
        <p:nvPicPr>
          <p:cNvPr id="860" name="Google Shape;860;p92"/>
          <p:cNvPicPr preferRelativeResize="0"/>
          <p:nvPr/>
        </p:nvPicPr>
        <p:blipFill>
          <a:blip r:embed="rId7">
            <a:alphaModFix/>
          </a:blip>
          <a:stretch>
            <a:fillRect/>
          </a:stretch>
        </p:blipFill>
        <p:spPr>
          <a:xfrm>
            <a:off x="406150" y="3731850"/>
            <a:ext cx="1959700" cy="1439999"/>
          </a:xfrm>
          <a:prstGeom prst="rect">
            <a:avLst/>
          </a:prstGeom>
          <a:noFill/>
          <a:ln>
            <a:noFill/>
          </a:ln>
        </p:spPr>
      </p:pic>
      <p:pic>
        <p:nvPicPr>
          <p:cNvPr id="861" name="Google Shape;861;p92"/>
          <p:cNvPicPr preferRelativeResize="0"/>
          <p:nvPr/>
        </p:nvPicPr>
        <p:blipFill>
          <a:blip r:embed="rId8">
            <a:alphaModFix/>
          </a:blip>
          <a:stretch>
            <a:fillRect/>
          </a:stretch>
        </p:blipFill>
        <p:spPr>
          <a:xfrm>
            <a:off x="2410199" y="3746025"/>
            <a:ext cx="1928225" cy="14116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pic>
        <p:nvPicPr>
          <p:cNvPr id="866" name="Google Shape;866;p93" title="Cart Abandonment Factors by Search_Result_Exploration.png"/>
          <p:cNvPicPr preferRelativeResize="0"/>
          <p:nvPr/>
        </p:nvPicPr>
        <p:blipFill>
          <a:blip r:embed="rId3">
            <a:alphaModFix/>
          </a:blip>
          <a:stretch>
            <a:fillRect/>
          </a:stretch>
        </p:blipFill>
        <p:spPr>
          <a:xfrm>
            <a:off x="33266" y="1"/>
            <a:ext cx="9077461"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pic>
        <p:nvPicPr>
          <p:cNvPr id="871" name="Google Shape;871;p94" title="Cart Abandonment Factors by Cart_Completion_Frequency.png"/>
          <p:cNvPicPr preferRelativeResize="0"/>
          <p:nvPr/>
        </p:nvPicPr>
        <p:blipFill>
          <a:blip r:embed="rId3">
            <a:alphaModFix/>
          </a:blip>
          <a:stretch>
            <a:fillRect/>
          </a:stretch>
        </p:blipFill>
        <p:spPr>
          <a:xfrm>
            <a:off x="98688" y="37063"/>
            <a:ext cx="8946625" cy="50693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95"/>
          <p:cNvSpPr txBox="1"/>
          <p:nvPr>
            <p:ph type="title"/>
          </p:nvPr>
        </p:nvSpPr>
        <p:spPr>
          <a:xfrm>
            <a:off x="479600" y="405825"/>
            <a:ext cx="8525400" cy="7551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sz="3650"/>
              <a:t>Hallazgos de la prueba</a:t>
            </a:r>
            <a:endParaRPr/>
          </a:p>
        </p:txBody>
      </p:sp>
      <p:sp>
        <p:nvSpPr>
          <p:cNvPr id="877" name="Google Shape;877;p95"/>
          <p:cNvSpPr txBox="1"/>
          <p:nvPr>
            <p:ph idx="1" type="body"/>
          </p:nvPr>
        </p:nvSpPr>
        <p:spPr>
          <a:xfrm>
            <a:off x="283100" y="1203275"/>
            <a:ext cx="8721900" cy="3525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Encontró mejor precio en otro lugar</a:t>
            </a:r>
            <a:endParaRPr b="1" sz="1600"/>
          </a:p>
          <a:p>
            <a:pPr indent="-330200" lvl="1" marL="914400" rtl="0" algn="l">
              <a:spcBef>
                <a:spcPts val="0"/>
              </a:spcBef>
              <a:spcAft>
                <a:spcPts val="0"/>
              </a:spcAft>
              <a:buSzPts val="1600"/>
              <a:buChar char="➢"/>
            </a:pPr>
            <a:r>
              <a:rPr lang="en" sz="1600"/>
              <a:t>Destacó 6 pruebas </a:t>
            </a:r>
            <a:endParaRPr sz="1600"/>
          </a:p>
          <a:p>
            <a:pPr indent="0" lvl="0" marL="914400" rtl="0" algn="l">
              <a:spcBef>
                <a:spcPts val="1200"/>
              </a:spcBef>
              <a:spcAft>
                <a:spcPts val="0"/>
              </a:spcAft>
              <a:buNone/>
            </a:pPr>
            <a:r>
              <a:t/>
            </a:r>
            <a:endParaRPr sz="1600"/>
          </a:p>
          <a:p>
            <a:pPr indent="-330200" lvl="0" marL="457200" rtl="0" algn="l">
              <a:spcBef>
                <a:spcPts val="1200"/>
              </a:spcBef>
              <a:spcAft>
                <a:spcPts val="0"/>
              </a:spcAft>
              <a:buSzPts val="1600"/>
              <a:buChar char="❖"/>
            </a:pPr>
            <a:r>
              <a:rPr b="1" lang="en" sz="1600"/>
              <a:t>Cambio de opinión y/o ya no necesitaba el artículo</a:t>
            </a:r>
            <a:endParaRPr b="1" sz="1600"/>
          </a:p>
          <a:p>
            <a:pPr indent="-330200" lvl="1" marL="914400" rtl="0" algn="l">
              <a:spcBef>
                <a:spcPts val="0"/>
              </a:spcBef>
              <a:spcAft>
                <a:spcPts val="0"/>
              </a:spcAft>
              <a:buSzPts val="1600"/>
              <a:buChar char="➢"/>
            </a:pPr>
            <a:r>
              <a:rPr lang="en" sz="1600"/>
              <a:t>Destacó en 4 pruebas</a:t>
            </a:r>
            <a:endParaRPr sz="1600"/>
          </a:p>
          <a:p>
            <a:pPr indent="0" lvl="0" marL="914400" rtl="0" algn="l">
              <a:spcBef>
                <a:spcPts val="1200"/>
              </a:spcBef>
              <a:spcAft>
                <a:spcPts val="0"/>
              </a:spcAft>
              <a:buNone/>
            </a:pPr>
            <a:r>
              <a:t/>
            </a:r>
            <a:endParaRPr sz="1600"/>
          </a:p>
          <a:p>
            <a:pPr indent="-330200" lvl="0" marL="457200" rtl="0" algn="l">
              <a:spcBef>
                <a:spcPts val="1200"/>
              </a:spcBef>
              <a:spcAft>
                <a:spcPts val="0"/>
              </a:spcAft>
              <a:buSzPts val="1600"/>
              <a:buChar char="❖"/>
            </a:pPr>
            <a:r>
              <a:rPr b="1" lang="en" sz="1600"/>
              <a:t>Altos costos de envío</a:t>
            </a:r>
            <a:endParaRPr b="1" sz="1600"/>
          </a:p>
          <a:p>
            <a:pPr indent="-330200" lvl="1" marL="914400" rtl="0" algn="l">
              <a:spcBef>
                <a:spcPts val="0"/>
              </a:spcBef>
              <a:spcAft>
                <a:spcPts val="0"/>
              </a:spcAft>
              <a:buSzPts val="1600"/>
              <a:buChar char="➢"/>
            </a:pPr>
            <a:r>
              <a:rPr lang="en" sz="1600"/>
              <a:t>Destacó en 1 prueba</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96"/>
          <p:cNvSpPr txBox="1"/>
          <p:nvPr>
            <p:ph type="title"/>
          </p:nvPr>
        </p:nvSpPr>
        <p:spPr>
          <a:xfrm>
            <a:off x="479600" y="405825"/>
            <a:ext cx="8525400" cy="7551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sz="3650"/>
              <a:t>Conclusiones y Sugerencias</a:t>
            </a:r>
            <a:endParaRPr/>
          </a:p>
        </p:txBody>
      </p:sp>
      <p:sp>
        <p:nvSpPr>
          <p:cNvPr id="883" name="Google Shape;883;p96"/>
          <p:cNvSpPr txBox="1"/>
          <p:nvPr>
            <p:ph idx="1" type="body"/>
          </p:nvPr>
        </p:nvSpPr>
        <p:spPr>
          <a:xfrm>
            <a:off x="0" y="892000"/>
            <a:ext cx="8721900" cy="2265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00"/>
          </a:p>
          <a:p>
            <a:pPr indent="-330200" lvl="0" marL="457200" rtl="0" algn="l">
              <a:lnSpc>
                <a:spcPct val="150000"/>
              </a:lnSpc>
              <a:spcBef>
                <a:spcPts val="1200"/>
              </a:spcBef>
              <a:spcAft>
                <a:spcPts val="0"/>
              </a:spcAft>
              <a:buSzPts val="1600"/>
              <a:buChar char="●"/>
            </a:pPr>
            <a:r>
              <a:rPr lang="en" sz="1600"/>
              <a:t>Optimizar algoritmo de recomendaciones</a:t>
            </a:r>
            <a:endParaRPr sz="1600"/>
          </a:p>
          <a:p>
            <a:pPr indent="-330200" lvl="1" marL="914400" rtl="0" algn="l">
              <a:lnSpc>
                <a:spcPct val="150000"/>
              </a:lnSpc>
              <a:spcBef>
                <a:spcPts val="0"/>
              </a:spcBef>
              <a:spcAft>
                <a:spcPts val="0"/>
              </a:spcAft>
              <a:buSzPts val="1600"/>
              <a:buChar char="○"/>
            </a:pPr>
            <a:r>
              <a:rPr lang="en" sz="1600"/>
              <a:t>Ofertas o combos del producto que busca y su complemento</a:t>
            </a:r>
            <a:endParaRPr sz="1600"/>
          </a:p>
          <a:p>
            <a:pPr indent="-330200" lvl="1" marL="914400" rtl="0" algn="l">
              <a:lnSpc>
                <a:spcPct val="150000"/>
              </a:lnSpc>
              <a:spcBef>
                <a:spcPts val="0"/>
              </a:spcBef>
              <a:spcAft>
                <a:spcPts val="0"/>
              </a:spcAft>
              <a:buSzPts val="1600"/>
              <a:buChar char="○"/>
            </a:pPr>
            <a:r>
              <a:rPr lang="en" sz="1600"/>
              <a:t>Que sea más personalizada al usuario</a:t>
            </a:r>
            <a:endParaRPr sz="1600"/>
          </a:p>
          <a:p>
            <a:pPr indent="-330200" lvl="0" marL="457200" rtl="0" algn="l">
              <a:lnSpc>
                <a:spcPct val="150000"/>
              </a:lnSpc>
              <a:spcBef>
                <a:spcPts val="0"/>
              </a:spcBef>
              <a:spcAft>
                <a:spcPts val="0"/>
              </a:spcAft>
              <a:buSzPts val="1600"/>
              <a:buChar char="●"/>
            </a:pPr>
            <a:r>
              <a:rPr lang="en" sz="1600"/>
              <a:t>Interfaz amigable al usuario</a:t>
            </a:r>
            <a:endParaRPr sz="1600"/>
          </a:p>
          <a:p>
            <a:pPr indent="-330200" lvl="0" marL="457200" rtl="0" algn="l">
              <a:lnSpc>
                <a:spcPct val="150000"/>
              </a:lnSpc>
              <a:spcBef>
                <a:spcPts val="0"/>
              </a:spcBef>
              <a:spcAft>
                <a:spcPts val="0"/>
              </a:spcAft>
              <a:buSzPts val="1600"/>
              <a:buChar char="●"/>
            </a:pPr>
            <a:r>
              <a:rPr lang="en" sz="1600"/>
              <a:t>Premio por ser comprador recurrente</a:t>
            </a:r>
            <a:endParaRPr sz="1600"/>
          </a:p>
          <a:p>
            <a:pPr indent="-330200" lvl="1" marL="914400" rtl="0" algn="l">
              <a:lnSpc>
                <a:spcPct val="150000"/>
              </a:lnSpc>
              <a:spcBef>
                <a:spcPts val="0"/>
              </a:spcBef>
              <a:spcAft>
                <a:spcPts val="0"/>
              </a:spcAft>
              <a:buSzPts val="1600"/>
              <a:buChar char="○"/>
            </a:pPr>
            <a:r>
              <a:rPr lang="en" sz="1600"/>
              <a:t>Descuentos o cupones</a:t>
            </a:r>
            <a:endParaRPr sz="1600"/>
          </a:p>
          <a:p>
            <a:pPr indent="-330200" lvl="1" marL="914400" rtl="0" algn="l">
              <a:lnSpc>
                <a:spcPct val="150000"/>
              </a:lnSpc>
              <a:spcBef>
                <a:spcPts val="0"/>
              </a:spcBef>
              <a:spcAft>
                <a:spcPts val="0"/>
              </a:spcAft>
              <a:buSzPts val="1600"/>
              <a:buChar char="○"/>
            </a:pPr>
            <a:r>
              <a:rPr lang="en" sz="1600"/>
              <a:t>Puntos obtenidos por compra para canjearlos por otras compras</a:t>
            </a:r>
            <a:endParaRPr sz="1600"/>
          </a:p>
          <a:p>
            <a:pPr indent="-330200" lvl="0" marL="457200" rtl="0" algn="l">
              <a:lnSpc>
                <a:spcPct val="150000"/>
              </a:lnSpc>
              <a:spcBef>
                <a:spcPts val="0"/>
              </a:spcBef>
              <a:spcAft>
                <a:spcPts val="0"/>
              </a:spcAft>
              <a:buSzPts val="1600"/>
              <a:buChar char="●"/>
            </a:pPr>
            <a:r>
              <a:rPr lang="en" sz="1600"/>
              <a:t>Comparador de precios a productos similares en la página</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pic>
        <p:nvPicPr>
          <p:cNvPr id="888" name="Google Shape;888;p97" title="muchas-gracias-1-removebg-preview.png"/>
          <p:cNvPicPr preferRelativeResize="0"/>
          <p:nvPr/>
        </p:nvPicPr>
        <p:blipFill>
          <a:blip r:embed="rId3">
            <a:alphaModFix/>
          </a:blip>
          <a:stretch>
            <a:fillRect/>
          </a:stretch>
        </p:blipFill>
        <p:spPr>
          <a:xfrm>
            <a:off x="1772188" y="53513"/>
            <a:ext cx="5599625" cy="5036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9" name="Shape 789"/>
        <p:cNvGrpSpPr/>
        <p:nvPr/>
      </p:nvGrpSpPr>
      <p:grpSpPr>
        <a:xfrm>
          <a:off x="0" y="0"/>
          <a:ext cx="0" cy="0"/>
          <a:chOff x="0" y="0"/>
          <a:chExt cx="0" cy="0"/>
        </a:xfrm>
      </p:grpSpPr>
      <p:sp>
        <p:nvSpPr>
          <p:cNvPr id="790" name="Google Shape;790;p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91" name="Google Shape;791;p83"/>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Introduccion</a:t>
            </a:r>
            <a:endParaRPr b="1" sz="3650">
              <a:solidFill>
                <a:schemeClr val="accent2"/>
              </a:solidFill>
              <a:latin typeface="Merriweather"/>
              <a:ea typeface="Merriweather"/>
              <a:cs typeface="Merriweather"/>
              <a:sym typeface="Merriweather"/>
            </a:endParaRPr>
          </a:p>
        </p:txBody>
      </p:sp>
      <p:sp>
        <p:nvSpPr>
          <p:cNvPr id="792" name="Google Shape;792;p83"/>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Objetivo</a:t>
            </a:r>
            <a:endParaRPr b="1" sz="3650">
              <a:solidFill>
                <a:schemeClr val="accent2"/>
              </a:solidFill>
              <a:latin typeface="Merriweather"/>
              <a:ea typeface="Merriweather"/>
              <a:cs typeface="Merriweather"/>
              <a:sym typeface="Merriweather"/>
            </a:endParaRPr>
          </a:p>
        </p:txBody>
      </p:sp>
      <p:sp>
        <p:nvSpPr>
          <p:cNvPr id="793" name="Google Shape;793;p83"/>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Análisis</a:t>
            </a:r>
            <a:r>
              <a:rPr b="1" lang="en" sz="3650">
                <a:solidFill>
                  <a:schemeClr val="accent2"/>
                </a:solidFill>
                <a:latin typeface="Merriweather"/>
                <a:ea typeface="Merriweather"/>
                <a:cs typeface="Merriweather"/>
                <a:sym typeface="Merriweather"/>
              </a:rPr>
              <a:t> de datos</a:t>
            </a:r>
            <a:endParaRPr b="1" sz="3650">
              <a:solidFill>
                <a:schemeClr val="accent2"/>
              </a:solidFill>
              <a:latin typeface="Merriweather"/>
              <a:ea typeface="Merriweather"/>
              <a:cs typeface="Merriweather"/>
              <a:sym typeface="Merriweather"/>
            </a:endParaRPr>
          </a:p>
        </p:txBody>
      </p:sp>
      <p:sp>
        <p:nvSpPr>
          <p:cNvPr id="794" name="Google Shape;794;p83"/>
          <p:cNvSpPr txBox="1"/>
          <p:nvPr/>
        </p:nvSpPr>
        <p:spPr>
          <a:xfrm>
            <a:off x="516437" y="32564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Pruebas de </a:t>
            </a:r>
            <a:r>
              <a:rPr b="1" lang="en" sz="3650">
                <a:solidFill>
                  <a:schemeClr val="accent2"/>
                </a:solidFill>
                <a:latin typeface="Merriweather"/>
                <a:ea typeface="Merriweather"/>
                <a:cs typeface="Merriweather"/>
                <a:sym typeface="Merriweather"/>
              </a:rPr>
              <a:t>hipótesis</a:t>
            </a:r>
            <a:endParaRPr b="1" sz="3650">
              <a:solidFill>
                <a:schemeClr val="accent2"/>
              </a:solidFill>
              <a:latin typeface="Merriweather"/>
              <a:ea typeface="Merriweather"/>
              <a:cs typeface="Merriweather"/>
              <a:sym typeface="Merriweather"/>
            </a:endParaRPr>
          </a:p>
        </p:txBody>
      </p:sp>
      <p:sp>
        <p:nvSpPr>
          <p:cNvPr id="795" name="Google Shape;795;p83"/>
          <p:cNvSpPr txBox="1"/>
          <p:nvPr/>
        </p:nvSpPr>
        <p:spPr>
          <a:xfrm>
            <a:off x="516437" y="41028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Conclusiones</a:t>
            </a:r>
            <a:endParaRPr b="1" sz="3650">
              <a:solidFill>
                <a:schemeClr val="accent2"/>
              </a:solidFill>
              <a:latin typeface="Merriweather"/>
              <a:ea typeface="Merriweather"/>
              <a:cs typeface="Merriweather"/>
              <a:sym typeface="Merriweather"/>
            </a:endParaRPr>
          </a:p>
        </p:txBody>
      </p:sp>
      <p:sp>
        <p:nvSpPr>
          <p:cNvPr id="796" name="Google Shape;796;p83"/>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4"/>
                </a:solidFill>
                <a:latin typeface="Merriweather"/>
                <a:ea typeface="Merriweather"/>
                <a:cs typeface="Merriweather"/>
                <a:sym typeface="Merriweather"/>
              </a:rPr>
              <a:t>1</a:t>
            </a:r>
            <a:r>
              <a:rPr b="1" lang="en" sz="1450">
                <a:solidFill>
                  <a:schemeClr val="dk1"/>
                </a:solidFill>
                <a:latin typeface="Merriweather"/>
                <a:ea typeface="Merriweather"/>
                <a:cs typeface="Merriweather"/>
                <a:sym typeface="Merriweather"/>
              </a:rPr>
              <a:t>.</a:t>
            </a:r>
            <a:endParaRPr b="1" sz="1450">
              <a:solidFill>
                <a:schemeClr val="dk1"/>
              </a:solidFill>
              <a:latin typeface="Merriweather"/>
              <a:ea typeface="Merriweather"/>
              <a:cs typeface="Merriweather"/>
              <a:sym typeface="Merriweather"/>
            </a:endParaRPr>
          </a:p>
        </p:txBody>
      </p:sp>
      <p:sp>
        <p:nvSpPr>
          <p:cNvPr id="797" name="Google Shape;797;p83"/>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2.</a:t>
            </a:r>
            <a:endParaRPr b="1" sz="1450">
              <a:solidFill>
                <a:schemeClr val="accent2"/>
              </a:solidFill>
              <a:latin typeface="Merriweather"/>
              <a:ea typeface="Merriweather"/>
              <a:cs typeface="Merriweather"/>
              <a:sym typeface="Merriweather"/>
            </a:endParaRPr>
          </a:p>
        </p:txBody>
      </p:sp>
      <p:sp>
        <p:nvSpPr>
          <p:cNvPr id="798" name="Google Shape;798;p83"/>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3.</a:t>
            </a:r>
            <a:endParaRPr b="1" sz="1450">
              <a:solidFill>
                <a:schemeClr val="accent2"/>
              </a:solidFill>
              <a:latin typeface="Merriweather"/>
              <a:ea typeface="Merriweather"/>
              <a:cs typeface="Merriweather"/>
              <a:sym typeface="Merriweather"/>
            </a:endParaRPr>
          </a:p>
        </p:txBody>
      </p:sp>
      <p:sp>
        <p:nvSpPr>
          <p:cNvPr id="799" name="Google Shape;799;p83"/>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4.</a:t>
            </a:r>
            <a:endParaRPr b="1" sz="1450">
              <a:solidFill>
                <a:schemeClr val="accent2"/>
              </a:solidFill>
              <a:latin typeface="Merriweather"/>
              <a:ea typeface="Merriweather"/>
              <a:cs typeface="Merriweather"/>
              <a:sym typeface="Merriweather"/>
            </a:endParaRPr>
          </a:p>
        </p:txBody>
      </p:sp>
      <p:sp>
        <p:nvSpPr>
          <p:cNvPr id="800" name="Google Shape;800;p83"/>
          <p:cNvSpPr txBox="1"/>
          <p:nvPr/>
        </p:nvSpPr>
        <p:spPr>
          <a:xfrm>
            <a:off x="196954" y="4102806"/>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5.</a:t>
            </a:r>
            <a:endParaRPr b="1" sz="1450">
              <a:solidFill>
                <a:schemeClr val="accent2"/>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84"/>
          <p:cNvSpPr txBox="1"/>
          <p:nvPr>
            <p:ph type="title"/>
          </p:nvPr>
        </p:nvSpPr>
        <p:spPr>
          <a:xfrm>
            <a:off x="479600" y="405825"/>
            <a:ext cx="5598600" cy="7551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Arial"/>
              <a:buNone/>
            </a:pPr>
            <a:r>
              <a:rPr lang="en" sz="3650"/>
              <a:t>Introduccion</a:t>
            </a:r>
            <a:endParaRPr/>
          </a:p>
        </p:txBody>
      </p:sp>
      <p:sp>
        <p:nvSpPr>
          <p:cNvPr id="806" name="Google Shape;806;p84"/>
          <p:cNvSpPr txBox="1"/>
          <p:nvPr>
            <p:ph idx="1" type="body"/>
          </p:nvPr>
        </p:nvSpPr>
        <p:spPr>
          <a:xfrm>
            <a:off x="794325" y="1160925"/>
            <a:ext cx="7998300" cy="3248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200"/>
              </a:spcAft>
              <a:buClr>
                <a:schemeClr val="hlink"/>
              </a:buClr>
              <a:buSzPts val="1100"/>
              <a:buFont typeface="Arial"/>
              <a:buNone/>
            </a:pPr>
            <a:r>
              <a:rPr lang="en" sz="1400"/>
              <a:t>Amazon, líder en comercio en línea, realizó una encuesta para analizar el comportamiento de los consumidores, recopilando datos demográficos, hábitos de compra y motivos de abandono del carrito. Este análisis permite identificar patrones y desarrollar estrategias para mejorar la experiencia del usuario y aumentar la conversión de ventas.</a:t>
            </a:r>
            <a:endParaRPr sz="1400"/>
          </a:p>
        </p:txBody>
      </p:sp>
      <p:pic>
        <p:nvPicPr>
          <p:cNvPr id="807" name="Google Shape;807;p84"/>
          <p:cNvPicPr preferRelativeResize="0"/>
          <p:nvPr/>
        </p:nvPicPr>
        <p:blipFill>
          <a:blip r:embed="rId3">
            <a:alphaModFix/>
          </a:blip>
          <a:stretch>
            <a:fillRect/>
          </a:stretch>
        </p:blipFill>
        <p:spPr>
          <a:xfrm>
            <a:off x="1968299" y="2658250"/>
            <a:ext cx="5330125" cy="2326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85"/>
          <p:cNvSpPr txBox="1"/>
          <p:nvPr>
            <p:ph type="title"/>
          </p:nvPr>
        </p:nvSpPr>
        <p:spPr>
          <a:xfrm>
            <a:off x="479600" y="405825"/>
            <a:ext cx="5598600" cy="7551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sz="3650"/>
              <a:t>Objetivo</a:t>
            </a:r>
            <a:endParaRPr/>
          </a:p>
        </p:txBody>
      </p:sp>
      <p:sp>
        <p:nvSpPr>
          <p:cNvPr id="813" name="Google Shape;813;p85"/>
          <p:cNvSpPr txBox="1"/>
          <p:nvPr>
            <p:ph idx="1" type="body"/>
          </p:nvPr>
        </p:nvSpPr>
        <p:spPr>
          <a:xfrm>
            <a:off x="479600" y="1085350"/>
            <a:ext cx="7998300" cy="3248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200"/>
              </a:spcAft>
              <a:buNone/>
            </a:pPr>
            <a:r>
              <a:rPr lang="en" sz="1400"/>
              <a:t>El objetivo principal de este análisis es identificar los factores que influyen en el abandono del carrito de compras en Amazon, centrándose en los datos relacionados con los "Cart Abandonment Factors". Se busca determinar qué variables están asociadas a este comportamiento y cuáles tienen mayor impacto, con el fin de comprender mejor las razones detrás de esta tendencia y proponer estrategias para reducirla.</a:t>
            </a:r>
            <a:endParaRPr sz="1400"/>
          </a:p>
        </p:txBody>
      </p:sp>
      <p:pic>
        <p:nvPicPr>
          <p:cNvPr id="814" name="Google Shape;814;p85"/>
          <p:cNvPicPr preferRelativeResize="0"/>
          <p:nvPr/>
        </p:nvPicPr>
        <p:blipFill>
          <a:blip r:embed="rId3">
            <a:alphaModFix/>
          </a:blip>
          <a:stretch>
            <a:fillRect/>
          </a:stretch>
        </p:blipFill>
        <p:spPr>
          <a:xfrm>
            <a:off x="1965788" y="2823400"/>
            <a:ext cx="4772025" cy="219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pic>
        <p:nvPicPr>
          <p:cNvPr id="819" name="Google Shape;819;p86" title="Edad.png"/>
          <p:cNvPicPr preferRelativeResize="0"/>
          <p:nvPr/>
        </p:nvPicPr>
        <p:blipFill>
          <a:blip r:embed="rId3">
            <a:alphaModFix/>
          </a:blip>
          <a:stretch>
            <a:fillRect/>
          </a:stretch>
        </p:blipFill>
        <p:spPr>
          <a:xfrm>
            <a:off x="903663" y="2100"/>
            <a:ext cx="7336667" cy="5143500"/>
          </a:xfrm>
          <a:prstGeom prst="rect">
            <a:avLst/>
          </a:prstGeom>
          <a:noFill/>
          <a:ln>
            <a:noFill/>
          </a:ln>
        </p:spPr>
      </p:pic>
      <p:sp>
        <p:nvSpPr>
          <p:cNvPr id="820" name="Google Shape;820;p86"/>
          <p:cNvSpPr txBox="1"/>
          <p:nvPr>
            <p:ph type="title"/>
          </p:nvPr>
        </p:nvSpPr>
        <p:spPr>
          <a:xfrm>
            <a:off x="5083125" y="1816650"/>
            <a:ext cx="2964000" cy="7551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sz="3350"/>
              <a:t>Edad de los usuarios</a:t>
            </a:r>
            <a:endParaRPr sz="31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pic>
        <p:nvPicPr>
          <p:cNvPr id="825" name="Google Shape;825;p87" title="Distribución por Género.png"/>
          <p:cNvPicPr preferRelativeResize="0"/>
          <p:nvPr/>
        </p:nvPicPr>
        <p:blipFill>
          <a:blip r:embed="rId3">
            <a:alphaModFix/>
          </a:blip>
          <a:stretch>
            <a:fillRect/>
          </a:stretch>
        </p:blipFill>
        <p:spPr>
          <a:xfrm>
            <a:off x="0" y="474325"/>
            <a:ext cx="9144000" cy="4738129"/>
          </a:xfrm>
          <a:prstGeom prst="rect">
            <a:avLst/>
          </a:prstGeom>
          <a:noFill/>
          <a:ln>
            <a:noFill/>
          </a:ln>
        </p:spPr>
      </p:pic>
      <p:sp>
        <p:nvSpPr>
          <p:cNvPr id="826" name="Google Shape;826;p87"/>
          <p:cNvSpPr txBox="1"/>
          <p:nvPr>
            <p:ph type="title"/>
          </p:nvPr>
        </p:nvSpPr>
        <p:spPr>
          <a:xfrm>
            <a:off x="1802850" y="0"/>
            <a:ext cx="5538300" cy="7551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sz="3650"/>
              <a:t>Distribución de género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pic>
        <p:nvPicPr>
          <p:cNvPr id="831" name="Google Shape;831;p88" title="Frecuencia de compras.png"/>
          <p:cNvPicPr preferRelativeResize="0"/>
          <p:nvPr/>
        </p:nvPicPr>
        <p:blipFill>
          <a:blip r:embed="rId3">
            <a:alphaModFix/>
          </a:blip>
          <a:stretch>
            <a:fillRect/>
          </a:stretch>
        </p:blipFill>
        <p:spPr>
          <a:xfrm>
            <a:off x="0" y="667025"/>
            <a:ext cx="9143999" cy="4476465"/>
          </a:xfrm>
          <a:prstGeom prst="rect">
            <a:avLst/>
          </a:prstGeom>
          <a:noFill/>
          <a:ln>
            <a:noFill/>
          </a:ln>
        </p:spPr>
      </p:pic>
      <p:sp>
        <p:nvSpPr>
          <p:cNvPr id="832" name="Google Shape;832;p88"/>
          <p:cNvSpPr txBox="1"/>
          <p:nvPr>
            <p:ph type="title"/>
          </p:nvPr>
        </p:nvSpPr>
        <p:spPr>
          <a:xfrm>
            <a:off x="1964250" y="3525"/>
            <a:ext cx="5215500" cy="7551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sz="3650"/>
              <a:t>Frecuencia de compra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89"/>
          <p:cNvSpPr txBox="1"/>
          <p:nvPr>
            <p:ph type="title"/>
          </p:nvPr>
        </p:nvSpPr>
        <p:spPr>
          <a:xfrm>
            <a:off x="1581000" y="120250"/>
            <a:ext cx="5982000" cy="7551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sz="3650"/>
              <a:t>Preferencias de compras</a:t>
            </a:r>
            <a:endParaRPr/>
          </a:p>
        </p:txBody>
      </p:sp>
      <p:pic>
        <p:nvPicPr>
          <p:cNvPr id="838" name="Google Shape;838;p89" title="Preferencia de compras.png"/>
          <p:cNvPicPr preferRelativeResize="0"/>
          <p:nvPr/>
        </p:nvPicPr>
        <p:blipFill>
          <a:blip r:embed="rId3">
            <a:alphaModFix/>
          </a:blip>
          <a:stretch>
            <a:fillRect/>
          </a:stretch>
        </p:blipFill>
        <p:spPr>
          <a:xfrm>
            <a:off x="0" y="856575"/>
            <a:ext cx="9144000" cy="43216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pic>
        <p:nvPicPr>
          <p:cNvPr id="843" name="Google Shape;843;p90" title="Factores influyentes en abandonar una compra.png"/>
          <p:cNvPicPr preferRelativeResize="0"/>
          <p:nvPr/>
        </p:nvPicPr>
        <p:blipFill>
          <a:blip r:embed="rId3">
            <a:alphaModFix/>
          </a:blip>
          <a:stretch>
            <a:fillRect/>
          </a:stretch>
        </p:blipFill>
        <p:spPr>
          <a:xfrm>
            <a:off x="0" y="678900"/>
            <a:ext cx="9144001" cy="4483157"/>
          </a:xfrm>
          <a:prstGeom prst="rect">
            <a:avLst/>
          </a:prstGeom>
          <a:noFill/>
          <a:ln>
            <a:noFill/>
          </a:ln>
        </p:spPr>
      </p:pic>
      <p:sp>
        <p:nvSpPr>
          <p:cNvPr id="844" name="Google Shape;844;p90"/>
          <p:cNvSpPr txBox="1"/>
          <p:nvPr>
            <p:ph type="title"/>
          </p:nvPr>
        </p:nvSpPr>
        <p:spPr>
          <a:xfrm>
            <a:off x="832200" y="31725"/>
            <a:ext cx="7479600" cy="7551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sz="3650"/>
              <a:t>Factores de abandono de carrito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amp; Financial Report">
  <a:themeElements>
    <a:clrScheme name="Simple Light">
      <a:dk1>
        <a:srgbClr val="3C3D36"/>
      </a:dk1>
      <a:lt1>
        <a:srgbClr val="F2F2F2"/>
      </a:lt1>
      <a:dk2>
        <a:srgbClr val="D4D2D1"/>
      </a:dk2>
      <a:lt2>
        <a:srgbClr val="E3D6BC"/>
      </a:lt2>
      <a:accent1>
        <a:srgbClr val="D4C2AB"/>
      </a:accent1>
      <a:accent2>
        <a:srgbClr val="817463"/>
      </a:accent2>
      <a:accent3>
        <a:srgbClr val="27BAA6"/>
      </a:accent3>
      <a:accent4>
        <a:srgbClr val="F1C232"/>
      </a:accent4>
      <a:accent5>
        <a:srgbClr val="FF691C"/>
      </a:accent5>
      <a:accent6>
        <a:srgbClr val="F9D8FB"/>
      </a:accent6>
      <a:hlink>
        <a:srgbClr val="27BA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