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8b6a2b7d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8b6a2b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8bdc4601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d8bdc46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8b75e973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8b75e9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8b6a2b7d6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8b6a2b7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8b6a2b7d6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8b6a2b7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