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80" r:id="rId2"/>
    <p:sldId id="269" r:id="rId3"/>
    <p:sldId id="270" r:id="rId4"/>
    <p:sldId id="271" r:id="rId5"/>
    <p:sldId id="272" r:id="rId6"/>
    <p:sldId id="273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i="0" dirty="0">
                <a:solidFill>
                  <a:srgbClr val="F8FAFF"/>
                </a:solidFill>
                <a:effectLst/>
                <a:latin typeface="Inter"/>
              </a:rPr>
              <a:t>Market Basket Analysis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47870" y="3181740"/>
            <a:ext cx="10636898" cy="1063690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chemeClr val="accent5">
                    <a:lumMod val="50000"/>
                  </a:schemeClr>
                </a:solidFill>
                <a:effectLst/>
                <a:latin typeface="Inter"/>
              </a:rPr>
              <a:t>Patterns in Consumer Behavior</a:t>
            </a: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Inter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Inter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Inter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Inter"/>
            </a:endParaRPr>
          </a:p>
          <a:p>
            <a:endParaRPr lang="en-US" sz="1600" dirty="0">
              <a:solidFill>
                <a:schemeClr val="accent5">
                  <a:lumMod val="50000"/>
                </a:schemeClr>
              </a:solidFill>
              <a:latin typeface="Inter"/>
            </a:endParaRPr>
          </a:p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																				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Market</a:t>
            </a:r>
          </a:p>
          <a:p>
            <a:r>
              <a:rPr lang="en-US" sz="2800" dirty="0"/>
              <a:t>Basket</a:t>
            </a:r>
          </a:p>
          <a:p>
            <a:r>
              <a:rPr lang="en-US" sz="28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mining technique that is used to uncover purchase pattern</a:t>
            </a:r>
          </a:p>
          <a:p>
            <a:r>
              <a:rPr lang="en-US" dirty="0"/>
              <a:t>Uncover association between the items purchased in a transaction</a:t>
            </a:r>
          </a:p>
          <a:p>
            <a:r>
              <a:rPr lang="en-US" dirty="0"/>
              <a:t>Find the product combinations </a:t>
            </a:r>
          </a:p>
          <a:p>
            <a:r>
              <a:rPr lang="en-US" dirty="0"/>
              <a:t>Pattern of frequent purchase</a:t>
            </a:r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Method used in data mining to discover relationships between variables</a:t>
            </a:r>
          </a:p>
          <a:p>
            <a:r>
              <a:rPr lang="en-US" dirty="0"/>
              <a:t>Antecedents and Consequents</a:t>
            </a:r>
          </a:p>
          <a:p>
            <a:r>
              <a:rPr lang="en-US" dirty="0" err="1"/>
              <a:t>Apriori</a:t>
            </a:r>
            <a:r>
              <a:rPr lang="en-US" dirty="0"/>
              <a:t> and FP-Growth</a:t>
            </a:r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Identify frequent </a:t>
            </a:r>
            <a:r>
              <a:rPr lang="en-US" dirty="0" err="1"/>
              <a:t>Itemsets</a:t>
            </a:r>
            <a:endParaRPr lang="en-US" dirty="0"/>
          </a:p>
          <a:p>
            <a:r>
              <a:rPr lang="en-US" dirty="0"/>
              <a:t>Create possible item group</a:t>
            </a:r>
          </a:p>
          <a:p>
            <a:r>
              <a:rPr lang="en-US" dirty="0"/>
              <a:t>Remove infrequent item group</a:t>
            </a:r>
          </a:p>
          <a:p>
            <a:r>
              <a:rPr lang="en-US" dirty="0"/>
              <a:t>Generate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  <a:p>
            <a:r>
              <a:rPr lang="en-US" dirty="0"/>
              <a:t>Confidence</a:t>
            </a:r>
          </a:p>
          <a:p>
            <a:r>
              <a:rPr lang="en-US" dirty="0"/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9613-E6CF-7CEE-AC2B-0398837E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MBA to predict future customer buying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1606-3C66-EF5B-00BF-55E7D2DEA7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MBA analyzes past purchasing patterns to predict customer needs and future buying behaviors</a:t>
            </a:r>
          </a:p>
          <a:p>
            <a:r>
              <a:rPr lang="en-US" dirty="0"/>
              <a:t>Helps to create marketing strategies to individual preferences, enhancing customer engagement</a:t>
            </a:r>
          </a:p>
          <a:p>
            <a:r>
              <a:rPr lang="en-US" dirty="0"/>
              <a:t>Reveals what products are likely to be bought together</a:t>
            </a:r>
          </a:p>
          <a:p>
            <a:r>
              <a:rPr lang="en-US" dirty="0"/>
              <a:t>Aids in inventory management and targeted promotions</a:t>
            </a:r>
          </a:p>
          <a:p>
            <a:r>
              <a:rPr lang="en-US" dirty="0"/>
              <a:t>Targeted offers and discounts based on frequent itemset patterns</a:t>
            </a:r>
          </a:p>
        </p:txBody>
      </p:sp>
    </p:spTree>
    <p:extLst>
      <p:ext uri="{BB962C8B-B14F-4D97-AF65-F5344CB8AC3E}">
        <p14:creationId xmlns:p14="http://schemas.microsoft.com/office/powerpoint/2010/main" val="249891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35CB9-9C00-D781-5085-BAF0BDC33E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31372" y="1018592"/>
            <a:ext cx="10363200" cy="45720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625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26</TotalTime>
  <Words>154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Inter</vt:lpstr>
      <vt:lpstr>Wingdings 2</vt:lpstr>
      <vt:lpstr>Business plan presentation</vt:lpstr>
      <vt:lpstr>Market Basket Analysis</vt:lpstr>
      <vt:lpstr>PowerPoint Presentation</vt:lpstr>
      <vt:lpstr>PowerPoint Presentation</vt:lpstr>
      <vt:lpstr>Association Rule</vt:lpstr>
      <vt:lpstr>Apriori Algorithm</vt:lpstr>
      <vt:lpstr>Metrics </vt:lpstr>
      <vt:lpstr>MBA to predict future customer buying behavior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 Poudyal</dc:creator>
  <cp:lastModifiedBy>Swapnil  Poudyal</cp:lastModifiedBy>
  <cp:revision>2</cp:revision>
  <dcterms:created xsi:type="dcterms:W3CDTF">2025-02-11T05:00:03Z</dcterms:created>
  <dcterms:modified xsi:type="dcterms:W3CDTF">2025-02-25T05:35:51Z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