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307" r:id="rId3"/>
    <p:sldId id="266" r:id="rId4"/>
    <p:sldId id="308" r:id="rId5"/>
    <p:sldId id="309" r:id="rId6"/>
    <p:sldId id="303" r:id="rId7"/>
    <p:sldId id="311" r:id="rId8"/>
    <p:sldId id="312" r:id="rId9"/>
    <p:sldId id="314" r:id="rId10"/>
    <p:sldId id="315" r:id="rId11"/>
    <p:sldId id="316" r:id="rId12"/>
    <p:sldId id="317" r:id="rId13"/>
    <p:sldId id="318" r:id="rId14"/>
    <p:sldId id="313" r:id="rId15"/>
    <p:sldId id="310"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5" d="100"/>
          <a:sy n="35"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7748" y="13080999"/>
            <a:ext cx="368504"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7" name="Body Level One…"/>
          <p:cNvSpPr txBox="1">
            <a:spLocks noGrp="1"/>
          </p:cNvSpPr>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Close-up of wild plants growing between rocks"/>
          <p:cNvSpPr>
            <a:spLocks noGrp="1"/>
          </p:cNvSpPr>
          <p:nvPr>
            <p:ph type="pic" sz="quarter" idx="21"/>
          </p:nvPr>
        </p:nvSpPr>
        <p:spPr>
          <a:xfrm>
            <a:off x="15430500" y="7085409"/>
            <a:ext cx="8128000" cy="5410201"/>
          </a:xfrm>
          <a:prstGeom prst="rect">
            <a:avLst/>
          </a:prstGeom>
        </p:spPr>
        <p:txBody>
          <a:bodyPr lIns="91439" tIns="45719" rIns="91439" bIns="45719">
            <a:noAutofit/>
          </a:bodyPr>
          <a:lstStyle/>
          <a:p>
            <a:endParaRPr/>
          </a:p>
        </p:txBody>
      </p:sp>
      <p:sp>
        <p:nvSpPr>
          <p:cNvPr id="125" name="Large rock formation under dark clouds with a dirt road in the foreground"/>
          <p:cNvSpPr>
            <a:spLocks noGrp="1"/>
          </p:cNvSpPr>
          <p:nvPr>
            <p:ph type="pic" idx="22"/>
          </p:nvPr>
        </p:nvSpPr>
        <p:spPr>
          <a:xfrm>
            <a:off x="-2933700" y="1270000"/>
            <a:ext cx="22699133" cy="11277600"/>
          </a:xfrm>
          <a:prstGeom prst="rect">
            <a:avLst/>
          </a:prstGeom>
        </p:spPr>
        <p:txBody>
          <a:bodyPr lIns="91439" tIns="45719" rIns="91439" bIns="45719">
            <a:noAutofit/>
          </a:bodyPr>
          <a:lstStyle/>
          <a:p>
            <a:endParaRPr/>
          </a:p>
        </p:txBody>
      </p:sp>
      <p:sp>
        <p:nvSpPr>
          <p:cNvPr id="126" name="Close-up of a wild plant growing between lava rocks"/>
          <p:cNvSpPr>
            <a:spLocks noGrp="1"/>
          </p:cNvSpPr>
          <p:nvPr>
            <p:ph type="pic" sz="quarter" idx="23"/>
          </p:nvPr>
        </p:nvSpPr>
        <p:spPr>
          <a:xfrm>
            <a:off x="15430500" y="1270000"/>
            <a:ext cx="8128000" cy="54102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waterfall surrounded by a green rocky landscape"/>
          <p:cNvSpPr>
            <a:spLocks noGrp="1"/>
          </p:cNvSpPr>
          <p:nvPr>
            <p:ph type="pic" idx="21"/>
          </p:nvPr>
        </p:nvSpPr>
        <p:spPr>
          <a:xfrm>
            <a:off x="-1511300" y="-3721100"/>
            <a:ext cx="28511500" cy="19030242"/>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Green, hilly landscape"/>
          <p:cNvSpPr>
            <a:spLocks noGrp="1"/>
          </p:cNvSpPr>
          <p:nvPr>
            <p:ph type="pic" idx="21"/>
          </p:nvPr>
        </p:nvSpPr>
        <p:spPr>
          <a:xfrm>
            <a:off x="-431800" y="-4038600"/>
            <a:ext cx="29464000" cy="18034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 </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3" name="Body Level One…"/>
          <p:cNvSpPr txBox="1">
            <a:spLocks noGrp="1"/>
          </p:cNvSpPr>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4" name="Moss-covered rocks"/>
          <p:cNvSpPr>
            <a:spLocks noGrp="1"/>
          </p:cNvSpPr>
          <p:nvPr>
            <p:ph type="pic" sz="half" idx="21"/>
          </p:nvPr>
        </p:nvSpPr>
        <p:spPr>
          <a:xfrm>
            <a:off x="12052303" y="1270000"/>
            <a:ext cx="11188406" cy="11209889"/>
          </a:xfrm>
          <a:prstGeom prst="rect">
            <a:avLst/>
          </a:prstGeom>
        </p:spPr>
        <p:txBody>
          <a:bodyPr lIns="91439" tIns="45719" rIns="91439" bIns="45719">
            <a:noAutofit/>
          </a:bodyPr>
          <a:lstStyle/>
          <a:p>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1" name="Slide Subtitle"/>
          <p:cNvSpPr txBox="1">
            <a:spLocks noGrp="1"/>
          </p:cNvSpPr>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2"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63" name="Large rock formation under dark clouds with a dirt road in the foreground"/>
          <p:cNvSpPr>
            <a:spLocks noGrp="1"/>
          </p:cNvSpPr>
          <p:nvPr>
            <p:ph type="pic" idx="22"/>
          </p:nvPr>
        </p:nvSpPr>
        <p:spPr>
          <a:xfrm>
            <a:off x="6380200" y="1263848"/>
            <a:ext cx="22529801" cy="11193471"/>
          </a:xfrm>
          <a:prstGeom prst="rect">
            <a:avLst/>
          </a:prstGeom>
        </p:spPr>
        <p:txBody>
          <a:bodyPr lIns="91439" tIns="45719" rIns="91439" bIns="45719">
            <a:noAutofit/>
          </a:bodyPr>
          <a:lstStyle/>
          <a:p>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Instructor: Dr. Jenson Joseph"/>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Instructor: Dr. Jenson Joseph</a:t>
            </a:r>
          </a:p>
        </p:txBody>
      </p:sp>
      <p:sp>
        <p:nvSpPr>
          <p:cNvPr id="152" name="PC613: Communication Skills"/>
          <p:cNvSpPr txBox="1">
            <a:spLocks noGrp="1"/>
          </p:cNvSpPr>
          <p:nvPr>
            <p:ph type="ctrTitle"/>
          </p:nvPr>
        </p:nvSpPr>
        <p:spPr>
          <a:prstGeom prst="rect">
            <a:avLst/>
          </a:prstGeom>
        </p:spPr>
        <p:txBody>
          <a:bodyPr/>
          <a:lstStyle/>
          <a:p>
            <a:r>
              <a:t>PC613: Communication Skills</a:t>
            </a:r>
          </a:p>
        </p:txBody>
      </p:sp>
      <p:sp>
        <p:nvSpPr>
          <p:cNvPr id="153" name="Sem I, MSc IT"/>
          <p:cNvSpPr txBox="1">
            <a:spLocks noGrp="1"/>
          </p:cNvSpPr>
          <p:nvPr>
            <p:ph type="subTitle" sz="quarter" idx="1"/>
          </p:nvPr>
        </p:nvSpPr>
        <p:spPr>
          <a:prstGeom prst="rect">
            <a:avLst/>
          </a:prstGeom>
        </p:spPr>
        <p:txBody>
          <a:bodyPr/>
          <a:lstStyle/>
          <a:p>
            <a:r>
              <a:rPr dirty="0" err="1"/>
              <a:t>Sem</a:t>
            </a:r>
            <a:r>
              <a:rPr dirty="0"/>
              <a:t> I, MSc IT</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assignment</a:t>
            </a:r>
            <a:endParaRPr lang="en-IN" dirty="0"/>
          </a:p>
        </p:txBody>
      </p:sp>
      <p:sp>
        <p:nvSpPr>
          <p:cNvPr id="3" name="Text Placeholder 2"/>
          <p:cNvSpPr>
            <a:spLocks noGrp="1"/>
          </p:cNvSpPr>
          <p:nvPr>
            <p:ph type="body" sz="quarter" idx="21"/>
          </p:nvPr>
        </p:nvSpPr>
        <p:spPr/>
        <p:txBody>
          <a:bodyPr/>
          <a:lstStyle/>
          <a:p>
            <a:r>
              <a:rPr lang="en-US" dirty="0" smtClean="0"/>
              <a:t>Correcting usages, grammar</a:t>
            </a:r>
            <a:endParaRPr lang="en-IN" dirty="0"/>
          </a:p>
        </p:txBody>
      </p:sp>
      <p:sp>
        <p:nvSpPr>
          <p:cNvPr id="4" name="Text Placeholder 3"/>
          <p:cNvSpPr>
            <a:spLocks noGrp="1"/>
          </p:cNvSpPr>
          <p:nvPr>
            <p:ph type="body" idx="1"/>
          </p:nvPr>
        </p:nvSpPr>
        <p:spPr/>
        <p:txBody>
          <a:bodyPr/>
          <a:lstStyle/>
          <a:p>
            <a:pPr marL="0" indent="0">
              <a:buNone/>
            </a:pPr>
            <a:r>
              <a:rPr lang="en-US" dirty="0" smtClean="0"/>
              <a:t>Rewrite by identifying grammatical errors, and improper uses of phrases:</a:t>
            </a:r>
          </a:p>
          <a:p>
            <a:endParaRPr lang="en-US" dirty="0"/>
          </a:p>
          <a:p>
            <a:r>
              <a:rPr lang="en-IN" dirty="0"/>
              <a:t>ONCE HEALTHY RELATIONSHIP WAS NOW RAVAGED BY JEALOUSY AND TRUST ISSUES</a:t>
            </a:r>
          </a:p>
          <a:p>
            <a:endParaRPr lang="en-IN" dirty="0"/>
          </a:p>
          <a:p>
            <a:endParaRPr lang="en-IN" dirty="0"/>
          </a:p>
          <a:p>
            <a:endParaRPr lang="en-IN" dirty="0"/>
          </a:p>
        </p:txBody>
      </p:sp>
    </p:spTree>
    <p:extLst>
      <p:ext uri="{BB962C8B-B14F-4D97-AF65-F5344CB8AC3E}">
        <p14:creationId xmlns:p14="http://schemas.microsoft.com/office/powerpoint/2010/main" val="278533217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assignment</a:t>
            </a:r>
            <a:endParaRPr lang="en-IN" dirty="0"/>
          </a:p>
        </p:txBody>
      </p:sp>
      <p:sp>
        <p:nvSpPr>
          <p:cNvPr id="3" name="Text Placeholder 2"/>
          <p:cNvSpPr>
            <a:spLocks noGrp="1"/>
          </p:cNvSpPr>
          <p:nvPr>
            <p:ph type="body" sz="quarter" idx="21"/>
          </p:nvPr>
        </p:nvSpPr>
        <p:spPr/>
        <p:txBody>
          <a:bodyPr/>
          <a:lstStyle/>
          <a:p>
            <a:r>
              <a:rPr lang="en-US" dirty="0" smtClean="0"/>
              <a:t>Correcting usages, grammar</a:t>
            </a:r>
            <a:endParaRPr lang="en-IN" dirty="0"/>
          </a:p>
        </p:txBody>
      </p:sp>
      <p:sp>
        <p:nvSpPr>
          <p:cNvPr id="4" name="Text Placeholder 3"/>
          <p:cNvSpPr>
            <a:spLocks noGrp="1"/>
          </p:cNvSpPr>
          <p:nvPr>
            <p:ph type="body" idx="1"/>
          </p:nvPr>
        </p:nvSpPr>
        <p:spPr/>
        <p:txBody>
          <a:bodyPr/>
          <a:lstStyle/>
          <a:p>
            <a:pPr marL="0" indent="0">
              <a:buNone/>
            </a:pPr>
            <a:r>
              <a:rPr lang="en-US" dirty="0" smtClean="0"/>
              <a:t>Rewrite by identifying grammatical errors, and improper uses of phrases:</a:t>
            </a:r>
          </a:p>
          <a:p>
            <a:endParaRPr lang="en-US" dirty="0"/>
          </a:p>
          <a:p>
            <a:r>
              <a:rPr lang="en-IN" dirty="0"/>
              <a:t>AFTER FINAL SEMESTER EXAMS I BECAME VAGABOND CARRYING BACKPACK AND FEELING FREE WHILE TRAVELING BEAUTIFUL COUNTRY.</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69980409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assignment</a:t>
            </a:r>
            <a:endParaRPr lang="en-IN" dirty="0"/>
          </a:p>
        </p:txBody>
      </p:sp>
      <p:sp>
        <p:nvSpPr>
          <p:cNvPr id="3" name="Text Placeholder 2"/>
          <p:cNvSpPr>
            <a:spLocks noGrp="1"/>
          </p:cNvSpPr>
          <p:nvPr>
            <p:ph type="body" sz="quarter" idx="21"/>
          </p:nvPr>
        </p:nvSpPr>
        <p:spPr/>
        <p:txBody>
          <a:bodyPr/>
          <a:lstStyle/>
          <a:p>
            <a:r>
              <a:rPr lang="en-US" dirty="0" smtClean="0"/>
              <a:t>Correcting usages, grammar</a:t>
            </a:r>
            <a:endParaRPr lang="en-IN" dirty="0"/>
          </a:p>
        </p:txBody>
      </p:sp>
      <p:sp>
        <p:nvSpPr>
          <p:cNvPr id="4" name="Text Placeholder 3"/>
          <p:cNvSpPr>
            <a:spLocks noGrp="1"/>
          </p:cNvSpPr>
          <p:nvPr>
            <p:ph type="body" idx="1"/>
          </p:nvPr>
        </p:nvSpPr>
        <p:spPr/>
        <p:txBody>
          <a:bodyPr/>
          <a:lstStyle/>
          <a:p>
            <a:pPr marL="0" indent="0">
              <a:buNone/>
            </a:pPr>
            <a:r>
              <a:rPr lang="en-US" dirty="0" smtClean="0"/>
              <a:t>Rewrite by identifying grammatical errors, and improper uses of phrases:</a:t>
            </a:r>
          </a:p>
          <a:p>
            <a:endParaRPr lang="en-US" dirty="0"/>
          </a:p>
          <a:p>
            <a:r>
              <a:rPr lang="en-IN" dirty="0"/>
              <a:t>AFTER A TIRESOME DAY IN COLLEGE AS SOON AS I RETURNED HOME I GORGE ON SNACKS AND SOFT DRINKS.</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85374167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assignment</a:t>
            </a:r>
            <a:endParaRPr lang="en-IN" dirty="0"/>
          </a:p>
        </p:txBody>
      </p:sp>
      <p:sp>
        <p:nvSpPr>
          <p:cNvPr id="3" name="Text Placeholder 2"/>
          <p:cNvSpPr>
            <a:spLocks noGrp="1"/>
          </p:cNvSpPr>
          <p:nvPr>
            <p:ph type="body" sz="quarter" idx="21"/>
          </p:nvPr>
        </p:nvSpPr>
        <p:spPr/>
        <p:txBody>
          <a:bodyPr/>
          <a:lstStyle/>
          <a:p>
            <a:r>
              <a:rPr lang="en-US" dirty="0" smtClean="0"/>
              <a:t>Correcting usages, grammar</a:t>
            </a:r>
            <a:endParaRPr lang="en-IN" dirty="0"/>
          </a:p>
        </p:txBody>
      </p:sp>
      <p:sp>
        <p:nvSpPr>
          <p:cNvPr id="4" name="Text Placeholder 3"/>
          <p:cNvSpPr>
            <a:spLocks noGrp="1"/>
          </p:cNvSpPr>
          <p:nvPr>
            <p:ph type="body" idx="1"/>
          </p:nvPr>
        </p:nvSpPr>
        <p:spPr/>
        <p:txBody>
          <a:bodyPr/>
          <a:lstStyle/>
          <a:p>
            <a:pPr marL="0" indent="0">
              <a:buNone/>
            </a:pPr>
            <a:r>
              <a:rPr lang="en-US" dirty="0" smtClean="0"/>
              <a:t>Rewrite by identifying grammatical errors, and improper uses of phrases:</a:t>
            </a:r>
          </a:p>
          <a:p>
            <a:endParaRPr lang="en-US" dirty="0"/>
          </a:p>
          <a:p>
            <a:r>
              <a:rPr lang="en-IN" dirty="0"/>
              <a:t>So I think our life is like this only no matter how much you try there are few uncertain things which we can’t control and we try to live with it.  </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587198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assignment</a:t>
            </a:r>
            <a:endParaRPr lang="en-IN" dirty="0"/>
          </a:p>
        </p:txBody>
      </p:sp>
      <p:sp>
        <p:nvSpPr>
          <p:cNvPr id="3" name="Text Placeholder 2"/>
          <p:cNvSpPr>
            <a:spLocks noGrp="1"/>
          </p:cNvSpPr>
          <p:nvPr>
            <p:ph type="body" sz="quarter" idx="21"/>
          </p:nvPr>
        </p:nvSpPr>
        <p:spPr/>
        <p:txBody>
          <a:bodyPr/>
          <a:lstStyle/>
          <a:p>
            <a:r>
              <a:rPr lang="en-US" dirty="0" smtClean="0"/>
              <a:t>Correcting usages, grammar</a:t>
            </a:r>
            <a:endParaRPr lang="en-IN" dirty="0"/>
          </a:p>
        </p:txBody>
      </p:sp>
      <p:sp>
        <p:nvSpPr>
          <p:cNvPr id="4" name="Text Placeholder 3"/>
          <p:cNvSpPr>
            <a:spLocks noGrp="1"/>
          </p:cNvSpPr>
          <p:nvPr>
            <p:ph type="body" idx="1"/>
          </p:nvPr>
        </p:nvSpPr>
        <p:spPr/>
        <p:txBody>
          <a:bodyPr/>
          <a:lstStyle/>
          <a:p>
            <a:pPr marL="0" indent="0">
              <a:buNone/>
            </a:pPr>
            <a:r>
              <a:rPr lang="en-US" dirty="0" smtClean="0"/>
              <a:t>Rewrite by identifying grammatical errors, and improper uses of phrases:</a:t>
            </a:r>
          </a:p>
          <a:p>
            <a:endParaRPr lang="en-US" dirty="0"/>
          </a:p>
          <a:p>
            <a:r>
              <a:rPr lang="en-US" dirty="0"/>
              <a:t>Children are not allowed to gorge on sweets because they are bad for their teeth.</a:t>
            </a:r>
            <a:endParaRPr lang="en-IN" dirty="0"/>
          </a:p>
          <a:p>
            <a:endParaRPr lang="en-IN" dirty="0"/>
          </a:p>
          <a:p>
            <a:endParaRPr lang="en-IN" dirty="0"/>
          </a:p>
        </p:txBody>
      </p:sp>
    </p:spTree>
    <p:extLst>
      <p:ext uri="{BB962C8B-B14F-4D97-AF65-F5344CB8AC3E}">
        <p14:creationId xmlns:p14="http://schemas.microsoft.com/office/powerpoint/2010/main" val="37996182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assignment</a:t>
            </a:r>
            <a:endParaRPr lang="en-IN" dirty="0"/>
          </a:p>
        </p:txBody>
      </p:sp>
      <p:sp>
        <p:nvSpPr>
          <p:cNvPr id="3" name="Text Placeholder 2"/>
          <p:cNvSpPr>
            <a:spLocks noGrp="1"/>
          </p:cNvSpPr>
          <p:nvPr>
            <p:ph type="body" sz="quarter" idx="21"/>
          </p:nvPr>
        </p:nvSpPr>
        <p:spPr/>
        <p:txBody>
          <a:bodyPr/>
          <a:lstStyle/>
          <a:p>
            <a:endParaRPr lang="en-IN"/>
          </a:p>
        </p:txBody>
      </p:sp>
      <p:sp>
        <p:nvSpPr>
          <p:cNvPr id="4" name="Text Placeholder 3"/>
          <p:cNvSpPr>
            <a:spLocks noGrp="1"/>
          </p:cNvSpPr>
          <p:nvPr>
            <p:ph type="body" idx="1"/>
          </p:nvPr>
        </p:nvSpPr>
        <p:spPr/>
        <p:txBody>
          <a:bodyPr/>
          <a:lstStyle/>
          <a:p>
            <a:r>
              <a:rPr lang="en-US" dirty="0" smtClean="0"/>
              <a:t>The assignment was called “</a:t>
            </a:r>
            <a:r>
              <a:rPr lang="en-US" b="1" dirty="0" smtClean="0"/>
              <a:t>Construct </a:t>
            </a:r>
            <a:r>
              <a:rPr lang="en-US" b="1" dirty="0" smtClean="0">
                <a:solidFill>
                  <a:schemeClr val="accent5"/>
                </a:solidFill>
              </a:rPr>
              <a:t>A</a:t>
            </a:r>
            <a:r>
              <a:rPr lang="en-US" b="1" dirty="0" smtClean="0"/>
              <a:t> Scenario</a:t>
            </a:r>
            <a:r>
              <a:rPr lang="en-US" dirty="0" smtClean="0"/>
              <a:t>”: Don’t try to make a blockbuster with multiple scenes, flashbacks, jump-cuts and so on. Just write a simple conversation set in ONE scenario. </a:t>
            </a:r>
          </a:p>
          <a:p>
            <a:r>
              <a:rPr lang="en-US" dirty="0" smtClean="0"/>
              <a:t>Cut down on that sarcasm: let’s first learn to speak in simple direct language. Then try to write like </a:t>
            </a:r>
            <a:r>
              <a:rPr lang="en-US" dirty="0" err="1" smtClean="0"/>
              <a:t>Chetan</a:t>
            </a:r>
            <a:r>
              <a:rPr lang="en-US" dirty="0" smtClean="0"/>
              <a:t> </a:t>
            </a:r>
            <a:r>
              <a:rPr lang="en-US" dirty="0" err="1" smtClean="0"/>
              <a:t>Bhagat</a:t>
            </a:r>
            <a:r>
              <a:rPr lang="en-US" dirty="0" smtClean="0"/>
              <a:t> or Shakespeare or </a:t>
            </a:r>
            <a:r>
              <a:rPr lang="en-US" dirty="0" err="1" smtClean="0"/>
              <a:t>Kalidasa</a:t>
            </a:r>
            <a:r>
              <a:rPr lang="en-US" dirty="0" smtClean="0"/>
              <a:t>.</a:t>
            </a:r>
          </a:p>
          <a:p>
            <a:endParaRPr lang="en-US" dirty="0"/>
          </a:p>
          <a:p>
            <a:endParaRPr lang="en-US" dirty="0" smtClean="0"/>
          </a:p>
          <a:p>
            <a:r>
              <a:rPr lang="en-IN" dirty="0"/>
              <a:t>https://chat.openai.com/</a:t>
            </a:r>
            <a:endParaRPr lang="en-IN" dirty="0"/>
          </a:p>
        </p:txBody>
      </p:sp>
    </p:spTree>
    <p:extLst>
      <p:ext uri="{BB962C8B-B14F-4D97-AF65-F5344CB8AC3E}">
        <p14:creationId xmlns:p14="http://schemas.microsoft.com/office/powerpoint/2010/main" val="35203296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an idiom</a:t>
            </a:r>
            <a:endParaRPr lang="en-IN" dirty="0"/>
          </a:p>
        </p:txBody>
      </p:sp>
      <p:sp>
        <p:nvSpPr>
          <p:cNvPr id="3" name="Text Placeholder 2"/>
          <p:cNvSpPr>
            <a:spLocks noGrp="1"/>
          </p:cNvSpPr>
          <p:nvPr>
            <p:ph type="body" sz="quarter" idx="21"/>
          </p:nvPr>
        </p:nvSpPr>
        <p:spPr>
          <a:xfrm>
            <a:off x="1206499" y="2245962"/>
            <a:ext cx="10575813" cy="1522474"/>
          </a:xfrm>
        </p:spPr>
        <p:txBody>
          <a:bodyPr>
            <a:normAutofit fontScale="92500"/>
          </a:bodyPr>
          <a:lstStyle/>
          <a:p>
            <a:r>
              <a:rPr lang="en-US" dirty="0" smtClean="0"/>
              <a:t>“take/grab the bull by the horns”</a:t>
            </a:r>
            <a:endParaRPr lang="en-US" dirty="0"/>
          </a:p>
        </p:txBody>
      </p:sp>
      <p:sp>
        <p:nvSpPr>
          <p:cNvPr id="4" name="Text Placeholder 3"/>
          <p:cNvSpPr>
            <a:spLocks noGrp="1"/>
          </p:cNvSpPr>
          <p:nvPr>
            <p:ph type="body" idx="1"/>
          </p:nvPr>
        </p:nvSpPr>
        <p:spPr>
          <a:xfrm>
            <a:off x="1206500" y="4248504"/>
            <a:ext cx="7577282" cy="8256012"/>
          </a:xfrm>
        </p:spPr>
        <p:txBody>
          <a:bodyPr/>
          <a:lstStyle/>
          <a:p>
            <a:pPr marL="0" indent="0">
              <a:buNone/>
            </a:pPr>
            <a:r>
              <a:rPr lang="en-US" dirty="0" smtClean="0"/>
              <a:t> </a:t>
            </a:r>
          </a:p>
          <a:p>
            <a:endParaRPr lang="en-US"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295" y="3551080"/>
            <a:ext cx="15822821" cy="10054084"/>
          </a:xfrm>
          <a:prstGeom prst="rect">
            <a:avLst/>
          </a:prstGeom>
        </p:spPr>
      </p:pic>
    </p:spTree>
    <p:extLst>
      <p:ext uri="{BB962C8B-B14F-4D97-AF65-F5344CB8AC3E}">
        <p14:creationId xmlns:p14="http://schemas.microsoft.com/office/powerpoint/2010/main" val="69234837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an idiom</a:t>
            </a:r>
            <a:endParaRPr lang="en-IN" dirty="0"/>
          </a:p>
        </p:txBody>
      </p:sp>
      <p:sp>
        <p:nvSpPr>
          <p:cNvPr id="3" name="Text Placeholder 2"/>
          <p:cNvSpPr>
            <a:spLocks noGrp="1"/>
          </p:cNvSpPr>
          <p:nvPr>
            <p:ph type="body" sz="quarter" idx="21"/>
          </p:nvPr>
        </p:nvSpPr>
        <p:spPr>
          <a:xfrm>
            <a:off x="1206499" y="2245962"/>
            <a:ext cx="10575813" cy="1522474"/>
          </a:xfrm>
        </p:spPr>
        <p:txBody>
          <a:bodyPr>
            <a:normAutofit fontScale="92500"/>
          </a:bodyPr>
          <a:lstStyle/>
          <a:p>
            <a:r>
              <a:rPr lang="en-US" dirty="0" smtClean="0"/>
              <a:t>“take/grab the bull by the horns”</a:t>
            </a:r>
            <a:endParaRPr lang="en-US" dirty="0"/>
          </a:p>
        </p:txBody>
      </p:sp>
      <p:sp>
        <p:nvSpPr>
          <p:cNvPr id="4" name="Text Placeholder 3"/>
          <p:cNvSpPr>
            <a:spLocks noGrp="1"/>
          </p:cNvSpPr>
          <p:nvPr>
            <p:ph type="body" idx="1"/>
          </p:nvPr>
        </p:nvSpPr>
        <p:spPr>
          <a:xfrm>
            <a:off x="1206500" y="4248504"/>
            <a:ext cx="7577282" cy="8256012"/>
          </a:xfrm>
        </p:spPr>
        <p:txBody>
          <a:bodyPr/>
          <a:lstStyle/>
          <a:p>
            <a:pPr marL="0" indent="0">
              <a:buNone/>
            </a:pPr>
            <a:r>
              <a:rPr lang="en-US" dirty="0" smtClean="0"/>
              <a:t> </a:t>
            </a:r>
          </a:p>
          <a:p>
            <a:endParaRPr lang="en-US" dirty="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1101" y="3199563"/>
            <a:ext cx="13106399" cy="10353894"/>
          </a:xfrm>
          <a:prstGeom prst="rect">
            <a:avLst/>
          </a:prstGeom>
        </p:spPr>
      </p:pic>
    </p:spTree>
    <p:extLst>
      <p:ext uri="{BB962C8B-B14F-4D97-AF65-F5344CB8AC3E}">
        <p14:creationId xmlns:p14="http://schemas.microsoft.com/office/powerpoint/2010/main" val="352244057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an idiom</a:t>
            </a:r>
            <a:endParaRPr lang="en-IN" dirty="0"/>
          </a:p>
        </p:txBody>
      </p:sp>
      <p:sp>
        <p:nvSpPr>
          <p:cNvPr id="3" name="Text Placeholder 2"/>
          <p:cNvSpPr>
            <a:spLocks noGrp="1"/>
          </p:cNvSpPr>
          <p:nvPr>
            <p:ph type="body" sz="quarter" idx="21"/>
          </p:nvPr>
        </p:nvSpPr>
        <p:spPr>
          <a:xfrm>
            <a:off x="1206499" y="2245962"/>
            <a:ext cx="10575813" cy="1522474"/>
          </a:xfrm>
        </p:spPr>
        <p:txBody>
          <a:bodyPr>
            <a:normAutofit fontScale="92500"/>
          </a:bodyPr>
          <a:lstStyle/>
          <a:p>
            <a:r>
              <a:rPr lang="en-US" dirty="0" smtClean="0"/>
              <a:t>“take/grab the bull by the horns”</a:t>
            </a:r>
            <a:endParaRPr lang="en-US" dirty="0"/>
          </a:p>
        </p:txBody>
      </p:sp>
      <p:sp>
        <p:nvSpPr>
          <p:cNvPr id="4" name="Text Placeholder 3"/>
          <p:cNvSpPr>
            <a:spLocks noGrp="1"/>
          </p:cNvSpPr>
          <p:nvPr>
            <p:ph type="body" idx="1"/>
          </p:nvPr>
        </p:nvSpPr>
        <p:spPr>
          <a:xfrm>
            <a:off x="1206500" y="4248504"/>
            <a:ext cx="7577282" cy="8256012"/>
          </a:xfrm>
        </p:spPr>
        <p:txBody>
          <a:bodyPr/>
          <a:lstStyle/>
          <a:p>
            <a:pPr marL="0" indent="0">
              <a:buNone/>
            </a:pPr>
            <a:r>
              <a:rPr lang="en-US" dirty="0" smtClean="0"/>
              <a:t> </a:t>
            </a:r>
          </a:p>
          <a:p>
            <a:endParaRPr lang="en-US"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0803" y="3284290"/>
            <a:ext cx="15440371" cy="10431710"/>
          </a:xfrm>
          <a:prstGeom prst="rect">
            <a:avLst/>
          </a:prstGeom>
        </p:spPr>
      </p:pic>
    </p:spTree>
    <p:extLst>
      <p:ext uri="{BB962C8B-B14F-4D97-AF65-F5344CB8AC3E}">
        <p14:creationId xmlns:p14="http://schemas.microsoft.com/office/powerpoint/2010/main" val="41367926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an idiom</a:t>
            </a:r>
            <a:endParaRPr lang="en-IN" dirty="0"/>
          </a:p>
        </p:txBody>
      </p:sp>
      <p:sp>
        <p:nvSpPr>
          <p:cNvPr id="3" name="Text Placeholder 2"/>
          <p:cNvSpPr>
            <a:spLocks noGrp="1"/>
          </p:cNvSpPr>
          <p:nvPr>
            <p:ph type="body" sz="quarter" idx="21"/>
          </p:nvPr>
        </p:nvSpPr>
        <p:spPr>
          <a:xfrm>
            <a:off x="1206499" y="2245962"/>
            <a:ext cx="10575813" cy="1522474"/>
          </a:xfrm>
        </p:spPr>
        <p:txBody>
          <a:bodyPr>
            <a:normAutofit fontScale="92500"/>
          </a:bodyPr>
          <a:lstStyle/>
          <a:p>
            <a:r>
              <a:rPr lang="en-US" dirty="0" smtClean="0"/>
              <a:t>“take/grab the bull by the horns”</a:t>
            </a:r>
            <a:endParaRPr lang="en-US" dirty="0"/>
          </a:p>
        </p:txBody>
      </p:sp>
      <p:sp>
        <p:nvSpPr>
          <p:cNvPr id="4" name="Text Placeholder 3"/>
          <p:cNvSpPr>
            <a:spLocks noGrp="1"/>
          </p:cNvSpPr>
          <p:nvPr>
            <p:ph type="body" idx="1"/>
          </p:nvPr>
        </p:nvSpPr>
        <p:spPr>
          <a:xfrm>
            <a:off x="1206500" y="4248504"/>
            <a:ext cx="7577282" cy="8256012"/>
          </a:xfrm>
        </p:spPr>
        <p:txBody>
          <a:bodyPr/>
          <a:lstStyle/>
          <a:p>
            <a:pPr marL="0" indent="0">
              <a:buNone/>
            </a:pPr>
            <a:r>
              <a:rPr lang="en-US" dirty="0" smtClean="0"/>
              <a:t> </a:t>
            </a:r>
          </a:p>
          <a:p>
            <a:endParaRPr lang="en-US" dirty="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8953" y="3301698"/>
            <a:ext cx="15463630" cy="10192629"/>
          </a:xfrm>
          <a:prstGeom prst="rect">
            <a:avLst/>
          </a:prstGeom>
        </p:spPr>
      </p:pic>
    </p:spTree>
    <p:extLst>
      <p:ext uri="{BB962C8B-B14F-4D97-AF65-F5344CB8AC3E}">
        <p14:creationId xmlns:p14="http://schemas.microsoft.com/office/powerpoint/2010/main" val="106311404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an idiom</a:t>
            </a:r>
            <a:endParaRPr lang="en-IN" dirty="0"/>
          </a:p>
        </p:txBody>
      </p:sp>
      <p:sp>
        <p:nvSpPr>
          <p:cNvPr id="3" name="Text Placeholder 2"/>
          <p:cNvSpPr>
            <a:spLocks noGrp="1"/>
          </p:cNvSpPr>
          <p:nvPr>
            <p:ph type="body" sz="quarter" idx="21"/>
          </p:nvPr>
        </p:nvSpPr>
        <p:spPr>
          <a:xfrm>
            <a:off x="1206499" y="2245961"/>
            <a:ext cx="13507028" cy="3545239"/>
          </a:xfrm>
        </p:spPr>
        <p:txBody>
          <a:bodyPr>
            <a:normAutofit/>
          </a:bodyPr>
          <a:lstStyle/>
          <a:p>
            <a:pPr>
              <a:spcAft>
                <a:spcPts val="1800"/>
              </a:spcAft>
            </a:pPr>
            <a:r>
              <a:rPr lang="en-US" sz="3600" dirty="0" smtClean="0"/>
              <a:t>To take/grab the bull by the horns</a:t>
            </a:r>
            <a:r>
              <a:rPr lang="en-US" sz="3600" b="0" dirty="0" smtClean="0"/>
              <a:t> means:</a:t>
            </a:r>
          </a:p>
          <a:p>
            <a:pPr>
              <a:spcAft>
                <a:spcPts val="1800"/>
              </a:spcAft>
            </a:pPr>
            <a:r>
              <a:rPr lang="en-US" sz="3600" b="0" dirty="0"/>
              <a:t>-- to deal with a difficult situation in a very direct or confident </a:t>
            </a:r>
            <a:r>
              <a:rPr lang="en-US" sz="3600" b="0" dirty="0" smtClean="0"/>
              <a:t>way</a:t>
            </a:r>
          </a:p>
          <a:p>
            <a:pPr>
              <a:spcAft>
                <a:spcPts val="1800"/>
              </a:spcAft>
            </a:pPr>
            <a:r>
              <a:rPr lang="en-US" sz="3600" b="0" dirty="0" smtClean="0"/>
              <a:t>-- </a:t>
            </a:r>
            <a:r>
              <a:rPr lang="en-US" sz="3600" b="0" dirty="0"/>
              <a:t>to confront a problem head-on and deal with it openly</a:t>
            </a:r>
            <a:r>
              <a:rPr lang="en-US" sz="3600" b="0" dirty="0" smtClean="0"/>
              <a:t>.</a:t>
            </a:r>
          </a:p>
          <a:p>
            <a:pPr>
              <a:spcAft>
                <a:spcPts val="1800"/>
              </a:spcAft>
            </a:pPr>
            <a:r>
              <a:rPr lang="en-US" sz="3600" b="0" dirty="0"/>
              <a:t>-- to do something difficult in a brave and determined </a:t>
            </a:r>
            <a:r>
              <a:rPr lang="en-US" sz="3600" b="0" dirty="0" smtClean="0"/>
              <a:t>way</a:t>
            </a:r>
            <a:r>
              <a:rPr lang="en-US" sz="3600" b="0" dirty="0"/>
              <a:t>.</a:t>
            </a:r>
          </a:p>
          <a:p>
            <a:endParaRPr lang="en-US" sz="3600" b="0" dirty="0" smtClean="0"/>
          </a:p>
          <a:p>
            <a:endParaRPr lang="en-US" sz="3600" b="0" dirty="0"/>
          </a:p>
          <a:p>
            <a:endParaRPr lang="en-US" sz="3600" dirty="0" smtClean="0"/>
          </a:p>
          <a:p>
            <a:endParaRPr lang="en-US" dirty="0" smtClean="0"/>
          </a:p>
          <a:p>
            <a:endParaRPr lang="en-US" sz="2400" dirty="0" smtClean="0"/>
          </a:p>
          <a:p>
            <a:endParaRPr lang="en-US" dirty="0" smtClean="0"/>
          </a:p>
          <a:p>
            <a:endParaRPr lang="en-US" dirty="0"/>
          </a:p>
        </p:txBody>
      </p:sp>
      <p:sp>
        <p:nvSpPr>
          <p:cNvPr id="4" name="Text Placeholder 3"/>
          <p:cNvSpPr>
            <a:spLocks noGrp="1"/>
          </p:cNvSpPr>
          <p:nvPr>
            <p:ph type="body" idx="1"/>
          </p:nvPr>
        </p:nvSpPr>
        <p:spPr>
          <a:xfrm>
            <a:off x="1206500" y="4248504"/>
            <a:ext cx="7577282" cy="8256012"/>
          </a:xfrm>
        </p:spPr>
        <p:txBody>
          <a:bodyPr/>
          <a:lstStyle/>
          <a:p>
            <a:pPr marL="0" indent="0">
              <a:buNone/>
            </a:pPr>
            <a:r>
              <a:rPr lang="en-US" dirty="0" smtClean="0"/>
              <a:t> </a:t>
            </a:r>
          </a:p>
          <a:p>
            <a:endParaRPr lang="en-US" dirty="0"/>
          </a:p>
          <a:p>
            <a:endParaRPr lang="en-IN" dirty="0"/>
          </a:p>
        </p:txBody>
      </p:sp>
      <p:sp>
        <p:nvSpPr>
          <p:cNvPr id="10" name="Text Placeholder 3"/>
          <p:cNvSpPr txBox="1">
            <a:spLocks/>
          </p:cNvSpPr>
          <p:nvPr/>
        </p:nvSpPr>
        <p:spPr>
          <a:xfrm>
            <a:off x="1206501" y="5403273"/>
            <a:ext cx="13507026" cy="76754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fontScale="92500"/>
          </a:bodyPr>
          <a:lst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a:lstStyle>
          <a:p>
            <a:pPr hangingPunct="1">
              <a:lnSpc>
                <a:spcPct val="100000"/>
              </a:lnSpc>
              <a:spcBef>
                <a:spcPts val="600"/>
              </a:spcBef>
              <a:buFont typeface="Wingdings" panose="05000000000000000000" pitchFamily="2" charset="2"/>
              <a:buChar char="§"/>
            </a:pPr>
            <a:endParaRPr lang="en-US" sz="3600" b="1" dirty="0"/>
          </a:p>
          <a:p>
            <a:pPr marL="0" indent="0" hangingPunct="1">
              <a:lnSpc>
                <a:spcPct val="100000"/>
              </a:lnSpc>
              <a:spcBef>
                <a:spcPts val="600"/>
              </a:spcBef>
              <a:buNone/>
            </a:pPr>
            <a:r>
              <a:rPr lang="en-US" sz="3600" b="1" dirty="0" smtClean="0"/>
              <a:t>Examples:</a:t>
            </a:r>
          </a:p>
          <a:p>
            <a:pPr hangingPunct="1"/>
            <a:r>
              <a:rPr lang="en-US" sz="4000" dirty="0"/>
              <a:t>Why don't you take the bull by the horns and tell him to </a:t>
            </a:r>
            <a:r>
              <a:rPr lang="en-US" sz="4000" dirty="0" smtClean="0"/>
              <a:t>leave you alone?</a:t>
            </a:r>
          </a:p>
          <a:p>
            <a:pPr hangingPunct="1"/>
            <a:r>
              <a:rPr lang="en-US" sz="4000" dirty="0" smtClean="0"/>
              <a:t>Teachers must do something urgently to grab the </a:t>
            </a:r>
            <a:r>
              <a:rPr lang="en-US" sz="4000" dirty="0" err="1" smtClean="0"/>
              <a:t>ChatGPT</a:t>
            </a:r>
            <a:r>
              <a:rPr lang="en-US" sz="4000" dirty="0"/>
              <a:t>-</a:t>
            </a:r>
            <a:r>
              <a:rPr lang="en-US" sz="4000" dirty="0" smtClean="0"/>
              <a:t>plagiarism bull by the horns. </a:t>
            </a:r>
          </a:p>
          <a:p>
            <a:pPr hangingPunct="1"/>
            <a:r>
              <a:rPr lang="en-US" sz="4000" dirty="0"/>
              <a:t>She decided to take the bull by the horns and try to solve the problem without any further delay.</a:t>
            </a:r>
            <a:endParaRPr lang="en-US" sz="4000" dirty="0" smtClean="0"/>
          </a:p>
          <a:p>
            <a:pPr hangingPunct="1"/>
            <a:r>
              <a:rPr lang="en-US" sz="4000" dirty="0"/>
              <a:t>You've been complaining about being out of work for too long—it's time to take the bull by the horns and go find a job.</a:t>
            </a:r>
            <a:endParaRPr lang="en-US" sz="4000" dirty="0" smtClean="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4064" y="83128"/>
            <a:ext cx="8659936" cy="570807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46736" y="3840589"/>
            <a:ext cx="8214591" cy="6489426"/>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34284" y="8379403"/>
            <a:ext cx="8049716" cy="5114924"/>
          </a:xfrm>
          <a:prstGeom prst="rect">
            <a:avLst/>
          </a:prstGeom>
        </p:spPr>
      </p:pic>
    </p:spTree>
    <p:extLst>
      <p:ext uri="{BB962C8B-B14F-4D97-AF65-F5344CB8AC3E}">
        <p14:creationId xmlns:p14="http://schemas.microsoft.com/office/powerpoint/2010/main" val="1821371939"/>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assignment</a:t>
            </a:r>
            <a:endParaRPr lang="en-IN" dirty="0"/>
          </a:p>
        </p:txBody>
      </p:sp>
      <p:sp>
        <p:nvSpPr>
          <p:cNvPr id="3" name="Text Placeholder 2"/>
          <p:cNvSpPr>
            <a:spLocks noGrp="1"/>
          </p:cNvSpPr>
          <p:nvPr>
            <p:ph type="body" sz="quarter" idx="21"/>
          </p:nvPr>
        </p:nvSpPr>
        <p:spPr/>
        <p:txBody>
          <a:bodyPr/>
          <a:lstStyle/>
          <a:p>
            <a:r>
              <a:rPr lang="en-US" dirty="0" smtClean="0"/>
              <a:t>Correcting usages, grammar</a:t>
            </a:r>
            <a:endParaRPr lang="en-IN" dirty="0"/>
          </a:p>
        </p:txBody>
      </p:sp>
      <p:sp>
        <p:nvSpPr>
          <p:cNvPr id="4" name="Text Placeholder 3"/>
          <p:cNvSpPr>
            <a:spLocks noGrp="1"/>
          </p:cNvSpPr>
          <p:nvPr>
            <p:ph type="body" idx="1"/>
          </p:nvPr>
        </p:nvSpPr>
        <p:spPr/>
        <p:txBody>
          <a:bodyPr/>
          <a:lstStyle/>
          <a:p>
            <a:pPr marL="0" indent="0">
              <a:buNone/>
            </a:pPr>
            <a:r>
              <a:rPr lang="en-US" dirty="0" smtClean="0"/>
              <a:t>Identify grammatical errors, and improper uses of phrases:</a:t>
            </a:r>
          </a:p>
          <a:p>
            <a:endParaRPr lang="en-US" dirty="0"/>
          </a:p>
          <a:p>
            <a:r>
              <a:rPr lang="en-IN" dirty="0" smtClean="0"/>
              <a:t>“The </a:t>
            </a:r>
            <a:r>
              <a:rPr lang="en-IN" dirty="0"/>
              <a:t>actor has left his home to become a musician, got cheated or well said he was left on hanger by his beloved so that she can marry someone her status. He is now alone, lost in this world. He made a choice to support his beloved even though he knew in the corner of his heart that this was supposed to happen again</a:t>
            </a:r>
            <a:r>
              <a:rPr lang="en-IN" dirty="0" smtClean="0"/>
              <a:t>.”</a:t>
            </a:r>
            <a:endParaRPr lang="en-IN" dirty="0"/>
          </a:p>
          <a:p>
            <a:endParaRPr lang="en-IN" dirty="0"/>
          </a:p>
        </p:txBody>
      </p:sp>
    </p:spTree>
    <p:extLst>
      <p:ext uri="{BB962C8B-B14F-4D97-AF65-F5344CB8AC3E}">
        <p14:creationId xmlns:p14="http://schemas.microsoft.com/office/powerpoint/2010/main" val="72675577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assignment</a:t>
            </a:r>
            <a:endParaRPr lang="en-IN" dirty="0"/>
          </a:p>
        </p:txBody>
      </p:sp>
      <p:sp>
        <p:nvSpPr>
          <p:cNvPr id="3" name="Text Placeholder 2"/>
          <p:cNvSpPr>
            <a:spLocks noGrp="1"/>
          </p:cNvSpPr>
          <p:nvPr>
            <p:ph type="body" sz="quarter" idx="21"/>
          </p:nvPr>
        </p:nvSpPr>
        <p:spPr/>
        <p:txBody>
          <a:bodyPr/>
          <a:lstStyle/>
          <a:p>
            <a:r>
              <a:rPr lang="en-US" dirty="0" smtClean="0"/>
              <a:t>Correcting usages, grammar</a:t>
            </a:r>
            <a:endParaRPr lang="en-IN" dirty="0"/>
          </a:p>
        </p:txBody>
      </p:sp>
      <p:sp>
        <p:nvSpPr>
          <p:cNvPr id="4" name="Text Placeholder 3"/>
          <p:cNvSpPr>
            <a:spLocks noGrp="1"/>
          </p:cNvSpPr>
          <p:nvPr>
            <p:ph type="body" idx="1"/>
          </p:nvPr>
        </p:nvSpPr>
        <p:spPr/>
        <p:txBody>
          <a:bodyPr/>
          <a:lstStyle/>
          <a:p>
            <a:pPr marL="0" indent="0">
              <a:buNone/>
            </a:pPr>
            <a:r>
              <a:rPr lang="en-US" dirty="0" smtClean="0"/>
              <a:t>Rewrite by identifying grammatical errors, and improper uses of phrases:</a:t>
            </a:r>
          </a:p>
          <a:p>
            <a:endParaRPr lang="en-US" dirty="0"/>
          </a:p>
          <a:p>
            <a:r>
              <a:rPr lang="en-US" dirty="0"/>
              <a:t>The vagabond dude just goes wherever the wind takes him, no plans or anything.</a:t>
            </a:r>
            <a:endParaRPr lang="en-IN" dirty="0"/>
          </a:p>
          <a:p>
            <a:endParaRPr lang="en-IN" dirty="0"/>
          </a:p>
        </p:txBody>
      </p:sp>
    </p:spTree>
    <p:extLst>
      <p:ext uri="{BB962C8B-B14F-4D97-AF65-F5344CB8AC3E}">
        <p14:creationId xmlns:p14="http://schemas.microsoft.com/office/powerpoint/2010/main" val="138716202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assignment</a:t>
            </a:r>
            <a:endParaRPr lang="en-IN" dirty="0"/>
          </a:p>
        </p:txBody>
      </p:sp>
      <p:sp>
        <p:nvSpPr>
          <p:cNvPr id="3" name="Text Placeholder 2"/>
          <p:cNvSpPr>
            <a:spLocks noGrp="1"/>
          </p:cNvSpPr>
          <p:nvPr>
            <p:ph type="body" sz="quarter" idx="21"/>
          </p:nvPr>
        </p:nvSpPr>
        <p:spPr/>
        <p:txBody>
          <a:bodyPr/>
          <a:lstStyle/>
          <a:p>
            <a:r>
              <a:rPr lang="en-US" dirty="0" smtClean="0"/>
              <a:t>Correcting usages, grammar</a:t>
            </a:r>
            <a:endParaRPr lang="en-IN" dirty="0"/>
          </a:p>
        </p:txBody>
      </p:sp>
      <p:sp>
        <p:nvSpPr>
          <p:cNvPr id="4" name="Text Placeholder 3"/>
          <p:cNvSpPr>
            <a:spLocks noGrp="1"/>
          </p:cNvSpPr>
          <p:nvPr>
            <p:ph type="body" idx="1"/>
          </p:nvPr>
        </p:nvSpPr>
        <p:spPr/>
        <p:txBody>
          <a:bodyPr/>
          <a:lstStyle/>
          <a:p>
            <a:pPr marL="0" indent="0">
              <a:buNone/>
            </a:pPr>
            <a:r>
              <a:rPr lang="en-US" dirty="0" smtClean="0"/>
              <a:t>Rewrite by identifying grammatical errors, and improper uses of phrases:</a:t>
            </a:r>
          </a:p>
          <a:p>
            <a:endParaRPr lang="en-US" dirty="0"/>
          </a:p>
          <a:p>
            <a:r>
              <a:rPr lang="en-IN" dirty="0"/>
              <a:t>ONCE HEALTHY RELATIONSHIP WAS NOW RAVAGED BY JEALOUSY AND TRUST ISSUES</a:t>
            </a:r>
          </a:p>
          <a:p>
            <a:endParaRPr lang="en-IN" dirty="0"/>
          </a:p>
          <a:p>
            <a:endParaRPr lang="en-IN" dirty="0"/>
          </a:p>
          <a:p>
            <a:endParaRPr lang="en-IN" dirty="0"/>
          </a:p>
        </p:txBody>
      </p:sp>
    </p:spTree>
    <p:extLst>
      <p:ext uri="{BB962C8B-B14F-4D97-AF65-F5344CB8AC3E}">
        <p14:creationId xmlns:p14="http://schemas.microsoft.com/office/powerpoint/2010/main" val="2422326489"/>
      </p:ext>
    </p:extLst>
  </p:cSld>
  <p:clrMapOvr>
    <a:masterClrMapping/>
  </p:clrMapOvr>
  <p:transition spd="med"/>
</p:sld>
</file>

<file path=ppt/theme/theme1.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8901</TotalTime>
  <Words>606</Words>
  <Application>Microsoft Office PowerPoint</Application>
  <PresentationFormat>Custom</PresentationFormat>
  <Paragraphs>89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Helvetica Neue</vt:lpstr>
      <vt:lpstr>Helvetica Neue Medium</vt:lpstr>
      <vt:lpstr>Wingdings</vt:lpstr>
      <vt:lpstr>20_BasicBlack</vt:lpstr>
      <vt:lpstr>PC613: Communication Skills</vt:lpstr>
      <vt:lpstr>Learn an idiom</vt:lpstr>
      <vt:lpstr>Learn an idiom</vt:lpstr>
      <vt:lpstr>Learn an idiom</vt:lpstr>
      <vt:lpstr>Learn an idiom</vt:lpstr>
      <vt:lpstr>Learn an idiom</vt:lpstr>
      <vt:lpstr>From the assignment</vt:lpstr>
      <vt:lpstr>From the assignment</vt:lpstr>
      <vt:lpstr>From the assignment</vt:lpstr>
      <vt:lpstr>From the assignment</vt:lpstr>
      <vt:lpstr>From the assignment</vt:lpstr>
      <vt:lpstr>From the assignment</vt:lpstr>
      <vt:lpstr>From the assignment</vt:lpstr>
      <vt:lpstr>From the assignment</vt:lpstr>
      <vt:lpstr>About the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PC613: Communication Skills</dc:title>
  <dc:creator>admin</dc:creator>
  <cp:lastModifiedBy>admin</cp:lastModifiedBy>
  <cp:revision>371</cp:revision>
  <dcterms:modified xsi:type="dcterms:W3CDTF">2023-09-11T04:18:58Z</dcterms:modified>
</cp:coreProperties>
</file>