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07" r:id="rId3"/>
    <p:sldId id="319" r:id="rId4"/>
    <p:sldId id="320" r:id="rId5"/>
    <p:sldId id="321" r:id="rId6"/>
    <p:sldId id="303" r:id="rId7"/>
    <p:sldId id="311" r:id="rId8"/>
    <p:sldId id="322" r:id="rId9"/>
    <p:sldId id="323" r:id="rId10"/>
    <p:sldId id="324" r:id="rId11"/>
    <p:sldId id="325" r:id="rId12"/>
    <p:sldId id="326" r:id="rId13"/>
    <p:sldId id="310" r:id="rId14"/>
    <p:sldId id="327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Sem</a:t>
            </a:r>
            <a:r>
              <a:rPr dirty="0"/>
              <a:t> I, MSc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assignment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Correcting usages, grammar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Identify grammatical errors, and improper uses of phrases: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“</a:t>
            </a:r>
            <a:r>
              <a:rPr lang="en-IN" dirty="0"/>
              <a:t>A mom of a diseased child plead to people at the hospital to donate </a:t>
            </a:r>
            <a:r>
              <a:rPr lang="en-IN" dirty="0" smtClean="0"/>
              <a:t>organ</a:t>
            </a:r>
            <a:r>
              <a:rPr lang="en-US" dirty="0" smtClean="0"/>
              <a:t>.”</a:t>
            </a:r>
          </a:p>
          <a:p>
            <a:pPr>
              <a:lnSpc>
                <a:spcPct val="170000"/>
              </a:lnSpc>
            </a:pPr>
            <a:endParaRPr lang="en-US" sz="5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/>
              <a:t>He made a plea for help/mercy.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/>
              <a:t>The president made a strong plea to Congress to vote on the health-care bill.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02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assignment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Correcting usages, grammar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Identify grammatical errors, and improper uses of phrases: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“</a:t>
            </a:r>
            <a:r>
              <a:rPr lang="en-IN" dirty="0"/>
              <a:t>It means by doing sins and unethical job we made our clothes dirty and it will not leave us till the end</a:t>
            </a:r>
            <a:r>
              <a:rPr lang="en-IN" dirty="0" smtClean="0"/>
              <a:t>.”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63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assignment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Correcting usages, grammar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Identify grammatical errors, and improper uses of phrases: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“</a:t>
            </a:r>
            <a:r>
              <a:rPr lang="en-US" dirty="0"/>
              <a:t>After he cracked his dream company he gorged on sundae </a:t>
            </a:r>
            <a:r>
              <a:rPr lang="en-US" dirty="0" err="1" smtClean="0"/>
              <a:t>icecreame</a:t>
            </a:r>
            <a:r>
              <a:rPr lang="en-IN" dirty="0" smtClean="0"/>
              <a:t>.”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25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assignment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assignment was called “</a:t>
            </a:r>
            <a:r>
              <a:rPr lang="en-US" b="1" dirty="0" smtClean="0"/>
              <a:t>Construct </a:t>
            </a:r>
            <a:r>
              <a:rPr lang="en-US" b="1" dirty="0" smtClean="0">
                <a:solidFill>
                  <a:schemeClr val="accent5"/>
                </a:solidFill>
              </a:rPr>
              <a:t>A</a:t>
            </a:r>
            <a:r>
              <a:rPr lang="en-US" b="1" dirty="0" smtClean="0"/>
              <a:t> Scenario</a:t>
            </a:r>
            <a:r>
              <a:rPr lang="en-US" dirty="0" smtClean="0"/>
              <a:t>”: Don’t try to make a blockbuster with multiple scenes, flashbacks, jump-cuts and so on. Just write a simple conversation set in ONE scenario. </a:t>
            </a:r>
          </a:p>
          <a:p>
            <a:r>
              <a:rPr lang="en-US" dirty="0" smtClean="0"/>
              <a:t>Cut down on that sarcasm: let’s first learn to speak in simple direct language. Then try to write like </a:t>
            </a:r>
            <a:r>
              <a:rPr lang="en-US" dirty="0" err="1" smtClean="0"/>
              <a:t>Chetan</a:t>
            </a:r>
            <a:r>
              <a:rPr lang="en-US" dirty="0" smtClean="0"/>
              <a:t> </a:t>
            </a:r>
            <a:r>
              <a:rPr lang="en-US" dirty="0" err="1" smtClean="0"/>
              <a:t>Bhagat</a:t>
            </a:r>
            <a:r>
              <a:rPr lang="en-US" dirty="0" smtClean="0"/>
              <a:t> or Shakespeare or </a:t>
            </a:r>
            <a:r>
              <a:rPr lang="en-US" dirty="0" err="1" smtClean="0"/>
              <a:t>Kalidasa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3296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Intro		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8380845" cy="825601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Luhar</a:t>
            </a:r>
            <a:r>
              <a:rPr lang="en-US" dirty="0" smtClean="0"/>
              <a:t> </a:t>
            </a:r>
            <a:r>
              <a:rPr lang="en-US" dirty="0" err="1" smtClean="0"/>
              <a:t>Karthik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Bhavish</a:t>
            </a:r>
            <a:r>
              <a:rPr lang="en-US" dirty="0" smtClean="0"/>
              <a:t> </a:t>
            </a:r>
            <a:r>
              <a:rPr lang="en-US" dirty="0" err="1" smtClean="0"/>
              <a:t>Hiranandani</a:t>
            </a:r>
            <a:endParaRPr lang="en-US" dirty="0" smtClean="0"/>
          </a:p>
          <a:p>
            <a:r>
              <a:rPr lang="en-US" dirty="0" smtClean="0"/>
              <a:t>Shah </a:t>
            </a:r>
            <a:r>
              <a:rPr lang="en-US" dirty="0" err="1" smtClean="0"/>
              <a:t>Hetvi</a:t>
            </a:r>
            <a:endParaRPr lang="en-US" dirty="0" smtClean="0"/>
          </a:p>
          <a:p>
            <a:r>
              <a:rPr lang="en-US" dirty="0" err="1" smtClean="0"/>
              <a:t>Rathod</a:t>
            </a:r>
            <a:r>
              <a:rPr lang="en-US" dirty="0" smtClean="0"/>
              <a:t> </a:t>
            </a:r>
            <a:r>
              <a:rPr lang="en-US" dirty="0" err="1" smtClean="0"/>
              <a:t>Rajdeep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Sosa </a:t>
            </a:r>
            <a:r>
              <a:rPr lang="en-US" dirty="0" err="1" smtClean="0"/>
              <a:t>Siddharth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Lakshya</a:t>
            </a:r>
            <a:r>
              <a:rPr lang="en-US" dirty="0" smtClean="0"/>
              <a:t> Jain</a:t>
            </a:r>
          </a:p>
          <a:p>
            <a:r>
              <a:rPr lang="en-US" dirty="0" err="1" smtClean="0"/>
              <a:t>Hammad</a:t>
            </a:r>
            <a:r>
              <a:rPr lang="en-US" dirty="0" smtClean="0"/>
              <a:t> </a:t>
            </a:r>
            <a:r>
              <a:rPr lang="en-US" dirty="0" err="1" smtClean="0"/>
              <a:t>Farid</a:t>
            </a:r>
            <a:endParaRPr lang="en-US" dirty="0" smtClean="0"/>
          </a:p>
          <a:p>
            <a:r>
              <a:rPr lang="en-US" dirty="0" smtClean="0"/>
              <a:t>Rahul Kumar</a:t>
            </a:r>
          </a:p>
          <a:p>
            <a:r>
              <a:rPr lang="en-US" dirty="0" err="1" smtClean="0"/>
              <a:t>Baghel</a:t>
            </a:r>
            <a:r>
              <a:rPr lang="en-US" dirty="0" smtClean="0"/>
              <a:t> </a:t>
            </a:r>
            <a:r>
              <a:rPr lang="en-US" dirty="0" err="1" smtClean="0"/>
              <a:t>Nitika</a:t>
            </a:r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142682" y="4248504"/>
            <a:ext cx="8380845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2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 err="1" smtClean="0"/>
              <a:t>Ahire</a:t>
            </a:r>
            <a:r>
              <a:rPr lang="en-US" dirty="0" smtClean="0"/>
              <a:t> </a:t>
            </a:r>
            <a:r>
              <a:rPr lang="en-US" dirty="0" err="1" smtClean="0"/>
              <a:t>Prayag</a:t>
            </a:r>
            <a:endParaRPr lang="en-US" dirty="0" smtClean="0"/>
          </a:p>
          <a:p>
            <a:pPr hangingPunct="1"/>
            <a:r>
              <a:rPr lang="en-US" dirty="0" err="1" smtClean="0"/>
              <a:t>Jaivik</a:t>
            </a:r>
            <a:r>
              <a:rPr lang="en-US" dirty="0" smtClean="0"/>
              <a:t> </a:t>
            </a:r>
            <a:r>
              <a:rPr lang="en-US" dirty="0" err="1" smtClean="0"/>
              <a:t>Rajeshbhai</a:t>
            </a:r>
            <a:endParaRPr lang="en-US" dirty="0" smtClean="0"/>
          </a:p>
          <a:p>
            <a:pPr hangingPunct="1"/>
            <a:r>
              <a:rPr lang="en-US" dirty="0" smtClean="0"/>
              <a:t>Trivedi </a:t>
            </a:r>
            <a:r>
              <a:rPr lang="en-US" dirty="0" err="1" smtClean="0"/>
              <a:t>Pratham</a:t>
            </a:r>
            <a:endParaRPr lang="en-US" dirty="0" smtClean="0"/>
          </a:p>
          <a:p>
            <a:pPr hangingPunct="1"/>
            <a:r>
              <a:rPr lang="en-US" dirty="0" smtClean="0"/>
              <a:t>Anjali Singh</a:t>
            </a:r>
          </a:p>
          <a:p>
            <a:pPr hangingPunct="1"/>
            <a:r>
              <a:rPr lang="en-US" dirty="0" err="1" smtClean="0"/>
              <a:t>Parthiv</a:t>
            </a:r>
            <a:r>
              <a:rPr lang="en-US" dirty="0" smtClean="0"/>
              <a:t> </a:t>
            </a:r>
            <a:r>
              <a:rPr lang="en-US" dirty="0" err="1" smtClean="0"/>
              <a:t>Zanje</a:t>
            </a:r>
            <a:endParaRPr lang="en-US" dirty="0" smtClean="0"/>
          </a:p>
          <a:p>
            <a:pPr hangingPunct="1"/>
            <a:r>
              <a:rPr lang="en-US" dirty="0" err="1" smtClean="0"/>
              <a:t>Rupesh</a:t>
            </a:r>
            <a:r>
              <a:rPr lang="en-US" dirty="0" smtClean="0"/>
              <a:t> Singh</a:t>
            </a:r>
          </a:p>
          <a:p>
            <a:pPr hangingPunct="1"/>
            <a:r>
              <a:rPr lang="en-US" dirty="0" smtClean="0"/>
              <a:t>Mehta </a:t>
            </a:r>
            <a:r>
              <a:rPr lang="en-US" dirty="0" err="1" smtClean="0"/>
              <a:t>Khushi</a:t>
            </a:r>
            <a:endParaRPr lang="en-US" dirty="0" smtClean="0"/>
          </a:p>
          <a:p>
            <a:pPr hangingPunct="1"/>
            <a:r>
              <a:rPr lang="en-US" dirty="0" err="1" smtClean="0"/>
              <a:t>Tarun</a:t>
            </a:r>
            <a:r>
              <a:rPr lang="en-US" smtClean="0"/>
              <a:t> Kumar</a:t>
            </a:r>
          </a:p>
          <a:p>
            <a:pPr hangingPunct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7590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499" y="2245962"/>
            <a:ext cx="10575813" cy="1522474"/>
          </a:xfrm>
        </p:spPr>
        <p:txBody>
          <a:bodyPr>
            <a:normAutofit/>
          </a:bodyPr>
          <a:lstStyle/>
          <a:p>
            <a:r>
              <a:rPr lang="en-US" dirty="0" smtClean="0"/>
              <a:t>“to cut corners”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82" y="2600770"/>
            <a:ext cx="13222250" cy="1081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8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499" y="2245962"/>
            <a:ext cx="10575813" cy="1522474"/>
          </a:xfrm>
        </p:spPr>
        <p:txBody>
          <a:bodyPr>
            <a:normAutofit/>
          </a:bodyPr>
          <a:lstStyle/>
          <a:p>
            <a:r>
              <a:rPr lang="en-US" dirty="0" smtClean="0"/>
              <a:t>“to cut corners”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1" y="2523052"/>
            <a:ext cx="16159233" cy="96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6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499" y="2245962"/>
            <a:ext cx="10575813" cy="1522474"/>
          </a:xfrm>
        </p:spPr>
        <p:txBody>
          <a:bodyPr>
            <a:normAutofit/>
          </a:bodyPr>
          <a:lstStyle/>
          <a:p>
            <a:r>
              <a:rPr lang="en-US" dirty="0" smtClean="0"/>
              <a:t>“to cut corners”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3" y="2385663"/>
            <a:ext cx="11658756" cy="107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29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499" y="2245962"/>
            <a:ext cx="10575813" cy="1522474"/>
          </a:xfrm>
        </p:spPr>
        <p:txBody>
          <a:bodyPr>
            <a:normAutofit/>
          </a:bodyPr>
          <a:lstStyle/>
          <a:p>
            <a:r>
              <a:rPr lang="en-US" dirty="0" smtClean="0"/>
              <a:t>“to cut corners”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05" y="2469485"/>
            <a:ext cx="16490392" cy="112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64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668417" y="2290785"/>
            <a:ext cx="12176992" cy="3545239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To cut corners</a:t>
            </a:r>
            <a:r>
              <a:rPr lang="en-US" sz="3600" b="0" dirty="0" smtClean="0"/>
              <a:t> means:</a:t>
            </a:r>
          </a:p>
          <a:p>
            <a:pPr>
              <a:spcAft>
                <a:spcPts val="1800"/>
              </a:spcAft>
            </a:pPr>
            <a:r>
              <a:rPr lang="en-US" sz="3600" b="0" dirty="0"/>
              <a:t>-- to save money or time when doing something by not including some parts, actions, or details, so that the result is not as good as it could </a:t>
            </a:r>
            <a:r>
              <a:rPr lang="en-US" sz="3600" b="0" dirty="0" smtClean="0"/>
              <a:t>be.</a:t>
            </a:r>
          </a:p>
          <a:p>
            <a:pPr>
              <a:spcAft>
                <a:spcPts val="1800"/>
              </a:spcAft>
            </a:pPr>
            <a:r>
              <a:rPr lang="en-US" sz="3600" b="0" dirty="0"/>
              <a:t>-- to perform some action in the quickest, easiest, or cheapest way</a:t>
            </a:r>
            <a:r>
              <a:rPr lang="en-US" sz="3600" b="0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206501" y="5403273"/>
            <a:ext cx="13507026" cy="767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3600" b="1" dirty="0"/>
          </a:p>
          <a:p>
            <a:pPr marL="0" indent="0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600" b="1" dirty="0" smtClean="0"/>
              <a:t>Examples: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4000" dirty="0" smtClean="0"/>
              <a:t>There </a:t>
            </a:r>
            <a:r>
              <a:rPr lang="en-US" sz="4000" dirty="0"/>
              <a:t>were concerns that airport security staff under pressure might be tempted to cut corners</a:t>
            </a:r>
            <a:r>
              <a:rPr lang="en-US" sz="4000" dirty="0" smtClean="0"/>
              <a:t>.</a:t>
            </a:r>
          </a:p>
          <a:p>
            <a:pPr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sz="4000" dirty="0"/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Will speeding up nurses' training lead to improved patient care, or is it simply cutting corners</a:t>
            </a:r>
            <a:r>
              <a:rPr lang="en-US" sz="4000" dirty="0" smtClean="0"/>
              <a:t>?</a:t>
            </a:r>
          </a:p>
          <a:p>
            <a:pPr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sz="4000" dirty="0" smtClean="0"/>
          </a:p>
          <a:p>
            <a:pPr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</a:t>
            </a:r>
            <a:r>
              <a:rPr lang="en-US" sz="4000" dirty="0" smtClean="0"/>
              <a:t>dictionary </a:t>
            </a:r>
            <a:r>
              <a:rPr lang="en-US" sz="4000" dirty="0"/>
              <a:t>took </a:t>
            </a:r>
            <a:r>
              <a:rPr lang="en-US" sz="4000" dirty="0" smtClean="0"/>
              <a:t>nearly 70 </a:t>
            </a:r>
            <a:r>
              <a:rPr lang="en-US" sz="4000" dirty="0"/>
              <a:t>years to </a:t>
            </a:r>
            <a:r>
              <a:rPr lang="en-US" sz="4000" dirty="0" smtClean="0"/>
              <a:t>complete because its makers refused </a:t>
            </a:r>
            <a:r>
              <a:rPr lang="en-US" sz="4000" dirty="0"/>
              <a:t>to cut corners.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858" y="4595336"/>
            <a:ext cx="6401693" cy="5887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147" y="7703725"/>
            <a:ext cx="7363853" cy="602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527" y="643585"/>
            <a:ext cx="9393382" cy="55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71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assignment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Correcting usages, grammar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 grammatical errors, and improper uses of phrases:</a:t>
            </a:r>
          </a:p>
          <a:p>
            <a:endParaRPr lang="en-US" dirty="0"/>
          </a:p>
          <a:p>
            <a:r>
              <a:rPr lang="en-US" dirty="0" smtClean="0"/>
              <a:t>“The </a:t>
            </a:r>
            <a:r>
              <a:rPr lang="en-US" dirty="0"/>
              <a:t>lyrics are about how much you try hard to do something and even get some achievements but you will always be trapped in yourself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55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assignment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Correcting usages, grammar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Identify grammatical errors, and improper uses of phrases: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r>
              <a:rPr lang="en-US" sz="5200" dirty="0" smtClean="0"/>
              <a:t>“</a:t>
            </a:r>
            <a:r>
              <a:rPr lang="en-IN" sz="5200" dirty="0"/>
              <a:t>Lost in a daydream during class, I found myself in a reverie, far away from the classroom and immersed in my </a:t>
            </a:r>
            <a:r>
              <a:rPr lang="en-IN" sz="5200" dirty="0" smtClean="0"/>
              <a:t>thoughts</a:t>
            </a:r>
            <a:r>
              <a:rPr lang="en-US" sz="5200" dirty="0" smtClean="0"/>
              <a:t>.”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Reverie </a:t>
            </a:r>
            <a:r>
              <a:rPr lang="en-US" dirty="0" smtClean="0"/>
              <a:t>-- Daydream; </a:t>
            </a:r>
            <a:r>
              <a:rPr lang="en-US" dirty="0" smtClean="0"/>
              <a:t>condition of being lost in thought. </a:t>
            </a:r>
          </a:p>
          <a:p>
            <a:pPr marL="609600" lvl="1" indent="0">
              <a:buNone/>
            </a:pPr>
            <a:r>
              <a:rPr lang="en-US" dirty="0" smtClean="0"/>
              <a:t>	Example: I </a:t>
            </a:r>
            <a:r>
              <a:rPr lang="en-US" dirty="0"/>
              <a:t>was lost in </a:t>
            </a:r>
            <a:r>
              <a:rPr lang="en-US" i="1" dirty="0"/>
              <a:t>reverie</a:t>
            </a:r>
            <a:r>
              <a:rPr lang="en-US" dirty="0"/>
              <a:t> and didn't realize my flight was boarding until it </a:t>
            </a:r>
            <a:r>
              <a:rPr lang="en-US" dirty="0" smtClean="0"/>
              <a:t>		was </a:t>
            </a:r>
            <a:r>
              <a:rPr lang="en-US" dirty="0"/>
              <a:t>almost too late.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29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assignment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Correcting usages, grammar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Identify grammatical errors, and improper uses of phrases: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“</a:t>
            </a:r>
            <a:r>
              <a:rPr lang="en-IN" dirty="0"/>
              <a:t>All we did was plea in front of God at the time of </a:t>
            </a:r>
            <a:r>
              <a:rPr lang="en-IN" dirty="0" smtClean="0"/>
              <a:t>surgery</a:t>
            </a:r>
            <a:r>
              <a:rPr lang="en-US" dirty="0" smtClean="0"/>
              <a:t>.”</a:t>
            </a:r>
          </a:p>
          <a:p>
            <a:pPr>
              <a:lnSpc>
                <a:spcPct val="170000"/>
              </a:lnSpc>
            </a:pPr>
            <a:endParaRPr lang="en-US" sz="5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600" dirty="0"/>
              <a:t>He made a plea for help/mercy</a:t>
            </a:r>
            <a:r>
              <a:rPr lang="en-US" sz="36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600" dirty="0"/>
              <a:t>The president made a strong plea to Congress to vote on the health-care bill.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65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8940</TotalTime>
  <Words>547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Helvetica Neue</vt:lpstr>
      <vt:lpstr>Helvetica Neue Medium</vt:lpstr>
      <vt:lpstr>Wingdings</vt:lpstr>
      <vt:lpstr>20_BasicBlack</vt:lpstr>
      <vt:lpstr>PC613: Communication Skills</vt:lpstr>
      <vt:lpstr>Learn an idiom</vt:lpstr>
      <vt:lpstr>Learn an idiom</vt:lpstr>
      <vt:lpstr>Learn an idiom</vt:lpstr>
      <vt:lpstr>Learn an idiom</vt:lpstr>
      <vt:lpstr>Learn an idiom</vt:lpstr>
      <vt:lpstr>From the assignment</vt:lpstr>
      <vt:lpstr>From the assignment</vt:lpstr>
      <vt:lpstr>From the assignment</vt:lpstr>
      <vt:lpstr>From the assignment</vt:lpstr>
      <vt:lpstr>From the assignment</vt:lpstr>
      <vt:lpstr>From the assignment</vt:lpstr>
      <vt:lpstr>About the assignment</vt:lpstr>
      <vt:lpstr>Self Intro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dc:creator>admin</dc:creator>
  <cp:lastModifiedBy>admin</cp:lastModifiedBy>
  <cp:revision>388</cp:revision>
  <dcterms:modified xsi:type="dcterms:W3CDTF">2023-09-12T03:20:25Z</dcterms:modified>
</cp:coreProperties>
</file>