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 I, MSc IT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to expect from the cour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to expect from the course</a:t>
            </a:r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Training in skills for effective communication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Training in skills for effective communication;</a:t>
            </a:r>
          </a:p>
          <a:p>
            <a:r>
              <a:t>Exercises in comprehending and expressing ideas</a:t>
            </a:r>
          </a:p>
          <a:p>
            <a:r>
              <a:t>Lessons in essential writing skills and vocabulary</a:t>
            </a:r>
          </a:p>
          <a:p>
            <a:r>
              <a:t>A class hour will involve: </a:t>
            </a:r>
          </a:p>
          <a:p>
            <a:pPr lvl="2"/>
            <a:r>
              <a:t>lecture/demonstrations by the instructor on effective language use</a:t>
            </a:r>
          </a:p>
          <a:p>
            <a:pPr lvl="2"/>
            <a:r>
              <a:t>class presentations</a:t>
            </a:r>
          </a:p>
          <a:p>
            <a:pPr lvl="2"/>
            <a:r>
              <a:t>group activities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to expect from the cour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to expect from the course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Outside lecture hours, there will be a weekly film screening (to be confirmed soon, depending on the availability of venue and students’ free time)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Outside lecture hours, there will be a </a:t>
            </a:r>
            <a:r>
              <a:rPr u="sng"/>
              <a:t>weekly film screening</a:t>
            </a:r>
            <a:r>
              <a:t> (to be confirmed soon, depending on the availability of venue and students’ free time).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at is expected of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expected of you </a:t>
            </a:r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The golden rule: No talking in the class—unless it is your turn to talk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sz="3264"/>
            </a:pPr>
            <a:r>
              <a:t>The golden rule: </a:t>
            </a:r>
            <a:r>
              <a:rPr b="1">
                <a:solidFill>
                  <a:srgbClr val="FF2600"/>
                </a:solidFill>
              </a:rPr>
              <a:t>No talking in the class</a:t>
            </a:r>
            <a:r>
              <a:rPr b="1"/>
              <a:t>—</a:t>
            </a:r>
            <a:r>
              <a:t>unless it is your turn to talk.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What is </a:t>
            </a:r>
            <a:r>
              <a:rPr i="1"/>
              <a:t>allowed </a:t>
            </a:r>
            <a:r>
              <a:t>(but will be taken special note of🤨): </a:t>
            </a:r>
          </a:p>
          <a:p>
            <a:pPr marL="2487167" lvl="5" indent="-414527" defTabSz="1658070">
              <a:spcBef>
                <a:spcPts val="3000"/>
              </a:spcBef>
              <a:defRPr sz="3264"/>
            </a:pPr>
            <a:r>
              <a:t>sleeping in class </a:t>
            </a:r>
            <a:r>
              <a:rPr u="sng"/>
              <a:t>without snoring</a:t>
            </a:r>
            <a:r>
              <a:t>; </a:t>
            </a:r>
          </a:p>
          <a:p>
            <a:pPr marL="2487167" lvl="5" indent="-414527" defTabSz="1658070">
              <a:spcBef>
                <a:spcPts val="3000"/>
              </a:spcBef>
              <a:defRPr sz="3264"/>
            </a:pPr>
            <a:r>
              <a:t>Watching something on your laptop without being a distraction for others, i.e.,  sitting in the last row, using a headphone, without giggling, weeping or breaking into a dance…</a:t>
            </a:r>
          </a:p>
          <a:p>
            <a:pPr marL="2487167" lvl="5" indent="-414527" defTabSz="1658070">
              <a:spcBef>
                <a:spcPts val="3000"/>
              </a:spcBef>
              <a:defRPr sz="3264"/>
            </a:pPr>
            <a:r>
              <a:t>Not coming to class; attendance is not mandatory. </a:t>
            </a:r>
          </a:p>
          <a:p>
            <a:pPr marL="3730752" lvl="8" indent="-414527" defTabSz="1658070">
              <a:spcBef>
                <a:spcPts val="3000"/>
              </a:spcBef>
              <a:defRPr sz="3264"/>
            </a:pPr>
            <a:r>
              <a:t>Note that there is 10 marks for attendance and class participation, but you can always make up for it in assignments, class presentation and end semester exam.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Take-home readings and tasks to be completed on time;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Doing class presentations on time;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Group tasks to be completed with the active participation of everyone in the group;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utco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Outcomes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Better capabilities in writing, comprehending and expressing ideas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Better capabilities in writing, comprehending and expressing ideas;</a:t>
            </a:r>
          </a:p>
          <a:p>
            <a:r>
              <a:t>Vocabulary: Exposure to Academic Word List, and the proper usage of words;</a:t>
            </a:r>
          </a:p>
          <a:p>
            <a:r>
              <a:t>Skills to summarise reports and articles;</a:t>
            </a:r>
          </a:p>
          <a:p>
            <a:r>
              <a:t>Write letters, reports and reviews;</a:t>
            </a:r>
          </a:p>
          <a:p>
            <a:r>
              <a:t>Creative project(s) at the end of the semester/during Synapse.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sson 1: Introducing Onesel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Lesson 1: Introducing Oneself</a:t>
            </a:r>
          </a:p>
        </p:txBody>
      </p:sp>
      <p:sp>
        <p:nvSpPr>
          <p:cNvPr id="172" name="Follow the format given below, but feel free to improvis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5100"/>
            </a:lvl1pPr>
          </a:lstStyle>
          <a:p>
            <a:r>
              <a:t>Follow the format given below, but feel free to improvise</a:t>
            </a:r>
          </a:p>
        </p:txBody>
      </p:sp>
      <p:sp>
        <p:nvSpPr>
          <p:cNvPr id="173" name="Begin with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Begin with: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t>Hi everyone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t>Hello friends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t>Good morning, everyone/Good morning, all/Good morning, guys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Proceed to: </a:t>
            </a:r>
            <a:r>
              <a:rPr i="1"/>
              <a:t>“I am ….; I come from…; my hobbies are…/ I like..; This is the first time I…”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End with pleasantries, like: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t>I look forward to knowing you all better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t>Wish you all a great time on campus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t>Hope you all enjoy your time in DA-IICT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378</Words>
  <Application>Microsoft Office PowerPoint</Application>
  <PresentationFormat>Custom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20_BasicBlack</vt:lpstr>
      <vt:lpstr>PC613: Communication Skills</vt:lpstr>
      <vt:lpstr>What to expect from the course</vt:lpstr>
      <vt:lpstr>What to expect from the course</vt:lpstr>
      <vt:lpstr>What is expected of you </vt:lpstr>
      <vt:lpstr>Outcomes</vt:lpstr>
      <vt:lpstr>Lesson 1: Introducing Oneself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cp:lastModifiedBy>admin</cp:lastModifiedBy>
  <cp:revision>5</cp:revision>
  <dcterms:modified xsi:type="dcterms:W3CDTF">2023-07-24T10:46:03Z</dcterms:modified>
</cp:coreProperties>
</file>