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8"/>
  </p:notesMasterIdLst>
  <p:sldIdLst>
    <p:sldId id="256" r:id="rId2"/>
    <p:sldId id="265" r:id="rId3"/>
    <p:sldId id="266" r:id="rId4"/>
    <p:sldId id="267" r:id="rId5"/>
    <p:sldId id="268" r:id="rId6"/>
    <p:sldId id="269" r:id="rId7"/>
    <p:sldId id="270" r:id="rId8"/>
    <p:sldId id="271" r:id="rId9"/>
    <p:sldId id="257" r:id="rId10"/>
    <p:sldId id="258" r:id="rId11"/>
    <p:sldId id="259" r:id="rId12"/>
    <p:sldId id="260" r:id="rId13"/>
    <p:sldId id="261" r:id="rId14"/>
    <p:sldId id="262" r:id="rId15"/>
    <p:sldId id="263"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7F9AC2E-8E52-4E10-AB76-09D4FB2ABA24}">
          <p14:sldIdLst>
            <p14:sldId id="256"/>
            <p14:sldId id="265"/>
            <p14:sldId id="266"/>
            <p14:sldId id="267"/>
            <p14:sldId id="268"/>
            <p14:sldId id="269"/>
            <p14:sldId id="270"/>
            <p14:sldId id="271"/>
            <p14:sldId id="257"/>
            <p14:sldId id="258"/>
            <p14:sldId id="259"/>
            <p14:sldId id="260"/>
            <p14:sldId id="261"/>
            <p14:sldId id="262"/>
            <p14:sldId id="263"/>
            <p14:sldId id="264"/>
          </p14:sldIdLst>
        </p14:section>
        <p14:section name="Untitled Section" id="{58FDE127-0938-44D5-9746-6CE6DE15BBF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B17E53-9181-48AB-BE90-B6E241B484AF}" type="datetimeFigureOut">
              <a:rPr lang="en-IN" smtClean="0"/>
              <a:t>08-08-2023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740CB-8EB5-4B7E-9262-2AAFA1B394E6}" type="slidenum">
              <a:rPr lang="en-IN" smtClean="0"/>
              <a:t>‹#›</a:t>
            </a:fld>
            <a:endParaRPr lang="en-IN"/>
          </a:p>
        </p:txBody>
      </p:sp>
    </p:spTree>
    <p:extLst>
      <p:ext uri="{BB962C8B-B14F-4D97-AF65-F5344CB8AC3E}">
        <p14:creationId xmlns:p14="http://schemas.microsoft.com/office/powerpoint/2010/main" val="1829439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8/8/2023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8/8/2023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8/8/2023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8/8/2023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8/8/2023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8/8/2023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8/8/2023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smtClean="0"/>
              <a:t>Communication skills: class exercises</a:t>
            </a:r>
            <a:endParaRPr lang="en-IN" sz="8000"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326202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This little poem is written as a response to the story of ______.</a:t>
            </a:r>
          </a:p>
          <a:p>
            <a:r>
              <a:rPr lang="en-US" dirty="0" smtClean="0"/>
              <a:t>What does “they” in line 4 refer to?</a:t>
            </a:r>
          </a:p>
          <a:p>
            <a:pPr marL="1097280" lvl="4" indent="0">
              <a:buNone/>
            </a:pPr>
            <a:r>
              <a:rPr lang="en-US" sz="1400" dirty="0"/>
              <a:t>When your fairy godmother appears</a:t>
            </a:r>
          </a:p>
          <a:p>
            <a:pPr marL="1097280" lvl="4" indent="0">
              <a:buNone/>
            </a:pPr>
            <a:r>
              <a:rPr lang="en-US" sz="1400" dirty="0"/>
              <a:t>and offers you clothes for the ball, </a:t>
            </a:r>
          </a:p>
          <a:p>
            <a:pPr marL="1097280" lvl="4" indent="0">
              <a:buNone/>
            </a:pPr>
            <a:r>
              <a:rPr lang="en-US" sz="1400" dirty="0"/>
              <a:t>take them and run. </a:t>
            </a:r>
          </a:p>
          <a:p>
            <a:pPr marL="1097280" lvl="4" indent="0">
              <a:buNone/>
            </a:pPr>
            <a:r>
              <a:rPr lang="en-US" sz="1400" dirty="0"/>
              <a:t>Before they disappear, </a:t>
            </a:r>
          </a:p>
          <a:p>
            <a:pPr marL="1097280" lvl="4" indent="0">
              <a:buNone/>
            </a:pPr>
            <a:r>
              <a:rPr lang="en-US" sz="1400" dirty="0"/>
              <a:t>liquidate all that silk and lace for coin</a:t>
            </a:r>
            <a:r>
              <a:rPr lang="en-US" sz="1400" dirty="0" smtClean="0"/>
              <a:t>.</a:t>
            </a:r>
          </a:p>
          <a:p>
            <a:pPr marL="1097280" lvl="4" indent="0">
              <a:buNone/>
            </a:pPr>
            <a:r>
              <a:rPr lang="en-US" sz="1400" dirty="0"/>
              <a:t>Sell those sparkling glass slippers—</a:t>
            </a:r>
          </a:p>
          <a:p>
            <a:pPr marL="1097280" lvl="4" indent="0">
              <a:buNone/>
            </a:pPr>
            <a:r>
              <a:rPr lang="en-US" sz="1400" dirty="0"/>
              <a:t>who wants to walk on glass anyway?</a:t>
            </a:r>
            <a:endParaRPr lang="en-US" dirty="0"/>
          </a:p>
          <a:p>
            <a:r>
              <a:rPr lang="en-US" dirty="0" smtClean="0"/>
              <a:t>“</a:t>
            </a:r>
            <a:r>
              <a:rPr lang="en-US" dirty="0"/>
              <a:t>liquidate all that silk and lace for </a:t>
            </a:r>
            <a:r>
              <a:rPr lang="en-US" dirty="0" smtClean="0"/>
              <a:t>coin.” What is the poet asking us to do?</a:t>
            </a:r>
          </a:p>
          <a:p>
            <a:r>
              <a:rPr lang="en-US" dirty="0" smtClean="0"/>
              <a:t>“Walk on glass” is an idiomatic expression which means:</a:t>
            </a:r>
          </a:p>
          <a:p>
            <a:pPr lvl="2"/>
            <a:r>
              <a:rPr lang="en-US" dirty="0" smtClean="0"/>
              <a:t>an easy task</a:t>
            </a:r>
          </a:p>
          <a:p>
            <a:pPr lvl="2"/>
            <a:r>
              <a:rPr lang="en-US" dirty="0" smtClean="0"/>
              <a:t>a tough task</a:t>
            </a:r>
          </a:p>
          <a:p>
            <a:pPr lvl="2"/>
            <a:r>
              <a:rPr lang="en-US" dirty="0" smtClean="0"/>
              <a:t>a smooth task</a:t>
            </a:r>
          </a:p>
          <a:p>
            <a:pPr lvl="2"/>
            <a:r>
              <a:rPr lang="en-US" dirty="0" smtClean="0"/>
              <a:t>a thrilling task</a:t>
            </a:r>
          </a:p>
          <a:p>
            <a:endParaRPr lang="en-US" dirty="0"/>
          </a:p>
          <a:p>
            <a:endParaRPr lang="en-US" dirty="0" smtClean="0"/>
          </a:p>
          <a:p>
            <a:endParaRPr lang="en-US" dirty="0" smtClean="0"/>
          </a:p>
          <a:p>
            <a:pPr lvl="1"/>
            <a:endParaRPr lang="en-US" dirty="0"/>
          </a:p>
        </p:txBody>
      </p:sp>
    </p:spTree>
    <p:extLst>
      <p:ext uri="{BB962C8B-B14F-4D97-AF65-F5344CB8AC3E}">
        <p14:creationId xmlns:p14="http://schemas.microsoft.com/office/powerpoint/2010/main" val="3154373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“A fairytale ending” is a _____ ending.</a:t>
            </a:r>
          </a:p>
          <a:p>
            <a:pPr lvl="2"/>
            <a:r>
              <a:rPr lang="en-US" dirty="0" smtClean="0"/>
              <a:t>Sad</a:t>
            </a:r>
          </a:p>
          <a:p>
            <a:pPr lvl="2"/>
            <a:r>
              <a:rPr lang="en-US" dirty="0" smtClean="0"/>
              <a:t>Simple</a:t>
            </a:r>
          </a:p>
          <a:p>
            <a:pPr lvl="2"/>
            <a:r>
              <a:rPr lang="en-US" dirty="0" smtClean="0"/>
              <a:t>Perfect</a:t>
            </a:r>
          </a:p>
          <a:p>
            <a:pPr lvl="2"/>
            <a:r>
              <a:rPr lang="en-US" dirty="0" smtClean="0"/>
              <a:t>Complicated.</a:t>
            </a:r>
            <a:endParaRPr lang="en-IN" dirty="0"/>
          </a:p>
        </p:txBody>
      </p:sp>
    </p:spTree>
    <p:extLst>
      <p:ext uri="{BB962C8B-B14F-4D97-AF65-F5344CB8AC3E}">
        <p14:creationId xmlns:p14="http://schemas.microsoft.com/office/powerpoint/2010/main" val="3672542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vocabulary</a:t>
            </a:r>
            <a:r>
              <a:rPr lang="en-US" dirty="0"/>
              <a:t>, </a:t>
            </a:r>
            <a:r>
              <a:rPr lang="en-US" dirty="0" smtClean="0"/>
              <a:t>reasoning, creativity</a:t>
            </a:r>
            <a:r>
              <a:rPr lang="en-US" dirty="0"/>
              <a:t>.</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			</a:t>
            </a:r>
            <a:r>
              <a:rPr lang="en-IN" b="1" dirty="0" smtClean="0"/>
              <a:t>You’ve </a:t>
            </a:r>
            <a:r>
              <a:rPr lang="en-IN" b="1" dirty="0"/>
              <a:t>Become A </a:t>
            </a:r>
            <a:r>
              <a:rPr lang="en-IN" b="1" dirty="0" smtClean="0"/>
              <a:t>Forest</a:t>
            </a:r>
          </a:p>
          <a:p>
            <a:pPr marL="0" indent="0">
              <a:buNone/>
            </a:pPr>
            <a:r>
              <a:rPr lang="en-US" sz="1700" dirty="0">
                <a:latin typeface="Times New Roman" panose="02020603050405020304" pitchFamily="18" charset="0"/>
                <a:cs typeface="Times New Roman" panose="02020603050405020304" pitchFamily="18" charset="0"/>
              </a:rPr>
              <a:t>“One day when you wake up, you will find that you’ve become a forest.</a:t>
            </a:r>
          </a:p>
          <a:p>
            <a:pPr marL="0" indent="0">
              <a:buNone/>
            </a:pPr>
            <a:r>
              <a:rPr lang="en-US" sz="1700" dirty="0">
                <a:latin typeface="Times New Roman" panose="02020603050405020304" pitchFamily="18" charset="0"/>
                <a:cs typeface="Times New Roman" panose="02020603050405020304" pitchFamily="18" charset="0"/>
              </a:rPr>
              <a:t>You’ve grown roots and found strength in them that no one thought you had.</a:t>
            </a:r>
          </a:p>
          <a:p>
            <a:pPr marL="0" indent="0">
              <a:buNone/>
            </a:pPr>
            <a:r>
              <a:rPr lang="en-US" sz="1700" dirty="0">
                <a:latin typeface="Times New Roman" panose="02020603050405020304" pitchFamily="18" charset="0"/>
                <a:cs typeface="Times New Roman" panose="02020603050405020304" pitchFamily="18" charset="0"/>
              </a:rPr>
              <a:t>You have become stronger and more beautiful, full of life giving qualities</a:t>
            </a:r>
            <a:r>
              <a:rPr lang="en-US" sz="1700" dirty="0" smtClean="0">
                <a:latin typeface="Times New Roman" panose="02020603050405020304" pitchFamily="18" charset="0"/>
                <a:cs typeface="Times New Roman" panose="02020603050405020304" pitchFamily="18" charset="0"/>
              </a:rPr>
              <a:t>.</a:t>
            </a:r>
          </a:p>
          <a:p>
            <a:pPr marL="0" indent="0">
              <a:buNone/>
            </a:pPr>
            <a:r>
              <a:rPr lang="en-US" sz="1700" dirty="0">
                <a:latin typeface="Times New Roman" panose="02020603050405020304" pitchFamily="18" charset="0"/>
                <a:cs typeface="Times New Roman" panose="02020603050405020304" pitchFamily="18" charset="0"/>
              </a:rPr>
              <a:t>You have learned to take all the negativity around you and turn it into oxygen for easy breathing.</a:t>
            </a:r>
          </a:p>
          <a:p>
            <a:pPr marL="0" indent="0">
              <a:buNone/>
            </a:pPr>
            <a:r>
              <a:rPr lang="en-US" sz="1700" dirty="0">
                <a:latin typeface="Times New Roman" panose="02020603050405020304" pitchFamily="18" charset="0"/>
                <a:cs typeface="Times New Roman" panose="02020603050405020304" pitchFamily="18" charset="0"/>
              </a:rPr>
              <a:t>A host of wild creatures live inside you and you call them stories.</a:t>
            </a:r>
          </a:p>
          <a:p>
            <a:pPr marL="0" indent="0">
              <a:buNone/>
            </a:pPr>
            <a:r>
              <a:rPr lang="en-US" sz="1700" dirty="0">
                <a:latin typeface="Times New Roman" panose="02020603050405020304" pitchFamily="18" charset="0"/>
                <a:cs typeface="Times New Roman" panose="02020603050405020304" pitchFamily="18" charset="0"/>
              </a:rPr>
              <a:t>A variety of beautiful birds nest inside your mind and you call them memories.</a:t>
            </a:r>
          </a:p>
          <a:p>
            <a:pPr marL="0" indent="0">
              <a:buNone/>
            </a:pPr>
            <a:r>
              <a:rPr lang="en-US" sz="1700" dirty="0">
                <a:latin typeface="Times New Roman" panose="02020603050405020304" pitchFamily="18" charset="0"/>
                <a:cs typeface="Times New Roman" panose="02020603050405020304" pitchFamily="18" charset="0"/>
              </a:rPr>
              <a:t>You have become an incredible self sustaining thing of epic proportions.</a:t>
            </a:r>
          </a:p>
          <a:p>
            <a:pPr marL="0" indent="0">
              <a:buNone/>
            </a:pPr>
            <a:r>
              <a:rPr lang="en-US" sz="1700" dirty="0">
                <a:latin typeface="Times New Roman" panose="02020603050405020304" pitchFamily="18" charset="0"/>
                <a:cs typeface="Times New Roman" panose="02020603050405020304" pitchFamily="18" charset="0"/>
              </a:rPr>
              <a:t>And you should be so proud of yourself, of how far you have come from the seeds of who </a:t>
            </a:r>
            <a:r>
              <a:rPr lang="en-US" sz="1700" dirty="0" smtClean="0">
                <a:latin typeface="Times New Roman" panose="02020603050405020304" pitchFamily="18" charset="0"/>
                <a:cs typeface="Times New Roman" panose="02020603050405020304" pitchFamily="18" charset="0"/>
              </a:rPr>
              <a:t>you used </a:t>
            </a:r>
            <a:r>
              <a:rPr lang="en-US" sz="1700" dirty="0">
                <a:latin typeface="Times New Roman" panose="02020603050405020304" pitchFamily="18" charset="0"/>
                <a:cs typeface="Times New Roman" panose="02020603050405020304" pitchFamily="18" charset="0"/>
              </a:rPr>
              <a:t>to be.”</a:t>
            </a:r>
          </a:p>
          <a:p>
            <a:pPr marL="0" indent="0">
              <a:buNone/>
            </a:pPr>
            <a:r>
              <a:rPr lang="en-US" dirty="0"/>
              <a:t>- Nikita Gill</a:t>
            </a:r>
            <a:endParaRPr lang="en-IN" dirty="0"/>
          </a:p>
        </p:txBody>
      </p:sp>
    </p:spTree>
    <p:extLst>
      <p:ext uri="{BB962C8B-B14F-4D97-AF65-F5344CB8AC3E}">
        <p14:creationId xmlns:p14="http://schemas.microsoft.com/office/powerpoint/2010/main" val="1218849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The “them” in line 2 refers to?</a:t>
            </a:r>
          </a:p>
          <a:p>
            <a:pPr marL="548640" lvl="2" indent="0">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One day when you wake up, you will find that you’ve become a forest.</a:t>
            </a:r>
          </a:p>
          <a:p>
            <a:pPr marL="548640" lvl="2" indent="0">
              <a:buNone/>
            </a:pPr>
            <a:r>
              <a:rPr lang="en-US" dirty="0">
                <a:latin typeface="Times New Roman" panose="02020603050405020304" pitchFamily="18" charset="0"/>
                <a:cs typeface="Times New Roman" panose="02020603050405020304" pitchFamily="18" charset="0"/>
              </a:rPr>
              <a:t>You’ve grown roots and found strength in them that no one thought you had</a:t>
            </a:r>
            <a:r>
              <a:rPr lang="en-US" dirty="0" smtClean="0">
                <a:latin typeface="Times New Roman" panose="02020603050405020304" pitchFamily="18" charset="0"/>
                <a:cs typeface="Times New Roman" panose="02020603050405020304" pitchFamily="18" charset="0"/>
              </a:rPr>
              <a:t>.</a:t>
            </a:r>
          </a:p>
          <a:p>
            <a:pPr marL="548640" lvl="2" indent="0">
              <a:buNone/>
            </a:pPr>
            <a:r>
              <a:rPr lang="en-US" dirty="0">
                <a:latin typeface="Times New Roman" panose="02020603050405020304" pitchFamily="18" charset="0"/>
                <a:cs typeface="Times New Roman" panose="02020603050405020304" pitchFamily="18" charset="0"/>
              </a:rPr>
              <a:t>You have become stronger and more beautiful, full of life giving qualities</a:t>
            </a:r>
            <a:r>
              <a:rPr lang="en-US" dirty="0" smtClean="0">
                <a:latin typeface="Times New Roman" panose="02020603050405020304" pitchFamily="18" charset="0"/>
                <a:cs typeface="Times New Roman" panose="02020603050405020304" pitchFamily="18" charset="0"/>
              </a:rPr>
              <a:t>.</a:t>
            </a:r>
            <a:endParaRPr lang="en-US" dirty="0" smtClean="0"/>
          </a:p>
          <a:p>
            <a:pPr marL="0" indent="0">
              <a:buNone/>
            </a:pPr>
            <a:endParaRPr lang="en-US" dirty="0" smtClean="0"/>
          </a:p>
          <a:p>
            <a:r>
              <a:rPr lang="en-US" dirty="0" smtClean="0"/>
              <a:t>“Stronger” in line 3 rhymes with a word like:</a:t>
            </a:r>
          </a:p>
          <a:p>
            <a:pPr lvl="2"/>
            <a:r>
              <a:rPr lang="en-US" dirty="0" smtClean="0"/>
              <a:t>Longer</a:t>
            </a:r>
          </a:p>
          <a:p>
            <a:pPr lvl="2"/>
            <a:r>
              <a:rPr lang="en-US" dirty="0" smtClean="0"/>
              <a:t>Finger</a:t>
            </a:r>
          </a:p>
          <a:p>
            <a:pPr lvl="2"/>
            <a:r>
              <a:rPr lang="en-US" dirty="0" smtClean="0"/>
              <a:t>Plunger</a:t>
            </a:r>
          </a:p>
          <a:p>
            <a:pPr lvl="2"/>
            <a:r>
              <a:rPr lang="en-US" dirty="0" smtClean="0"/>
              <a:t>Monger</a:t>
            </a:r>
          </a:p>
          <a:p>
            <a:endParaRPr lang="en-US" dirty="0" smtClean="0"/>
          </a:p>
          <a:p>
            <a:endParaRPr lang="en-US" dirty="0"/>
          </a:p>
          <a:p>
            <a:endParaRPr lang="en-US" dirty="0" smtClean="0"/>
          </a:p>
          <a:p>
            <a:endParaRPr lang="en-US" dirty="0"/>
          </a:p>
          <a:p>
            <a:endParaRPr lang="en-US" dirty="0" smtClean="0"/>
          </a:p>
          <a:p>
            <a:endParaRPr lang="en-IN" dirty="0"/>
          </a:p>
        </p:txBody>
      </p:sp>
    </p:spTree>
    <p:extLst>
      <p:ext uri="{BB962C8B-B14F-4D97-AF65-F5344CB8AC3E}">
        <p14:creationId xmlns:p14="http://schemas.microsoft.com/office/powerpoint/2010/main" val="494190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US" dirty="0" smtClean="0"/>
              <a:t>Line 4&amp;5: </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“You have learned to take all the negativity around you and turn it into oxygen for easy breathing.</a:t>
            </a:r>
          </a:p>
          <a:p>
            <a:pPr marL="0" indent="0">
              <a:buNone/>
            </a:pPr>
            <a:r>
              <a:rPr lang="en-US" sz="1600" dirty="0" smtClean="0">
                <a:latin typeface="Times New Roman" panose="02020603050405020304" pitchFamily="18" charset="0"/>
                <a:cs typeface="Times New Roman" panose="02020603050405020304" pitchFamily="18" charset="0"/>
              </a:rPr>
              <a:t>	A </a:t>
            </a:r>
            <a:r>
              <a:rPr lang="en-US" sz="1600" dirty="0">
                <a:latin typeface="Times New Roman" panose="02020603050405020304" pitchFamily="18" charset="0"/>
                <a:cs typeface="Times New Roman" panose="02020603050405020304" pitchFamily="18" charset="0"/>
              </a:rPr>
              <a:t>host of wild creatures live inside you and you call them stories</a:t>
            </a:r>
            <a:r>
              <a:rPr lang="en-US" sz="1600" dirty="0" smtClean="0">
                <a:latin typeface="Times New Roman" panose="02020603050405020304" pitchFamily="18" charset="0"/>
                <a:cs typeface="Times New Roman" panose="02020603050405020304" pitchFamily="18" charset="0"/>
              </a:rPr>
              <a:t>.”</a:t>
            </a:r>
            <a:endParaRPr lang="en-US" sz="1600" dirty="0"/>
          </a:p>
          <a:p>
            <a:r>
              <a:rPr lang="en-US" dirty="0" smtClean="0"/>
              <a:t>In the fourth line</a:t>
            </a:r>
            <a:r>
              <a:rPr lang="en-US" dirty="0"/>
              <a:t>, "easy" is </a:t>
            </a:r>
            <a:r>
              <a:rPr lang="en-US" dirty="0" smtClean="0"/>
              <a:t>an:</a:t>
            </a:r>
          </a:p>
          <a:p>
            <a:pPr lvl="3"/>
            <a:r>
              <a:rPr lang="en-US" dirty="0" smtClean="0"/>
              <a:t>Article</a:t>
            </a:r>
          </a:p>
          <a:p>
            <a:pPr lvl="3"/>
            <a:r>
              <a:rPr lang="en-US" dirty="0" smtClean="0"/>
              <a:t>Adverb</a:t>
            </a:r>
          </a:p>
          <a:p>
            <a:pPr lvl="3"/>
            <a:r>
              <a:rPr lang="en-US" dirty="0" smtClean="0"/>
              <a:t>Adjective</a:t>
            </a:r>
          </a:p>
          <a:p>
            <a:pPr lvl="3"/>
            <a:r>
              <a:rPr lang="en-US" dirty="0" smtClean="0"/>
              <a:t>Adjunct</a:t>
            </a:r>
          </a:p>
          <a:p>
            <a:r>
              <a:rPr lang="en-US" dirty="0"/>
              <a:t>In line 5, "a host" </a:t>
            </a:r>
            <a:r>
              <a:rPr lang="en-US" dirty="0" smtClean="0"/>
              <a:t>means:</a:t>
            </a:r>
          </a:p>
          <a:p>
            <a:pPr lvl="3"/>
            <a:r>
              <a:rPr lang="en-US" dirty="0" smtClean="0"/>
              <a:t>Some</a:t>
            </a:r>
          </a:p>
          <a:p>
            <a:pPr lvl="3"/>
            <a:r>
              <a:rPr lang="en-US" dirty="0" smtClean="0"/>
              <a:t>Many</a:t>
            </a:r>
          </a:p>
          <a:p>
            <a:pPr lvl="3"/>
            <a:r>
              <a:rPr lang="en-US" dirty="0" smtClean="0"/>
              <a:t>All</a:t>
            </a:r>
          </a:p>
          <a:p>
            <a:pPr lvl="3"/>
            <a:r>
              <a:rPr lang="en-US" dirty="0" smtClean="0"/>
              <a:t>Most</a:t>
            </a:r>
          </a:p>
          <a:p>
            <a:endParaRPr lang="en-IN" dirty="0"/>
          </a:p>
        </p:txBody>
      </p:sp>
    </p:spTree>
    <p:extLst>
      <p:ext uri="{BB962C8B-B14F-4D97-AF65-F5344CB8AC3E}">
        <p14:creationId xmlns:p14="http://schemas.microsoft.com/office/powerpoint/2010/main" val="2565017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US" dirty="0" smtClean="0">
                <a:latin typeface="Times New Roman" panose="02020603050405020304" pitchFamily="18" charset="0"/>
                <a:cs typeface="Times New Roman" panose="02020603050405020304" pitchFamily="18" charset="0"/>
              </a:rPr>
              <a:t>Line 6, 7 &amp; 8: 	</a:t>
            </a:r>
          </a:p>
          <a:p>
            <a:pPr marL="548640" lvl="2" indent="0">
              <a:buNone/>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variety of beautiful birds nest inside your mind and you call them memories</a:t>
            </a:r>
            <a:r>
              <a:rPr lang="en-US" dirty="0" smtClean="0">
                <a:latin typeface="Times New Roman" panose="02020603050405020304" pitchFamily="18" charset="0"/>
                <a:cs typeface="Times New Roman" panose="02020603050405020304" pitchFamily="18" charset="0"/>
              </a:rPr>
              <a:t>.</a:t>
            </a:r>
          </a:p>
          <a:p>
            <a:pPr marL="548640" lvl="2" indent="0">
              <a:buNone/>
            </a:pPr>
            <a:r>
              <a:rPr lang="en-US" dirty="0">
                <a:latin typeface="Times New Roman" panose="02020603050405020304" pitchFamily="18" charset="0"/>
                <a:cs typeface="Times New Roman" panose="02020603050405020304" pitchFamily="18" charset="0"/>
              </a:rPr>
              <a:t>A variety of beautiful birds nest inside your mind and you call them memories.</a:t>
            </a:r>
          </a:p>
          <a:p>
            <a:pPr marL="548640" lvl="2" indent="0">
              <a:buNone/>
            </a:pPr>
            <a:r>
              <a:rPr lang="en-US" dirty="0">
                <a:latin typeface="Times New Roman" panose="02020603050405020304" pitchFamily="18" charset="0"/>
                <a:cs typeface="Times New Roman" panose="02020603050405020304" pitchFamily="18" charset="0"/>
              </a:rPr>
              <a:t>You have become an incredible self sustaining thing of epic proportions</a:t>
            </a:r>
            <a:r>
              <a:rPr lang="en-US" dirty="0" smtClean="0">
                <a:latin typeface="Times New Roman" panose="02020603050405020304" pitchFamily="18" charset="0"/>
                <a:cs typeface="Times New Roman" panose="02020603050405020304" pitchFamily="18" charset="0"/>
              </a:rPr>
              <a:t>.</a:t>
            </a:r>
          </a:p>
          <a:p>
            <a:pPr marL="548640" lvl="2" indent="0">
              <a:buNone/>
            </a:pPr>
            <a:endParaRPr lang="en-US" dirty="0" smtClean="0"/>
          </a:p>
          <a:p>
            <a:r>
              <a:rPr lang="en-US" dirty="0"/>
              <a:t>In line 6, "nest" is a:</a:t>
            </a:r>
          </a:p>
          <a:p>
            <a:pPr lvl="2"/>
            <a:r>
              <a:rPr lang="en-US" dirty="0"/>
              <a:t>Noun, meaning ‘home’</a:t>
            </a:r>
          </a:p>
          <a:p>
            <a:pPr lvl="2"/>
            <a:r>
              <a:rPr lang="en-US" dirty="0"/>
              <a:t>Verb, meaning ‘stay’</a:t>
            </a:r>
          </a:p>
          <a:p>
            <a:r>
              <a:rPr lang="en-US" dirty="0"/>
              <a:t>Which of the following is a synonym for "incredible</a:t>
            </a:r>
            <a:r>
              <a:rPr lang="en-US" dirty="0" smtClean="0"/>
              <a:t>"?</a:t>
            </a:r>
          </a:p>
          <a:p>
            <a:pPr lvl="2"/>
            <a:r>
              <a:rPr lang="en-US" dirty="0" smtClean="0"/>
              <a:t>Unbelievable</a:t>
            </a:r>
          </a:p>
          <a:p>
            <a:pPr lvl="2"/>
            <a:r>
              <a:rPr lang="en-US" dirty="0" smtClean="0"/>
              <a:t>Unaffected</a:t>
            </a:r>
          </a:p>
          <a:p>
            <a:pPr lvl="2"/>
            <a:r>
              <a:rPr lang="en-US" dirty="0" smtClean="0"/>
              <a:t>Undamaged</a:t>
            </a:r>
          </a:p>
          <a:p>
            <a:pPr lvl="2"/>
            <a:r>
              <a:rPr lang="en-US" dirty="0" smtClean="0"/>
              <a:t>Unfit</a:t>
            </a:r>
            <a:endParaRPr lang="en-US" dirty="0"/>
          </a:p>
          <a:p>
            <a:endParaRPr lang="en-US" dirty="0" smtClean="0"/>
          </a:p>
          <a:p>
            <a:endParaRPr lang="en-US" dirty="0"/>
          </a:p>
        </p:txBody>
      </p:sp>
    </p:spTree>
    <p:extLst>
      <p:ext uri="{BB962C8B-B14F-4D97-AF65-F5344CB8AC3E}">
        <p14:creationId xmlns:p14="http://schemas.microsoft.com/office/powerpoint/2010/main" val="1554008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Line 6, 7 &amp; 8: 	</a:t>
            </a:r>
          </a:p>
          <a:p>
            <a:pPr marL="548640" lvl="2" indent="0">
              <a:buNone/>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variety of beautiful birds nest inside your mind and you call them memories</a:t>
            </a:r>
            <a:r>
              <a:rPr lang="en-US" dirty="0" smtClean="0">
                <a:latin typeface="Times New Roman" panose="02020603050405020304" pitchFamily="18" charset="0"/>
                <a:cs typeface="Times New Roman" panose="02020603050405020304" pitchFamily="18" charset="0"/>
              </a:rPr>
              <a:t>.</a:t>
            </a:r>
          </a:p>
          <a:p>
            <a:pPr marL="548640" lvl="2" indent="0">
              <a:buNone/>
            </a:pPr>
            <a:r>
              <a:rPr lang="en-US" dirty="0">
                <a:latin typeface="Times New Roman" panose="02020603050405020304" pitchFamily="18" charset="0"/>
                <a:cs typeface="Times New Roman" panose="02020603050405020304" pitchFamily="18" charset="0"/>
              </a:rPr>
              <a:t>A variety of beautiful birds nest inside your mind and you call them memories.</a:t>
            </a:r>
          </a:p>
          <a:p>
            <a:pPr marL="548640" lvl="2" indent="0">
              <a:buNone/>
            </a:pPr>
            <a:r>
              <a:rPr lang="en-US" dirty="0">
                <a:latin typeface="Times New Roman" panose="02020603050405020304" pitchFamily="18" charset="0"/>
                <a:cs typeface="Times New Roman" panose="02020603050405020304" pitchFamily="18" charset="0"/>
              </a:rPr>
              <a:t>You have become an incredible self sustaining thing of epic proportions</a:t>
            </a:r>
            <a:r>
              <a:rPr lang="en-US" dirty="0" smtClean="0">
                <a:latin typeface="Times New Roman" panose="02020603050405020304" pitchFamily="18" charset="0"/>
                <a:cs typeface="Times New Roman" panose="02020603050405020304" pitchFamily="18" charset="0"/>
              </a:rPr>
              <a:t>.</a:t>
            </a:r>
          </a:p>
          <a:p>
            <a:pPr marL="548640" lvl="2" indent="0">
              <a:buNone/>
            </a:pPr>
            <a:endParaRPr lang="en-US" dirty="0" smtClean="0"/>
          </a:p>
          <a:p>
            <a:r>
              <a:rPr lang="en-US" dirty="0" smtClean="0"/>
              <a:t>“Epic” cannot be replaced by which of the following words?</a:t>
            </a:r>
          </a:p>
          <a:p>
            <a:pPr lvl="2"/>
            <a:r>
              <a:rPr lang="en-US" dirty="0" smtClean="0"/>
              <a:t>Huge</a:t>
            </a:r>
          </a:p>
          <a:p>
            <a:pPr lvl="2"/>
            <a:r>
              <a:rPr lang="en-US" dirty="0" smtClean="0"/>
              <a:t>Large</a:t>
            </a:r>
          </a:p>
          <a:p>
            <a:pPr lvl="2"/>
            <a:r>
              <a:rPr lang="en-US" dirty="0" smtClean="0"/>
              <a:t>Long</a:t>
            </a:r>
            <a:endParaRPr lang="en-US" dirty="0"/>
          </a:p>
          <a:p>
            <a:endParaRPr lang="en-US" dirty="0" smtClean="0"/>
          </a:p>
          <a:p>
            <a:endParaRPr lang="en-US" dirty="0"/>
          </a:p>
        </p:txBody>
      </p:sp>
    </p:spTree>
    <p:extLst>
      <p:ext uri="{BB962C8B-B14F-4D97-AF65-F5344CB8AC3E}">
        <p14:creationId xmlns:p14="http://schemas.microsoft.com/office/powerpoint/2010/main" val="1797190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the Cinderella story</a:t>
            </a:r>
            <a:endParaRPr lang="en-IN" dirty="0"/>
          </a:p>
        </p:txBody>
      </p:sp>
      <p:sp>
        <p:nvSpPr>
          <p:cNvPr id="3" name="Content Placeholder 2"/>
          <p:cNvSpPr>
            <a:spLocks noGrp="1"/>
          </p:cNvSpPr>
          <p:nvPr>
            <p:ph idx="1"/>
          </p:nvPr>
        </p:nvSpPr>
        <p:spPr/>
        <p:txBody>
          <a:bodyPr/>
          <a:lstStyle/>
          <a:p>
            <a:r>
              <a:rPr lang="en-US" sz="2400" dirty="0" smtClean="0"/>
              <a:t>“</a:t>
            </a:r>
            <a:r>
              <a:rPr lang="en-US" sz="2400" dirty="0"/>
              <a:t>Poor Cinderella had to work hard all day long so the others could </a:t>
            </a:r>
            <a:r>
              <a:rPr lang="en-US" sz="2400" dirty="0" smtClean="0"/>
              <a:t>rest”. Who are the others?</a:t>
            </a:r>
          </a:p>
          <a:p>
            <a:endParaRPr lang="en-US" sz="2400" dirty="0"/>
          </a:p>
          <a:p>
            <a:r>
              <a:rPr lang="en-US" dirty="0"/>
              <a:t>“One day, big news came to town.  The King and Queen were going to have a ball!  It was time for the Prince to find a bride. All of the young ladies in the land were invited to come.  They were wild with joy! They would wear their most beautiful gown and fix their hair extra nice. Maybe the prince would like them</a:t>
            </a:r>
            <a:r>
              <a:rPr lang="en-US" dirty="0" smtClean="0"/>
              <a:t>!”</a:t>
            </a:r>
          </a:p>
          <a:p>
            <a:pPr lvl="2"/>
            <a:r>
              <a:rPr lang="en-US" sz="2400" dirty="0" smtClean="0"/>
              <a:t>Question: “</a:t>
            </a:r>
            <a:r>
              <a:rPr lang="en-US" sz="2400" dirty="0"/>
              <a:t>Maybe the prince would like </a:t>
            </a:r>
            <a:r>
              <a:rPr lang="en-US" sz="2400" dirty="0" smtClean="0"/>
              <a:t>them”. Whose thought is this?</a:t>
            </a:r>
          </a:p>
          <a:p>
            <a:endParaRPr lang="en-US" sz="2400" dirty="0" smtClean="0"/>
          </a:p>
          <a:p>
            <a:endParaRPr lang="en-IN" dirty="0"/>
          </a:p>
        </p:txBody>
      </p:sp>
    </p:spTree>
    <p:extLst>
      <p:ext uri="{BB962C8B-B14F-4D97-AF65-F5344CB8AC3E}">
        <p14:creationId xmlns:p14="http://schemas.microsoft.com/office/powerpoint/2010/main" val="1307031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the Cinderella story</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t>
            </a:r>
            <a:r>
              <a:rPr lang="en-US" dirty="0"/>
              <a:t>But…” said Cinderella, “my wish is impossible</a:t>
            </a:r>
            <a:r>
              <a:rPr lang="en-US" dirty="0" smtClean="0"/>
              <a:t>.”</a:t>
            </a:r>
          </a:p>
          <a:p>
            <a:pPr marL="0" indent="0">
              <a:buNone/>
            </a:pPr>
            <a:r>
              <a:rPr lang="en-US" dirty="0" smtClean="0"/>
              <a:t>“Excuse </a:t>
            </a:r>
            <a:r>
              <a:rPr lang="en-US" dirty="0"/>
              <a:t>me!” said the Fairy Godmother in a huff.  “Did I not just show up out of thin air</a:t>
            </a:r>
            <a:r>
              <a:rPr lang="en-US" dirty="0" smtClean="0"/>
              <a:t>?”</a:t>
            </a:r>
          </a:p>
          <a:p>
            <a:pPr marL="0" indent="0">
              <a:buNone/>
            </a:pPr>
            <a:r>
              <a:rPr lang="en-US" dirty="0" smtClean="0"/>
              <a:t>“Yes</a:t>
            </a:r>
            <a:r>
              <a:rPr lang="en-US" dirty="0"/>
              <a:t>, you did,” said </a:t>
            </a:r>
            <a:r>
              <a:rPr lang="en-US" dirty="0" smtClean="0"/>
              <a:t>Cinderella.</a:t>
            </a:r>
          </a:p>
          <a:p>
            <a:pPr marL="0" indent="0">
              <a:buNone/>
            </a:pPr>
            <a:r>
              <a:rPr lang="en-US" dirty="0" smtClean="0"/>
              <a:t>“</a:t>
            </a:r>
            <a:r>
              <a:rPr lang="en-US" dirty="0"/>
              <a:t>Then let me be the one to say what is possible or not</a:t>
            </a:r>
            <a:r>
              <a:rPr lang="en-US" dirty="0" smtClean="0"/>
              <a:t>!”</a:t>
            </a:r>
          </a:p>
          <a:p>
            <a:pPr lvl="1"/>
            <a:endParaRPr lang="en-US" dirty="0" smtClean="0"/>
          </a:p>
          <a:p>
            <a:pPr lvl="2"/>
            <a:r>
              <a:rPr lang="en-US" sz="2400" dirty="0" smtClean="0"/>
              <a:t>Question:  Which of the following is the Fairy Godmother asserting here? </a:t>
            </a:r>
          </a:p>
          <a:p>
            <a:pPr lvl="3"/>
            <a:r>
              <a:rPr lang="en-US" dirty="0" smtClean="0"/>
              <a:t>She can do the impossible.</a:t>
            </a:r>
          </a:p>
          <a:p>
            <a:pPr lvl="3"/>
            <a:r>
              <a:rPr lang="en-US" dirty="0" smtClean="0"/>
              <a:t>She can do the possible.</a:t>
            </a:r>
          </a:p>
          <a:p>
            <a:pPr lvl="3"/>
            <a:r>
              <a:rPr lang="en-US" dirty="0" smtClean="0"/>
              <a:t>She does not know if she can do the impossible.</a:t>
            </a:r>
          </a:p>
          <a:p>
            <a:pPr lvl="3"/>
            <a:r>
              <a:rPr lang="en-US" dirty="0" smtClean="0"/>
              <a:t>She does not know if she can do the possible or not. </a:t>
            </a:r>
            <a:endParaRPr lang="en-IN" dirty="0"/>
          </a:p>
        </p:txBody>
      </p:sp>
    </p:spTree>
    <p:extLst>
      <p:ext uri="{BB962C8B-B14F-4D97-AF65-F5344CB8AC3E}">
        <p14:creationId xmlns:p14="http://schemas.microsoft.com/office/powerpoint/2010/main" val="39920917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the Cinderella story</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“All </a:t>
            </a:r>
            <a:r>
              <a:rPr lang="en-US" dirty="0"/>
              <a:t>heads turned.  Who was that lovely maiden stepping down the stairs?  She held her head tall and looked as if she belonged. But no one knew her</a:t>
            </a:r>
            <a:r>
              <a:rPr lang="en-US" dirty="0" smtClean="0"/>
              <a:t>.”</a:t>
            </a:r>
          </a:p>
          <a:p>
            <a:r>
              <a:rPr lang="en-US" dirty="0" smtClean="0"/>
              <a:t>Question: “She looked as </a:t>
            </a:r>
            <a:r>
              <a:rPr lang="en-US" dirty="0"/>
              <a:t>if she </a:t>
            </a:r>
            <a:r>
              <a:rPr lang="en-US" dirty="0" smtClean="0"/>
              <a:t>belonged”. What does this mean?</a:t>
            </a:r>
          </a:p>
          <a:p>
            <a:pPr lvl="2"/>
            <a:r>
              <a:rPr lang="en-US" sz="1700" dirty="0" smtClean="0"/>
              <a:t>Cinderella looked as if she belonged to the Prince</a:t>
            </a:r>
          </a:p>
          <a:p>
            <a:pPr lvl="2"/>
            <a:r>
              <a:rPr lang="en-US" sz="1700" dirty="0" smtClean="0"/>
              <a:t>The Queen looked as if she belonged to the Hall.</a:t>
            </a:r>
          </a:p>
          <a:p>
            <a:pPr lvl="2"/>
            <a:r>
              <a:rPr lang="en-US" sz="1700" dirty="0" smtClean="0"/>
              <a:t>Cinderella looked as if she is in the right place, in her element.</a:t>
            </a:r>
          </a:p>
          <a:p>
            <a:pPr lvl="2"/>
            <a:r>
              <a:rPr lang="en-US" sz="1700" dirty="0" smtClean="0"/>
              <a:t>Cinderella looked as if she did not know where she belonged. </a:t>
            </a:r>
          </a:p>
          <a:p>
            <a:pPr marL="0" indent="0">
              <a:buNone/>
            </a:pPr>
            <a:endParaRPr lang="en-US" dirty="0" smtClean="0"/>
          </a:p>
          <a:p>
            <a:pPr marL="0" indent="0">
              <a:buNone/>
            </a:pPr>
            <a:r>
              <a:rPr lang="en-US" dirty="0" smtClean="0"/>
              <a:t>“There </a:t>
            </a:r>
            <a:r>
              <a:rPr lang="en-US" dirty="0"/>
              <a:t>is something about her,” said the Prince to </a:t>
            </a:r>
            <a:r>
              <a:rPr lang="en-US" dirty="0" smtClean="0"/>
              <a:t>himself.</a:t>
            </a:r>
          </a:p>
          <a:p>
            <a:r>
              <a:rPr lang="en-US" dirty="0" smtClean="0"/>
              <a:t>Question: What does this mean?</a:t>
            </a:r>
          </a:p>
          <a:p>
            <a:pPr lvl="1"/>
            <a:r>
              <a:rPr lang="en-US" sz="1700" dirty="0" smtClean="0"/>
              <a:t>The Prince thought something is wrong about Cinderella</a:t>
            </a:r>
          </a:p>
          <a:p>
            <a:pPr lvl="1"/>
            <a:r>
              <a:rPr lang="en-US" sz="1700" dirty="0" smtClean="0"/>
              <a:t>The Prince thought he knows something about Cinderella.</a:t>
            </a:r>
          </a:p>
          <a:p>
            <a:pPr lvl="1"/>
            <a:r>
              <a:rPr lang="en-US" sz="1700" dirty="0" smtClean="0"/>
              <a:t>The Prince found Cinderella special.</a:t>
            </a:r>
            <a:endParaRPr lang="en-US" sz="1700" dirty="0"/>
          </a:p>
          <a:p>
            <a:endParaRPr lang="en-IN" dirty="0"/>
          </a:p>
        </p:txBody>
      </p:sp>
    </p:spTree>
    <p:extLst>
      <p:ext uri="{BB962C8B-B14F-4D97-AF65-F5344CB8AC3E}">
        <p14:creationId xmlns:p14="http://schemas.microsoft.com/office/powerpoint/2010/main" val="423257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the Cinderella story</a:t>
            </a:r>
            <a:endParaRPr lang="en-IN" dirty="0"/>
          </a:p>
        </p:txBody>
      </p:sp>
      <p:sp>
        <p:nvSpPr>
          <p:cNvPr id="3" name="Content Placeholder 2"/>
          <p:cNvSpPr>
            <a:spLocks noGrp="1"/>
          </p:cNvSpPr>
          <p:nvPr>
            <p:ph idx="1"/>
          </p:nvPr>
        </p:nvSpPr>
        <p:spPr/>
        <p:txBody>
          <a:bodyPr/>
          <a:lstStyle/>
          <a:p>
            <a:pPr marL="0" indent="0">
              <a:buNone/>
            </a:pPr>
            <a:r>
              <a:rPr lang="en-US" dirty="0"/>
              <a:t>The prince knew that Cinderella was the one.  He looked into her eyes. He did not see </a:t>
            </a:r>
            <a:r>
              <a:rPr lang="en-US" dirty="0" smtClean="0"/>
              <a:t>the </a:t>
            </a:r>
            <a:r>
              <a:rPr lang="en-US" dirty="0"/>
              <a:t>cinders in her hair or the ashes on her face</a:t>
            </a:r>
            <a:r>
              <a:rPr lang="en-US" dirty="0" smtClean="0"/>
              <a:t>.</a:t>
            </a:r>
          </a:p>
          <a:p>
            <a:r>
              <a:rPr lang="en-US" dirty="0" smtClean="0"/>
              <a:t>What is conveyed here?</a:t>
            </a:r>
          </a:p>
          <a:p>
            <a:pPr lvl="1"/>
            <a:r>
              <a:rPr lang="en-US" dirty="0" smtClean="0"/>
              <a:t>The prince recognized Cinderella from the cinders in her hair and ashes on her face.</a:t>
            </a:r>
          </a:p>
          <a:p>
            <a:pPr lvl="1"/>
            <a:r>
              <a:rPr lang="en-US" dirty="0" smtClean="0"/>
              <a:t>The prince failed to notice the cinders in her hair and the ashes on her face.</a:t>
            </a:r>
          </a:p>
          <a:p>
            <a:pPr lvl="1"/>
            <a:r>
              <a:rPr lang="en-US" dirty="0" smtClean="0"/>
              <a:t>The prince realized that Cinderella and him were meant to be united. </a:t>
            </a:r>
          </a:p>
          <a:p>
            <a:pPr lvl="1"/>
            <a:r>
              <a:rPr lang="en-US" dirty="0" smtClean="0"/>
              <a:t>The cinders on </a:t>
            </a:r>
            <a:r>
              <a:rPr lang="en-US" dirty="0" err="1" smtClean="0"/>
              <a:t>Cinderalla’s</a:t>
            </a:r>
            <a:r>
              <a:rPr lang="en-US" dirty="0" smtClean="0"/>
              <a:t> hair and the ashes on her face did not matter to the prince. </a:t>
            </a:r>
          </a:p>
          <a:p>
            <a:pPr lvl="1"/>
            <a:endParaRPr lang="en-IN" dirty="0"/>
          </a:p>
        </p:txBody>
      </p:sp>
    </p:spTree>
    <p:extLst>
      <p:ext uri="{BB962C8B-B14F-4D97-AF65-F5344CB8AC3E}">
        <p14:creationId xmlns:p14="http://schemas.microsoft.com/office/powerpoint/2010/main" val="981566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the Cinderella </a:t>
            </a:r>
            <a:r>
              <a:rPr lang="en-US" dirty="0" smtClean="0"/>
              <a:t>story: Vocabulary Exercise</a:t>
            </a:r>
            <a:endParaRPr lang="en-IN" dirty="0"/>
          </a:p>
        </p:txBody>
      </p:sp>
      <p:sp>
        <p:nvSpPr>
          <p:cNvPr id="3" name="Content Placeholder 2"/>
          <p:cNvSpPr>
            <a:spLocks noGrp="1"/>
          </p:cNvSpPr>
          <p:nvPr>
            <p:ph idx="1"/>
          </p:nvPr>
        </p:nvSpPr>
        <p:spPr/>
        <p:txBody>
          <a:bodyPr/>
          <a:lstStyle/>
          <a:p>
            <a:r>
              <a:rPr lang="en-US" dirty="0" smtClean="0"/>
              <a:t>Identify 5 new words you learnt from the story; look up their meaning online, and construct sentences.</a:t>
            </a:r>
          </a:p>
          <a:p>
            <a:r>
              <a:rPr lang="en-US" dirty="0" smtClean="0"/>
              <a:t>Identify 2-3 phrases or idioms used in the story.</a:t>
            </a:r>
            <a:endParaRPr lang="en-IN" dirty="0"/>
          </a:p>
        </p:txBody>
      </p:sp>
    </p:spTree>
    <p:extLst>
      <p:ext uri="{BB962C8B-B14F-4D97-AF65-F5344CB8AC3E}">
        <p14:creationId xmlns:p14="http://schemas.microsoft.com/office/powerpoint/2010/main" val="4017168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introductions, </a:t>
            </a:r>
            <a:r>
              <a:rPr lang="en-US" dirty="0" err="1" smtClean="0"/>
              <a:t>Contd</a:t>
            </a:r>
            <a:r>
              <a:rPr lang="en-US" dirty="0" smtClean="0"/>
              <a:t>…</a:t>
            </a:r>
            <a:endParaRPr lang="en-IN" dirty="0"/>
          </a:p>
        </p:txBody>
      </p:sp>
      <p:sp>
        <p:nvSpPr>
          <p:cNvPr id="3" name="Content Placeholder 2"/>
          <p:cNvSpPr>
            <a:spLocks noGrp="1"/>
          </p:cNvSpPr>
          <p:nvPr>
            <p:ph idx="1"/>
          </p:nvPr>
        </p:nvSpPr>
        <p:spPr>
          <a:xfrm>
            <a:off x="1069848" y="2121408"/>
            <a:ext cx="3880975" cy="4050792"/>
          </a:xfrm>
        </p:spPr>
        <p:txBody>
          <a:bodyPr>
            <a:normAutofit fontScale="92500" lnSpcReduction="20000"/>
          </a:bodyPr>
          <a:lstStyle/>
          <a:p>
            <a:r>
              <a:rPr lang="en-US" dirty="0"/>
              <a:t>Patel </a:t>
            </a:r>
            <a:r>
              <a:rPr lang="en-US" dirty="0" err="1"/>
              <a:t>Parth</a:t>
            </a:r>
            <a:r>
              <a:rPr lang="en-US" dirty="0"/>
              <a:t> </a:t>
            </a:r>
            <a:r>
              <a:rPr lang="en-US" dirty="0" err="1"/>
              <a:t>Shankarbhai</a:t>
            </a:r>
            <a:endParaRPr lang="en-US" dirty="0"/>
          </a:p>
          <a:p>
            <a:r>
              <a:rPr lang="en-US" dirty="0" err="1"/>
              <a:t>Vavdiya</a:t>
            </a:r>
            <a:r>
              <a:rPr lang="en-US" dirty="0"/>
              <a:t> </a:t>
            </a:r>
            <a:r>
              <a:rPr lang="en-US" dirty="0" err="1"/>
              <a:t>Tushar</a:t>
            </a:r>
            <a:endParaRPr lang="en-US" dirty="0"/>
          </a:p>
          <a:p>
            <a:r>
              <a:rPr lang="en-US" dirty="0"/>
              <a:t>Kapadia Mansi S</a:t>
            </a:r>
          </a:p>
          <a:p>
            <a:r>
              <a:rPr lang="en-US" dirty="0"/>
              <a:t>Anmol </a:t>
            </a:r>
            <a:r>
              <a:rPr lang="en-US" dirty="0" err="1"/>
              <a:t>Rangwani</a:t>
            </a:r>
            <a:endParaRPr lang="en-US" dirty="0"/>
          </a:p>
          <a:p>
            <a:r>
              <a:rPr lang="en-US" dirty="0"/>
              <a:t>Sharma </a:t>
            </a:r>
            <a:r>
              <a:rPr lang="en-US" dirty="0" err="1"/>
              <a:t>Neerav</a:t>
            </a:r>
            <a:r>
              <a:rPr lang="en-US" dirty="0"/>
              <a:t> Pradeep</a:t>
            </a:r>
          </a:p>
          <a:p>
            <a:r>
              <a:rPr lang="en-US" dirty="0" err="1"/>
              <a:t>Javiya</a:t>
            </a:r>
            <a:r>
              <a:rPr lang="en-US" dirty="0"/>
              <a:t> </a:t>
            </a:r>
            <a:r>
              <a:rPr lang="en-US" dirty="0" err="1"/>
              <a:t>Shivam</a:t>
            </a:r>
            <a:r>
              <a:rPr lang="en-US" dirty="0"/>
              <a:t> J</a:t>
            </a:r>
          </a:p>
          <a:p>
            <a:r>
              <a:rPr lang="en-US" dirty="0"/>
              <a:t>S </a:t>
            </a:r>
            <a:r>
              <a:rPr lang="en-US" dirty="0" err="1"/>
              <a:t>Nakshi</a:t>
            </a:r>
            <a:r>
              <a:rPr lang="en-US" dirty="0"/>
              <a:t> </a:t>
            </a:r>
            <a:r>
              <a:rPr lang="en-US" dirty="0" err="1"/>
              <a:t>Upvanbhai</a:t>
            </a:r>
            <a:endParaRPr lang="en-US" dirty="0"/>
          </a:p>
          <a:p>
            <a:r>
              <a:rPr lang="en-US" dirty="0"/>
              <a:t>S </a:t>
            </a:r>
            <a:r>
              <a:rPr lang="en-US" dirty="0" err="1"/>
              <a:t>Siddharthkumar</a:t>
            </a:r>
            <a:r>
              <a:rPr lang="en-US" dirty="0"/>
              <a:t> </a:t>
            </a:r>
            <a:r>
              <a:rPr lang="en-US" dirty="0" err="1"/>
              <a:t>Kanjibhai</a:t>
            </a:r>
            <a:endParaRPr lang="en-US" dirty="0"/>
          </a:p>
          <a:p>
            <a:r>
              <a:rPr lang="en-US" dirty="0" err="1"/>
              <a:t>Kanchan</a:t>
            </a:r>
            <a:r>
              <a:rPr lang="en-US" dirty="0"/>
              <a:t> </a:t>
            </a:r>
            <a:r>
              <a:rPr lang="en-US" dirty="0" err="1"/>
              <a:t>Kharkwal</a:t>
            </a:r>
            <a:endParaRPr lang="en-US" dirty="0"/>
          </a:p>
          <a:p>
            <a:r>
              <a:rPr lang="en-US" dirty="0" err="1"/>
              <a:t>Aayushi</a:t>
            </a:r>
            <a:r>
              <a:rPr lang="en-US" dirty="0"/>
              <a:t> Sanjay Jindal</a:t>
            </a:r>
          </a:p>
          <a:p>
            <a:r>
              <a:rPr lang="en-US" dirty="0" err="1"/>
              <a:t>Aarni</a:t>
            </a:r>
            <a:r>
              <a:rPr lang="en-US" dirty="0"/>
              <a:t> Nigam </a:t>
            </a:r>
            <a:r>
              <a:rPr lang="en-US" dirty="0" err="1"/>
              <a:t>Raval</a:t>
            </a:r>
            <a:endParaRPr lang="en-US" dirty="0"/>
          </a:p>
          <a:p>
            <a:endParaRPr lang="en-IN" dirty="0"/>
          </a:p>
        </p:txBody>
      </p:sp>
      <p:sp>
        <p:nvSpPr>
          <p:cNvPr id="4" name="Content Placeholder 2"/>
          <p:cNvSpPr txBox="1">
            <a:spLocks/>
          </p:cNvSpPr>
          <p:nvPr/>
        </p:nvSpPr>
        <p:spPr>
          <a:xfrm>
            <a:off x="4827596" y="2121408"/>
            <a:ext cx="3880975" cy="4050792"/>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err="1"/>
              <a:t>Ankita</a:t>
            </a:r>
            <a:r>
              <a:rPr lang="en-US" dirty="0"/>
              <a:t> </a:t>
            </a:r>
            <a:r>
              <a:rPr lang="en-US" dirty="0" err="1"/>
              <a:t>Kumari</a:t>
            </a:r>
            <a:endParaRPr lang="en-US" dirty="0"/>
          </a:p>
          <a:p>
            <a:r>
              <a:rPr lang="en-US" dirty="0" err="1"/>
              <a:t>Nirali</a:t>
            </a:r>
            <a:r>
              <a:rPr lang="en-US" dirty="0"/>
              <a:t> </a:t>
            </a:r>
            <a:r>
              <a:rPr lang="en-US" dirty="0" err="1" smtClean="0"/>
              <a:t>Pradipkumar</a:t>
            </a:r>
            <a:endParaRPr lang="en-US" dirty="0" smtClean="0"/>
          </a:p>
          <a:p>
            <a:r>
              <a:rPr lang="en-US" dirty="0"/>
              <a:t>Shah </a:t>
            </a:r>
            <a:r>
              <a:rPr lang="en-US" dirty="0" err="1"/>
              <a:t>Ashvi</a:t>
            </a:r>
            <a:r>
              <a:rPr lang="en-US" dirty="0"/>
              <a:t> </a:t>
            </a:r>
            <a:r>
              <a:rPr lang="en-US" dirty="0" err="1"/>
              <a:t>Sandipkumar</a:t>
            </a:r>
            <a:endParaRPr lang="en-US" dirty="0"/>
          </a:p>
          <a:p>
            <a:r>
              <a:rPr lang="en-US" dirty="0"/>
              <a:t>Sunny </a:t>
            </a:r>
            <a:r>
              <a:rPr lang="en-US" dirty="0" err="1"/>
              <a:t>Saurabh</a:t>
            </a:r>
            <a:r>
              <a:rPr lang="en-US" dirty="0"/>
              <a:t> Pandey</a:t>
            </a:r>
          </a:p>
          <a:p>
            <a:r>
              <a:rPr lang="en-US" dirty="0"/>
              <a:t>Shah </a:t>
            </a:r>
            <a:r>
              <a:rPr lang="en-US" dirty="0" err="1"/>
              <a:t>Jinansh</a:t>
            </a:r>
            <a:r>
              <a:rPr lang="en-US" dirty="0"/>
              <a:t> </a:t>
            </a:r>
            <a:r>
              <a:rPr lang="en-US" dirty="0" err="1"/>
              <a:t>Jigneshkumar</a:t>
            </a:r>
            <a:endParaRPr lang="en-US" dirty="0"/>
          </a:p>
          <a:p>
            <a:r>
              <a:rPr lang="en-US" dirty="0" err="1"/>
              <a:t>Luhar</a:t>
            </a:r>
            <a:r>
              <a:rPr lang="en-US" dirty="0"/>
              <a:t> </a:t>
            </a:r>
            <a:r>
              <a:rPr lang="en-US" dirty="0" err="1"/>
              <a:t>Hartik</a:t>
            </a:r>
            <a:endParaRPr lang="en-US" dirty="0"/>
          </a:p>
          <a:p>
            <a:r>
              <a:rPr lang="en-US" dirty="0" err="1"/>
              <a:t>Vaishnavi</a:t>
            </a:r>
            <a:r>
              <a:rPr lang="en-US" dirty="0"/>
              <a:t> Dubey</a:t>
            </a:r>
          </a:p>
          <a:p>
            <a:r>
              <a:rPr lang="en-US" dirty="0" err="1"/>
              <a:t>Bhuva</a:t>
            </a:r>
            <a:r>
              <a:rPr lang="en-US" dirty="0"/>
              <a:t> </a:t>
            </a:r>
            <a:r>
              <a:rPr lang="en-US" dirty="0" err="1"/>
              <a:t>Pratixa</a:t>
            </a:r>
            <a:endParaRPr lang="en-US" dirty="0"/>
          </a:p>
          <a:p>
            <a:r>
              <a:rPr lang="en-US" dirty="0"/>
              <a:t>Ankit </a:t>
            </a:r>
            <a:r>
              <a:rPr lang="en-US" dirty="0" err="1"/>
              <a:t>Kaklotar</a:t>
            </a:r>
            <a:r>
              <a:rPr lang="en-US" dirty="0"/>
              <a:t> N</a:t>
            </a:r>
          </a:p>
          <a:p>
            <a:r>
              <a:rPr lang="en-US" dirty="0" err="1"/>
              <a:t>Thadani</a:t>
            </a:r>
            <a:r>
              <a:rPr lang="en-US" dirty="0"/>
              <a:t> Vishal</a:t>
            </a:r>
          </a:p>
          <a:p>
            <a:r>
              <a:rPr lang="en-US" dirty="0" err="1"/>
              <a:t>Khushi</a:t>
            </a:r>
            <a:r>
              <a:rPr lang="en-US" dirty="0"/>
              <a:t> Trivedi</a:t>
            </a:r>
          </a:p>
          <a:p>
            <a:endParaRPr lang="en-US" dirty="0"/>
          </a:p>
        </p:txBody>
      </p:sp>
      <p:sp>
        <p:nvSpPr>
          <p:cNvPr id="5" name="Content Placeholder 2"/>
          <p:cNvSpPr txBox="1">
            <a:spLocks/>
          </p:cNvSpPr>
          <p:nvPr/>
        </p:nvSpPr>
        <p:spPr>
          <a:xfrm>
            <a:off x="8311025" y="2121408"/>
            <a:ext cx="3880975"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R </a:t>
            </a:r>
            <a:r>
              <a:rPr lang="en-US" dirty="0" err="1"/>
              <a:t>Jeevan</a:t>
            </a:r>
            <a:r>
              <a:rPr lang="en-US" dirty="0"/>
              <a:t> </a:t>
            </a:r>
            <a:r>
              <a:rPr lang="en-US" dirty="0" err="1"/>
              <a:t>Bhawarlal</a:t>
            </a:r>
            <a:endParaRPr lang="en-US" dirty="0"/>
          </a:p>
          <a:p>
            <a:r>
              <a:rPr lang="en-US" dirty="0"/>
              <a:t>R </a:t>
            </a:r>
            <a:r>
              <a:rPr lang="en-US" dirty="0" err="1"/>
              <a:t>Rajdeep</a:t>
            </a:r>
            <a:r>
              <a:rPr lang="en-US" dirty="0"/>
              <a:t> Singh</a:t>
            </a:r>
          </a:p>
          <a:p>
            <a:r>
              <a:rPr lang="en-US" dirty="0" err="1"/>
              <a:t>Nasikkar</a:t>
            </a:r>
            <a:r>
              <a:rPr lang="en-US" dirty="0"/>
              <a:t> H </a:t>
            </a:r>
            <a:r>
              <a:rPr lang="en-US" dirty="0" err="1"/>
              <a:t>Jitendrabhai</a:t>
            </a:r>
            <a:endParaRPr lang="en-US" dirty="0"/>
          </a:p>
          <a:p>
            <a:r>
              <a:rPr lang="en-US" dirty="0"/>
              <a:t>Solanki </a:t>
            </a:r>
            <a:r>
              <a:rPr lang="en-US" dirty="0" err="1"/>
              <a:t>Hiten</a:t>
            </a:r>
            <a:r>
              <a:rPr lang="en-US" dirty="0"/>
              <a:t> </a:t>
            </a:r>
            <a:r>
              <a:rPr lang="en-US" dirty="0" err="1"/>
              <a:t>Nagajanbhai</a:t>
            </a:r>
            <a:endParaRPr lang="en-US" dirty="0"/>
          </a:p>
        </p:txBody>
      </p:sp>
    </p:spTree>
    <p:extLst>
      <p:ext uri="{BB962C8B-B14F-4D97-AF65-F5344CB8AC3E}">
        <p14:creationId xmlns:p14="http://schemas.microsoft.com/office/powerpoint/2010/main" val="436971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introductions, </a:t>
            </a:r>
            <a:r>
              <a:rPr lang="en-US" dirty="0" err="1" smtClean="0"/>
              <a:t>Contd</a:t>
            </a:r>
            <a:r>
              <a:rPr lang="en-US" dirty="0" smtClean="0"/>
              <a:t>…</a:t>
            </a:r>
            <a:endParaRPr lang="en-IN" dirty="0"/>
          </a:p>
        </p:txBody>
      </p:sp>
      <p:sp>
        <p:nvSpPr>
          <p:cNvPr id="3" name="Content Placeholder 2"/>
          <p:cNvSpPr>
            <a:spLocks noGrp="1"/>
          </p:cNvSpPr>
          <p:nvPr>
            <p:ph idx="1"/>
          </p:nvPr>
        </p:nvSpPr>
        <p:spPr>
          <a:xfrm>
            <a:off x="1069848" y="2121408"/>
            <a:ext cx="3880975" cy="4050792"/>
          </a:xfrm>
        </p:spPr>
        <p:txBody>
          <a:bodyPr>
            <a:normAutofit fontScale="92500" lnSpcReduction="10000"/>
          </a:bodyPr>
          <a:lstStyle/>
          <a:p>
            <a:r>
              <a:rPr lang="en-US" dirty="0" err="1"/>
              <a:t>Upadhyay</a:t>
            </a:r>
            <a:r>
              <a:rPr lang="en-US" dirty="0"/>
              <a:t> </a:t>
            </a:r>
            <a:r>
              <a:rPr lang="en-US" dirty="0" err="1" smtClean="0"/>
              <a:t>Shruti</a:t>
            </a:r>
            <a:r>
              <a:rPr lang="en-US" dirty="0" smtClean="0"/>
              <a:t> </a:t>
            </a:r>
            <a:r>
              <a:rPr lang="en-US" dirty="0" err="1" smtClean="0"/>
              <a:t>Mahendrabhai</a:t>
            </a:r>
            <a:endParaRPr lang="en-US" dirty="0" smtClean="0"/>
          </a:p>
          <a:p>
            <a:r>
              <a:rPr lang="en-US" dirty="0"/>
              <a:t> </a:t>
            </a:r>
            <a:r>
              <a:rPr lang="en-US" dirty="0" err="1" smtClean="0"/>
              <a:t>Taswala</a:t>
            </a:r>
            <a:r>
              <a:rPr lang="en-US" dirty="0" smtClean="0"/>
              <a:t> </a:t>
            </a:r>
            <a:r>
              <a:rPr lang="en-US" dirty="0" err="1" smtClean="0"/>
              <a:t>Kaivan</a:t>
            </a:r>
            <a:r>
              <a:rPr lang="en-US" dirty="0" smtClean="0"/>
              <a:t> </a:t>
            </a:r>
            <a:r>
              <a:rPr lang="en-US" dirty="0" err="1" smtClean="0"/>
              <a:t>Nikesh</a:t>
            </a:r>
            <a:endParaRPr lang="en-US" dirty="0" smtClean="0"/>
          </a:p>
          <a:p>
            <a:r>
              <a:rPr lang="en-US" dirty="0" smtClean="0"/>
              <a:t>Dinesh </a:t>
            </a:r>
            <a:r>
              <a:rPr lang="en-US" dirty="0" err="1" smtClean="0"/>
              <a:t>Gulab</a:t>
            </a:r>
            <a:r>
              <a:rPr lang="en-US" dirty="0" smtClean="0"/>
              <a:t> </a:t>
            </a:r>
            <a:r>
              <a:rPr lang="en-US" dirty="0" err="1" smtClean="0"/>
              <a:t>Jumani</a:t>
            </a:r>
            <a:endParaRPr lang="en-US" dirty="0" smtClean="0"/>
          </a:p>
          <a:p>
            <a:r>
              <a:rPr lang="en-US" dirty="0" smtClean="0"/>
              <a:t>Shah Jolly </a:t>
            </a:r>
            <a:r>
              <a:rPr lang="en-US" dirty="0" err="1" smtClean="0"/>
              <a:t>Bhavinbhai</a:t>
            </a:r>
            <a:endParaRPr lang="en-US" dirty="0" smtClean="0"/>
          </a:p>
          <a:p>
            <a:r>
              <a:rPr lang="en-US" dirty="0" smtClean="0"/>
              <a:t>Makani </a:t>
            </a:r>
            <a:r>
              <a:rPr lang="en-US" dirty="0" err="1" smtClean="0"/>
              <a:t>Drashti</a:t>
            </a:r>
            <a:r>
              <a:rPr lang="en-US" dirty="0" smtClean="0"/>
              <a:t> </a:t>
            </a:r>
            <a:r>
              <a:rPr lang="en-US" dirty="0" err="1" smtClean="0"/>
              <a:t>Rajeshbhai</a:t>
            </a:r>
            <a:endParaRPr lang="en-US" dirty="0" smtClean="0"/>
          </a:p>
          <a:p>
            <a:r>
              <a:rPr lang="en-US" dirty="0" err="1" smtClean="0"/>
              <a:t>Paghdal</a:t>
            </a:r>
            <a:r>
              <a:rPr lang="en-US" dirty="0" smtClean="0"/>
              <a:t> </a:t>
            </a:r>
            <a:r>
              <a:rPr lang="en-US" dirty="0" err="1" smtClean="0"/>
              <a:t>Parth</a:t>
            </a:r>
            <a:r>
              <a:rPr lang="en-US" dirty="0" smtClean="0"/>
              <a:t> </a:t>
            </a:r>
            <a:r>
              <a:rPr lang="en-US" dirty="0" err="1" smtClean="0"/>
              <a:t>Jaysukhbhai</a:t>
            </a:r>
            <a:endParaRPr lang="en-US" dirty="0" smtClean="0"/>
          </a:p>
          <a:p>
            <a:r>
              <a:rPr lang="en-US" dirty="0" err="1" smtClean="0"/>
              <a:t>Aayush</a:t>
            </a:r>
            <a:r>
              <a:rPr lang="en-US" dirty="0" smtClean="0"/>
              <a:t> Sanjay</a:t>
            </a:r>
          </a:p>
          <a:p>
            <a:r>
              <a:rPr lang="en-US" dirty="0" err="1" smtClean="0"/>
              <a:t>Parthi</a:t>
            </a:r>
            <a:r>
              <a:rPr lang="en-US" dirty="0" smtClean="0"/>
              <a:t> </a:t>
            </a:r>
            <a:r>
              <a:rPr lang="en-US" dirty="0" err="1" smtClean="0"/>
              <a:t>Zanje</a:t>
            </a:r>
            <a:endParaRPr lang="en-US" dirty="0" smtClean="0"/>
          </a:p>
          <a:p>
            <a:r>
              <a:rPr lang="en-US" dirty="0" err="1" smtClean="0"/>
              <a:t>Rupesh</a:t>
            </a:r>
            <a:r>
              <a:rPr lang="en-US" dirty="0" smtClean="0"/>
              <a:t> Singh</a:t>
            </a:r>
          </a:p>
          <a:p>
            <a:r>
              <a:rPr lang="en-US" dirty="0" err="1" smtClean="0"/>
              <a:t>Tarun</a:t>
            </a:r>
            <a:r>
              <a:rPr lang="en-US" dirty="0" smtClean="0"/>
              <a:t> Kumar</a:t>
            </a:r>
            <a:endParaRPr lang="en-IN" dirty="0"/>
          </a:p>
        </p:txBody>
      </p:sp>
      <p:sp>
        <p:nvSpPr>
          <p:cNvPr id="4" name="Content Placeholder 2"/>
          <p:cNvSpPr txBox="1">
            <a:spLocks/>
          </p:cNvSpPr>
          <p:nvPr/>
        </p:nvSpPr>
        <p:spPr>
          <a:xfrm>
            <a:off x="4827596" y="2121408"/>
            <a:ext cx="3880975"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5" name="Content Placeholder 2"/>
          <p:cNvSpPr txBox="1">
            <a:spLocks/>
          </p:cNvSpPr>
          <p:nvPr/>
        </p:nvSpPr>
        <p:spPr>
          <a:xfrm>
            <a:off x="8311025" y="2121408"/>
            <a:ext cx="3880975"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218676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91025"/>
          </a:xfrm>
        </p:spPr>
        <p:txBody>
          <a:bodyPr>
            <a:normAutofit fontScale="90000"/>
          </a:bodyPr>
          <a:lstStyle/>
          <a:p>
            <a:r>
              <a:rPr lang="en-US" sz="4400" dirty="0" smtClean="0"/>
              <a:t>Comprehension exercises: read the poem</a:t>
            </a:r>
            <a:endParaRPr lang="en-IN" sz="4400" dirty="0"/>
          </a:p>
        </p:txBody>
      </p:sp>
      <p:sp>
        <p:nvSpPr>
          <p:cNvPr id="3" name="Content Placeholder 2"/>
          <p:cNvSpPr>
            <a:spLocks noGrp="1"/>
          </p:cNvSpPr>
          <p:nvPr>
            <p:ph idx="1"/>
          </p:nvPr>
        </p:nvSpPr>
        <p:spPr>
          <a:xfrm>
            <a:off x="2625634" y="1345475"/>
            <a:ext cx="4963886" cy="5107576"/>
          </a:xfrm>
        </p:spPr>
        <p:txBody>
          <a:bodyPr>
            <a:normAutofit fontScale="85000" lnSpcReduction="20000"/>
          </a:bodyPr>
          <a:lstStyle/>
          <a:p>
            <a:pPr marL="0" indent="0">
              <a:buNone/>
            </a:pPr>
            <a:r>
              <a:rPr lang="en-US" sz="1800" dirty="0" smtClean="0"/>
              <a:t>When your fairy godmother appears</a:t>
            </a:r>
          </a:p>
          <a:p>
            <a:pPr marL="0" indent="0">
              <a:buNone/>
            </a:pPr>
            <a:r>
              <a:rPr lang="en-US" sz="1800" dirty="0" smtClean="0"/>
              <a:t>and offers you clothes for the ball, </a:t>
            </a:r>
          </a:p>
          <a:p>
            <a:pPr marL="0" indent="0">
              <a:buNone/>
            </a:pPr>
            <a:r>
              <a:rPr lang="en-US" sz="1800" dirty="0" smtClean="0"/>
              <a:t>take them and run. </a:t>
            </a:r>
          </a:p>
          <a:p>
            <a:pPr marL="0" indent="0">
              <a:buNone/>
            </a:pPr>
            <a:r>
              <a:rPr lang="en-US" sz="1800" dirty="0" smtClean="0"/>
              <a:t>Before they disappear, </a:t>
            </a:r>
          </a:p>
          <a:p>
            <a:pPr marL="0" indent="0">
              <a:buNone/>
            </a:pPr>
            <a:r>
              <a:rPr lang="en-US" sz="1800" dirty="0" smtClean="0"/>
              <a:t>liquidate all that silk and lace for coin.</a:t>
            </a:r>
          </a:p>
          <a:p>
            <a:pPr marL="0" indent="0">
              <a:buNone/>
            </a:pPr>
            <a:r>
              <a:rPr lang="en-US" sz="1800" dirty="0" smtClean="0"/>
              <a:t>Sell those sparkling glass slippers—</a:t>
            </a:r>
          </a:p>
          <a:p>
            <a:pPr marL="0" indent="0">
              <a:buNone/>
            </a:pPr>
            <a:r>
              <a:rPr lang="en-US" sz="1800" dirty="0" smtClean="0"/>
              <a:t>who wants to walk on glass anyway?</a:t>
            </a:r>
          </a:p>
          <a:p>
            <a:pPr marL="0" indent="0">
              <a:buNone/>
            </a:pPr>
            <a:r>
              <a:rPr lang="en-US" sz="1800" dirty="0" smtClean="0"/>
              <a:t>Escape. </a:t>
            </a:r>
          </a:p>
          <a:p>
            <a:pPr marL="0" indent="0">
              <a:buNone/>
            </a:pPr>
            <a:r>
              <a:rPr lang="en-US" sz="1800" dirty="0" smtClean="0"/>
              <a:t>Leave town. </a:t>
            </a:r>
          </a:p>
          <a:p>
            <a:pPr marL="0" indent="0">
              <a:buNone/>
            </a:pPr>
            <a:r>
              <a:rPr lang="en-US" sz="1800" dirty="0" smtClean="0"/>
              <a:t>Settle down with a new name</a:t>
            </a:r>
          </a:p>
          <a:p>
            <a:pPr marL="0" indent="0">
              <a:buNone/>
            </a:pPr>
            <a:r>
              <a:rPr lang="en-US" sz="1800" dirty="0" smtClean="0"/>
              <a:t>where no one will find you—</a:t>
            </a:r>
          </a:p>
          <a:p>
            <a:pPr marL="0" indent="0">
              <a:buNone/>
            </a:pPr>
            <a:r>
              <a:rPr lang="en-US" sz="1800" dirty="0" smtClean="0"/>
              <a:t>or misuse you—</a:t>
            </a:r>
          </a:p>
          <a:p>
            <a:pPr marL="0" indent="0">
              <a:buNone/>
            </a:pPr>
            <a:r>
              <a:rPr lang="en-US" sz="1800" dirty="0" smtClean="0"/>
              <a:t>ever again. </a:t>
            </a:r>
          </a:p>
          <a:p>
            <a:pPr marL="0" indent="0">
              <a:buNone/>
            </a:pPr>
            <a:r>
              <a:rPr lang="en-US" sz="1800" dirty="0" smtClean="0"/>
              <a:t>You don’t need a fairy tale ending. </a:t>
            </a:r>
            <a:endParaRPr lang="en-US" sz="1800" dirty="0"/>
          </a:p>
          <a:p>
            <a:pPr marL="0" indent="0">
              <a:buNone/>
            </a:pPr>
            <a:r>
              <a:rPr lang="en-US" sz="1800" dirty="0" smtClean="0"/>
              <a:t>You just need to be able </a:t>
            </a:r>
          </a:p>
          <a:p>
            <a:pPr marL="0" indent="0">
              <a:buNone/>
            </a:pPr>
            <a:r>
              <a:rPr lang="en-US" sz="1800" dirty="0" smtClean="0"/>
              <a:t>to live. </a:t>
            </a:r>
            <a:endParaRPr lang="en-IN" sz="1800" dirty="0"/>
          </a:p>
        </p:txBody>
      </p:sp>
    </p:spTree>
    <p:extLst>
      <p:ext uri="{BB962C8B-B14F-4D97-AF65-F5344CB8AC3E}">
        <p14:creationId xmlns:p14="http://schemas.microsoft.com/office/powerpoint/2010/main" val="4280814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319</TotalTime>
  <Words>625</Words>
  <Application>Microsoft Office PowerPoint</Application>
  <PresentationFormat>Widescreen</PresentationFormat>
  <Paragraphs>178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Rockwell</vt:lpstr>
      <vt:lpstr>Rockwell Condensed</vt:lpstr>
      <vt:lpstr>Times New Roman</vt:lpstr>
      <vt:lpstr>Wingdings</vt:lpstr>
      <vt:lpstr>Wood Type</vt:lpstr>
      <vt:lpstr>Communication skills: class exercises</vt:lpstr>
      <vt:lpstr>From the Cinderella story</vt:lpstr>
      <vt:lpstr>From the Cinderella story</vt:lpstr>
      <vt:lpstr>From the Cinderella story</vt:lpstr>
      <vt:lpstr>From the Cinderella story</vt:lpstr>
      <vt:lpstr>From the Cinderella story: Vocabulary Exercise</vt:lpstr>
      <vt:lpstr>Self introductions, Contd…</vt:lpstr>
      <vt:lpstr>Self introductions, Contd…</vt:lpstr>
      <vt:lpstr>Comprehension exercises: read the poem</vt:lpstr>
      <vt:lpstr>questions</vt:lpstr>
      <vt:lpstr>PowerPoint Presentation</vt:lpstr>
      <vt:lpstr>vocabulary, reasoning, creativity.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skills: class exercises</dc:title>
  <dc:creator>admin</dc:creator>
  <cp:lastModifiedBy>admin</cp:lastModifiedBy>
  <cp:revision>30</cp:revision>
  <dcterms:created xsi:type="dcterms:W3CDTF">2023-07-21T06:12:42Z</dcterms:created>
  <dcterms:modified xsi:type="dcterms:W3CDTF">2023-08-08T03:09:44Z</dcterms:modified>
</cp:coreProperties>
</file>