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66" r:id="rId5"/>
    <p:sldId id="276" r:id="rId6"/>
    <p:sldId id="288" r:id="rId7"/>
    <p:sldId id="289" r:id="rId8"/>
    <p:sldId id="261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2wkO0DhpEY" TargetMode="External"/><Relationship Id="rId2" Type="http://schemas.openxmlformats.org/officeDocument/2006/relationships/hyperlink" Target="https://www.youtube.com/watch?v=WYDfjV2B5Gk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onglyrics.com/ella-fitzgerald-louis-armstrong/you-say-tomato-i-say-tomato-lyr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“To pick someone’s brains”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73" y="463138"/>
            <a:ext cx="15254874" cy="120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4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“To pick someone’s brains”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04" y="1300104"/>
            <a:ext cx="14980499" cy="10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8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“To pick someone’s brains”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15" y="1181517"/>
            <a:ext cx="12398859" cy="121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“To pick someone’s brains”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94324"/>
            <a:ext cx="7577282" cy="4812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talk to someone in order to get helpful information or </a:t>
            </a:r>
            <a:r>
              <a:rPr lang="en-US" sz="3600" dirty="0" smtClean="0"/>
              <a:t>advice.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ask someone who knows a lot about a subject for information or their opinion: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FF0000"/>
                </a:solidFill>
              </a:rPr>
              <a:t>Note: </a:t>
            </a:r>
            <a:r>
              <a:rPr lang="en-US" sz="3600" dirty="0" smtClean="0"/>
              <a:t>Used in </a:t>
            </a:r>
            <a:r>
              <a:rPr lang="en-US" sz="3600" b="1" dirty="0" smtClean="0"/>
              <a:t>informal</a:t>
            </a:r>
            <a:r>
              <a:rPr lang="en-US" sz="3600" dirty="0" smtClean="0"/>
              <a:t> contexts.</a:t>
            </a:r>
          </a:p>
          <a:p>
            <a:pPr marL="0" indent="0">
              <a:buNone/>
            </a:pPr>
            <a:r>
              <a:rPr lang="en-US" sz="3600" b="1" dirty="0" smtClean="0"/>
              <a:t>Examples: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206500" y="8506692"/>
            <a:ext cx="14158192" cy="1336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Do you have a moment? I need to </a:t>
            </a:r>
            <a:r>
              <a:rPr lang="en-US" sz="3600" i="1" dirty="0"/>
              <a:t>pick your brain</a:t>
            </a:r>
            <a:r>
              <a:rPr lang="en-US" sz="3600" dirty="0"/>
              <a:t> about a little situation that has come up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I was picking </a:t>
            </a:r>
            <a:r>
              <a:rPr lang="en-US" sz="3600" dirty="0" smtClean="0"/>
              <a:t>my friend's </a:t>
            </a:r>
            <a:r>
              <a:rPr lang="en-US" sz="3600" dirty="0"/>
              <a:t>brains about which computer to buy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 smtClean="0"/>
              <a:t>“Can </a:t>
            </a:r>
            <a:r>
              <a:rPr lang="en-US" sz="3600" dirty="0"/>
              <a:t>I buy you coffee and pick your brain</a:t>
            </a:r>
            <a:r>
              <a:rPr lang="en-US" sz="3600" dirty="0" smtClean="0"/>
              <a:t>?” (Remember: Only in informal contexts, with friends).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2" y="807264"/>
            <a:ext cx="7315065" cy="5774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024" y="7597754"/>
            <a:ext cx="7701567" cy="5314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64" y="807264"/>
            <a:ext cx="6310291" cy="61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“To pick someone’s brain”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992918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Alternative: 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would like your advice.”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‘Hey, would you be open to either a phone call or an email dialogue?’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respond more positively to these phrasings because it conveys intention; that you’re approaching a certain person for very particular reasons.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54" y="1252473"/>
            <a:ext cx="13354510" cy="121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7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presentations: Groups of five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 smtClean="0"/>
              <a:t>Construct a scenario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Groups will be assigned a themes;</a:t>
            </a:r>
          </a:p>
          <a:p>
            <a:r>
              <a:rPr lang="en-IN" dirty="0" smtClean="0"/>
              <a:t>Each group has to construct a scenario around the theme;</a:t>
            </a:r>
          </a:p>
          <a:p>
            <a:r>
              <a:rPr lang="en-IN" dirty="0" smtClean="0"/>
              <a:t>The scenario should include 5 characters and their conversations;</a:t>
            </a:r>
          </a:p>
          <a:p>
            <a:r>
              <a:rPr lang="en-IN" dirty="0" smtClean="0"/>
              <a:t>Every character should have at least 4 lines to speak;</a:t>
            </a:r>
          </a:p>
          <a:p>
            <a:r>
              <a:rPr lang="en-IN" dirty="0" smtClean="0"/>
              <a:t>Each group will either stage the scenario in the class in front of every one, or</a:t>
            </a:r>
          </a:p>
          <a:p>
            <a:r>
              <a:rPr lang="en-IN" dirty="0" smtClean="0"/>
              <a:t>Make a video in the Instagram reel format and play the video in class.</a:t>
            </a:r>
          </a:p>
          <a:p>
            <a:r>
              <a:rPr lang="en-IN" dirty="0" smtClean="0"/>
              <a:t>Scenarios should be 5 minutes long (min), and not longer than 8 </a:t>
            </a:r>
            <a:r>
              <a:rPr lang="en-IN" dirty="0" err="1" smtClean="0"/>
              <a:t>mins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025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www.youtube.com/watch?v=WYDfjV2B5Gk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https://www.youtube.com/watch?v=G2wkO0DhpEY</a:t>
            </a:r>
            <a:endParaRPr lang="en-IN" dirty="0"/>
          </a:p>
          <a:p>
            <a:r>
              <a:rPr lang="en-IN" dirty="0">
                <a:hlinkClick r:id="rId4"/>
              </a:rPr>
              <a:t>https://www.songlyrics.com/ella-fitzgerald-louis-armstrong/you-say-tomato-i-say-tomato-lyrics/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400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Helvetica Neue Medium</vt:lpstr>
      <vt:lpstr>Times New Roman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Learn an idiom</vt:lpstr>
      <vt:lpstr>Class presentations: Groups of five</vt:lpstr>
      <vt:lpstr>Lesson 1: Introducing Oneself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118</cp:revision>
  <dcterms:modified xsi:type="dcterms:W3CDTF">2023-08-21T03:45:42Z</dcterms:modified>
</cp:coreProperties>
</file>