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86" r:id="rId4"/>
    <p:sldId id="287" r:id="rId5"/>
    <p:sldId id="276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“to get to the bottom </a:t>
            </a:r>
          </a:p>
          <a:p>
            <a:r>
              <a:rPr lang="en-US" dirty="0" smtClean="0"/>
              <a:t>of (something)”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9" y="2385662"/>
            <a:ext cx="16377770" cy="90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“to get to the bottom </a:t>
            </a:r>
          </a:p>
          <a:p>
            <a:r>
              <a:rPr lang="en-US" dirty="0" smtClean="0"/>
              <a:t>of (something)”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31" y="3512871"/>
            <a:ext cx="17726977" cy="92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“to get to the bottom </a:t>
            </a:r>
          </a:p>
          <a:p>
            <a:r>
              <a:rPr lang="en-US" dirty="0" smtClean="0"/>
              <a:t>of (something)”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91" y="3286124"/>
            <a:ext cx="17062700" cy="104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1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get to the bottom of”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94324"/>
            <a:ext cx="7577282" cy="4812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to </a:t>
            </a:r>
            <a:r>
              <a:rPr lang="en-US" sz="3600" dirty="0"/>
              <a:t>find out the true reason </a:t>
            </a:r>
            <a:r>
              <a:rPr lang="en-US" sz="3600" dirty="0" smtClean="0"/>
              <a:t>for, </a:t>
            </a:r>
            <a:r>
              <a:rPr lang="en-US" sz="3600" dirty="0"/>
              <a:t>or cause </a:t>
            </a:r>
            <a:r>
              <a:rPr lang="en-US" sz="3600" dirty="0" smtClean="0"/>
              <a:t>of, </a:t>
            </a:r>
            <a:r>
              <a:rPr lang="en-US" sz="3600" dirty="0"/>
              <a:t>(something</a:t>
            </a:r>
            <a:r>
              <a:rPr lang="en-US" sz="36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discover the truth about a </a:t>
            </a:r>
            <a:r>
              <a:rPr lang="en-US" sz="3600" dirty="0" smtClean="0"/>
              <a:t>situation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600" b="1" dirty="0" smtClean="0"/>
              <a:t>Examples:</a:t>
            </a:r>
          </a:p>
          <a:p>
            <a:endParaRPr lang="en-IN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58899" y="7082773"/>
            <a:ext cx="13493174" cy="327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 smtClean="0"/>
              <a:t>The TV reporter has been </a:t>
            </a:r>
            <a:r>
              <a:rPr lang="en-US" sz="3600" dirty="0"/>
              <a:t>working on the </a:t>
            </a:r>
            <a:r>
              <a:rPr lang="en-US" sz="3600" dirty="0" smtClean="0"/>
              <a:t>story, </a:t>
            </a:r>
            <a:r>
              <a:rPr lang="en-US" sz="3600" dirty="0"/>
              <a:t>trying to </a:t>
            </a:r>
            <a:r>
              <a:rPr lang="en-US" sz="3600" i="1" dirty="0"/>
              <a:t>get to the bottom of </a:t>
            </a:r>
            <a:r>
              <a:rPr lang="en-US" sz="3600" dirty="0"/>
              <a:t>it, </a:t>
            </a:r>
            <a:r>
              <a:rPr lang="en-US" sz="3600" dirty="0" smtClean="0"/>
              <a:t>by trying </a:t>
            </a:r>
            <a:r>
              <a:rPr lang="en-US" sz="3600" dirty="0"/>
              <a:t>to talk </a:t>
            </a:r>
            <a:r>
              <a:rPr lang="en-US" sz="3600" dirty="0" smtClean="0"/>
              <a:t>to victims</a:t>
            </a:r>
            <a:r>
              <a:rPr lang="en-US" sz="3600" dirty="0"/>
              <a:t>.</a:t>
            </a:r>
            <a:endParaRPr lang="en-US" sz="3600" dirty="0" smtClean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 smtClean="0"/>
              <a:t>A </a:t>
            </a:r>
            <a:r>
              <a:rPr lang="en-US" sz="3600" dirty="0"/>
              <a:t>crisis meeting </a:t>
            </a:r>
            <a:r>
              <a:rPr lang="en-US" sz="3600" dirty="0" smtClean="0"/>
              <a:t>has been scheduled </a:t>
            </a:r>
            <a:r>
              <a:rPr lang="en-US" sz="3600" dirty="0"/>
              <a:t>to try and </a:t>
            </a:r>
            <a:r>
              <a:rPr lang="en-US" sz="3600" i="1" dirty="0"/>
              <a:t>get to the bottom of </a:t>
            </a:r>
            <a:r>
              <a:rPr lang="en-US" sz="3600" dirty="0"/>
              <a:t>the </a:t>
            </a:r>
            <a:r>
              <a:rPr lang="en-US" sz="3600" dirty="0" smtClean="0"/>
              <a:t>company’s inability to perform well. 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I'm not sure what is causing the problem, but I'm determined to get to the bottom of it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 smtClean="0"/>
              <a:t>My team is </a:t>
            </a:r>
            <a:r>
              <a:rPr lang="en-US" sz="3600" dirty="0"/>
              <a:t>trying to get to the bottom of what went wrong.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84" y="1497901"/>
            <a:ext cx="9707208" cy="5071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476" y="3385441"/>
            <a:ext cx="7010399" cy="38891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403" y="7668690"/>
            <a:ext cx="8714471" cy="53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173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214</cp:revision>
  <dcterms:modified xsi:type="dcterms:W3CDTF">2023-08-07T04:19:16Z</dcterms:modified>
</cp:coreProperties>
</file>