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F9AC2E-8E52-4E10-AB76-09D4FB2ABA24}">
          <p14:sldIdLst>
            <p14:sldId id="256"/>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Lst>
        </p14:section>
        <p14:section name="Untitled Section" id="{58FDE127-0938-44D5-9746-6CE6DE15BBF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10/10/2023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10/10/2023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10/10/2023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idiva.com/entertainment/bollywood/14-one-line-bollywood-film-summaries-that-will-either-leave-you-confused-or-dying-of-laughter/1707035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Plot summaries</a:t>
            </a:r>
            <a:endParaRPr lang="en-IN" sz="8000" dirty="0"/>
          </a:p>
        </p:txBody>
      </p:sp>
      <p:sp>
        <p:nvSpPr>
          <p:cNvPr id="3" name="Subtitle 2"/>
          <p:cNvSpPr>
            <a:spLocks noGrp="1"/>
          </p:cNvSpPr>
          <p:nvPr>
            <p:ph type="subTitle" idx="1"/>
          </p:nvPr>
        </p:nvSpPr>
        <p:spPr/>
        <p:txBody>
          <a:bodyPr/>
          <a:lstStyle/>
          <a:p>
            <a:r>
              <a:rPr lang="en-US" dirty="0" smtClean="0"/>
              <a:t>Read the plot summary and guess the film</a:t>
            </a:r>
            <a:endParaRPr lang="en-IN" dirty="0"/>
          </a:p>
        </p:txBody>
      </p:sp>
    </p:spTree>
    <p:extLst>
      <p:ext uri="{BB962C8B-B14F-4D97-AF65-F5344CB8AC3E}">
        <p14:creationId xmlns:p14="http://schemas.microsoft.com/office/powerpoint/2010/main" val="2326202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film</a:t>
            </a:r>
            <a:endParaRPr lang="en-IN" dirty="0"/>
          </a:p>
        </p:txBody>
      </p:sp>
      <p:sp>
        <p:nvSpPr>
          <p:cNvPr id="3" name="Content Placeholder 2"/>
          <p:cNvSpPr>
            <a:spLocks noGrp="1"/>
          </p:cNvSpPr>
          <p:nvPr>
            <p:ph idx="1"/>
          </p:nvPr>
        </p:nvSpPr>
        <p:spPr/>
        <p:txBody>
          <a:bodyPr>
            <a:normAutofit/>
          </a:bodyPr>
          <a:lstStyle/>
          <a:p>
            <a:pPr marL="0" indent="0">
              <a:buNone/>
            </a:pPr>
            <a:r>
              <a:rPr lang="en-US" dirty="0"/>
              <a:t>A disgraced hockey player becomes the coach of a rag-tag team of young women. </a:t>
            </a:r>
          </a:p>
        </p:txBody>
      </p:sp>
    </p:spTree>
    <p:extLst>
      <p:ext uri="{BB962C8B-B14F-4D97-AF65-F5344CB8AC3E}">
        <p14:creationId xmlns:p14="http://schemas.microsoft.com/office/powerpoint/2010/main" val="1433192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film</a:t>
            </a:r>
            <a:endParaRPr lang="en-IN" dirty="0"/>
          </a:p>
        </p:txBody>
      </p:sp>
      <p:sp>
        <p:nvSpPr>
          <p:cNvPr id="3" name="Content Placeholder 2"/>
          <p:cNvSpPr>
            <a:spLocks noGrp="1"/>
          </p:cNvSpPr>
          <p:nvPr>
            <p:ph idx="1"/>
          </p:nvPr>
        </p:nvSpPr>
        <p:spPr/>
        <p:txBody>
          <a:bodyPr>
            <a:normAutofit/>
          </a:bodyPr>
          <a:lstStyle/>
          <a:p>
            <a:pPr marL="0" indent="0">
              <a:buNone/>
            </a:pPr>
            <a:r>
              <a:rPr lang="en-US" dirty="0"/>
              <a:t>A seventeen-year-old aristocrat falls in love with a kind but poor artist aboard an ill-fated luxury ship.</a:t>
            </a:r>
          </a:p>
        </p:txBody>
      </p:sp>
    </p:spTree>
    <p:extLst>
      <p:ext uri="{BB962C8B-B14F-4D97-AF65-F5344CB8AC3E}">
        <p14:creationId xmlns:p14="http://schemas.microsoft.com/office/powerpoint/2010/main" val="926402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7661" y="2093976"/>
            <a:ext cx="4524277" cy="4241510"/>
          </a:xfrm>
        </p:spPr>
      </p:pic>
    </p:spTree>
    <p:extLst>
      <p:ext uri="{BB962C8B-B14F-4D97-AF65-F5344CB8AC3E}">
        <p14:creationId xmlns:p14="http://schemas.microsoft.com/office/powerpoint/2010/main" val="2901504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209" y="1938020"/>
            <a:ext cx="3241040" cy="4051300"/>
          </a:xfrm>
        </p:spPr>
      </p:pic>
    </p:spTree>
    <p:extLst>
      <p:ext uri="{BB962C8B-B14F-4D97-AF65-F5344CB8AC3E}">
        <p14:creationId xmlns:p14="http://schemas.microsoft.com/office/powerpoint/2010/main" val="3428415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8264" y="1988348"/>
            <a:ext cx="3619600" cy="4046692"/>
          </a:xfrm>
        </p:spPr>
      </p:pic>
    </p:spTree>
    <p:extLst>
      <p:ext uri="{BB962C8B-B14F-4D97-AF65-F5344CB8AC3E}">
        <p14:creationId xmlns:p14="http://schemas.microsoft.com/office/powerpoint/2010/main" val="2202748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259" y="2093976"/>
            <a:ext cx="3156512" cy="4469398"/>
          </a:xfrm>
        </p:spPr>
      </p:pic>
    </p:spTree>
    <p:extLst>
      <p:ext uri="{BB962C8B-B14F-4D97-AF65-F5344CB8AC3E}">
        <p14:creationId xmlns:p14="http://schemas.microsoft.com/office/powerpoint/2010/main" val="87662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029" y="1990271"/>
            <a:ext cx="4082199" cy="4051300"/>
          </a:xfrm>
        </p:spPr>
      </p:pic>
    </p:spTree>
    <p:extLst>
      <p:ext uri="{BB962C8B-B14F-4D97-AF65-F5344CB8AC3E}">
        <p14:creationId xmlns:p14="http://schemas.microsoft.com/office/powerpoint/2010/main" val="3329038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537" y="1702090"/>
            <a:ext cx="3446102" cy="4870492"/>
          </a:xfrm>
        </p:spPr>
      </p:pic>
    </p:spTree>
    <p:extLst>
      <p:ext uri="{BB962C8B-B14F-4D97-AF65-F5344CB8AC3E}">
        <p14:creationId xmlns:p14="http://schemas.microsoft.com/office/powerpoint/2010/main" val="3258207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6982" y="2093976"/>
            <a:ext cx="4136890" cy="4051300"/>
          </a:xfrm>
        </p:spPr>
      </p:pic>
    </p:spTree>
    <p:extLst>
      <p:ext uri="{BB962C8B-B14F-4D97-AF65-F5344CB8AC3E}">
        <p14:creationId xmlns:p14="http://schemas.microsoft.com/office/powerpoint/2010/main" val="3999666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6960" y="1702089"/>
            <a:ext cx="3236926" cy="4575403"/>
          </a:xfrm>
        </p:spPr>
      </p:pic>
    </p:spTree>
    <p:extLst>
      <p:ext uri="{BB962C8B-B14F-4D97-AF65-F5344CB8AC3E}">
        <p14:creationId xmlns:p14="http://schemas.microsoft.com/office/powerpoint/2010/main" val="4081544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film</a:t>
            </a:r>
            <a:endParaRPr lang="en-IN"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This is the story about the resilience shown by the Indians when they were under the British Rule. They are already taxed to the bone by the British and their cronies, but when Jack Russell announces that he will double the tax from all villagers, they decide to oppose it. Leading the villagers is a handsome young man named </a:t>
            </a:r>
            <a:r>
              <a:rPr lang="en-US" dirty="0" err="1">
                <a:latin typeface="Times New Roman" panose="02020603050405020304" pitchFamily="18" charset="0"/>
                <a:cs typeface="Times New Roman" panose="02020603050405020304" pitchFamily="18" charset="0"/>
              </a:rPr>
              <a:t>Bhuvan</a:t>
            </a:r>
            <a:r>
              <a:rPr lang="en-US" dirty="0">
                <a:latin typeface="Times New Roman" panose="02020603050405020304" pitchFamily="18" charset="0"/>
                <a:cs typeface="Times New Roman" panose="02020603050405020304" pitchFamily="18" charset="0"/>
              </a:rPr>
              <a:t>, who challenges them to a game of cricket, a game that is to be played by veteran British cricket players, versus villagers, including </a:t>
            </a:r>
            <a:r>
              <a:rPr lang="en-US" dirty="0" err="1">
                <a:latin typeface="Times New Roman" panose="02020603050405020304" pitchFamily="18" charset="0"/>
                <a:cs typeface="Times New Roman" panose="02020603050405020304" pitchFamily="18" charset="0"/>
              </a:rPr>
              <a:t>Bhuvan</a:t>
            </a:r>
            <a:r>
              <a:rPr lang="en-US" dirty="0">
                <a:latin typeface="Times New Roman" panose="02020603050405020304" pitchFamily="18" charset="0"/>
                <a:cs typeface="Times New Roman" panose="02020603050405020304" pitchFamily="18" charset="0"/>
              </a:rPr>
              <a:t> himself, who have never played this game before, and do not even know a bat from a piece of wood. As the challenge is accepted, the interest grows and attracts Indians from all over the region, as well as the British from all over the country - as everyone gathers to see the 'fair play' that the British will display against their counter-parts, who are aided by none other than the sister, Elizabeth, of Captain </a:t>
            </a:r>
            <a:r>
              <a:rPr lang="en-US" dirty="0" err="1">
                <a:latin typeface="Times New Roman" panose="02020603050405020304" pitchFamily="18" charset="0"/>
                <a:cs typeface="Times New Roman" panose="02020603050405020304" pitchFamily="18" charset="0"/>
              </a:rPr>
              <a:t>Rusell</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031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371" y="1872705"/>
            <a:ext cx="5360244" cy="4567283"/>
          </a:xfrm>
        </p:spPr>
      </p:pic>
    </p:spTree>
    <p:extLst>
      <p:ext uri="{BB962C8B-B14F-4D97-AF65-F5344CB8AC3E}">
        <p14:creationId xmlns:p14="http://schemas.microsoft.com/office/powerpoint/2010/main" val="3936117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6826" y="1859643"/>
            <a:ext cx="3298103" cy="4645660"/>
          </a:xfrm>
        </p:spPr>
      </p:pic>
    </p:spTree>
    <p:extLst>
      <p:ext uri="{BB962C8B-B14F-4D97-AF65-F5344CB8AC3E}">
        <p14:creationId xmlns:p14="http://schemas.microsoft.com/office/powerpoint/2010/main" val="4139428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379" y="2093976"/>
            <a:ext cx="3919669" cy="4051300"/>
          </a:xfrm>
        </p:spPr>
      </p:pic>
    </p:spTree>
    <p:extLst>
      <p:ext uri="{BB962C8B-B14F-4D97-AF65-F5344CB8AC3E}">
        <p14:creationId xmlns:p14="http://schemas.microsoft.com/office/powerpoint/2010/main" val="1851159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796" y="1598385"/>
            <a:ext cx="3625346" cy="4869869"/>
          </a:xfrm>
        </p:spPr>
      </p:pic>
    </p:spTree>
    <p:extLst>
      <p:ext uri="{BB962C8B-B14F-4D97-AF65-F5344CB8AC3E}">
        <p14:creationId xmlns:p14="http://schemas.microsoft.com/office/powerpoint/2010/main" val="1798250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521" y="1715950"/>
            <a:ext cx="4406267" cy="4672865"/>
          </a:xfrm>
        </p:spPr>
      </p:pic>
    </p:spTree>
    <p:extLst>
      <p:ext uri="{BB962C8B-B14F-4D97-AF65-F5344CB8AC3E}">
        <p14:creationId xmlns:p14="http://schemas.microsoft.com/office/powerpoint/2010/main" val="816237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0100" y="1715950"/>
            <a:ext cx="3444414" cy="4873847"/>
          </a:xfrm>
        </p:spPr>
      </p:pic>
    </p:spTree>
    <p:extLst>
      <p:ext uri="{BB962C8B-B14F-4D97-AF65-F5344CB8AC3E}">
        <p14:creationId xmlns:p14="http://schemas.microsoft.com/office/powerpoint/2010/main" val="3671235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432" y="1767404"/>
            <a:ext cx="4700608" cy="4650065"/>
          </a:xfrm>
        </p:spPr>
      </p:pic>
    </p:spTree>
    <p:extLst>
      <p:ext uri="{BB962C8B-B14F-4D97-AF65-F5344CB8AC3E}">
        <p14:creationId xmlns:p14="http://schemas.microsoft.com/office/powerpoint/2010/main" val="1387435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Minimalist posters: Guess the film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8701" y="1729015"/>
            <a:ext cx="3581128" cy="4476410"/>
          </a:xfrm>
        </p:spPr>
      </p:pic>
    </p:spTree>
    <p:extLst>
      <p:ext uri="{BB962C8B-B14F-4D97-AF65-F5344CB8AC3E}">
        <p14:creationId xmlns:p14="http://schemas.microsoft.com/office/powerpoint/2010/main" val="19651830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www.idiva.com/entertainment/bollywood/14-one-line-bollywood-film-summaries-that-will-either-leave-you-confused-or-dying-of-laughter/17070350</a:t>
            </a:r>
            <a:endParaRPr lang="en-IN" dirty="0" smtClean="0"/>
          </a:p>
          <a:p>
            <a:endParaRPr lang="en-IN" dirty="0"/>
          </a:p>
        </p:txBody>
      </p:sp>
    </p:spTree>
    <p:extLst>
      <p:ext uri="{BB962C8B-B14F-4D97-AF65-F5344CB8AC3E}">
        <p14:creationId xmlns:p14="http://schemas.microsoft.com/office/powerpoint/2010/main" val="37722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film</a:t>
            </a:r>
            <a:endParaRPr lang="en-IN" dirty="0"/>
          </a:p>
        </p:txBody>
      </p:sp>
      <p:sp>
        <p:nvSpPr>
          <p:cNvPr id="3" name="Content Placeholder 2"/>
          <p:cNvSpPr>
            <a:spLocks noGrp="1"/>
          </p:cNvSpPr>
          <p:nvPr>
            <p:ph idx="1"/>
          </p:nvPr>
        </p:nvSpPr>
        <p:spPr/>
        <p:txBody>
          <a:bodyPr>
            <a:normAutofit/>
          </a:bodyPr>
          <a:lstStyle/>
          <a:p>
            <a:pPr marL="0" indent="0">
              <a:buNone/>
            </a:pPr>
            <a:r>
              <a:rPr lang="en-US" i="1" dirty="0" err="1">
                <a:latin typeface="Times New Roman" panose="02020603050405020304" pitchFamily="18" charset="0"/>
                <a:cs typeface="Times New Roman" panose="02020603050405020304" pitchFamily="18" charset="0"/>
              </a:rPr>
              <a:t>Lagaan</a:t>
            </a:r>
            <a:r>
              <a:rPr lang="en-US" i="1" dirty="0">
                <a:latin typeface="Times New Roman" panose="02020603050405020304" pitchFamily="18" charset="0"/>
                <a:cs typeface="Times New Roman" panose="02020603050405020304" pitchFamily="18" charset="0"/>
              </a:rPr>
              <a:t>: Once Upon a Time In India --</a:t>
            </a:r>
            <a:r>
              <a:rPr lang="en-US" dirty="0">
                <a:latin typeface="Times New Roman" panose="02020603050405020304" pitchFamily="18" charset="0"/>
                <a:cs typeface="Times New Roman" panose="02020603050405020304" pitchFamily="18" charset="0"/>
              </a:rPr>
              <a:t> Shorter plot summary</a:t>
            </a:r>
          </a:p>
          <a:p>
            <a:r>
              <a:rPr lang="en-US" dirty="0">
                <a:latin typeface="Times New Roman" panose="02020603050405020304" pitchFamily="18" charset="0"/>
                <a:cs typeface="Times New Roman" panose="02020603050405020304" pitchFamily="18" charset="0"/>
              </a:rPr>
              <a:t>Sometime during latter half of the 19th century, a small village in North India is facing drought conditions. Captain Andrew Russell, the British captain of the nearby cantonment, demands double of the usual land tax (</a:t>
            </a:r>
            <a:r>
              <a:rPr lang="en-US" dirty="0" err="1">
                <a:latin typeface="Times New Roman" panose="02020603050405020304" pitchFamily="18" charset="0"/>
                <a:cs typeface="Times New Roman" panose="02020603050405020304" pitchFamily="18" charset="0"/>
              </a:rPr>
              <a:t>lagaan</a:t>
            </a:r>
            <a:r>
              <a:rPr lang="en-US" dirty="0">
                <a:latin typeface="Times New Roman" panose="02020603050405020304" pitchFamily="18" charset="0"/>
                <a:cs typeface="Times New Roman" panose="02020603050405020304" pitchFamily="18" charset="0"/>
              </a:rPr>
              <a:t>) from the villagers. When the villagers' representatives go to meet Captain Russell to discuss the situation, Capt. Russell challenges them to a game of cricket with his team after three months. A young villager </a:t>
            </a:r>
            <a:r>
              <a:rPr lang="en-US" dirty="0" err="1">
                <a:latin typeface="Times New Roman" panose="02020603050405020304" pitchFamily="18" charset="0"/>
                <a:cs typeface="Times New Roman" panose="02020603050405020304" pitchFamily="18" charset="0"/>
              </a:rPr>
              <a:t>Bhuvan</a:t>
            </a:r>
            <a:r>
              <a:rPr lang="en-US" dirty="0">
                <a:latin typeface="Times New Roman" panose="02020603050405020304" pitchFamily="18" charset="0"/>
                <a:cs typeface="Times New Roman" panose="02020603050405020304" pitchFamily="18" charset="0"/>
              </a:rPr>
              <a:t> accepts the challenge and starts to build his team of villagers for the showdown with their colonial rulers.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42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film</a:t>
            </a:r>
            <a:endParaRPr lang="en-IN" dirty="0"/>
          </a:p>
        </p:txBody>
      </p:sp>
      <p:sp>
        <p:nvSpPr>
          <p:cNvPr id="3" name="Content Placeholder 2"/>
          <p:cNvSpPr>
            <a:spLocks noGrp="1"/>
          </p:cNvSpPr>
          <p:nvPr>
            <p:ph idx="1"/>
          </p:nvPr>
        </p:nvSpPr>
        <p:spPr/>
        <p:txBody>
          <a:bodyPr>
            <a:normAutofit/>
          </a:bodyPr>
          <a:lstStyle/>
          <a:p>
            <a:pPr marL="0" indent="0">
              <a:buNone/>
            </a:pPr>
            <a:r>
              <a:rPr lang="en-US" i="1" dirty="0" err="1">
                <a:latin typeface="Times New Roman" panose="02020603050405020304" pitchFamily="18" charset="0"/>
                <a:cs typeface="Times New Roman" panose="02020603050405020304" pitchFamily="18" charset="0"/>
              </a:rPr>
              <a:t>Lagaan</a:t>
            </a:r>
            <a:r>
              <a:rPr lang="en-US" i="1" dirty="0">
                <a:latin typeface="Times New Roman" panose="02020603050405020304" pitchFamily="18" charset="0"/>
                <a:cs typeface="Times New Roman" panose="02020603050405020304" pitchFamily="18" charset="0"/>
              </a:rPr>
              <a:t>: Once Upon a Time In India --</a:t>
            </a:r>
            <a:r>
              <a:rPr lang="en-US" dirty="0">
                <a:latin typeface="Times New Roman" panose="02020603050405020304" pitchFamily="18" charset="0"/>
                <a:cs typeface="Times New Roman" panose="02020603050405020304" pitchFamily="18" charset="0"/>
              </a:rPr>
              <a:t> Even shorter:</a:t>
            </a:r>
          </a:p>
          <a:p>
            <a:r>
              <a:rPr lang="en-US" dirty="0">
                <a:latin typeface="Times New Roman" panose="02020603050405020304" pitchFamily="18" charset="0"/>
                <a:cs typeface="Times New Roman" panose="02020603050405020304" pitchFamily="18" charset="0"/>
              </a:rPr>
              <a:t>Set in India in the late-1800s, the local British rulers are imposing excessively high taxes on the local population. One of the local villagers has a run-in with the senior British officer, resulting in a cricket match between the British and the villagers. If the villagers win, they don't have to pay taxes for three years. If they lose, they have to pay three times their usual taxes.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2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film</a:t>
            </a:r>
            <a:endParaRPr lang="en-IN" dirty="0"/>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 order to avenge the brutal killings of his family members by a notorious bandit, ex-police inspector recruits two convicts, and logged their stay in a small Indian village that is the bandit's main target. When the bandit learns that the convicts whom Thakur has recruited have come to kill him, he begins to kill all the residents of that village one by one. Now these two con-men and Thakur will be forced to quit their mission or continue risking innocent villages' lives.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36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film</a:t>
            </a:r>
            <a:endParaRPr lang="en-IN" dirty="0"/>
          </a:p>
        </p:txBody>
      </p:sp>
      <p:sp>
        <p:nvSpPr>
          <p:cNvPr id="3" name="Content Placeholder 2"/>
          <p:cNvSpPr>
            <a:spLocks noGrp="1"/>
          </p:cNvSpPr>
          <p:nvPr>
            <p:ph idx="1"/>
          </p:nvPr>
        </p:nvSpPr>
        <p:spPr/>
        <p:txBody>
          <a:bodyPr>
            <a:normAutofit/>
          </a:bodyPr>
          <a:lstStyle/>
          <a:p>
            <a:pPr marL="0" indent="0">
              <a:buNone/>
            </a:pPr>
            <a:r>
              <a:rPr lang="en-US" i="1" dirty="0" err="1" smtClean="0"/>
              <a:t>Sholay</a:t>
            </a:r>
            <a:r>
              <a:rPr lang="en-US" dirty="0" smtClean="0"/>
              <a:t> – one line plot summary:</a:t>
            </a:r>
          </a:p>
          <a:p>
            <a:pPr marL="0" indent="0">
              <a:buNone/>
            </a:pPr>
            <a:endParaRPr lang="en-US" dirty="0" smtClean="0"/>
          </a:p>
          <a:p>
            <a:pPr marL="0" indent="0">
              <a:buNone/>
            </a:pPr>
            <a:r>
              <a:rPr lang="en-US" dirty="0" smtClean="0"/>
              <a:t>	After </a:t>
            </a:r>
            <a:r>
              <a:rPr lang="en-US" dirty="0"/>
              <a:t>his family is murdered by a notorious and ruthless bandit, a former </a:t>
            </a:r>
            <a:r>
              <a:rPr lang="en-US" dirty="0" smtClean="0"/>
              <a:t>	police </a:t>
            </a:r>
            <a:r>
              <a:rPr lang="en-US" dirty="0"/>
              <a:t>officer enlists the services of two outlaws to capture the bandit.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03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film</a:t>
            </a:r>
            <a:endParaRPr lang="en-IN" dirty="0"/>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Farhan and Raju find from their biggest college rival </a:t>
            </a:r>
            <a:r>
              <a:rPr lang="en-US" dirty="0" err="1">
                <a:latin typeface="Times New Roman" panose="02020603050405020304" pitchFamily="18" charset="0"/>
                <a:cs typeface="Times New Roman" panose="02020603050405020304" pitchFamily="18" charset="0"/>
              </a:rPr>
              <a:t>Chatur</a:t>
            </a:r>
            <a:r>
              <a:rPr lang="en-US" dirty="0">
                <a:latin typeface="Times New Roman" panose="02020603050405020304" pitchFamily="18" charset="0"/>
                <a:cs typeface="Times New Roman" panose="02020603050405020304" pitchFamily="18" charset="0"/>
              </a:rPr>
              <a:t> that their missing friend </a:t>
            </a:r>
            <a:r>
              <a:rPr lang="en-US" dirty="0" err="1">
                <a:latin typeface="Times New Roman" panose="02020603050405020304" pitchFamily="18" charset="0"/>
                <a:cs typeface="Times New Roman" panose="02020603050405020304" pitchFamily="18" charset="0"/>
              </a:rPr>
              <a:t>Ranchoddas</a:t>
            </a:r>
            <a:r>
              <a:rPr lang="en-US" dirty="0">
                <a:latin typeface="Times New Roman" panose="02020603050405020304" pitchFamily="18" charset="0"/>
                <a:cs typeface="Times New Roman" panose="02020603050405020304" pitchFamily="18" charset="0"/>
              </a:rPr>
              <a:t> has been </a:t>
            </a:r>
            <a:r>
              <a:rPr lang="en-US" dirty="0" err="1">
                <a:latin typeface="Times New Roman" panose="02020603050405020304" pitchFamily="18" charset="0"/>
                <a:cs typeface="Times New Roman" panose="02020603050405020304" pitchFamily="18" charset="0"/>
              </a:rPr>
              <a:t>traced.The</a:t>
            </a:r>
            <a:r>
              <a:rPr lang="en-US" dirty="0">
                <a:latin typeface="Times New Roman" panose="02020603050405020304" pitchFamily="18" charset="0"/>
                <a:cs typeface="Times New Roman" panose="02020603050405020304" pitchFamily="18" charset="0"/>
              </a:rPr>
              <a:t> trio start their journey to find him where flashback revels </a:t>
            </a:r>
            <a:r>
              <a:rPr lang="en-US" dirty="0" err="1">
                <a:latin typeface="Times New Roman" panose="02020603050405020304" pitchFamily="18" charset="0"/>
                <a:cs typeface="Times New Roman" panose="02020603050405020304" pitchFamily="18" charset="0"/>
              </a:rPr>
              <a:t>Ranchoddas,Raju</a:t>
            </a:r>
            <a:r>
              <a:rPr lang="en-US" dirty="0">
                <a:latin typeface="Times New Roman" panose="02020603050405020304" pitchFamily="18" charset="0"/>
                <a:cs typeface="Times New Roman" panose="02020603050405020304" pitchFamily="18" charset="0"/>
              </a:rPr>
              <a:t> and Farhan were engineering students and </a:t>
            </a:r>
            <a:r>
              <a:rPr lang="en-US" dirty="0" err="1">
                <a:latin typeface="Times New Roman" panose="02020603050405020304" pitchFamily="18" charset="0"/>
                <a:cs typeface="Times New Roman" panose="02020603050405020304" pitchFamily="18" charset="0"/>
              </a:rPr>
              <a:t>Ranchoddas</a:t>
            </a:r>
            <a:r>
              <a:rPr lang="en-US" dirty="0">
                <a:latin typeface="Times New Roman" panose="02020603050405020304" pitchFamily="18" charset="0"/>
                <a:cs typeface="Times New Roman" panose="02020603050405020304" pitchFamily="18" charset="0"/>
              </a:rPr>
              <a:t> always believed that a person should be capable rather then being a bookworm and it will be way to </a:t>
            </a:r>
            <a:r>
              <a:rPr lang="en-US" dirty="0" err="1">
                <a:latin typeface="Times New Roman" panose="02020603050405020304" pitchFamily="18" charset="0"/>
                <a:cs typeface="Times New Roman" panose="02020603050405020304" pitchFamily="18" charset="0"/>
              </a:rPr>
              <a:t>success.He</a:t>
            </a:r>
            <a:r>
              <a:rPr lang="en-US" dirty="0">
                <a:latin typeface="Times New Roman" panose="02020603050405020304" pitchFamily="18" charset="0"/>
                <a:cs typeface="Times New Roman" panose="02020603050405020304" pitchFamily="18" charset="0"/>
              </a:rPr>
              <a:t> always got in tiff with </a:t>
            </a:r>
            <a:r>
              <a:rPr lang="en-US" dirty="0" err="1">
                <a:latin typeface="Times New Roman" panose="02020603050405020304" pitchFamily="18" charset="0"/>
                <a:cs typeface="Times New Roman" panose="02020603050405020304" pitchFamily="18" charset="0"/>
              </a:rPr>
              <a:t>Chatur</a:t>
            </a:r>
            <a:r>
              <a:rPr lang="en-US" dirty="0">
                <a:latin typeface="Times New Roman" panose="02020603050405020304" pitchFamily="18" charset="0"/>
                <a:cs typeface="Times New Roman" panose="02020603050405020304" pitchFamily="18" charset="0"/>
              </a:rPr>
              <a:t> and college director </a:t>
            </a:r>
            <a:r>
              <a:rPr lang="en-US" dirty="0" err="1">
                <a:latin typeface="Times New Roman" panose="02020603050405020304" pitchFamily="18" charset="0"/>
                <a:cs typeface="Times New Roman" panose="02020603050405020304" pitchFamily="18" charset="0"/>
              </a:rPr>
              <a:t>Viru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Sahastrabuddhe</a:t>
            </a:r>
            <a:r>
              <a:rPr lang="en-US" dirty="0">
                <a:latin typeface="Times New Roman" panose="02020603050405020304" pitchFamily="18" charset="0"/>
                <a:cs typeface="Times New Roman" panose="02020603050405020304" pitchFamily="18" charset="0"/>
              </a:rPr>
              <a:t> but fell in love with his daughter </a:t>
            </a:r>
            <a:r>
              <a:rPr lang="en-US" dirty="0" err="1">
                <a:latin typeface="Times New Roman" panose="02020603050405020304" pitchFamily="18" charset="0"/>
                <a:cs typeface="Times New Roman" panose="02020603050405020304" pitchFamily="18" charset="0"/>
              </a:rPr>
              <a:t>Pia.Things</a:t>
            </a:r>
            <a:r>
              <a:rPr lang="en-US" dirty="0">
                <a:latin typeface="Times New Roman" panose="02020603050405020304" pitchFamily="18" charset="0"/>
                <a:cs typeface="Times New Roman" panose="02020603050405020304" pitchFamily="18" charset="0"/>
              </a:rPr>
              <a:t> were going fine for them as they also cleared their first year exams in present day they reach house of Rancho where they find his father has passed away and the person who claims to be Rancho is someone else.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53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film</a:t>
            </a:r>
            <a:endParaRPr lang="en-IN" dirty="0"/>
          </a:p>
        </p:txBody>
      </p:sp>
      <p:sp>
        <p:nvSpPr>
          <p:cNvPr id="3" name="Content Placeholder 2"/>
          <p:cNvSpPr>
            <a:spLocks noGrp="1"/>
          </p:cNvSpPr>
          <p:nvPr>
            <p:ph idx="1"/>
          </p:nvPr>
        </p:nvSpPr>
        <p:spPr/>
        <p:txBody>
          <a:bodyPr>
            <a:normAutofit/>
          </a:bodyPr>
          <a:lstStyle/>
          <a:p>
            <a:pPr marL="0" indent="0">
              <a:buNone/>
            </a:pPr>
            <a:r>
              <a:rPr lang="en-US" i="1" dirty="0" smtClean="0"/>
              <a:t>3 Idiots</a:t>
            </a:r>
            <a:r>
              <a:rPr lang="en-US" dirty="0" smtClean="0"/>
              <a:t> – one-line summary:</a:t>
            </a:r>
          </a:p>
          <a:p>
            <a:pPr marL="0" indent="0">
              <a:buNone/>
            </a:pPr>
            <a:r>
              <a:rPr lang="en-US" dirty="0" smtClean="0"/>
              <a:t>	Three </a:t>
            </a:r>
            <a:r>
              <a:rPr lang="en-US" dirty="0"/>
              <a:t>brainy misfits -- Farhan (R. </a:t>
            </a:r>
            <a:r>
              <a:rPr lang="en-US" dirty="0" err="1"/>
              <a:t>Madhavan</a:t>
            </a:r>
            <a:r>
              <a:rPr lang="en-US" dirty="0"/>
              <a:t>), Raju (Sharman Joshi) and </a:t>
            </a:r>
            <a:r>
              <a:rPr lang="en-US" dirty="0" smtClean="0"/>
              <a:t>	Rancho </a:t>
            </a:r>
            <a:r>
              <a:rPr lang="en-US" dirty="0"/>
              <a:t>(</a:t>
            </a:r>
            <a:r>
              <a:rPr lang="en-US" dirty="0" err="1"/>
              <a:t>Aamir</a:t>
            </a:r>
            <a:r>
              <a:rPr lang="en-US" dirty="0"/>
              <a:t> Khan) -- find a common bond when they realize that their </a:t>
            </a:r>
            <a:r>
              <a:rPr lang="en-US" dirty="0" smtClean="0"/>
              <a:t>	futures </a:t>
            </a:r>
            <a:r>
              <a:rPr lang="en-US" dirty="0"/>
              <a:t>aren't exactly inscribed in a mathematics book</a:t>
            </a:r>
            <a:r>
              <a:rPr lang="en-US" dirty="0" smtClean="0"/>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t>	Two friends, searching </a:t>
            </a:r>
            <a:r>
              <a:rPr lang="en-US" dirty="0"/>
              <a:t>for their long lost </a:t>
            </a:r>
            <a:r>
              <a:rPr lang="en-US" dirty="0" smtClean="0"/>
              <a:t>companion, revisit </a:t>
            </a:r>
            <a:r>
              <a:rPr lang="en-US" dirty="0"/>
              <a:t>their </a:t>
            </a:r>
            <a:r>
              <a:rPr lang="en-US" dirty="0" smtClean="0"/>
              <a:t>	college </a:t>
            </a:r>
            <a:r>
              <a:rPr lang="en-US" dirty="0"/>
              <a:t>days and recall the memories of their friend who inspired them to </a:t>
            </a:r>
            <a:r>
              <a:rPr lang="en-US" dirty="0" smtClean="0"/>
              <a:t>	think </a:t>
            </a:r>
            <a:r>
              <a:rPr lang="en-US" dirty="0"/>
              <a:t>differently</a:t>
            </a:r>
            <a:r>
              <a:rPr lang="en-US" dirty="0" smtClean="0"/>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a:t>Three engineering students decide to live life on their own terms.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468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film</a:t>
            </a:r>
            <a:endParaRPr lang="en-IN" dirty="0"/>
          </a:p>
        </p:txBody>
      </p:sp>
      <p:sp>
        <p:nvSpPr>
          <p:cNvPr id="3" name="Content Placeholder 2"/>
          <p:cNvSpPr>
            <a:spLocks noGrp="1"/>
          </p:cNvSpPr>
          <p:nvPr>
            <p:ph idx="1"/>
          </p:nvPr>
        </p:nvSpPr>
        <p:spPr/>
        <p:txBody>
          <a:bodyPr>
            <a:normAutofit/>
          </a:bodyPr>
          <a:lstStyle/>
          <a:p>
            <a:pPr marL="0" indent="0">
              <a:buNone/>
            </a:pPr>
            <a:r>
              <a:rPr lang="en-US" dirty="0"/>
              <a:t>A former wrestler and his two wrestler daughters struggle towards glory at the Commonwealth Games in the face of societal oppression.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700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328</TotalTime>
  <Words>475</Words>
  <Application>Microsoft Office PowerPoint</Application>
  <PresentationFormat>Widescreen</PresentationFormat>
  <Paragraphs>48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Rockwell</vt:lpstr>
      <vt:lpstr>Rockwell Condensed</vt:lpstr>
      <vt:lpstr>Times New Roman</vt:lpstr>
      <vt:lpstr>Wingdings</vt:lpstr>
      <vt:lpstr>Wood Type</vt:lpstr>
      <vt:lpstr>Plot summaries</vt:lpstr>
      <vt:lpstr>Guess the film</vt:lpstr>
      <vt:lpstr>Guess the film</vt:lpstr>
      <vt:lpstr>Guess the film</vt:lpstr>
      <vt:lpstr>Guess the film</vt:lpstr>
      <vt:lpstr>Guess the film</vt:lpstr>
      <vt:lpstr>Guess the film</vt:lpstr>
      <vt:lpstr>Guess the film</vt:lpstr>
      <vt:lpstr>Guess the film</vt:lpstr>
      <vt:lpstr>Guess the film</vt:lpstr>
      <vt:lpstr>Guess the film</vt:lpstr>
      <vt:lpstr>Minimalist posters: Guess the film</vt:lpstr>
      <vt:lpstr>Minimalist posters: Guess the film</vt:lpstr>
      <vt:lpstr>Minimalist posters: Guess the film</vt:lpstr>
      <vt:lpstr>Minimalist posters: Guess the film</vt:lpstr>
      <vt:lpstr>Minimalist posters: Guess the film</vt:lpstr>
      <vt:lpstr>Minimalist posters: Guess the film</vt:lpstr>
      <vt:lpstr>Minimalist posters: Guess the film</vt:lpstr>
      <vt:lpstr>Minimalist posters: Guess the film</vt:lpstr>
      <vt:lpstr>Minimalist posters: Guess the film</vt:lpstr>
      <vt:lpstr>Minimalist posters: Guess the film</vt:lpstr>
      <vt:lpstr>Minimalist posters: Guess the film</vt:lpstr>
      <vt:lpstr>Minimalist posters: Guess the film</vt:lpstr>
      <vt:lpstr>Minimalist posters: Guess the film</vt:lpstr>
      <vt:lpstr>Minimalist posters: Guess the film</vt:lpstr>
      <vt:lpstr>Minimalist posters: Guess the film</vt:lpstr>
      <vt:lpstr>Minimalist posters: Guess the film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 class exercises</dc:title>
  <dc:creator>admin</dc:creator>
  <cp:lastModifiedBy>admin</cp:lastModifiedBy>
  <cp:revision>47</cp:revision>
  <dcterms:created xsi:type="dcterms:W3CDTF">2023-07-21T06:12:42Z</dcterms:created>
  <dcterms:modified xsi:type="dcterms:W3CDTF">2023-10-10T03:23:56Z</dcterms:modified>
</cp:coreProperties>
</file>