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neet" userId="128083dc95622141" providerId="LiveId" clId="{68481D90-D2F5-4CC3-90CF-BA8AE413AE30}"/>
    <pc:docChg chg="undo custSel modSld">
      <pc:chgData name="Lavneet" userId="128083dc95622141" providerId="LiveId" clId="{68481D90-D2F5-4CC3-90CF-BA8AE413AE30}" dt="2020-08-27T05:31:12.469" v="260" actId="20577"/>
      <pc:docMkLst>
        <pc:docMk/>
      </pc:docMkLst>
      <pc:sldChg chg="modSp mod">
        <pc:chgData name="Lavneet" userId="128083dc95622141" providerId="LiveId" clId="{68481D90-D2F5-4CC3-90CF-BA8AE413AE30}" dt="2020-08-18T00:56:55.939" v="111" actId="20577"/>
        <pc:sldMkLst>
          <pc:docMk/>
          <pc:sldMk cId="2924441937" sldId="258"/>
        </pc:sldMkLst>
        <pc:spChg chg="mod">
          <ac:chgData name="Lavneet" userId="128083dc95622141" providerId="LiveId" clId="{68481D90-D2F5-4CC3-90CF-BA8AE413AE30}" dt="2020-08-18T00:56:55.939" v="111" actId="20577"/>
          <ac:spMkLst>
            <pc:docMk/>
            <pc:sldMk cId="2924441937" sldId="258"/>
            <ac:spMk id="3" creationId="{9DDA6BD9-51E2-42F2-AC72-100B2105C927}"/>
          </ac:spMkLst>
        </pc:spChg>
      </pc:sldChg>
      <pc:sldChg chg="modSp mod">
        <pc:chgData name="Lavneet" userId="128083dc95622141" providerId="LiveId" clId="{68481D90-D2F5-4CC3-90CF-BA8AE413AE30}" dt="2020-08-18T01:00:01.356" v="174" actId="6549"/>
        <pc:sldMkLst>
          <pc:docMk/>
          <pc:sldMk cId="2602010381" sldId="259"/>
        </pc:sldMkLst>
        <pc:spChg chg="mod">
          <ac:chgData name="Lavneet" userId="128083dc95622141" providerId="LiveId" clId="{68481D90-D2F5-4CC3-90CF-BA8AE413AE30}" dt="2020-08-18T01:00:01.356" v="174" actId="6549"/>
          <ac:spMkLst>
            <pc:docMk/>
            <pc:sldMk cId="2602010381" sldId="259"/>
            <ac:spMk id="3" creationId="{53C11AE6-D4CF-4061-A21C-14D4A6AE7A23}"/>
          </ac:spMkLst>
        </pc:spChg>
      </pc:sldChg>
      <pc:sldChg chg="modSp mod">
        <pc:chgData name="Lavneet" userId="128083dc95622141" providerId="LiveId" clId="{68481D90-D2F5-4CC3-90CF-BA8AE413AE30}" dt="2020-08-27T04:51:01.501" v="183" actId="6549"/>
        <pc:sldMkLst>
          <pc:docMk/>
          <pc:sldMk cId="2090086082" sldId="267"/>
        </pc:sldMkLst>
        <pc:spChg chg="mod">
          <ac:chgData name="Lavneet" userId="128083dc95622141" providerId="LiveId" clId="{68481D90-D2F5-4CC3-90CF-BA8AE413AE30}" dt="2020-08-27T04:51:01.501" v="183" actId="6549"/>
          <ac:spMkLst>
            <pc:docMk/>
            <pc:sldMk cId="2090086082" sldId="267"/>
            <ac:spMk id="3" creationId="{73B72118-0E4D-4F6A-9EE8-B5EE5BF0A57E}"/>
          </ac:spMkLst>
        </pc:spChg>
      </pc:sldChg>
      <pc:sldChg chg="addSp modSp mod">
        <pc:chgData name="Lavneet" userId="128083dc95622141" providerId="LiveId" clId="{68481D90-D2F5-4CC3-90CF-BA8AE413AE30}" dt="2020-08-27T05:31:12.469" v="260" actId="20577"/>
        <pc:sldMkLst>
          <pc:docMk/>
          <pc:sldMk cId="293881868" sldId="269"/>
        </pc:sldMkLst>
        <pc:spChg chg="mod">
          <ac:chgData name="Lavneet" userId="128083dc95622141" providerId="LiveId" clId="{68481D90-D2F5-4CC3-90CF-BA8AE413AE30}" dt="2020-08-20T00:41:01.404" v="175" actId="207"/>
          <ac:spMkLst>
            <pc:docMk/>
            <pc:sldMk cId="293881868" sldId="269"/>
            <ac:spMk id="5" creationId="{BB0CC885-5C18-42CD-80DD-A4713114C990}"/>
          </ac:spMkLst>
        </pc:spChg>
        <pc:spChg chg="mod">
          <ac:chgData name="Lavneet" userId="128083dc95622141" providerId="LiveId" clId="{68481D90-D2F5-4CC3-90CF-BA8AE413AE30}" dt="2020-08-20T00:41:11.115" v="176" actId="207"/>
          <ac:spMkLst>
            <pc:docMk/>
            <pc:sldMk cId="293881868" sldId="269"/>
            <ac:spMk id="28" creationId="{F0EF3DB8-E028-4B61-B621-B82A4E4A5010}"/>
          </ac:spMkLst>
        </pc:spChg>
        <pc:spChg chg="mod">
          <ac:chgData name="Lavneet" userId="128083dc95622141" providerId="LiveId" clId="{68481D90-D2F5-4CC3-90CF-BA8AE413AE30}" dt="2020-08-27T05:31:12.469" v="260" actId="20577"/>
          <ac:spMkLst>
            <pc:docMk/>
            <pc:sldMk cId="293881868" sldId="269"/>
            <ac:spMk id="33" creationId="{177C58E2-9E34-408F-A738-0DB61DEA8EAF}"/>
          </ac:spMkLst>
        </pc:spChg>
        <pc:spChg chg="add mod">
          <ac:chgData name="Lavneet" userId="128083dc95622141" providerId="LiveId" clId="{68481D90-D2F5-4CC3-90CF-BA8AE413AE30}" dt="2020-08-27T05:22:41.436" v="251" actId="20577"/>
          <ac:spMkLst>
            <pc:docMk/>
            <pc:sldMk cId="293881868" sldId="269"/>
            <ac:spMk id="38" creationId="{BE4DAA86-A895-47FB-89FE-06FD108EE190}"/>
          </ac:spMkLst>
        </pc:spChg>
        <pc:spChg chg="add mod">
          <ac:chgData name="Lavneet" userId="128083dc95622141" providerId="LiveId" clId="{68481D90-D2F5-4CC3-90CF-BA8AE413AE30}" dt="2020-08-27T05:23:34.818" v="254" actId="207"/>
          <ac:spMkLst>
            <pc:docMk/>
            <pc:sldMk cId="293881868" sldId="269"/>
            <ac:spMk id="39" creationId="{51BF39FC-8252-44FC-838A-841E67F388B0}"/>
          </ac:spMkLst>
        </pc:spChg>
      </pc:sldChg>
    </pc:docChg>
  </pc:docChgLst>
  <pc:docChgLst>
    <pc:chgData name="Lavneet Singh" userId="128083dc95622141" providerId="LiveId" clId="{396D6B03-A633-4A41-BBDC-6CF67A0F6704}"/>
    <pc:docChg chg="custSel modSld">
      <pc:chgData name="Lavneet Singh" userId="128083dc95622141" providerId="LiveId" clId="{396D6B03-A633-4A41-BBDC-6CF67A0F6704}" dt="2023-07-25T05:05:37.439" v="80" actId="20577"/>
      <pc:docMkLst>
        <pc:docMk/>
      </pc:docMkLst>
      <pc:sldChg chg="modSp mod">
        <pc:chgData name="Lavneet Singh" userId="128083dc95622141" providerId="LiveId" clId="{396D6B03-A633-4A41-BBDC-6CF67A0F6704}" dt="2023-07-25T05:02:09.159" v="46" actId="20577"/>
        <pc:sldMkLst>
          <pc:docMk/>
          <pc:sldMk cId="2924441937" sldId="258"/>
        </pc:sldMkLst>
        <pc:spChg chg="mod">
          <ac:chgData name="Lavneet Singh" userId="128083dc95622141" providerId="LiveId" clId="{396D6B03-A633-4A41-BBDC-6CF67A0F6704}" dt="2023-07-25T05:02:09.159" v="46" actId="20577"/>
          <ac:spMkLst>
            <pc:docMk/>
            <pc:sldMk cId="2924441937" sldId="258"/>
            <ac:spMk id="3" creationId="{9DDA6BD9-51E2-42F2-AC72-100B2105C927}"/>
          </ac:spMkLst>
        </pc:spChg>
      </pc:sldChg>
      <pc:sldChg chg="modSp mod">
        <pc:chgData name="Lavneet Singh" userId="128083dc95622141" providerId="LiveId" clId="{396D6B03-A633-4A41-BBDC-6CF67A0F6704}" dt="2023-07-25T05:05:37.439" v="80" actId="20577"/>
        <pc:sldMkLst>
          <pc:docMk/>
          <pc:sldMk cId="2602010381" sldId="259"/>
        </pc:sldMkLst>
        <pc:spChg chg="mod">
          <ac:chgData name="Lavneet Singh" userId="128083dc95622141" providerId="LiveId" clId="{396D6B03-A633-4A41-BBDC-6CF67A0F6704}" dt="2023-07-25T05:05:37.439" v="80" actId="20577"/>
          <ac:spMkLst>
            <pc:docMk/>
            <pc:sldMk cId="2602010381" sldId="259"/>
            <ac:spMk id="3" creationId="{53C11AE6-D4CF-4061-A21C-14D4A6AE7A23}"/>
          </ac:spMkLst>
        </pc:spChg>
      </pc:sldChg>
    </pc:docChg>
  </pc:docChgLst>
  <pc:docChgLst>
    <pc:chgData name="Lavneet Singh" userId="128083dc95622141" providerId="LiveId" clId="{0B6EFEED-A17F-48FA-B7F8-18C5CD1EEAC5}"/>
    <pc:docChg chg="undo custSel addSld modSld">
      <pc:chgData name="Lavneet Singh" userId="128083dc95622141" providerId="LiveId" clId="{0B6EFEED-A17F-48FA-B7F8-18C5CD1EEAC5}" dt="2019-08-18T15:16:22.159" v="1917" actId="20577"/>
      <pc:docMkLst>
        <pc:docMk/>
      </pc:docMkLst>
      <pc:sldChg chg="addSp modSp add">
        <pc:chgData name="Lavneet Singh" userId="128083dc95622141" providerId="LiveId" clId="{0B6EFEED-A17F-48FA-B7F8-18C5CD1EEAC5}" dt="2019-08-06T04:44:48.802" v="88" actId="6549"/>
        <pc:sldMkLst>
          <pc:docMk/>
          <pc:sldMk cId="207076600" sldId="277"/>
        </pc:sldMkLst>
        <pc:spChg chg="mod">
          <ac:chgData name="Lavneet Singh" userId="128083dc95622141" providerId="LiveId" clId="{0B6EFEED-A17F-48FA-B7F8-18C5CD1EEAC5}" dt="2019-08-06T04:39:36.312" v="28" actId="20577"/>
          <ac:spMkLst>
            <pc:docMk/>
            <pc:sldMk cId="207076600" sldId="277"/>
            <ac:spMk id="2" creationId="{7F957D5A-A029-403B-B8FB-FA26E00ACDA9}"/>
          </ac:spMkLst>
        </pc:spChg>
        <pc:spChg chg="mod">
          <ac:chgData name="Lavneet Singh" userId="128083dc95622141" providerId="LiveId" clId="{0B6EFEED-A17F-48FA-B7F8-18C5CD1EEAC5}" dt="2019-08-06T04:44:48.802" v="88" actId="6549"/>
          <ac:spMkLst>
            <pc:docMk/>
            <pc:sldMk cId="207076600" sldId="277"/>
            <ac:spMk id="3" creationId="{A089330F-480E-4E44-8310-263303414FA5}"/>
          </ac:spMkLst>
        </pc:spChg>
        <pc:picChg chg="add mod">
          <ac:chgData name="Lavneet Singh" userId="128083dc95622141" providerId="LiveId" clId="{0B6EFEED-A17F-48FA-B7F8-18C5CD1EEAC5}" dt="2019-08-06T04:44:35.785" v="84" actId="1076"/>
          <ac:picMkLst>
            <pc:docMk/>
            <pc:sldMk cId="207076600" sldId="277"/>
            <ac:picMk id="4" creationId="{A548DB8C-AEE4-43EA-9976-964DAA6B036B}"/>
          </ac:picMkLst>
        </pc:picChg>
        <pc:picChg chg="add mod">
          <ac:chgData name="Lavneet Singh" userId="128083dc95622141" providerId="LiveId" clId="{0B6EFEED-A17F-48FA-B7F8-18C5CD1EEAC5}" dt="2019-08-06T04:44:37.660" v="85" actId="1076"/>
          <ac:picMkLst>
            <pc:docMk/>
            <pc:sldMk cId="207076600" sldId="277"/>
            <ac:picMk id="5" creationId="{2550C530-13E8-4DD6-BDC4-B9AF789CD69A}"/>
          </ac:picMkLst>
        </pc:picChg>
      </pc:sldChg>
      <pc:sldChg chg="addSp modSp add">
        <pc:chgData name="Lavneet Singh" userId="128083dc95622141" providerId="LiveId" clId="{0B6EFEED-A17F-48FA-B7F8-18C5CD1EEAC5}" dt="2019-08-06T04:48:54.853" v="182" actId="1076"/>
        <pc:sldMkLst>
          <pc:docMk/>
          <pc:sldMk cId="21532240" sldId="278"/>
        </pc:sldMkLst>
        <pc:spChg chg="mod">
          <ac:chgData name="Lavneet Singh" userId="128083dc95622141" providerId="LiveId" clId="{0B6EFEED-A17F-48FA-B7F8-18C5CD1EEAC5}" dt="2019-08-06T04:46:11.701" v="135" actId="20577"/>
          <ac:spMkLst>
            <pc:docMk/>
            <pc:sldMk cId="21532240" sldId="278"/>
            <ac:spMk id="2" creationId="{A589F2EC-2E2C-4156-9B9E-0CA9805F32A7}"/>
          </ac:spMkLst>
        </pc:spChg>
        <pc:spChg chg="mod">
          <ac:chgData name="Lavneet Singh" userId="128083dc95622141" providerId="LiveId" clId="{0B6EFEED-A17F-48FA-B7F8-18C5CD1EEAC5}" dt="2019-08-06T04:48:48.698" v="180" actId="20577"/>
          <ac:spMkLst>
            <pc:docMk/>
            <pc:sldMk cId="21532240" sldId="278"/>
            <ac:spMk id="3" creationId="{6F75AD61-96C3-483B-9BEE-4EDF4450A17E}"/>
          </ac:spMkLst>
        </pc:spChg>
        <pc:picChg chg="add mod">
          <ac:chgData name="Lavneet Singh" userId="128083dc95622141" providerId="LiveId" clId="{0B6EFEED-A17F-48FA-B7F8-18C5CD1EEAC5}" dt="2019-08-06T04:47:11.713" v="137" actId="1076"/>
          <ac:picMkLst>
            <pc:docMk/>
            <pc:sldMk cId="21532240" sldId="278"/>
            <ac:picMk id="4" creationId="{B9FD7126-B648-43E4-98D3-E7ED795F0AB6}"/>
          </ac:picMkLst>
        </pc:picChg>
        <pc:picChg chg="add mod">
          <ac:chgData name="Lavneet Singh" userId="128083dc95622141" providerId="LiveId" clId="{0B6EFEED-A17F-48FA-B7F8-18C5CD1EEAC5}" dt="2019-08-06T04:48:54.853" v="182" actId="1076"/>
          <ac:picMkLst>
            <pc:docMk/>
            <pc:sldMk cId="21532240" sldId="278"/>
            <ac:picMk id="5" creationId="{AC9190A9-4078-41C6-AC70-E04659C2368B}"/>
          </ac:picMkLst>
        </pc:picChg>
      </pc:sldChg>
      <pc:sldChg chg="delSp modSp add">
        <pc:chgData name="Lavneet Singh" userId="128083dc95622141" providerId="LiveId" clId="{0B6EFEED-A17F-48FA-B7F8-18C5CD1EEAC5}" dt="2019-08-06T04:58:04.134" v="467" actId="20577"/>
        <pc:sldMkLst>
          <pc:docMk/>
          <pc:sldMk cId="1877158544" sldId="279"/>
        </pc:sldMkLst>
        <pc:spChg chg="del">
          <ac:chgData name="Lavneet Singh" userId="128083dc95622141" providerId="LiveId" clId="{0B6EFEED-A17F-48FA-B7F8-18C5CD1EEAC5}" dt="2019-08-06T04:50:50.833" v="184" actId="478"/>
          <ac:spMkLst>
            <pc:docMk/>
            <pc:sldMk cId="1877158544" sldId="279"/>
            <ac:spMk id="2" creationId="{26021569-7FCF-4FBB-AD76-8A97B6D6413A}"/>
          </ac:spMkLst>
        </pc:spChg>
        <pc:spChg chg="mod">
          <ac:chgData name="Lavneet Singh" userId="128083dc95622141" providerId="LiveId" clId="{0B6EFEED-A17F-48FA-B7F8-18C5CD1EEAC5}" dt="2019-08-06T04:58:04.134" v="467" actId="20577"/>
          <ac:spMkLst>
            <pc:docMk/>
            <pc:sldMk cId="1877158544" sldId="279"/>
            <ac:spMk id="3" creationId="{48CC7704-E9F4-4913-B548-CA3865B676E2}"/>
          </ac:spMkLst>
        </pc:spChg>
      </pc:sldChg>
      <pc:sldChg chg="modSp add">
        <pc:chgData name="Lavneet Singh" userId="128083dc95622141" providerId="LiveId" clId="{0B6EFEED-A17F-48FA-B7F8-18C5CD1EEAC5}" dt="2019-08-06T05:02:10.358" v="743" actId="20577"/>
        <pc:sldMkLst>
          <pc:docMk/>
          <pc:sldMk cId="2376513320" sldId="280"/>
        </pc:sldMkLst>
        <pc:spChg chg="mod">
          <ac:chgData name="Lavneet Singh" userId="128083dc95622141" providerId="LiveId" clId="{0B6EFEED-A17F-48FA-B7F8-18C5CD1EEAC5}" dt="2019-08-06T04:58:58.046" v="502" actId="20577"/>
          <ac:spMkLst>
            <pc:docMk/>
            <pc:sldMk cId="2376513320" sldId="280"/>
            <ac:spMk id="2" creationId="{71AC76E2-B860-4257-868C-5F93C8B650FF}"/>
          </ac:spMkLst>
        </pc:spChg>
        <pc:spChg chg="mod">
          <ac:chgData name="Lavneet Singh" userId="128083dc95622141" providerId="LiveId" clId="{0B6EFEED-A17F-48FA-B7F8-18C5CD1EEAC5}" dt="2019-08-06T05:02:10.358" v="743" actId="20577"/>
          <ac:spMkLst>
            <pc:docMk/>
            <pc:sldMk cId="2376513320" sldId="280"/>
            <ac:spMk id="3" creationId="{0553EAC7-3068-4145-94CD-FDF9508D2DE9}"/>
          </ac:spMkLst>
        </pc:spChg>
      </pc:sldChg>
      <pc:sldChg chg="modSp add">
        <pc:chgData name="Lavneet Singh" userId="128083dc95622141" providerId="LiveId" clId="{0B6EFEED-A17F-48FA-B7F8-18C5CD1EEAC5}" dt="2019-08-07T18:01:25.695" v="1110" actId="20577"/>
        <pc:sldMkLst>
          <pc:docMk/>
          <pc:sldMk cId="3058570028" sldId="281"/>
        </pc:sldMkLst>
        <pc:spChg chg="mod">
          <ac:chgData name="Lavneet Singh" userId="128083dc95622141" providerId="LiveId" clId="{0B6EFEED-A17F-48FA-B7F8-18C5CD1EEAC5}" dt="2019-08-06T05:02:37.488" v="765" actId="20577"/>
          <ac:spMkLst>
            <pc:docMk/>
            <pc:sldMk cId="3058570028" sldId="281"/>
            <ac:spMk id="2" creationId="{1B742947-4086-49C7-ABA6-A5459A2FA2E3}"/>
          </ac:spMkLst>
        </pc:spChg>
        <pc:spChg chg="mod">
          <ac:chgData name="Lavneet Singh" userId="128083dc95622141" providerId="LiveId" clId="{0B6EFEED-A17F-48FA-B7F8-18C5CD1EEAC5}" dt="2019-08-07T18:01:25.695" v="1110" actId="20577"/>
          <ac:spMkLst>
            <pc:docMk/>
            <pc:sldMk cId="3058570028" sldId="281"/>
            <ac:spMk id="3" creationId="{91E44B04-88C9-4026-8C53-8E27601D3ED3}"/>
          </ac:spMkLst>
        </pc:spChg>
      </pc:sldChg>
      <pc:sldChg chg="modSp add modNotesTx">
        <pc:chgData name="Lavneet Singh" userId="128083dc95622141" providerId="LiveId" clId="{0B6EFEED-A17F-48FA-B7F8-18C5CD1EEAC5}" dt="2019-08-18T15:08:21.321" v="1610" actId="6549"/>
        <pc:sldMkLst>
          <pc:docMk/>
          <pc:sldMk cId="2632075846" sldId="282"/>
        </pc:sldMkLst>
        <pc:spChg chg="mod">
          <ac:chgData name="Lavneet Singh" userId="128083dc95622141" providerId="LiveId" clId="{0B6EFEED-A17F-48FA-B7F8-18C5CD1EEAC5}" dt="2019-08-18T14:35:48.671" v="1117" actId="20577"/>
          <ac:spMkLst>
            <pc:docMk/>
            <pc:sldMk cId="2632075846" sldId="282"/>
            <ac:spMk id="2" creationId="{ECA5EDB2-AA1F-43CD-9C07-B5CA05B7AB38}"/>
          </ac:spMkLst>
        </pc:spChg>
        <pc:spChg chg="mod">
          <ac:chgData name="Lavneet Singh" userId="128083dc95622141" providerId="LiveId" clId="{0B6EFEED-A17F-48FA-B7F8-18C5CD1EEAC5}" dt="2019-08-18T14:57:41.214" v="1447" actId="14100"/>
          <ac:spMkLst>
            <pc:docMk/>
            <pc:sldMk cId="2632075846" sldId="282"/>
            <ac:spMk id="3" creationId="{298E6E71-A0C7-4E4C-8583-8DC5E4DFAD40}"/>
          </ac:spMkLst>
        </pc:spChg>
      </pc:sldChg>
      <pc:sldChg chg="addSp modSp add">
        <pc:chgData name="Lavneet Singh" userId="128083dc95622141" providerId="LiveId" clId="{0B6EFEED-A17F-48FA-B7F8-18C5CD1EEAC5}" dt="2019-08-18T15:03:51.360" v="1588" actId="20577"/>
        <pc:sldMkLst>
          <pc:docMk/>
          <pc:sldMk cId="668064379" sldId="283"/>
        </pc:sldMkLst>
        <pc:spChg chg="mod">
          <ac:chgData name="Lavneet Singh" userId="128083dc95622141" providerId="LiveId" clId="{0B6EFEED-A17F-48FA-B7F8-18C5CD1EEAC5}" dt="2019-08-18T15:00:11.729" v="1467" actId="20577"/>
          <ac:spMkLst>
            <pc:docMk/>
            <pc:sldMk cId="668064379" sldId="283"/>
            <ac:spMk id="2" creationId="{17B4911C-84F3-46CC-AD72-B508C1F69143}"/>
          </ac:spMkLst>
        </pc:spChg>
        <pc:spChg chg="mod">
          <ac:chgData name="Lavneet Singh" userId="128083dc95622141" providerId="LiveId" clId="{0B6EFEED-A17F-48FA-B7F8-18C5CD1EEAC5}" dt="2019-08-18T15:03:51.360" v="1588" actId="20577"/>
          <ac:spMkLst>
            <pc:docMk/>
            <pc:sldMk cId="668064379" sldId="283"/>
            <ac:spMk id="3" creationId="{40FF596C-4EE3-43BF-B28F-0B38DD6399D8}"/>
          </ac:spMkLst>
        </pc:spChg>
        <pc:picChg chg="add mod">
          <ac:chgData name="Lavneet Singh" userId="128083dc95622141" providerId="LiveId" clId="{0B6EFEED-A17F-48FA-B7F8-18C5CD1EEAC5}" dt="2019-08-18T15:03:23.431" v="1501" actId="1076"/>
          <ac:picMkLst>
            <pc:docMk/>
            <pc:sldMk cId="668064379" sldId="283"/>
            <ac:picMk id="4" creationId="{78256FDB-FE44-444C-92E1-2CA9CAB66CEB}"/>
          </ac:picMkLst>
        </pc:picChg>
      </pc:sldChg>
      <pc:sldChg chg="modSp add modNotesTx">
        <pc:chgData name="Lavneet Singh" userId="128083dc95622141" providerId="LiveId" clId="{0B6EFEED-A17F-48FA-B7F8-18C5CD1EEAC5}" dt="2019-08-18T15:13:00.132" v="1778" actId="27636"/>
        <pc:sldMkLst>
          <pc:docMk/>
          <pc:sldMk cId="1890081685" sldId="284"/>
        </pc:sldMkLst>
        <pc:spChg chg="mod">
          <ac:chgData name="Lavneet Singh" userId="128083dc95622141" providerId="LiveId" clId="{0B6EFEED-A17F-48FA-B7F8-18C5CD1EEAC5}" dt="2019-08-18T15:07:20.105" v="1609" actId="20577"/>
          <ac:spMkLst>
            <pc:docMk/>
            <pc:sldMk cId="1890081685" sldId="284"/>
            <ac:spMk id="2" creationId="{380C80E4-3E99-455F-89B7-326ADD3942F9}"/>
          </ac:spMkLst>
        </pc:spChg>
        <pc:spChg chg="mod">
          <ac:chgData name="Lavneet Singh" userId="128083dc95622141" providerId="LiveId" clId="{0B6EFEED-A17F-48FA-B7F8-18C5CD1EEAC5}" dt="2019-08-18T15:13:00.132" v="1778" actId="27636"/>
          <ac:spMkLst>
            <pc:docMk/>
            <pc:sldMk cId="1890081685" sldId="284"/>
            <ac:spMk id="3" creationId="{6DEA5C70-059C-4D39-92A1-E149D2F939B3}"/>
          </ac:spMkLst>
        </pc:spChg>
      </pc:sldChg>
      <pc:sldChg chg="modSp add">
        <pc:chgData name="Lavneet Singh" userId="128083dc95622141" providerId="LiveId" clId="{0B6EFEED-A17F-48FA-B7F8-18C5CD1EEAC5}" dt="2019-08-18T15:16:22.159" v="1917" actId="20577"/>
        <pc:sldMkLst>
          <pc:docMk/>
          <pc:sldMk cId="2500502115" sldId="285"/>
        </pc:sldMkLst>
        <pc:spChg chg="mod">
          <ac:chgData name="Lavneet Singh" userId="128083dc95622141" providerId="LiveId" clId="{0B6EFEED-A17F-48FA-B7F8-18C5CD1EEAC5}" dt="2019-08-18T15:14:33.134" v="1825" actId="20577"/>
          <ac:spMkLst>
            <pc:docMk/>
            <pc:sldMk cId="2500502115" sldId="285"/>
            <ac:spMk id="2" creationId="{64E6433D-0455-4331-A247-A131AC9863DC}"/>
          </ac:spMkLst>
        </pc:spChg>
        <pc:spChg chg="mod">
          <ac:chgData name="Lavneet Singh" userId="128083dc95622141" providerId="LiveId" clId="{0B6EFEED-A17F-48FA-B7F8-18C5CD1EEAC5}" dt="2019-08-18T15:16:22.159" v="1917" actId="20577"/>
          <ac:spMkLst>
            <pc:docMk/>
            <pc:sldMk cId="2500502115" sldId="285"/>
            <ac:spMk id="3" creationId="{B8D1588C-9C91-42E3-9B17-58EFE47E15B8}"/>
          </ac:spMkLst>
        </pc:spChg>
      </pc:sldChg>
    </pc:docChg>
  </pc:docChgLst>
  <pc:docChgLst>
    <pc:chgData name="Lavneet Singh" userId="128083dc95622141" providerId="LiveId" clId="{E12579D3-F88D-4188-B956-5A7906153A9A}"/>
    <pc:docChg chg="undo custSel modSld">
      <pc:chgData name="Lavneet Singh" userId="128083dc95622141" providerId="LiveId" clId="{E12579D3-F88D-4188-B956-5A7906153A9A}" dt="2021-08-20T03:41:12.859" v="44" actId="6549"/>
      <pc:docMkLst>
        <pc:docMk/>
      </pc:docMkLst>
      <pc:sldChg chg="modSp">
        <pc:chgData name="Lavneet Singh" userId="128083dc95622141" providerId="LiveId" clId="{E12579D3-F88D-4188-B956-5A7906153A9A}" dt="2021-08-20T03:41:12.859" v="44" actId="6549"/>
        <pc:sldMkLst>
          <pc:docMk/>
          <pc:sldMk cId="2061170449" sldId="261"/>
        </pc:sldMkLst>
        <pc:spChg chg="mod">
          <ac:chgData name="Lavneet Singh" userId="128083dc95622141" providerId="LiveId" clId="{E12579D3-F88D-4188-B956-5A7906153A9A}" dt="2021-08-20T03:41:12.859" v="44" actId="6549"/>
          <ac:spMkLst>
            <pc:docMk/>
            <pc:sldMk cId="2061170449" sldId="261"/>
            <ac:spMk id="3" creationId="{225322B8-2E89-43F7-BA76-B47B3DD26F24}"/>
          </ac:spMkLst>
        </pc:spChg>
      </pc:sldChg>
      <pc:sldChg chg="delSp modSp mod">
        <pc:chgData name="Lavneet Singh" userId="128083dc95622141" providerId="LiveId" clId="{E12579D3-F88D-4188-B956-5A7906153A9A}" dt="2021-08-19T16:46:32.760" v="15" actId="478"/>
        <pc:sldMkLst>
          <pc:docMk/>
          <pc:sldMk cId="293881868" sldId="269"/>
        </pc:sldMkLst>
        <pc:spChg chg="del">
          <ac:chgData name="Lavneet Singh" userId="128083dc95622141" providerId="LiveId" clId="{E12579D3-F88D-4188-B956-5A7906153A9A}" dt="2021-08-19T16:46:28.127" v="14" actId="478"/>
          <ac:spMkLst>
            <pc:docMk/>
            <pc:sldMk cId="293881868" sldId="269"/>
            <ac:spMk id="38" creationId="{BE4DAA86-A895-47FB-89FE-06FD108EE190}"/>
          </ac:spMkLst>
        </pc:spChg>
        <pc:spChg chg="del mod">
          <ac:chgData name="Lavneet Singh" userId="128083dc95622141" providerId="LiveId" clId="{E12579D3-F88D-4188-B956-5A7906153A9A}" dt="2021-08-19T16:46:32.760" v="15" actId="478"/>
          <ac:spMkLst>
            <pc:docMk/>
            <pc:sldMk cId="293881868" sldId="269"/>
            <ac:spMk id="39" creationId="{51BF39FC-8252-44FC-838A-841E67F388B0}"/>
          </ac:spMkLst>
        </pc:spChg>
      </pc:sldChg>
    </pc:docChg>
  </pc:docChgLst>
  <pc:docChgLst>
    <pc:chgData name="Lavneet Singh" userId="128083dc95622141" providerId="LiveId" clId="{020E1CBC-AC99-4444-BDBC-F0336376EE42}"/>
    <pc:docChg chg="modSld">
      <pc:chgData name="Lavneet Singh" userId="128083dc95622141" providerId="LiveId" clId="{020E1CBC-AC99-4444-BDBC-F0336376EE42}" dt="2022-07-31T17:06:40.237" v="31" actId="5793"/>
      <pc:docMkLst>
        <pc:docMk/>
      </pc:docMkLst>
      <pc:sldChg chg="modSp mod">
        <pc:chgData name="Lavneet Singh" userId="128083dc95622141" providerId="LiveId" clId="{020E1CBC-AC99-4444-BDBC-F0336376EE42}" dt="2022-07-31T17:06:40.237" v="31" actId="5793"/>
        <pc:sldMkLst>
          <pc:docMk/>
          <pc:sldMk cId="2358724010" sldId="264"/>
        </pc:sldMkLst>
        <pc:spChg chg="mod">
          <ac:chgData name="Lavneet Singh" userId="128083dc95622141" providerId="LiveId" clId="{020E1CBC-AC99-4444-BDBC-F0336376EE42}" dt="2022-07-31T17:06:40.237" v="31" actId="5793"/>
          <ac:spMkLst>
            <pc:docMk/>
            <pc:sldMk cId="2358724010" sldId="264"/>
            <ac:spMk id="3" creationId="{03A50ADE-38D7-43EE-B6A2-4BDDC77E46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3:56:0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6168,'1'6'4981,"-4"15"-2252,-8 20-1855,3 0-1,1 1 1,1-1 0,2 82 0,-9 162 866,0-7-1060,-10 82-4107,20-318 472,3-15 877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4:13:24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1 202 385,'0'0'39,"1"0"0,-1 0-1,1 0 1,-1-1 0,1 1-1,-1 0 1,1 0-1,-1 0 1,1-1 0,-1 1-1,1 0 1,-1-1-1,1 1 1,-1 0 0,0-1-1,1 1 1,-1 0 0,0-1-1,1 1 1,-1-1-1,0 1 1,1-1 0,-1 1-1,0-1 1,0 1-1,0-1 1,0 1 0,1-1-1,-1 1 1,0-1 0,0 1-1,0-1 1,0 1-1,0-1 1,0 1 0,0-1-1,0 1 1,0-1-1,-1 1 1,1-1 0,0 1-1,0-1 1,0 1 0,-1-1-1,1 1 1,0-1-1,0 1 1,-1-1 0,1 1-1,0-1 1,-1 1-1,1 0 1,-1-1 0,1 1-1,-1 0 1,1-1 0,0 1-1,-1 0 1,1 0-1,-1-1 1,1 1 0,-1 0-1,1 0 1,-1 0-1,0 0 1,139-13 1632,-33 0 963,679 13-1628,-570 13-470,-141-10 119,100 17 1,-92-8-618,-42-10-150,-34-2 74,0 0 0,0 0 0,-1 1 0,1-1 0,0 1 0,0 0 0,-1 0 0,1 1-1,7 3 1,-12-5 31,0 0 0,0 0-1,0 0 1,1 0 0,-1 0-1,0 0 1,0 0 0,0 0 0,1 0-1,-1 0 1,0 0 0,0 0-1,0 0 1,1 0 0,-1 0-1,0 0 1,0 0 0,0 0-1,1 0 1,-1 1 0,0-1 0,0 0-1,0 0 1,0 0 0,1 0-1,-1 0 1,0 1 0,0-1-1,0 0 1,0 0 0,0 0-1,0 0 1,0 1 0,0-1-1,1 0 1,-1 0 0,0 1 0,0-1-1,0 0 1,0 0 0,0 0-1,0 1 1,0-1 0,0 0-1,0 0 1,0 0 0,0 1-1,-1-1 1,1 0 0,0 0 0,0 0-1,0 1 1,0-1 0,0 0-1,0 0 1,0 0 0,0 1-1,-1-1 1,1 0 0,-19 5-97,-33-3 175,-140 10 636,-184 7-697,-4 0 151,27-19 546,330 0-704,0-1 0,0 0 0,0-2 0,0-1 0,0-1 0,-28-9 0,51 14 5,0 0-1,0 0 0,0 0 1,0 0-1,0 0 0,0 0 0,0-1 1,-1 1-1,1 0 0,0 0 1,0 0-1,0 0 0,0 0 0,0 0 1,0 0-1,0-1 0,0 1 1,0 0-1,0 0 0,0 0 0,0 0 1,0 0-1,0 0 0,0-1 1,0 1-1,0 0 0,0 0 1,0 0-1,0 0 0,0 0 0,0-1 1,0 1-1,0 0 0,0 0 1,0 0-1,0 0 0,0 0 0,0 0 1,0-1-1,0 1 0,0 0 1,0 0-1,1 0 0,-1 0 0,0 0 1,0 0-1,0 0 0,0 0 1,0 0-1,0-1 0,0 1 0,1 0 1,-1 0-1,0 0 0,0 0 1,0 0-1,0 0 0,0 0 0,0 0 1,1 0-1,-1 0 0,0 0 1,0 0-1,0 0 0,19-7 219,22-4 102,89-9-219,241-4-1,-201 18 61,-20-3-192,196-6 46,-152 9-125,102 1-182,199 27-1472,-422-19 1506,-52-4 172,0 2 1,0 0-1,0 2 1,-1 0 0,1 2-1,22 6 1,-33-7-3,24 12-611,-34-15 672,0-1 1,0 0-1,1 0 1,-1 0 0,0 1-1,0-1 1,0 0-1,1 0 1,-1 1 0,0-1-1,0 0 1,0 0-1,0 1 1,0-1 0,0 0-1,0 0 1,0 1-1,0-1 1,0 0 0,0 1-1,0-1 1,0 0-1,0 0 1,0 1 0,0-1-1,0 0 1,0 1-1,0-1 1,0 0 0,0 0-1,0 1 1,0-1-1,-1 0 1,1 0 0,0 1-1,0-1 1,-20 11-972,-4-5 616,1-1-1,-1-1 1,0-1 0,0-1-1,-27-1 1,-37 2 72,-758-11 282,306-10 1646,340 5-812,200 13-793,0 0-1,0 0 1,-1 0 0,1 0 0,0 0 0,0 0-1,-1 0 1,1 0 0,0 0 0,-1-1 0,1 1-1,0 0 1,0 0 0,-1 0 0,1 0 0,0 0-1,0 0 1,-1-1 0,1 1 0,0 0 0,0 0-1,0 0 1,-1-1 0,1 1 0,0 0 0,0 0-1,0-1 1,0 1 0,0 0 0,0 0 0,-1-1-1,1 1 1,0 0 0,0 0 0,0-1 0,0 1-1,0 0 1,0-1 0,0 1 0,0 0 0,0 0-1,0-1 1,0 1 0,0 0 0,0-1 0,1 1-1,-1 0 1,0 0 0,0-1 0,0 1-1,0 0 1,0 0 0,0-1 0,1 1 0,-1 0-1,0 0 1,0 0 0,0-1 0,1 1 0,-1 0-1,0 0 1,0 0 0,1 0 0,-1-1 0,0 1-1,0 0 1,1 0 0,-1 0 0,51-3 743,-1-2 0,60-15 0,22-2-358,105 5 683,-82 9-529,586-6 618,-483 16-1221,-147-2-40,717 24-840,-553-8 381,134 16-694,-360-30 1472,-55-2-236,-738-9-1928,571 5 1399,-130-7-141,-454-4 1026,487 17 359,-212-2-458,474 0-285,-1 1-40,0-1-1,0 0 1,0-1 0,0 0 0,0-1-1,1 1 1,-1-1 0,-16-7-1,24 9 54,1 0 0,-1 0-1,1-1 1,-1 1-1,1 0 1,-1 0-1,1-1 1,-1 1 0,1 0-1,-1-1 1,1 1-1,-1-1 1,1 1-1,0 0 1,-1-1 0,1 1-1,0-1 1,-1 1-1,1-1 1,0 1 0,-1-1-1,1 1 1,0-1-1,0 0 1,0 1-1,0-1 1,-1 1 0,1-1-1,0 0 1,0 1-1,0-1 1,0 1 0,0-1-1,1 1 1,-1-1-1,0 0 1,0 1-1,0-1 1,0 1 0,1-1-1,-1 1 1,0-1-1,0 1 1,1-1-1,-1 1 1,0-1 0,1 1-1,-1-1 1,1 1-1,-1-1 1,1 1 0,34-24-661,-11 15 859,1 1 0,0 1 0,0 1 1,0 2-1,37-3 0,4-2 110,35-3 1398,204 1 0,103 34-330,-58 0-1543,1032 4-160,-871 18 2293,-108-3-1996,28-38-1347,-270-15 1317,172-6 1263,37 4-652,44 13-1222,-247-13 108,-44 2 792,-101 16-250,-21-5 22,-1 0 0,0 0 0,0 1 0,0-1 0,1 0 0,-1 1 0,0-1 1,0 0-1,0 1 0,0-1 0,0 0 0,0 1 0,0-1 0,0 0 0,0 1 0,0-1 1,0 0-1,0 1 0,0-1 0,0 0 0,0 1 0,0-1 0,0 0 0,0 1 0,0-1 1,-1 0-1,1 0 0,0 1 0,0-1 0,0 0 0,0 1 0,-1-1 0,1 0 1,0 1-1,-2 1-69,0 0 0,-1 0 0,1-1 0,0 1 0,-1 0 0,1-1 0,-1 1 0,1-1 0,-1 0 0,-4 2 0,-79 15-873,-107 9 0,39-7 341,-2-4 723,-251-6 0,300-11-45,-38 2 240,-752-12 36,709 7-423,-129-7-367,-458-28 716,538 30 91,-349-4-228,228 8-516,-35-3-80,351 6 512,-108-4-323,1-7 0,-188-41 0,137 18 565,157 30-165,-11-7 313,34 6-146,16 5-192,6 1-57,125 14-1517,723 25 1307,-671-26 435,111 11-143,120 12-121,-163-18-128,311 11-465,-330-19 286,220-13-565,-147-3 973,675 7 1548,-828-7-1007,-79 3-170,80 4-1,-105 4-213,-19-1-108,1-1-1,35-2 1,117 0-355,-83 2-190,21 11-997,-113-13 1114,-4 1 234,1-1 1,-1 1-1,1 0 1,-1 0-1,0-1 1,1 1-1,-1 0 0,0-1 1,0 1-1,1 0 1,-1-1-1,0 1 1,0-1-1,0 1 1,0-1-1,0 0 1,0 1-1,1-1 0,-1 0 1,0 0-1,0 1 1,0-1-1,0 0 1,0 0-1,0 0 1,0 0-1,-2-1 0,-32 1-525,31 0 473,-57 2-195,-30-2 154,-85-6 477,9 1 69,-249-46 2397,392 49-2557,0 2 0,-1 1 0,-39 6 0,8-1-67,-156 20-584,108-11-2320,-132 1-1,61-25 924,-23-2 1499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1E3D9-B0B6-4322-8FEF-ADC8E0EA760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E510-C3B2-440F-8525-24DE5C2B2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4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difference between them is in how a given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code point is presented; the numerical code value for any given character is the same in either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Here’s how these encodings represent characters: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a character as a variable-length sequence of between 1 and 4 bytes.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ASCII character set appears in UTF-8 as single byte codes that have the same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 values as ASCII. Most web pages use UTF-8 to encode text.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UTF-16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characters as one or two 16-bit values. UTF-16 includes UTF-8.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a single 16-bit value accommodates all of code plane 0, UTF-16 covers most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situations in programming for a multilingual context.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UTF-32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guessed it, simply represents all characters as 32-bit values.</a:t>
            </a: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48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values [] {2, 3, 5, 7, 11, 13, 17, 19, 23, 29};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total {};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(int x : values)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+= x;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0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Each escape sequence in the string literal will be converted to the character it represents by the compiler, so the</a:t>
            </a:r>
          </a:p>
          <a:p>
            <a:r>
              <a:rPr lang="en-IN" dirty="0"/>
              <a:t>character will be sent to </a:t>
            </a:r>
            <a:r>
              <a:rPr lang="en-IN" dirty="0" err="1"/>
              <a:t>cout</a:t>
            </a:r>
            <a:r>
              <a:rPr lang="en-IN" dirty="0"/>
              <a:t>, not the escape sequence itself. A backslash in a string literal always indicates</a:t>
            </a:r>
          </a:p>
          <a:p>
            <a:r>
              <a:rPr lang="en-IN" dirty="0"/>
              <a:t>the start of an escape sequence, so the first character that’s sent to </a:t>
            </a:r>
            <a:r>
              <a:rPr lang="en-IN" dirty="0" err="1"/>
              <a:t>cout</a:t>
            </a:r>
            <a:r>
              <a:rPr lang="en-IN" dirty="0"/>
              <a:t> is a double quote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0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why should you worry about bytes saved? Think mobile dev.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6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6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a{ 1.5 }, b{}, c{};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result { a / b };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std::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a &lt;&lt; "/" &lt;&lt; b &lt;&lt; " = " &lt;&lt; result &lt;&lt; std::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std::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result &lt;&lt; " + " &lt;&lt; a &lt;&lt; " = " &lt;&lt; result + a &lt;&lt; std::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b / c;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std::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b &lt;&lt; "/" &lt;&lt; c &lt;&lt; " = " &lt;&lt; result &lt;&lt; std::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check whether a given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is either infinity or nan, you should use the std::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isinf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and std::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isnan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functions provided by the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2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8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8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E510-C3B2-440F-8525-24DE5C2B2FB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0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thank-you-downloading-visual-studio/?sku=Community&amp;channel=Release&amp;version=VS2022&amp;source=VSLandingPage&amp;passive=false&amp;cid=203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9A1C-918A-4773-AA8F-7FFDCE745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IT603 –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0CB88-3A86-4DC1-B846-BE1B422B2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procedural programming in modern </a:t>
            </a:r>
            <a:r>
              <a:rPr lang="en-IN" dirty="0" err="1"/>
              <a:t>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16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4A7-DB39-45AA-AF7C-9150AA5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8BB0-8A04-4724-8EEA-79B4A148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Data inside your computer has no intrinsic meaning</a:t>
            </a:r>
          </a:p>
          <a:p>
            <a:r>
              <a:rPr lang="en-IN" sz="2800" dirty="0"/>
              <a:t>Each character is assigned a unique integer value called its code or code point</a:t>
            </a:r>
          </a:p>
          <a:p>
            <a:r>
              <a:rPr lang="en-IN" sz="2800" dirty="0"/>
              <a:t>ASCII Codes</a:t>
            </a:r>
          </a:p>
          <a:p>
            <a:pPr lvl="1"/>
            <a:r>
              <a:rPr lang="en-IN" sz="2600" dirty="0"/>
              <a:t>65-90 for A-Z, 97-122 for a-z</a:t>
            </a:r>
          </a:p>
          <a:p>
            <a:pPr lvl="1"/>
            <a:r>
              <a:rPr lang="en-IN" sz="2600" dirty="0"/>
              <a:t>lowercase letters have the sixth bit as 0, and uppercase letters have the sixth bit as 1. </a:t>
            </a:r>
          </a:p>
        </p:txBody>
      </p:sp>
    </p:spTree>
    <p:extLst>
      <p:ext uri="{BB962C8B-B14F-4D97-AF65-F5344CB8AC3E}">
        <p14:creationId xmlns:p14="http://schemas.microsoft.com/office/powerpoint/2010/main" val="195432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1E9D-F2AB-4D4C-B332-2F78B328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96645"/>
            <a:ext cx="10131425" cy="48945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dirty="0"/>
              <a:t>Universal Character Set (UCS) and Unicode</a:t>
            </a:r>
          </a:p>
          <a:p>
            <a:r>
              <a:rPr lang="en-IN" sz="2800" dirty="0"/>
              <a:t>UCS defines a mapping between characters and integer code values, called code points</a:t>
            </a:r>
          </a:p>
          <a:p>
            <a:r>
              <a:rPr lang="en-IN" sz="2800" dirty="0"/>
              <a:t>It is important to realize that a code point is not the same as an encoding</a:t>
            </a:r>
          </a:p>
          <a:p>
            <a:pPr lvl="1"/>
            <a:r>
              <a:rPr lang="en-IN" sz="2600" dirty="0"/>
              <a:t>A code point is an integer; an encoding specifies 	a way of representing a given code point as a series of bytes or words</a:t>
            </a:r>
          </a:p>
          <a:p>
            <a:pPr lvl="1"/>
            <a:r>
              <a:rPr lang="en-IN" sz="2600" dirty="0"/>
              <a:t>Encodings are ways of representing code points that allow them to be stored more efficiently</a:t>
            </a:r>
          </a:p>
          <a:p>
            <a:r>
              <a:rPr lang="en-IN" sz="2800" dirty="0"/>
              <a:t>Unicode is a standard that defines a set of characters and their code points identical to those in UCS.</a:t>
            </a:r>
          </a:p>
          <a:p>
            <a:r>
              <a:rPr lang="en-IN" sz="2800" dirty="0"/>
              <a:t>Unicode Encodings – UTF8, UTF16 &amp; UTF32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203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2118-0E4D-4F6A-9EE8-B5EE5BF0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8785"/>
            <a:ext cx="10131425" cy="4852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500" dirty="0"/>
              <a:t>String Literal &amp; Delimiters &amp; Escape Sequences</a:t>
            </a:r>
          </a:p>
          <a:p>
            <a:r>
              <a:rPr lang="en-IN" sz="2800" dirty="0"/>
              <a:t>std::</a:t>
            </a:r>
            <a:r>
              <a:rPr lang="en-IN" sz="2800" dirty="0" err="1"/>
              <a:t>cout</a:t>
            </a:r>
            <a:r>
              <a:rPr lang="en-IN" sz="2800" dirty="0"/>
              <a:t> &lt;&lt; "\"Least \'said\' \\\n\t\tsoonest \'mended\'.\""&lt;&lt; std::</a:t>
            </a:r>
            <a:r>
              <a:rPr lang="en-IN" sz="2800" dirty="0" err="1"/>
              <a:t>endl</a:t>
            </a:r>
            <a:r>
              <a:rPr lang="en-IN" sz="2800" dirty="0"/>
              <a:t>;</a:t>
            </a:r>
          </a:p>
          <a:p>
            <a:r>
              <a:rPr lang="en-IN" sz="2800" dirty="0"/>
              <a:t>everything between the outer double quotes in the preceding statement gets sent to </a:t>
            </a:r>
            <a:r>
              <a:rPr lang="en-IN" sz="2800" dirty="0" err="1"/>
              <a:t>cout</a:t>
            </a:r>
            <a:endParaRPr lang="en-IN" sz="2800" dirty="0"/>
          </a:p>
          <a:p>
            <a:r>
              <a:rPr lang="en-IN" sz="2800" dirty="0"/>
              <a:t>A string of characters between a pair of double quotes is called a string literal</a:t>
            </a:r>
          </a:p>
          <a:p>
            <a:r>
              <a:rPr lang="en-IN" sz="2800" dirty="0"/>
              <a:t>The double quote characters are delimiters that identify the beginning and end of the string literal; they aren’t part of the string. </a:t>
            </a:r>
          </a:p>
        </p:txBody>
      </p:sp>
    </p:spTree>
    <p:extLst>
      <p:ext uri="{BB962C8B-B14F-4D97-AF65-F5344CB8AC3E}">
        <p14:creationId xmlns:p14="http://schemas.microsoft.com/office/powerpoint/2010/main" val="209008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4AF4-FF0E-475D-8E1C-5F8C0705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Data,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0590-40C7-450B-90E7-A8477A7F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A variable has – a name, a data type and occupies (stack) memory</a:t>
            </a:r>
          </a:p>
          <a:p>
            <a:pPr marL="0" indent="0">
              <a:buNone/>
            </a:pPr>
            <a:r>
              <a:rPr lang="en-IN" sz="2000" dirty="0"/>
              <a:t>Defining integer variables:</a:t>
            </a:r>
          </a:p>
          <a:p>
            <a:pPr marL="0" indent="0">
              <a:buNone/>
            </a:pPr>
            <a:r>
              <a:rPr lang="en-IN" sz="2000" dirty="0"/>
              <a:t>int </a:t>
            </a:r>
            <a:r>
              <a:rPr lang="en-IN" sz="2000" dirty="0" err="1"/>
              <a:t>apple_count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int </a:t>
            </a:r>
            <a:r>
              <a:rPr lang="en-IN" sz="2000" dirty="0" err="1"/>
              <a:t>apple_count</a:t>
            </a:r>
            <a:r>
              <a:rPr lang="en-IN" sz="2000" dirty="0"/>
              <a:t> {15}; 	// braced or uniform initialization (starting C++ 11)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braced initializer form is slightly safer :</a:t>
            </a:r>
          </a:p>
          <a:p>
            <a:pPr marL="0" indent="0">
              <a:buNone/>
            </a:pPr>
            <a:r>
              <a:rPr lang="en-IN" sz="2000" dirty="0"/>
              <a:t>int </a:t>
            </a:r>
            <a:r>
              <a:rPr lang="en-IN" sz="2000" dirty="0" err="1"/>
              <a:t>banana_count</a:t>
            </a:r>
            <a:r>
              <a:rPr lang="en-IN" sz="2000" dirty="0"/>
              <a:t>(7.5); // May compile without warning</a:t>
            </a:r>
          </a:p>
          <a:p>
            <a:pPr marL="0" indent="0">
              <a:buNone/>
            </a:pPr>
            <a:r>
              <a:rPr lang="en-IN" sz="2000" dirty="0"/>
              <a:t>int </a:t>
            </a:r>
            <a:r>
              <a:rPr lang="en-IN" sz="2000" dirty="0" err="1"/>
              <a:t>coconut_count</a:t>
            </a:r>
            <a:r>
              <a:rPr lang="en-IN" sz="2000" dirty="0"/>
              <a:t> = 5.3; // May compile without warning</a:t>
            </a:r>
          </a:p>
          <a:p>
            <a:pPr marL="0" indent="0">
              <a:buNone/>
            </a:pPr>
            <a:r>
              <a:rPr lang="en-IN" sz="2000" dirty="0"/>
              <a:t>int </a:t>
            </a:r>
            <a:r>
              <a:rPr lang="en-IN" sz="2000" dirty="0" err="1"/>
              <a:t>papaya_count</a:t>
            </a:r>
            <a:r>
              <a:rPr lang="en-IN" sz="2000" dirty="0"/>
              <a:t>{0.3}; // At least a compiler warning, often an error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579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0F7A228A-6B29-4DA1-B742-0D2E0FBAF25D}"/>
              </a:ext>
            </a:extLst>
          </p:cNvPr>
          <p:cNvSpPr/>
          <p:nvPr/>
        </p:nvSpPr>
        <p:spPr>
          <a:xfrm>
            <a:off x="5395660" y="1815549"/>
            <a:ext cx="3870888" cy="4660665"/>
          </a:xfrm>
          <a:prstGeom prst="wave">
            <a:avLst>
              <a:gd name="adj1" fmla="val 507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05C68D-F8B9-47EF-BAB8-07EF7B8A29FC}"/>
              </a:ext>
            </a:extLst>
          </p:cNvPr>
          <p:cNvSpPr/>
          <p:nvPr/>
        </p:nvSpPr>
        <p:spPr>
          <a:xfrm>
            <a:off x="6556765" y="2496063"/>
            <a:ext cx="1366406" cy="274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E96D4-8EC2-48F5-8AE8-96918688C119}"/>
              </a:ext>
            </a:extLst>
          </p:cNvPr>
          <p:cNvSpPr/>
          <p:nvPr/>
        </p:nvSpPr>
        <p:spPr>
          <a:xfrm>
            <a:off x="6567760" y="2497635"/>
            <a:ext cx="1366406" cy="274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302829902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CC885-5C18-42CD-80DD-A4713114C990}"/>
              </a:ext>
            </a:extLst>
          </p:cNvPr>
          <p:cNvSpPr/>
          <p:nvPr/>
        </p:nvSpPr>
        <p:spPr>
          <a:xfrm>
            <a:off x="6569328" y="2499203"/>
            <a:ext cx="1366406" cy="274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33250C-8E97-4052-B91E-35EA71AFC47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A day in Variable’s life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1A71A8-D386-4985-AA81-84FC3E29E530}"/>
              </a:ext>
            </a:extLst>
          </p:cNvPr>
          <p:cNvCxnSpPr/>
          <p:nvPr/>
        </p:nvCxnSpPr>
        <p:spPr>
          <a:xfrm>
            <a:off x="4587653" y="1815549"/>
            <a:ext cx="0" cy="404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C717EE-EB08-41F1-9B7E-46FAF4A5A4A0}"/>
              </a:ext>
            </a:extLst>
          </p:cNvPr>
          <p:cNvSpPr txBox="1"/>
          <p:nvPr/>
        </p:nvSpPr>
        <p:spPr>
          <a:xfrm>
            <a:off x="5392784" y="1421361"/>
            <a:ext cx="391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Stack Memory of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C482EC-6E1F-48A1-8B0E-A6BC3CC6575B}"/>
              </a:ext>
            </a:extLst>
          </p:cNvPr>
          <p:cNvCxnSpPr>
            <a:cxnSpLocks/>
          </p:cNvCxnSpPr>
          <p:nvPr/>
        </p:nvCxnSpPr>
        <p:spPr>
          <a:xfrm>
            <a:off x="6392530" y="1884637"/>
            <a:ext cx="0" cy="413997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199DE2-48F0-483A-BFE1-43EFCFE241BB}"/>
              </a:ext>
            </a:extLst>
          </p:cNvPr>
          <p:cNvSpPr txBox="1"/>
          <p:nvPr/>
        </p:nvSpPr>
        <p:spPr>
          <a:xfrm>
            <a:off x="5395660" y="2169233"/>
            <a:ext cx="124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0x239AB78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C1EA1-AD45-4A85-A504-94718925A11C}"/>
              </a:ext>
            </a:extLst>
          </p:cNvPr>
          <p:cNvSpPr txBox="1"/>
          <p:nvPr/>
        </p:nvSpPr>
        <p:spPr>
          <a:xfrm>
            <a:off x="5392786" y="2382016"/>
            <a:ext cx="1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0x292E3FA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943D5-4065-4B52-8889-EE947E0F0439}"/>
              </a:ext>
            </a:extLst>
          </p:cNvPr>
          <p:cNvSpPr txBox="1"/>
          <p:nvPr/>
        </p:nvSpPr>
        <p:spPr>
          <a:xfrm>
            <a:off x="5396391" y="2949117"/>
            <a:ext cx="128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0x402ACE3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708B6-1188-463A-B007-91BA330C4E67}"/>
              </a:ext>
            </a:extLst>
          </p:cNvPr>
          <p:cNvSpPr txBox="1"/>
          <p:nvPr/>
        </p:nvSpPr>
        <p:spPr>
          <a:xfrm>
            <a:off x="5393446" y="3157015"/>
            <a:ext cx="125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0x402ADF6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E3B60-DAE6-44CE-8DD8-144203D04B85}"/>
              </a:ext>
            </a:extLst>
          </p:cNvPr>
          <p:cNvSpPr txBox="1"/>
          <p:nvPr/>
        </p:nvSpPr>
        <p:spPr>
          <a:xfrm>
            <a:off x="5400723" y="3576442"/>
            <a:ext cx="123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0x403ACE3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71421D-BA21-4CED-914E-63E7AAFCB4E1}"/>
              </a:ext>
            </a:extLst>
          </p:cNvPr>
          <p:cNvSpPr txBox="1"/>
          <p:nvPr/>
        </p:nvSpPr>
        <p:spPr>
          <a:xfrm>
            <a:off x="5389801" y="3785223"/>
            <a:ext cx="123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0x502ACEE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606D2-699E-4812-9C5E-1489024E7514}"/>
              </a:ext>
            </a:extLst>
          </p:cNvPr>
          <p:cNvSpPr txBox="1"/>
          <p:nvPr/>
        </p:nvSpPr>
        <p:spPr>
          <a:xfrm>
            <a:off x="5396390" y="4658018"/>
            <a:ext cx="123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0x502A559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6D881-3E67-4343-8FAB-65C1B4C9A1B7}"/>
              </a:ext>
            </a:extLst>
          </p:cNvPr>
          <p:cNvSpPr txBox="1"/>
          <p:nvPr/>
        </p:nvSpPr>
        <p:spPr>
          <a:xfrm>
            <a:off x="5396390" y="4889261"/>
            <a:ext cx="123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0x639AFC9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EA0EF-CA42-4F73-84EE-716B39F6E097}"/>
              </a:ext>
            </a:extLst>
          </p:cNvPr>
          <p:cNvSpPr txBox="1"/>
          <p:nvPr/>
        </p:nvSpPr>
        <p:spPr>
          <a:xfrm>
            <a:off x="5387687" y="2610415"/>
            <a:ext cx="33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:</a:t>
            </a:r>
          </a:p>
          <a:p>
            <a:r>
              <a:rPr lang="en-IN" sz="14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7F2FD4-56F9-4603-8A70-5C06F9988210}"/>
              </a:ext>
            </a:extLst>
          </p:cNvPr>
          <p:cNvSpPr txBox="1"/>
          <p:nvPr/>
        </p:nvSpPr>
        <p:spPr>
          <a:xfrm>
            <a:off x="5385922" y="4039520"/>
            <a:ext cx="33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:</a:t>
            </a:r>
          </a:p>
          <a:p>
            <a:r>
              <a:rPr lang="en-IN" sz="14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FCEB7-D1C4-4B52-B3FE-1F3E44D3D473}"/>
              </a:ext>
            </a:extLst>
          </p:cNvPr>
          <p:cNvSpPr txBox="1"/>
          <p:nvPr/>
        </p:nvSpPr>
        <p:spPr>
          <a:xfrm>
            <a:off x="5392785" y="1884637"/>
            <a:ext cx="33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:</a:t>
            </a:r>
          </a:p>
          <a:p>
            <a:r>
              <a:rPr lang="en-IN" sz="14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D6B81E-0F29-467C-A92D-DD5EF4A45F46}"/>
              </a:ext>
            </a:extLst>
          </p:cNvPr>
          <p:cNvSpPr txBox="1"/>
          <p:nvPr/>
        </p:nvSpPr>
        <p:spPr>
          <a:xfrm>
            <a:off x="5392785" y="5142485"/>
            <a:ext cx="33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:</a:t>
            </a:r>
          </a:p>
          <a:p>
            <a:r>
              <a:rPr lang="en-IN" sz="14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69065-AD38-4106-9310-15F7220B766B}"/>
              </a:ext>
            </a:extLst>
          </p:cNvPr>
          <p:cNvSpPr txBox="1"/>
          <p:nvPr/>
        </p:nvSpPr>
        <p:spPr>
          <a:xfrm>
            <a:off x="1018095" y="1884638"/>
            <a:ext cx="3224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58;</a:t>
            </a:r>
          </a:p>
          <a:p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30;</a:t>
            </a:r>
          </a:p>
          <a:p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j;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EE5A9C2-1ED3-4F06-A2F5-71BDE99A1CE1}"/>
              </a:ext>
            </a:extLst>
          </p:cNvPr>
          <p:cNvSpPr/>
          <p:nvPr/>
        </p:nvSpPr>
        <p:spPr>
          <a:xfrm>
            <a:off x="875907" y="2334735"/>
            <a:ext cx="499621" cy="301197"/>
          </a:xfrm>
          <a:prstGeom prst="rightArrow">
            <a:avLst>
              <a:gd name="adj1" fmla="val 37481"/>
              <a:gd name="adj2" fmla="val 5626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0AF2069-6F1B-40D4-9C40-394697F996B9}"/>
              </a:ext>
            </a:extLst>
          </p:cNvPr>
          <p:cNvSpPr/>
          <p:nvPr/>
        </p:nvSpPr>
        <p:spPr>
          <a:xfrm>
            <a:off x="875906" y="2714506"/>
            <a:ext cx="499621" cy="301197"/>
          </a:xfrm>
          <a:prstGeom prst="rightArrow">
            <a:avLst>
              <a:gd name="adj1" fmla="val 37481"/>
              <a:gd name="adj2" fmla="val 5626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86CD568-16C5-497C-8AFB-28C4915356CD}"/>
              </a:ext>
            </a:extLst>
          </p:cNvPr>
          <p:cNvSpPr/>
          <p:nvPr/>
        </p:nvSpPr>
        <p:spPr>
          <a:xfrm>
            <a:off x="881405" y="3443295"/>
            <a:ext cx="499621" cy="301197"/>
          </a:xfrm>
          <a:prstGeom prst="rightArrow">
            <a:avLst>
              <a:gd name="adj1" fmla="val 37481"/>
              <a:gd name="adj2" fmla="val 5626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091AD25-AD09-497B-8D70-CE4C40B7862D}"/>
              </a:ext>
            </a:extLst>
          </p:cNvPr>
          <p:cNvSpPr/>
          <p:nvPr/>
        </p:nvSpPr>
        <p:spPr>
          <a:xfrm>
            <a:off x="876351" y="4162694"/>
            <a:ext cx="499621" cy="301197"/>
          </a:xfrm>
          <a:prstGeom prst="rightArrow">
            <a:avLst>
              <a:gd name="adj1" fmla="val 37481"/>
              <a:gd name="adj2" fmla="val 5626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912490-DC88-4F2F-8FC6-4F35B90C8758}"/>
              </a:ext>
            </a:extLst>
          </p:cNvPr>
          <p:cNvSpPr txBox="1"/>
          <p:nvPr/>
        </p:nvSpPr>
        <p:spPr>
          <a:xfrm>
            <a:off x="7052964" y="214560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IN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EF3DB8-E028-4B61-B621-B82A4E4A5010}"/>
              </a:ext>
            </a:extLst>
          </p:cNvPr>
          <p:cNvSpPr/>
          <p:nvPr/>
        </p:nvSpPr>
        <p:spPr>
          <a:xfrm>
            <a:off x="6612684" y="4512124"/>
            <a:ext cx="1366406" cy="274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4CA15-4E28-4888-8112-BC7BFE1A9CFF}"/>
              </a:ext>
            </a:extLst>
          </p:cNvPr>
          <p:cNvSpPr txBox="1"/>
          <p:nvPr/>
        </p:nvSpPr>
        <p:spPr>
          <a:xfrm>
            <a:off x="7096320" y="41302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IN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61572A-9F05-49B5-9290-07B234DBF52C}"/>
              </a:ext>
            </a:extLst>
          </p:cNvPr>
          <p:cNvSpPr txBox="1"/>
          <p:nvPr/>
        </p:nvSpPr>
        <p:spPr>
          <a:xfrm>
            <a:off x="5383757" y="4427895"/>
            <a:ext cx="1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0x402ACE3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2BFB82-2199-4D7F-8079-369FC748E1B2}"/>
              </a:ext>
            </a:extLst>
          </p:cNvPr>
          <p:cNvSpPr/>
          <p:nvPr/>
        </p:nvSpPr>
        <p:spPr>
          <a:xfrm>
            <a:off x="6556765" y="3457607"/>
            <a:ext cx="1366406" cy="274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BF85EF-2A0B-42A9-AACB-780E8703C69D}"/>
              </a:ext>
            </a:extLst>
          </p:cNvPr>
          <p:cNvSpPr txBox="1"/>
          <p:nvPr/>
        </p:nvSpPr>
        <p:spPr>
          <a:xfrm>
            <a:off x="7040401" y="307572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IN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C58E2-9E34-408F-A738-0DB61DEA8EAF}"/>
              </a:ext>
            </a:extLst>
          </p:cNvPr>
          <p:cNvSpPr txBox="1"/>
          <p:nvPr/>
        </p:nvSpPr>
        <p:spPr>
          <a:xfrm>
            <a:off x="5401334" y="3381755"/>
            <a:ext cx="1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0x402E3FA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AFC6A16-DA2B-4F31-BFF5-D4EEE22F04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9782" y="2874136"/>
            <a:ext cx="679888" cy="360627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1CAAB40-C999-4470-87DD-A455BCAA73EA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7770040" y="3808092"/>
            <a:ext cx="209050" cy="841349"/>
          </a:xfrm>
          <a:prstGeom prst="curvedConnector4">
            <a:avLst>
              <a:gd name="adj1" fmla="val -109352"/>
              <a:gd name="adj2" fmla="val 5816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B600795-D619-4B8D-A74A-925C8EEAFF8C}"/>
              </a:ext>
            </a:extLst>
          </p:cNvPr>
          <p:cNvSpPr/>
          <p:nvPr/>
        </p:nvSpPr>
        <p:spPr>
          <a:xfrm>
            <a:off x="6567760" y="3461200"/>
            <a:ext cx="1366406" cy="274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7FED6F9-327F-4FF9-BABE-2A2BCF88C810}"/>
              </a:ext>
            </a:extLst>
          </p:cNvPr>
          <p:cNvSpPr/>
          <p:nvPr/>
        </p:nvSpPr>
        <p:spPr>
          <a:xfrm>
            <a:off x="376285" y="4811906"/>
            <a:ext cx="499621" cy="301197"/>
          </a:xfrm>
          <a:prstGeom prst="rightArrow">
            <a:avLst>
              <a:gd name="adj1" fmla="val 37481"/>
              <a:gd name="adj2" fmla="val 5626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3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11" grpId="0"/>
      <p:bldP spid="11" grpId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/>
      <p:bldP spid="27" grpId="1"/>
      <p:bldP spid="28" grpId="0" animBg="1"/>
      <p:bldP spid="28" grpId="1" animBg="1"/>
      <p:bldP spid="29" grpId="0"/>
      <p:bldP spid="29" grpId="1"/>
      <p:bldP spid="30" grpId="0"/>
      <p:bldP spid="30" grpId="1"/>
      <p:bldP spid="31" grpId="0" animBg="1"/>
      <p:bldP spid="31" grpId="1" animBg="1"/>
      <p:bldP spid="32" grpId="0"/>
      <p:bldP spid="32" grpId="1"/>
      <p:bldP spid="33" grpId="0"/>
      <p:bldP spid="33" grpId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3B9417-500D-4760-9D40-213427BB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247650"/>
            <a:ext cx="8963025" cy="6362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D0FD0C-BE35-4975-9B9A-BCEBEE5A3D55}"/>
                  </a:ext>
                </a:extLst>
              </p14:cNvPr>
              <p14:cNvContentPartPr/>
              <p14:nvPr/>
            </p14:nvContentPartPr>
            <p14:xfrm>
              <a:off x="4383884" y="4723331"/>
              <a:ext cx="32760" cy="47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D0FD0C-BE35-4975-9B9A-BCEBEE5A3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9564" y="4719011"/>
                <a:ext cx="414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AA9D7E-F4BE-480A-B7C6-7217A5686900}"/>
                  </a:ext>
                </a:extLst>
              </p14:cNvPr>
              <p14:cNvContentPartPr/>
              <p14:nvPr/>
            </p14:nvContentPartPr>
            <p14:xfrm>
              <a:off x="7593284" y="5994851"/>
              <a:ext cx="2545920" cy="10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AA9D7E-F4BE-480A-B7C6-7217A56869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8964" y="5990531"/>
                <a:ext cx="2554560" cy="1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29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ED8F-C1B5-4B1D-9501-4BC89015D3CB}"/>
              </a:ext>
            </a:extLst>
          </p:cNvPr>
          <p:cNvSpPr txBox="1"/>
          <p:nvPr/>
        </p:nvSpPr>
        <p:spPr>
          <a:xfrm>
            <a:off x="792480" y="816864"/>
            <a:ext cx="104241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Unsigned Integer type</a:t>
            </a:r>
          </a:p>
          <a:p>
            <a:endParaRPr lang="en-IN" sz="2400" dirty="0"/>
          </a:p>
          <a:p>
            <a:r>
              <a:rPr lang="en-IN" sz="2400" dirty="0"/>
              <a:t>Integer literals</a:t>
            </a:r>
          </a:p>
          <a:p>
            <a:endParaRPr lang="en-IN" dirty="0"/>
          </a:p>
          <a:p>
            <a:r>
              <a:rPr lang="pl-PL" dirty="0"/>
              <a:t>-123L </a:t>
            </a:r>
            <a:endParaRPr lang="en-IN" dirty="0"/>
          </a:p>
          <a:p>
            <a:r>
              <a:rPr lang="pl-PL" dirty="0"/>
              <a:t>+123 </a:t>
            </a:r>
            <a:endParaRPr lang="en-IN" dirty="0"/>
          </a:p>
          <a:p>
            <a:r>
              <a:rPr lang="pl-PL" dirty="0"/>
              <a:t>123 </a:t>
            </a:r>
            <a:endParaRPr lang="en-IN" dirty="0"/>
          </a:p>
          <a:p>
            <a:r>
              <a:rPr lang="pl-PL" dirty="0"/>
              <a:t>22333 </a:t>
            </a:r>
            <a:endParaRPr lang="en-IN" dirty="0"/>
          </a:p>
          <a:p>
            <a:r>
              <a:rPr lang="pl-PL" dirty="0"/>
              <a:t>98U </a:t>
            </a:r>
            <a:endParaRPr lang="en-IN" dirty="0"/>
          </a:p>
          <a:p>
            <a:r>
              <a:rPr lang="pl-PL" dirty="0"/>
              <a:t>-1234LL </a:t>
            </a:r>
            <a:endParaRPr lang="en-IN" dirty="0"/>
          </a:p>
          <a:p>
            <a:r>
              <a:rPr lang="pl-PL" dirty="0"/>
              <a:t>12345ULL </a:t>
            </a:r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useful when used with auto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you can use the single quote character, ', to make numeric literals more readable (C++14). Here’s an example:</a:t>
            </a:r>
          </a:p>
          <a:p>
            <a:r>
              <a:rPr lang="en-IN" dirty="0"/>
              <a:t>22'333 </a:t>
            </a:r>
          </a:p>
          <a:p>
            <a:r>
              <a:rPr lang="en-IN" dirty="0"/>
              <a:t>-1'234LL </a:t>
            </a:r>
          </a:p>
          <a:p>
            <a:r>
              <a:rPr lang="en-IN" dirty="0"/>
              <a:t>12'345ULL</a:t>
            </a:r>
            <a:br>
              <a:rPr lang="pl-PL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5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753F-58C7-48BE-A573-31E22353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27653"/>
            <a:ext cx="10131425" cy="486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Hexadecimal Literals</a:t>
            </a:r>
          </a:p>
          <a:p>
            <a:pPr marL="0" indent="0">
              <a:buNone/>
            </a:pPr>
            <a:r>
              <a:rPr lang="en-IN" sz="3200" dirty="0"/>
              <a:t>e.g.: 0x1AF2B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Binary Literals (C++ 14)</a:t>
            </a:r>
          </a:p>
          <a:p>
            <a:pPr marL="0" indent="0">
              <a:buNone/>
            </a:pPr>
            <a:r>
              <a:rPr lang="en-IN" sz="3200" dirty="0"/>
              <a:t>e.g. 0B1010 or 0b1010</a:t>
            </a:r>
          </a:p>
        </p:txBody>
      </p:sp>
    </p:spTree>
    <p:extLst>
      <p:ext uri="{BB962C8B-B14F-4D97-AF65-F5344CB8AC3E}">
        <p14:creationId xmlns:p14="http://schemas.microsoft.com/office/powerpoint/2010/main" val="321713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BE00-A9ED-4C65-99A5-5FC24656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7200"/>
          </a:xfrm>
        </p:spPr>
        <p:txBody>
          <a:bodyPr>
            <a:normAutofit/>
          </a:bodyPr>
          <a:lstStyle/>
          <a:p>
            <a:r>
              <a:rPr lang="en-IN" sz="2400" dirty="0"/>
              <a:t>Calculations with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7B13-2146-4902-89CE-61E39D73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64975"/>
            <a:ext cx="10131425" cy="4426226"/>
          </a:xfrm>
        </p:spPr>
        <p:txBody>
          <a:bodyPr>
            <a:normAutofit/>
          </a:bodyPr>
          <a:lstStyle/>
          <a:p>
            <a:r>
              <a:rPr lang="en-IN" dirty="0"/>
              <a:t>Unary &amp; Binary operators</a:t>
            </a:r>
          </a:p>
          <a:p>
            <a:r>
              <a:rPr lang="en-IN" dirty="0"/>
              <a:t>Basic Arithmetic Operations: + - * / %</a:t>
            </a:r>
          </a:p>
          <a:p>
            <a:pPr lvl="1"/>
            <a:r>
              <a:rPr lang="en-IN" dirty="0"/>
              <a:t>Integer division</a:t>
            </a:r>
          </a:p>
          <a:p>
            <a:pPr lvl="1"/>
            <a:r>
              <a:rPr lang="en-IN" dirty="0"/>
              <a:t>Compound Operations - *,/ and % before + and -</a:t>
            </a:r>
          </a:p>
          <a:p>
            <a:pPr lvl="1"/>
            <a:endParaRPr lang="en-IN" dirty="0"/>
          </a:p>
          <a:p>
            <a:r>
              <a:rPr lang="en-IN" dirty="0"/>
              <a:t>Assignment Operation – to overwrite the existing value of a variable</a:t>
            </a:r>
          </a:p>
          <a:p>
            <a:r>
              <a:rPr lang="en-IN" dirty="0" err="1"/>
              <a:t>const</a:t>
            </a:r>
            <a:r>
              <a:rPr lang="en-IN" dirty="0"/>
              <a:t> keyword is used for variables whose value should not change</a:t>
            </a:r>
          </a:p>
          <a:p>
            <a:r>
              <a:rPr lang="en-IN" dirty="0"/>
              <a:t>op= Assignment operator</a:t>
            </a:r>
          </a:p>
          <a:p>
            <a:r>
              <a:rPr lang="en-IN" dirty="0"/>
              <a:t>using namespace std;</a:t>
            </a:r>
          </a:p>
          <a:p>
            <a:r>
              <a:rPr lang="en-IN" dirty="0" err="1"/>
              <a:t>sizeof</a:t>
            </a:r>
            <a:r>
              <a:rPr lang="en-IN" dirty="0"/>
              <a:t> operator</a:t>
            </a:r>
          </a:p>
          <a:p>
            <a:r>
              <a:rPr lang="en-IN" dirty="0"/>
              <a:t>++ --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79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2362-B063-49C1-8493-95E39DF4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/>
              <a:t>Defining Floating point variables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ECFA6-FB87-4FAD-B382-2D7D8948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48147"/>
            <a:ext cx="7467600" cy="2238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BB4C4F-CC4E-419F-B395-6ED05F22649A}"/>
              </a:ext>
            </a:extLst>
          </p:cNvPr>
          <p:cNvSpPr/>
          <p:nvPr/>
        </p:nvSpPr>
        <p:spPr>
          <a:xfrm>
            <a:off x="685801" y="4413838"/>
            <a:ext cx="110821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You cannot use the unsigned or signed modifiers with floating-point types; floating-point types are always signed</a:t>
            </a:r>
          </a:p>
        </p:txBody>
      </p:sp>
    </p:spTree>
    <p:extLst>
      <p:ext uri="{BB962C8B-B14F-4D97-AF65-F5344CB8AC3E}">
        <p14:creationId xmlns:p14="http://schemas.microsoft.com/office/powerpoint/2010/main" val="197769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4D78-DB73-4093-B69A-57CA2A7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CAF8-183C-41E1-B6BC-12E14EBB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Remove fear of programming with crystal clear concepts</a:t>
            </a:r>
          </a:p>
          <a:p>
            <a:r>
              <a:rPr lang="en-IN" sz="2800" dirty="0"/>
              <a:t>Deep knowledge of C++ - (non-OOP part)</a:t>
            </a:r>
          </a:p>
          <a:p>
            <a:r>
              <a:rPr lang="en-IN" sz="2800" dirty="0"/>
              <a:t>Use modern C++ features in everyday programming</a:t>
            </a:r>
          </a:p>
          <a:p>
            <a:r>
              <a:rPr lang="en-IN" sz="2800" dirty="0"/>
              <a:t>Use STL (Standard Template Library) in everyday programming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33705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7320-2353-4015-9047-02B41DC6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Floating-Point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FB24-FF36-43C0-8997-76B546B9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float literals have f (or F) appended and long double literals have L (or l) appended</a:t>
            </a:r>
          </a:p>
          <a:p>
            <a:r>
              <a:rPr lang="en-IN" sz="2000" dirty="0"/>
              <a:t>Floating-point literals without a suffix are of type double</a:t>
            </a:r>
          </a:p>
          <a:p>
            <a:r>
              <a:rPr lang="en-IN" sz="2000" dirty="0"/>
              <a:t>5E3 (5000.0) 100.5E2 (10050.0) 2.5e-3 (0.0025) -0.1E-3L (-0.0001L) .345e1F (3.45F)</a:t>
            </a:r>
          </a:p>
          <a:p>
            <a:r>
              <a:rPr lang="en-IN" sz="2000" dirty="0"/>
              <a:t>Invalid Floating-Point Results : +infinity, -infinity, </a:t>
            </a:r>
            <a:r>
              <a:rPr lang="en-IN" sz="2000" dirty="0" err="1"/>
              <a:t>NaN</a:t>
            </a:r>
            <a:endParaRPr lang="en-IN" sz="2000" dirty="0"/>
          </a:p>
          <a:p>
            <a:r>
              <a:rPr lang="en-IN" sz="2000" dirty="0" err="1"/>
              <a:t>cmath</a:t>
            </a:r>
            <a:r>
              <a:rPr lang="en-IN" sz="2000" dirty="0"/>
              <a:t> header – pow, sqrt, round 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800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72BB-EAA5-4D8F-806F-B065490C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/>
              <a:t>Formatting Stream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3867-7A04-4233-8E88-23D060A6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N" dirty="0"/>
              <a:t>You can change how data is formatted when it is written to an output stream using </a:t>
            </a:r>
            <a:r>
              <a:rPr lang="en-IN" i="1" dirty="0"/>
              <a:t>stream manipulators</a:t>
            </a:r>
          </a:p>
          <a:p>
            <a:r>
              <a:rPr lang="en-IN" dirty="0"/>
              <a:t>declared in the </a:t>
            </a:r>
            <a:r>
              <a:rPr lang="en-IN" dirty="0" err="1"/>
              <a:t>iomanip</a:t>
            </a:r>
            <a:r>
              <a:rPr lang="en-IN" dirty="0"/>
              <a:t> and </a:t>
            </a:r>
            <a:r>
              <a:rPr lang="en-IN" dirty="0" err="1"/>
              <a:t>ios</a:t>
            </a:r>
            <a:r>
              <a:rPr lang="en-IN" dirty="0"/>
              <a:t> Standard Library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E789D-F45F-4C6E-BEE0-B6C487DE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067810"/>
            <a:ext cx="6095593" cy="256014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55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7D5A-A029-403B-B8FB-FA26E00A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330F-480E-4E44-8310-26330341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8246"/>
          </a:xfrm>
        </p:spPr>
        <p:txBody>
          <a:bodyPr anchor="t">
            <a:normAutofit lnSpcReduction="10000"/>
          </a:bodyPr>
          <a:lstStyle/>
          <a:p>
            <a:r>
              <a:rPr lang="en-IN" sz="2800" dirty="0" err="1"/>
              <a:t>static_cast</a:t>
            </a:r>
            <a:r>
              <a:rPr lang="en-IN" sz="2800" dirty="0"/>
              <a:t>&lt;</a:t>
            </a:r>
            <a:r>
              <a:rPr lang="en-IN" sz="2800" dirty="0" err="1"/>
              <a:t>type_to_convert_to</a:t>
            </a:r>
            <a:r>
              <a:rPr lang="en-IN" sz="2800" dirty="0"/>
              <a:t>&gt;(expression)</a:t>
            </a:r>
          </a:p>
          <a:p>
            <a:r>
              <a:rPr lang="en-IN" sz="2800" dirty="0"/>
              <a:t>The </a:t>
            </a:r>
            <a:r>
              <a:rPr lang="en-IN" sz="2800" dirty="0" err="1"/>
              <a:t>static_cast</a:t>
            </a:r>
            <a:r>
              <a:rPr lang="en-IN" sz="2800" dirty="0"/>
              <a:t> keyword reflects the fact that the cast is checked statically, that is, when the code is compiled.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old style casts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8DB8C-AEE4-43EA-9976-964DAA6B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1" y="3801602"/>
            <a:ext cx="815340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0C530-13E8-4DD6-BDC4-B9AF789C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91" y="4936170"/>
            <a:ext cx="6038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F2EC-2E2C-4156-9B9E-0CA9805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character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AD61-96C3-483B-9BEE-4EDF4450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29000"/>
            <a:ext cx="10131425" cy="2362200"/>
          </a:xfrm>
        </p:spPr>
        <p:txBody>
          <a:bodyPr anchor="t"/>
          <a:lstStyle/>
          <a:p>
            <a:pPr marL="0" indent="0">
              <a:buNone/>
            </a:pPr>
            <a:r>
              <a:rPr lang="en-IN" dirty="0"/>
              <a:t>Participation in arithmetic expressions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126-B648-43E4-98D3-E7ED795F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65258"/>
            <a:ext cx="7591425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190A9-4078-41C6-AC70-E04659C2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25" y="3883301"/>
            <a:ext cx="64293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7704-E9F4-4913-B548-CA3865B6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05949"/>
            <a:ext cx="10131425" cy="458525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Working with Unicode Characters</a:t>
            </a:r>
          </a:p>
          <a:p>
            <a:pPr marL="0" indent="0">
              <a:buNone/>
            </a:pPr>
            <a:r>
              <a:rPr lang="en-IN" sz="2400" dirty="0" err="1"/>
              <a:t>wchar_t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wchar_t</a:t>
            </a:r>
            <a:r>
              <a:rPr lang="en-IN" sz="2400" dirty="0"/>
              <a:t> </a:t>
            </a:r>
            <a:r>
              <a:rPr lang="en-IN" sz="2400" dirty="0" err="1"/>
              <a:t>wch</a:t>
            </a:r>
            <a:r>
              <a:rPr lang="en-IN" sz="2400" dirty="0"/>
              <a:t> {L’Z’};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wchar_t</a:t>
            </a:r>
            <a:r>
              <a:rPr lang="en-IN" sz="2400" dirty="0"/>
              <a:t> </a:t>
            </a:r>
            <a:r>
              <a:rPr lang="en-IN" sz="2400" dirty="0" err="1"/>
              <a:t>wch</a:t>
            </a:r>
            <a:r>
              <a:rPr lang="en-IN" sz="2400" dirty="0"/>
              <a:t>{L’\x0438’}</a:t>
            </a:r>
          </a:p>
          <a:p>
            <a:pPr marL="0" indent="0">
              <a:buNone/>
            </a:pPr>
            <a:r>
              <a:rPr lang="en-IN" sz="2400" dirty="0"/>
              <a:t>char16_t</a:t>
            </a:r>
          </a:p>
          <a:p>
            <a:pPr marL="0" indent="0">
              <a:buNone/>
            </a:pPr>
            <a:r>
              <a:rPr lang="en-IN" sz="2400" dirty="0"/>
              <a:t>	char16_t letter {u ‘B’}</a:t>
            </a:r>
          </a:p>
          <a:p>
            <a:pPr marL="0" indent="0">
              <a:buNone/>
            </a:pPr>
            <a:r>
              <a:rPr lang="en-IN" sz="2400" dirty="0"/>
              <a:t>	char16_t </a:t>
            </a:r>
            <a:r>
              <a:rPr lang="en-IN" sz="2400" dirty="0" err="1"/>
              <a:t>cyr</a:t>
            </a:r>
            <a:r>
              <a:rPr lang="en-IN" sz="2400" dirty="0"/>
              <a:t> {u’\x0438’}</a:t>
            </a:r>
          </a:p>
          <a:p>
            <a:pPr marL="0" indent="0">
              <a:buNone/>
            </a:pPr>
            <a:r>
              <a:rPr lang="en-IN" sz="2400" dirty="0"/>
              <a:t>char32_t</a:t>
            </a:r>
          </a:p>
          <a:p>
            <a:pPr marL="0" indent="0">
              <a:buNone/>
            </a:pPr>
            <a:r>
              <a:rPr lang="en-IN" sz="2400" dirty="0"/>
              <a:t>	char32_t </a:t>
            </a:r>
            <a:r>
              <a:rPr lang="en-IN" sz="2400" dirty="0" err="1"/>
              <a:t>cyr</a:t>
            </a:r>
            <a:r>
              <a:rPr lang="en-IN" sz="2400" dirty="0"/>
              <a:t> {U’\x0438’}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std::</a:t>
            </a:r>
            <a:r>
              <a:rPr lang="en-IN" sz="2400" dirty="0" err="1"/>
              <a:t>wcout</a:t>
            </a:r>
            <a:r>
              <a:rPr lang="en-IN" sz="2400" dirty="0"/>
              <a:t> and std::</a:t>
            </a:r>
            <a:r>
              <a:rPr lang="en-IN" sz="2400" dirty="0" err="1"/>
              <a:t>wcin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7158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76E2-B860-4257-868C-5F93C8B6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fundamental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EAC7-3068-4145-94CD-FDF9508D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sz="2400" dirty="0"/>
              <a:t>Operator Precedence and Associativity</a:t>
            </a:r>
          </a:p>
          <a:p>
            <a:pPr lvl="1"/>
            <a:r>
              <a:rPr lang="en-IN" sz="2200" dirty="0"/>
              <a:t>same precedence (or priority order) : +,- </a:t>
            </a:r>
          </a:p>
          <a:p>
            <a:pPr lvl="1"/>
            <a:r>
              <a:rPr lang="en-IN" sz="2200" dirty="0"/>
              <a:t>a + b – c + d</a:t>
            </a:r>
          </a:p>
          <a:p>
            <a:pPr lvl="1"/>
            <a:r>
              <a:rPr lang="en-IN" sz="2200" dirty="0"/>
              <a:t>Left and right associated operators</a:t>
            </a:r>
          </a:p>
          <a:p>
            <a:pPr lvl="2"/>
            <a:r>
              <a:rPr lang="en-IN" sz="2000" dirty="0"/>
              <a:t>Right – unary, assignment and conditional (?:)</a:t>
            </a:r>
          </a:p>
          <a:p>
            <a:pPr lvl="2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76513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2947-4086-49C7-ABA6-A5459A2F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4B04-88C9-4026-8C53-8E27601D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/>
              <a:t>Left and Right Shift Operators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Logical Operations on Bit Patterns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~ - Bitwise Compliment Operator – Inverts bits</a:t>
            </a:r>
          </a:p>
          <a:p>
            <a:pPr marL="0" indent="0">
              <a:buNone/>
            </a:pPr>
            <a:r>
              <a:rPr lang="en-IN" sz="2800" dirty="0"/>
              <a:t>&amp; - Bitwise AND operator – ANDs bits – 1 &amp; 1 = 1, rest 0</a:t>
            </a:r>
          </a:p>
          <a:p>
            <a:pPr marL="0" indent="0">
              <a:buNone/>
            </a:pPr>
            <a:r>
              <a:rPr lang="en-IN" sz="2800" dirty="0"/>
              <a:t>| - Bitwise OR operator – ORs bits – 0 | 0 = 0, rest 1</a:t>
            </a:r>
          </a:p>
          <a:p>
            <a:pPr marL="0" indent="0">
              <a:buNone/>
            </a:pPr>
            <a:r>
              <a:rPr lang="en-IN" sz="2800" dirty="0"/>
              <a:t>^ - Bitwise XOR operator – XORs bits – 1 ^ 0, 0 ^ 1 = 1 else 0</a:t>
            </a:r>
          </a:p>
        </p:txBody>
      </p:sp>
    </p:spTree>
    <p:extLst>
      <p:ext uri="{BB962C8B-B14F-4D97-AF65-F5344CB8AC3E}">
        <p14:creationId xmlns:p14="http://schemas.microsoft.com/office/powerpoint/2010/main" val="305857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EDB2-AA1F-43CD-9C07-B5CA05B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6E71-A0C7-4E4C-8583-8DC5E4DF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2053"/>
            <a:ext cx="10131425" cy="3949148"/>
          </a:xfrm>
        </p:spPr>
        <p:txBody>
          <a:bodyPr anchor="t"/>
          <a:lstStyle/>
          <a:p>
            <a:r>
              <a:rPr lang="en-IN" dirty="0"/>
              <a:t>Variables store single data item / value. Arrays store multiple values of same data type</a:t>
            </a:r>
          </a:p>
          <a:p>
            <a:r>
              <a:rPr lang="en-IN" dirty="0"/>
              <a:t>double temperatures[366];</a:t>
            </a:r>
          </a:p>
          <a:p>
            <a:r>
              <a:rPr lang="en-IN" dirty="0"/>
              <a:t>compile time constant for declaring the size of the array</a:t>
            </a:r>
          </a:p>
          <a:p>
            <a:r>
              <a:rPr lang="en-IN" dirty="0"/>
              <a:t>allocated contiguous block of memory on stack</a:t>
            </a:r>
          </a:p>
          <a:p>
            <a:r>
              <a:rPr lang="en-IN" dirty="0"/>
              <a:t>0 based index</a:t>
            </a:r>
          </a:p>
          <a:p>
            <a:r>
              <a:rPr lang="en-IN" dirty="0"/>
              <a:t>temperatures[36] = 43.5;</a:t>
            </a:r>
          </a:p>
          <a:p>
            <a:r>
              <a:rPr lang="en-IN" dirty="0"/>
              <a:t>unsigned int height[6] {26, 37, 47}; // Element values: 26 37 47 0 0 0 </a:t>
            </a:r>
            <a:br>
              <a:rPr lang="en-IN" dirty="0"/>
            </a:br>
            <a:r>
              <a:rPr lang="en-IN" dirty="0"/>
              <a:t>unsigned int height[6] {}; // All elements 0 </a:t>
            </a:r>
            <a:br>
              <a:rPr lang="en-IN" dirty="0"/>
            </a:br>
            <a:r>
              <a:rPr lang="en-IN" dirty="0" err="1"/>
              <a:t>const</a:t>
            </a:r>
            <a:r>
              <a:rPr lang="en-IN" dirty="0"/>
              <a:t> unsigned int height[6] {26, 37, 47, 55, 62, 75};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7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911C-84F3-46CC-AD72-B508C1F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596C-4EE3-43BF-B28F-0B38DD63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5305"/>
            <a:ext cx="10131425" cy="4505738"/>
          </a:xfrm>
        </p:spPr>
        <p:txBody>
          <a:bodyPr anchor="t">
            <a:normAutofit/>
          </a:bodyPr>
          <a:lstStyle/>
          <a:p>
            <a:r>
              <a:rPr lang="en-IN" dirty="0" err="1"/>
              <a:t>const</a:t>
            </a:r>
            <a:r>
              <a:rPr lang="en-IN" dirty="0"/>
              <a:t> char vowels[5] {'a', 'e', '</a:t>
            </a:r>
            <a:r>
              <a:rPr lang="en-IN" dirty="0" err="1"/>
              <a:t>i</a:t>
            </a:r>
            <a:r>
              <a:rPr lang="en-IN" dirty="0"/>
              <a:t>', 'o', 'u’}; </a:t>
            </a:r>
          </a:p>
          <a:p>
            <a:r>
              <a:rPr lang="en-IN" dirty="0"/>
              <a:t>char vowels[6] {'a', 'e', '</a:t>
            </a:r>
            <a:r>
              <a:rPr lang="en-IN" dirty="0" err="1"/>
              <a:t>i</a:t>
            </a:r>
            <a:r>
              <a:rPr lang="en-IN" dirty="0"/>
              <a:t>', 'o', 'u'}; </a:t>
            </a:r>
            <a:br>
              <a:rPr lang="en-IN" dirty="0"/>
            </a:br>
            <a:r>
              <a:rPr lang="en-IN" dirty="0"/>
              <a:t>The last element will be initialized with '\0’ </a:t>
            </a:r>
          </a:p>
          <a:p>
            <a:r>
              <a:rPr lang="en-IN" dirty="0"/>
              <a:t>char name[10] {"Mae West"}; 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&lt;&lt; name &lt;&lt; std::</a:t>
            </a:r>
            <a:r>
              <a:rPr lang="en-IN" dirty="0" err="1"/>
              <a:t>endl</a:t>
            </a:r>
            <a:r>
              <a:rPr lang="en-IN" dirty="0"/>
              <a:t>;  will print all characters due to null terminated array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56FDB-FE44-444C-92E1-2CA9CAB6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7" y="3490108"/>
            <a:ext cx="7905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4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0E4-3E99-455F-89B7-326ADD39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5C70-059C-4D39-92A1-E149D2F9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/>
              <a:t>The </a:t>
            </a:r>
            <a:r>
              <a:rPr lang="en-IN" i="1" dirty="0"/>
              <a:t>range-based </a:t>
            </a:r>
            <a:r>
              <a:rPr lang="en-IN" dirty="0"/>
              <a:t>for </a:t>
            </a:r>
            <a:r>
              <a:rPr lang="en-IN" i="1" dirty="0"/>
              <a:t>loop </a:t>
            </a:r>
            <a:r>
              <a:rPr lang="en-IN" dirty="0"/>
              <a:t>iterates over all the values in a range of values. </a:t>
            </a:r>
          </a:p>
          <a:p>
            <a:r>
              <a:rPr lang="en-IN" dirty="0"/>
              <a:t>What is a range?</a:t>
            </a:r>
          </a:p>
          <a:p>
            <a:pPr lvl="1"/>
            <a:r>
              <a:rPr lang="en-IN" dirty="0"/>
              <a:t>An array is a range of elements</a:t>
            </a:r>
          </a:p>
          <a:p>
            <a:pPr lvl="1"/>
            <a:r>
              <a:rPr lang="en-IN" dirty="0"/>
              <a:t>A string is a range of characters</a:t>
            </a:r>
          </a:p>
          <a:p>
            <a:pPr lvl="1"/>
            <a:r>
              <a:rPr lang="en-IN" dirty="0"/>
              <a:t>Containers provided by STL are all ranges</a:t>
            </a:r>
          </a:p>
          <a:p>
            <a:r>
              <a:rPr lang="en-IN" dirty="0"/>
              <a:t>for (</a:t>
            </a:r>
            <a:r>
              <a:rPr lang="en-IN" dirty="0" err="1"/>
              <a:t>range_declaration</a:t>
            </a:r>
            <a:r>
              <a:rPr lang="en-IN" dirty="0"/>
              <a:t> : </a:t>
            </a:r>
            <a:r>
              <a:rPr lang="en-IN" dirty="0" err="1"/>
              <a:t>range_expression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	loop statement or block; </a:t>
            </a:r>
          </a:p>
          <a:p>
            <a:r>
              <a:rPr lang="en-IN" dirty="0"/>
              <a:t>Note that the values from the range are </a:t>
            </a:r>
            <a:r>
              <a:rPr lang="en-IN" i="1" dirty="0"/>
              <a:t>assigned </a:t>
            </a:r>
            <a:r>
              <a:rPr lang="en-IN" dirty="0"/>
              <a:t>to the range variable, x. This means you cannot</a:t>
            </a:r>
            <a:br>
              <a:rPr lang="en-IN" dirty="0"/>
            </a:br>
            <a:r>
              <a:rPr lang="en-IN" dirty="0"/>
              <a:t>modify the elements of values by modifying the value of x.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0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3F62-F42A-4339-9ADC-34BB1DC1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Evaluation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6BD9-51E2-42F2-AC72-100B2105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16" y="1913467"/>
            <a:ext cx="10650983" cy="3649133"/>
          </a:xfrm>
        </p:spPr>
        <p:txBody>
          <a:bodyPr>
            <a:normAutofit/>
          </a:bodyPr>
          <a:lstStyle/>
          <a:p>
            <a:r>
              <a:rPr lang="en-IN" sz="3200" dirty="0"/>
              <a:t>1</a:t>
            </a:r>
            <a:r>
              <a:rPr lang="en-IN" sz="3200" baseline="30000" dirty="0"/>
              <a:t>st</a:t>
            </a:r>
            <a:r>
              <a:rPr lang="en-IN" sz="3200" dirty="0"/>
              <a:t> In-Sem Exam – 20%</a:t>
            </a:r>
          </a:p>
          <a:p>
            <a:r>
              <a:rPr lang="en-IN" sz="3200" dirty="0"/>
              <a:t>2</a:t>
            </a:r>
            <a:r>
              <a:rPr lang="en-IN" sz="3200" baseline="30000" dirty="0"/>
              <a:t>nd</a:t>
            </a:r>
            <a:r>
              <a:rPr lang="en-IN" sz="3200" dirty="0"/>
              <a:t> In-Sem Exam – 20%</a:t>
            </a:r>
          </a:p>
          <a:p>
            <a:r>
              <a:rPr lang="en-IN" sz="3200" dirty="0"/>
              <a:t>End-Sem Exam – 40%</a:t>
            </a:r>
          </a:p>
          <a:p>
            <a:r>
              <a:rPr lang="en-IN" sz="3200" dirty="0"/>
              <a:t>Lab work – 20% ( 10% - In lab sincerity, 10% - Assignments)</a:t>
            </a:r>
          </a:p>
        </p:txBody>
      </p:sp>
    </p:spTree>
    <p:extLst>
      <p:ext uri="{BB962C8B-B14F-4D97-AF65-F5344CB8AC3E}">
        <p14:creationId xmlns:p14="http://schemas.microsoft.com/office/powerpoint/2010/main" val="2924441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33D-0455-4331-A247-A131AC98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588C-9C91-42E3-9B17-58EFE47E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Arrays with more than one index</a:t>
            </a:r>
          </a:p>
          <a:p>
            <a:r>
              <a:rPr lang="en-IN" dirty="0"/>
              <a:t>double carrots[3][4] {}; </a:t>
            </a:r>
          </a:p>
          <a:p>
            <a:r>
              <a:rPr lang="en-IN" dirty="0"/>
              <a:t>Still contiguous blocks of memory – </a:t>
            </a:r>
            <a:r>
              <a:rPr lang="en-IN"/>
              <a:t>not like a table!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50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3A90-A2B0-4771-8670-50985897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1AE6-D4CF-4061-A21C-14D4A6AE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600" dirty="0"/>
              <a:t>PHASE I – Fundamentals (8 - 10 Lectures)</a:t>
            </a:r>
          </a:p>
          <a:p>
            <a:pPr lvl="1"/>
            <a:r>
              <a:rPr lang="en-IN" sz="3400" dirty="0"/>
              <a:t>Data Types, Decisions, Operators, Arrays &amp; Loops, Strings, Functions, Structures &amp; Unions</a:t>
            </a:r>
          </a:p>
          <a:p>
            <a:pPr lvl="1"/>
            <a:endParaRPr lang="en-IN" sz="3400" dirty="0"/>
          </a:p>
          <a:p>
            <a:r>
              <a:rPr lang="en-IN" sz="3600" dirty="0"/>
              <a:t>PHASE II – Advanced Concepts (10-12 Lectures)</a:t>
            </a:r>
          </a:p>
          <a:p>
            <a:pPr lvl="1"/>
            <a:r>
              <a:rPr lang="en-IN" sz="3400" dirty="0"/>
              <a:t>Pointer &amp; References, Function Templates, Smart Pointers, Function Objects &amp; Lambda Expressions</a:t>
            </a:r>
          </a:p>
          <a:p>
            <a:pPr lvl="1"/>
            <a:endParaRPr lang="en-IN" sz="3400" dirty="0"/>
          </a:p>
          <a:p>
            <a:r>
              <a:rPr lang="en-IN" sz="3600" dirty="0"/>
              <a:t>PHASE III – STL (10 -15 Lectures)</a:t>
            </a:r>
          </a:p>
          <a:p>
            <a:pPr lvl="1"/>
            <a:r>
              <a:rPr lang="en-IN" sz="3400" dirty="0"/>
              <a:t>Containers, Iterators, Algorithms, Smart pointers</a:t>
            </a:r>
          </a:p>
        </p:txBody>
      </p:sp>
    </p:spTree>
    <p:extLst>
      <p:ext uri="{BB962C8B-B14F-4D97-AF65-F5344CB8AC3E}">
        <p14:creationId xmlns:p14="http://schemas.microsoft.com/office/powerpoint/2010/main" val="260201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E396-4524-467A-967F-6EB70E0D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0ADE-38D7-43EE-B6A2-4BDDC77E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Books:</a:t>
            </a:r>
          </a:p>
          <a:p>
            <a:pPr lvl="1"/>
            <a:r>
              <a:rPr lang="en-IN" sz="1800" dirty="0"/>
              <a:t>Beginning C++17 - From Novice to Professional — Fifth Edition — Ivor Horton, Peter Van </a:t>
            </a:r>
            <a:r>
              <a:rPr lang="en-IN" sz="1800" dirty="0" err="1"/>
              <a:t>Weert</a:t>
            </a:r>
            <a:endParaRPr lang="en-IN" sz="1800" dirty="0"/>
          </a:p>
          <a:p>
            <a:pPr lvl="1"/>
            <a:endParaRPr lang="en-IN" sz="1800" dirty="0"/>
          </a:p>
          <a:p>
            <a:r>
              <a:rPr lang="en-IN" sz="2000" dirty="0"/>
              <a:t>Visual Studio 2022 Community Edition</a:t>
            </a:r>
          </a:p>
          <a:p>
            <a:pPr lvl="1"/>
            <a:r>
              <a:rPr lang="en-IN" sz="1800" dirty="0">
                <a:hlinkClick r:id="rId2"/>
              </a:rPr>
              <a:t>https://visualstudio.microsoft.com/thank-you-downloading-visual-studio/?sku=Community&amp;channel=Release&amp;version=VS2022&amp;source=VSLandingPage&amp;passive=false&amp;cid=2030</a:t>
            </a:r>
            <a:endParaRPr lang="en-IN" sz="1800" dirty="0"/>
          </a:p>
          <a:p>
            <a:pPr marL="457200" lvl="1" indent="0">
              <a:buNone/>
            </a:pPr>
            <a:endParaRPr lang="en-IN" sz="2000" dirty="0"/>
          </a:p>
          <a:p>
            <a:r>
              <a:rPr lang="en-IN" sz="2000" dirty="0"/>
              <a:t>Any other modern C++ compiler / IDE (Like Code Blocks) is also okay</a:t>
            </a:r>
          </a:p>
        </p:txBody>
      </p:sp>
    </p:spTree>
    <p:extLst>
      <p:ext uri="{BB962C8B-B14F-4D97-AF65-F5344CB8AC3E}">
        <p14:creationId xmlns:p14="http://schemas.microsoft.com/office/powerpoint/2010/main" val="235872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D38-FCDB-4741-AB1A-B0B95FA9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C49-B50B-47E8-9947-89FA4D8D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dirty="0"/>
              <a:t>C++ Program Concepts</a:t>
            </a:r>
          </a:p>
          <a:p>
            <a:pPr lvl="1"/>
            <a:r>
              <a:rPr lang="en-IN" sz="1800" dirty="0"/>
              <a:t>Source Files &amp; Header Files</a:t>
            </a:r>
          </a:p>
          <a:p>
            <a:pPr lvl="1"/>
            <a:r>
              <a:rPr lang="en-IN" sz="1800" dirty="0"/>
              <a:t>Comments &amp; Whitespaces</a:t>
            </a:r>
          </a:p>
          <a:p>
            <a:pPr lvl="1"/>
            <a:r>
              <a:rPr lang="en-IN" sz="1800" dirty="0" err="1"/>
              <a:t>Preprocessing</a:t>
            </a:r>
            <a:r>
              <a:rPr lang="en-IN" sz="1800" dirty="0"/>
              <a:t> Directives and Standard Library Headers</a:t>
            </a:r>
          </a:p>
          <a:p>
            <a:pPr lvl="1"/>
            <a:r>
              <a:rPr lang="en-IN" sz="1800" dirty="0"/>
              <a:t>main() function</a:t>
            </a:r>
          </a:p>
          <a:p>
            <a:pPr lvl="1"/>
            <a:r>
              <a:rPr lang="en-IN" sz="1800" dirty="0"/>
              <a:t>statement &amp; statement block</a:t>
            </a:r>
          </a:p>
          <a:p>
            <a:pPr lvl="1"/>
            <a:r>
              <a:rPr lang="en-IN" sz="1800" dirty="0"/>
              <a:t>data input and output – streams in </a:t>
            </a:r>
            <a:r>
              <a:rPr lang="en-IN" sz="1800" dirty="0" err="1"/>
              <a:t>c++</a:t>
            </a:r>
            <a:endParaRPr lang="en-IN" sz="1800" dirty="0"/>
          </a:p>
          <a:p>
            <a:pPr lvl="1"/>
            <a:r>
              <a:rPr lang="en-IN" sz="1800" dirty="0"/>
              <a:t>return statements</a:t>
            </a:r>
          </a:p>
          <a:p>
            <a:pPr lvl="1"/>
            <a:r>
              <a:rPr lang="en-IN" sz="1800" dirty="0"/>
              <a:t>namespaces</a:t>
            </a:r>
          </a:p>
          <a:p>
            <a:pPr lvl="1"/>
            <a:r>
              <a:rPr lang="en-IN" sz="1800" dirty="0"/>
              <a:t>creating an executable</a:t>
            </a: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7501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DA7D-4E47-4F83-964D-C129EFAB54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Code -&gt; Compile -&gt; 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322B8-2E89-43F7-BA76-B47B3DD26F24}"/>
              </a:ext>
            </a:extLst>
          </p:cNvPr>
          <p:cNvSpPr/>
          <p:nvPr/>
        </p:nvSpPr>
        <p:spPr>
          <a:xfrm>
            <a:off x="500332" y="1811547"/>
            <a:ext cx="3545457" cy="206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C478CE-9D96-477E-A30E-97CA56568692}"/>
              </a:ext>
            </a:extLst>
          </p:cNvPr>
          <p:cNvSpPr/>
          <p:nvPr/>
        </p:nvSpPr>
        <p:spPr>
          <a:xfrm>
            <a:off x="500332" y="4701396"/>
            <a:ext cx="3278038" cy="13112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void </a:t>
            </a:r>
            <a:r>
              <a:rPr lang="en-IN" dirty="0" err="1"/>
              <a:t>sprintf</a:t>
            </a:r>
            <a:r>
              <a:rPr lang="en-IN" dirty="0"/>
              <a:t> (</a:t>
            </a:r>
            <a:r>
              <a:rPr lang="en-IN" i="1" dirty="0"/>
              <a:t>string</a:t>
            </a:r>
            <a:r>
              <a:rPr lang="en-IN" dirty="0"/>
              <a:t>, </a:t>
            </a:r>
            <a:r>
              <a:rPr lang="en-IN" i="1" dirty="0"/>
              <a:t>string</a:t>
            </a:r>
            <a:r>
              <a:rPr lang="en-IN" dirty="0"/>
              <a:t>);</a:t>
            </a:r>
          </a:p>
          <a:p>
            <a:r>
              <a:rPr lang="en-IN" dirty="0"/>
              <a:t>void </a:t>
            </a:r>
            <a:r>
              <a:rPr lang="en-IN" dirty="0" err="1"/>
              <a:t>printf</a:t>
            </a:r>
            <a:r>
              <a:rPr lang="en-IN" dirty="0"/>
              <a:t>(</a:t>
            </a:r>
            <a:r>
              <a:rPr lang="en-IN" i="1" dirty="0"/>
              <a:t>string</a:t>
            </a:r>
            <a:r>
              <a:rPr lang="en-IN" dirty="0"/>
              <a:t>);</a:t>
            </a:r>
          </a:p>
          <a:p>
            <a:r>
              <a:rPr lang="en-IN" dirty="0"/>
              <a:t>:</a:t>
            </a:r>
          </a:p>
          <a:p>
            <a:r>
              <a:rPr lang="en-IN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88334-84F0-45A9-89B7-B85BFB440CED}"/>
              </a:ext>
            </a:extLst>
          </p:cNvPr>
          <p:cNvSpPr txBox="1"/>
          <p:nvPr/>
        </p:nvSpPr>
        <p:spPr>
          <a:xfrm>
            <a:off x="1664899" y="4332064"/>
            <a:ext cx="8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stdio.h</a:t>
            </a:r>
            <a:endParaRPr lang="en-IN" dirty="0"/>
          </a:p>
        </p:txBody>
      </p:sp>
      <p:sp>
        <p:nvSpPr>
          <p:cNvPr id="6" name="Plaque 5">
            <a:extLst>
              <a:ext uri="{FF2B5EF4-FFF2-40B4-BE49-F238E27FC236}">
                <a16:creationId xmlns:a16="http://schemas.microsoft.com/office/drawing/2014/main" id="{949B3BD1-3796-4BA9-9247-BB132E6EF684}"/>
              </a:ext>
            </a:extLst>
          </p:cNvPr>
          <p:cNvSpPr/>
          <p:nvPr/>
        </p:nvSpPr>
        <p:spPr>
          <a:xfrm>
            <a:off x="4620883" y="3778369"/>
            <a:ext cx="1475117" cy="923027"/>
          </a:xfrm>
          <a:prstGeom prst="plaqu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775569-8A23-44C7-8CE0-8CF9E948F065}"/>
              </a:ext>
            </a:extLst>
          </p:cNvPr>
          <p:cNvGrpSpPr/>
          <p:nvPr/>
        </p:nvGrpSpPr>
        <p:grpSpPr>
          <a:xfrm>
            <a:off x="4879784" y="3058160"/>
            <a:ext cx="957313" cy="582168"/>
            <a:chOff x="4879784" y="3058160"/>
            <a:chExt cx="957313" cy="582168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2FBE0A28-2602-466E-8C5C-5D86CD1F76C9}"/>
                </a:ext>
              </a:extLst>
            </p:cNvPr>
            <p:cNvSpPr/>
            <p:nvPr/>
          </p:nvSpPr>
          <p:spPr>
            <a:xfrm>
              <a:off x="5212080" y="3058160"/>
              <a:ext cx="249228" cy="582168"/>
            </a:xfrm>
            <a:prstGeom prst="downArrow">
              <a:avLst>
                <a:gd name="adj1" fmla="val 33694"/>
                <a:gd name="adj2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FD8A6-12E5-4109-B76B-DA97D4945207}"/>
                </a:ext>
              </a:extLst>
            </p:cNvPr>
            <p:cNvSpPr txBox="1"/>
            <p:nvPr/>
          </p:nvSpPr>
          <p:spPr>
            <a:xfrm>
              <a:off x="4879784" y="3155351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Compile</a:t>
              </a:r>
            </a:p>
          </p:txBody>
        </p:sp>
      </p:grp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16F2769-06DD-4CEA-81F4-8EAAFF5AA814}"/>
              </a:ext>
            </a:extLst>
          </p:cNvPr>
          <p:cNvCxnSpPr>
            <a:stCxn id="6" idx="1"/>
            <a:endCxn id="4" idx="3"/>
          </p:cNvCxnSpPr>
          <p:nvPr/>
        </p:nvCxnSpPr>
        <p:spPr>
          <a:xfrm rot="10800000" flipV="1">
            <a:off x="3778371" y="4239882"/>
            <a:ext cx="842513" cy="111712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Quad 10">
            <a:extLst>
              <a:ext uri="{FF2B5EF4-FFF2-40B4-BE49-F238E27FC236}">
                <a16:creationId xmlns:a16="http://schemas.microsoft.com/office/drawing/2014/main" id="{F39D9CEB-6042-4100-A5CB-24D395CA5405}"/>
              </a:ext>
            </a:extLst>
          </p:cNvPr>
          <p:cNvSpPr/>
          <p:nvPr/>
        </p:nvSpPr>
        <p:spPr>
          <a:xfrm>
            <a:off x="3651807" y="4126946"/>
            <a:ext cx="393982" cy="389784"/>
          </a:xfrm>
          <a:prstGeom prst="quadArrow">
            <a:avLst>
              <a:gd name="adj1" fmla="val 17287"/>
              <a:gd name="adj2" fmla="val 2250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9C6C1-B767-402B-9B5B-859085739706}"/>
              </a:ext>
            </a:extLst>
          </p:cNvPr>
          <p:cNvGrpSpPr/>
          <p:nvPr/>
        </p:nvGrpSpPr>
        <p:grpSpPr>
          <a:xfrm rot="16200000">
            <a:off x="6220663" y="3819487"/>
            <a:ext cx="493856" cy="605374"/>
            <a:chOff x="5212080" y="3034954"/>
            <a:chExt cx="493856" cy="605374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8EB478-8E6E-4DE3-B2D9-CE56EBBE72FE}"/>
                </a:ext>
              </a:extLst>
            </p:cNvPr>
            <p:cNvSpPr/>
            <p:nvPr/>
          </p:nvSpPr>
          <p:spPr>
            <a:xfrm>
              <a:off x="5212080" y="3058160"/>
              <a:ext cx="249228" cy="582168"/>
            </a:xfrm>
            <a:prstGeom prst="downArrow">
              <a:avLst>
                <a:gd name="adj1" fmla="val 33694"/>
                <a:gd name="adj2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BE43A-5BF3-48AF-9A42-BC6882176FF5}"/>
                </a:ext>
              </a:extLst>
            </p:cNvPr>
            <p:cNvSpPr txBox="1"/>
            <p:nvPr/>
          </p:nvSpPr>
          <p:spPr>
            <a:xfrm rot="5400000">
              <a:off x="5262224" y="310933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o/p</a:t>
              </a:r>
            </a:p>
          </p:txBody>
        </p:sp>
      </p:grpSp>
      <p:sp>
        <p:nvSpPr>
          <p:cNvPr id="15" name="Wave 14">
            <a:extLst>
              <a:ext uri="{FF2B5EF4-FFF2-40B4-BE49-F238E27FC236}">
                <a16:creationId xmlns:a16="http://schemas.microsoft.com/office/drawing/2014/main" id="{CA88354D-1520-4B4A-87C1-EC881BA37561}"/>
              </a:ext>
            </a:extLst>
          </p:cNvPr>
          <p:cNvSpPr/>
          <p:nvPr/>
        </p:nvSpPr>
        <p:spPr>
          <a:xfrm>
            <a:off x="6929995" y="3395117"/>
            <a:ext cx="762000" cy="1853442"/>
          </a:xfrm>
          <a:prstGeom prst="wav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01010101010101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A64FB-DDB1-4DC1-8541-5A06579AF8EE}"/>
              </a:ext>
            </a:extLst>
          </p:cNvPr>
          <p:cNvSpPr txBox="1"/>
          <p:nvPr/>
        </p:nvSpPr>
        <p:spPr>
          <a:xfrm>
            <a:off x="1578855" y="148983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file.c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C9618-6C14-4DD5-BEB5-3A1867814C22}"/>
              </a:ext>
            </a:extLst>
          </p:cNvPr>
          <p:cNvSpPr txBox="1"/>
          <p:nvPr/>
        </p:nvSpPr>
        <p:spPr>
          <a:xfrm>
            <a:off x="6929995" y="305816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file.obj</a:t>
            </a:r>
          </a:p>
        </p:txBody>
      </p:sp>
      <p:sp>
        <p:nvSpPr>
          <p:cNvPr id="18" name="Flowchart: Or 17">
            <a:extLst>
              <a:ext uri="{FF2B5EF4-FFF2-40B4-BE49-F238E27FC236}">
                <a16:creationId xmlns:a16="http://schemas.microsoft.com/office/drawing/2014/main" id="{7B30DB78-C0D2-4B9F-8465-50E7FDD84EB6}"/>
              </a:ext>
            </a:extLst>
          </p:cNvPr>
          <p:cNvSpPr/>
          <p:nvPr/>
        </p:nvSpPr>
        <p:spPr>
          <a:xfrm>
            <a:off x="8496961" y="2972653"/>
            <a:ext cx="1327442" cy="1200031"/>
          </a:xfrm>
          <a:prstGeom prst="flowChar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Linker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577F2F5D-7816-46AD-935A-C7750936FE85}"/>
              </a:ext>
            </a:extLst>
          </p:cNvPr>
          <p:cNvSpPr/>
          <p:nvPr/>
        </p:nvSpPr>
        <p:spPr>
          <a:xfrm>
            <a:off x="6770279" y="711127"/>
            <a:ext cx="2190842" cy="1557405"/>
          </a:xfrm>
          <a:prstGeom prst="flowChartTerminator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01010101010101</a:t>
            </a:r>
          </a:p>
          <a:p>
            <a:r>
              <a:rPr lang="en-IN" sz="1400" dirty="0"/>
              <a:t>void </a:t>
            </a:r>
            <a:r>
              <a:rPr lang="en-IN" sz="1400" dirty="0" err="1"/>
              <a:t>printf</a:t>
            </a:r>
            <a:r>
              <a:rPr lang="en-IN" sz="1400" dirty="0"/>
              <a:t>(string s)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&lt;output to console&gt; s </a:t>
            </a:r>
          </a:p>
          <a:p>
            <a:r>
              <a:rPr lang="en-IN" sz="1400" dirty="0"/>
              <a:t>}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466D24-1656-4D06-B52A-DA9010AA33EB}"/>
              </a:ext>
            </a:extLst>
          </p:cNvPr>
          <p:cNvSpPr/>
          <p:nvPr/>
        </p:nvSpPr>
        <p:spPr>
          <a:xfrm>
            <a:off x="7762274" y="3873259"/>
            <a:ext cx="734687" cy="423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6E92049-22A8-4A3F-9F2A-B519DC2124B5}"/>
              </a:ext>
            </a:extLst>
          </p:cNvPr>
          <p:cNvSpPr/>
          <p:nvPr/>
        </p:nvSpPr>
        <p:spPr>
          <a:xfrm rot="3236273">
            <a:off x="8187701" y="2570019"/>
            <a:ext cx="734687" cy="18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50C170F-17BC-4347-8012-F34D536967B3}"/>
              </a:ext>
            </a:extLst>
          </p:cNvPr>
          <p:cNvSpPr/>
          <p:nvPr/>
        </p:nvSpPr>
        <p:spPr>
          <a:xfrm rot="3236273">
            <a:off x="9578824" y="4365788"/>
            <a:ext cx="734687" cy="18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4C0DBA13-A876-4ECF-9ABA-AE29969B7814}"/>
              </a:ext>
            </a:extLst>
          </p:cNvPr>
          <p:cNvSpPr/>
          <p:nvPr/>
        </p:nvSpPr>
        <p:spPr>
          <a:xfrm>
            <a:off x="10139680" y="4917440"/>
            <a:ext cx="1214120" cy="741680"/>
          </a:xfrm>
          <a:prstGeom prst="fram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File.exe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10A56-94E1-408E-8D00-BEBB78F014B3}"/>
              </a:ext>
            </a:extLst>
          </p:cNvPr>
          <p:cNvSpPr txBox="1"/>
          <p:nvPr/>
        </p:nvSpPr>
        <p:spPr>
          <a:xfrm>
            <a:off x="7401630" y="437753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stdio.lib</a:t>
            </a:r>
          </a:p>
        </p:txBody>
      </p:sp>
    </p:spTree>
    <p:extLst>
      <p:ext uri="{BB962C8B-B14F-4D97-AF65-F5344CB8AC3E}">
        <p14:creationId xmlns:p14="http://schemas.microsoft.com/office/powerpoint/2010/main" val="20611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1" grpId="1" animBg="1"/>
      <p:bldP spid="11" grpId="2" animBg="1"/>
      <p:bldP spid="15" grpId="0" animBg="1"/>
      <p:bldP spid="17" grpId="0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B3D3552-E857-42E0-8F37-C17463C9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28" y="800007"/>
            <a:ext cx="7637989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9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4A7-DB39-45AA-AF7C-9150AA5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8BB0-8A04-4724-8EEA-79B4A148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800" dirty="0"/>
              <a:t>Decimal Numbers</a:t>
            </a:r>
          </a:p>
          <a:p>
            <a:r>
              <a:rPr lang="en-IN" sz="2800" dirty="0"/>
              <a:t>Binary Numbers</a:t>
            </a:r>
          </a:p>
          <a:p>
            <a:pPr lvl="1"/>
            <a:r>
              <a:rPr lang="en-IN" sz="2400" dirty="0"/>
              <a:t>bit, nibble, byte</a:t>
            </a:r>
          </a:p>
          <a:p>
            <a:pPr lvl="1"/>
            <a:r>
              <a:rPr lang="en-IN" sz="2400" dirty="0"/>
              <a:t>Negative binary numbers</a:t>
            </a:r>
          </a:p>
          <a:p>
            <a:pPr lvl="1"/>
            <a:r>
              <a:rPr lang="en-IN" sz="2400" dirty="0"/>
              <a:t>Bi-endian and Little Endian systems</a:t>
            </a:r>
          </a:p>
          <a:p>
            <a:r>
              <a:rPr lang="en-IN" sz="2800" dirty="0"/>
              <a:t>Hexadecimal Numbers</a:t>
            </a:r>
          </a:p>
          <a:p>
            <a:r>
              <a:rPr lang="en-IN" sz="2800" dirty="0"/>
              <a:t>Floating point numbers</a:t>
            </a:r>
          </a:p>
          <a:p>
            <a:pPr lvl="1"/>
            <a:r>
              <a:rPr lang="en-IN" sz="2600" dirty="0"/>
              <a:t>Single Precision</a:t>
            </a:r>
          </a:p>
          <a:p>
            <a:pPr lvl="1"/>
            <a:r>
              <a:rPr lang="en-IN" sz="2600" dirty="0"/>
              <a:t>Double Precision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4524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18955</TotalTime>
  <Words>1976</Words>
  <Application>Microsoft Office PowerPoint</Application>
  <PresentationFormat>Widescreen</PresentationFormat>
  <Paragraphs>268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Celestial</vt:lpstr>
      <vt:lpstr>IT603 – Programming</vt:lpstr>
      <vt:lpstr>Goals of this course</vt:lpstr>
      <vt:lpstr>Course Evaluation Scheme</vt:lpstr>
      <vt:lpstr>Course structure</vt:lpstr>
      <vt:lpstr>Resources &amp; Tools</vt:lpstr>
      <vt:lpstr>Basic Ideas</vt:lpstr>
      <vt:lpstr>PowerPoint Presentation</vt:lpstr>
      <vt:lpstr>PowerPoint Presentation</vt:lpstr>
      <vt:lpstr>Representing numbers</vt:lpstr>
      <vt:lpstr>Representing Characters</vt:lpstr>
      <vt:lpstr>PowerPoint Presentation</vt:lpstr>
      <vt:lpstr>PowerPoint Presentation</vt:lpstr>
      <vt:lpstr>Variables, Data, and Data Types</vt:lpstr>
      <vt:lpstr>PowerPoint Presentation</vt:lpstr>
      <vt:lpstr>PowerPoint Presentation</vt:lpstr>
      <vt:lpstr>PowerPoint Presentation</vt:lpstr>
      <vt:lpstr>PowerPoint Presentation</vt:lpstr>
      <vt:lpstr>Calculations with Integers</vt:lpstr>
      <vt:lpstr>Defining Floating point variables</vt:lpstr>
      <vt:lpstr>Floating-Point Literals</vt:lpstr>
      <vt:lpstr>Formatting Stream Output </vt:lpstr>
      <vt:lpstr>Explicit Type Conversion</vt:lpstr>
      <vt:lpstr>Working with character variables</vt:lpstr>
      <vt:lpstr>PowerPoint Presentation</vt:lpstr>
      <vt:lpstr>Working with fundamental types</vt:lpstr>
      <vt:lpstr>bitwise operators</vt:lpstr>
      <vt:lpstr>Arrays</vt:lpstr>
      <vt:lpstr>Array of characters</vt:lpstr>
      <vt:lpstr>Range Based For loop</vt:lpstr>
      <vt:lpstr>multi-dimensional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IT603 – Programming</dc:title>
  <dc:creator>Lavneet Singh</dc:creator>
  <cp:lastModifiedBy>Lavneet Singh</cp:lastModifiedBy>
  <cp:revision>1</cp:revision>
  <dcterms:created xsi:type="dcterms:W3CDTF">2019-07-28T17:19:47Z</dcterms:created>
  <dcterms:modified xsi:type="dcterms:W3CDTF">2023-07-25T05:05:40Z</dcterms:modified>
</cp:coreProperties>
</file>