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1" r:id="rId4"/>
    <p:sldId id="263" r:id="rId5"/>
    <p:sldId id="279" r:id="rId6"/>
    <p:sldId id="280" r:id="rId7"/>
    <p:sldId id="264" r:id="rId8"/>
    <p:sldId id="265" r:id="rId9"/>
    <p:sldId id="266" r:id="rId10"/>
    <p:sldId id="267" r:id="rId11"/>
    <p:sldId id="274" r:id="rId12"/>
    <p:sldId id="269" r:id="rId13"/>
    <p:sldId id="270" r:id="rId14"/>
    <p:sldId id="275" r:id="rId15"/>
    <p:sldId id="273" r:id="rId16"/>
    <p:sldId id="278" r:id="rId17"/>
    <p:sldId id="277" r:id="rId18"/>
    <p:sldId id="26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淳平 野中" initials="淳平" lastIdx="1" clrIdx="0">
    <p:extLst>
      <p:ext uri="{19B8F6BF-5375-455C-9EA6-DF929625EA0E}">
        <p15:presenceInfo xmlns:p15="http://schemas.microsoft.com/office/powerpoint/2012/main" userId="9beb980352ea0d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5" autoAdjust="0"/>
    <p:restoredTop sz="94660"/>
  </p:normalViewPr>
  <p:slideViewPr>
    <p:cSldViewPr snapToGrid="0">
      <p:cViewPr>
        <p:scale>
          <a:sx n="131" d="100"/>
          <a:sy n="131" d="100"/>
        </p:scale>
        <p:origin x="-393" y="-16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C5EF7-B254-4264-9E15-7ACB46179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0CA96F-AC31-4F6D-B257-9B3ED5F8F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7DBAB-3B69-41DA-904F-A72613C2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594-3B4A-4D11-9E3C-F61E9AEACEB5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D6AED-4443-4A33-965F-7F95871E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8D245-D431-48C7-9E91-AEAD9FF9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1263-C598-4D5C-944D-D17D583AA7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72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17709-B39A-4284-9B66-647736BC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74E66A-97D2-425C-AFA2-F2B9E8EA6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F7737-510C-4068-ACB1-8B03EBF0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594-3B4A-4D11-9E3C-F61E9AEACEB5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050891-155E-4C25-A607-F780F29F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1F5033-ACF9-4749-ADE7-7854076A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1263-C598-4D5C-944D-D17D583AA7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3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158791-3EA4-4419-AB6C-C66E75D07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B2AFD5-D4A3-4DA1-A239-1E3CC9E87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90CBD5-09BF-4B7B-8DC1-39CA4460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594-3B4A-4D11-9E3C-F61E9AEACEB5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25A34-E557-4AE4-A894-8F75A0F0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45B9C-CB76-4BA2-91CE-08A48144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1263-C598-4D5C-944D-D17D583AA7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76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457F2-B0B6-4C38-B84B-C1C52728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CEB28D-09E6-4E17-ABD5-50FE8A5B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AB7F5A-C9B6-44F1-99E6-B0F30453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594-3B4A-4D11-9E3C-F61E9AEACEB5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379148-4124-4FE3-8C01-1B685B48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2888D0-A30E-4E66-B1B3-5734AED9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1263-C598-4D5C-944D-D17D583AA7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10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10EAE-64F0-4981-B141-8948F623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6CC0AB-CD37-4AEE-828D-0D4C2CF4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0D3073-18C7-4C73-B7E7-74036CA5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594-3B4A-4D11-9E3C-F61E9AEACEB5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CFFCF-20DE-4E1D-8AC0-E6071322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6F8D94-158E-48EC-868C-D6AB0847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1263-C598-4D5C-944D-D17D583AA7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68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5F170-CA08-4801-A17B-94E414AD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A65B9A-8186-4CF7-93D8-D6AA5010C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0D1769-3DA2-4202-9537-2B9DEDAEA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453550-C047-4CC6-B717-F521FF58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594-3B4A-4D11-9E3C-F61E9AEACEB5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CD5351-B815-417A-8A8C-1132C173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4BA294-DA33-4141-8F75-3C42D4CB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1263-C598-4D5C-944D-D17D583AA7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55FF9-9069-4B6E-8311-1937CCFB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1BC21-D59E-4650-B078-ECE8FE532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F66A60-744F-4DAA-9CAA-ED511728C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E57509-0A61-4620-ACFF-7CF589845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FFCFFC-19A3-4EF4-9338-E28F6A10B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68B4B5-FFB6-4249-982D-32119562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594-3B4A-4D11-9E3C-F61E9AEACEB5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712DE4-DDC2-4F84-9483-D4C8B0BF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473BC6-2A6A-4026-9020-04033E0F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1263-C598-4D5C-944D-D17D583AA7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08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03655-3B72-4938-A16B-5F139089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6EC83C-89CB-4345-9F87-D66D7737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594-3B4A-4D11-9E3C-F61E9AEACEB5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8C3097-3655-487C-BD87-CC36D9AF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6AE056-9A29-417F-9E26-45B4D854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1263-C598-4D5C-944D-D17D583AA7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6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75B167-589C-41B0-A6B9-3EB30F75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594-3B4A-4D11-9E3C-F61E9AEACEB5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8672DB-8B06-4972-902D-A12E88D0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7D3987-4401-4C6D-86FA-457BD813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1263-C598-4D5C-944D-D17D583AA7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71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0CE1A5-00BF-42D3-9661-0AF37BB3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93B0F-AE10-495F-BDDB-D476619F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292106-B99B-4ACD-8EB9-7C10D8FEC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95584E-6BD1-471E-8B4A-AF68382E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594-3B4A-4D11-9E3C-F61E9AEACEB5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20EC01-79A6-43A5-9113-E790D059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0CCEBA-B04B-4EFD-B9FA-355B74D2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1263-C598-4D5C-944D-D17D583AA7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99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C684A-B220-4B0F-B653-C8B52358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02AFE-FFAA-4968-91D3-7A3C117DF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ABD2B8-8E4B-4A1A-B65E-1C98121B3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344E72-E670-430F-9EE8-23371D04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4594-3B4A-4D11-9E3C-F61E9AEACEB5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D9A2E4-23AA-4A8A-BCF7-9B1396F7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2E5465-D9E1-40D5-A43C-377976B8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1263-C598-4D5C-944D-D17D583AA7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92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CBD33D-18C0-4162-BB72-F3AFF0D4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6CCE5-279A-4D53-BB32-54D38FB7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06A0C0-4DD3-407E-85E3-1929D1BB3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4594-3B4A-4D11-9E3C-F61E9AEACEB5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0EB50-BA57-4A00-A0EC-274384840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BC8DD-5279-4FA1-855A-C3D045195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1263-C598-4D5C-944D-D17D583AA7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9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UD デジタル 教科書体 NK-R" panose="02020400000000000000" pitchFamily="18" charset="-128"/>
          <a:ea typeface="UD デジタル 教科書体 NK-R" panose="020204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UD デジタル 教科書体 NK-R" panose="02020400000000000000" pitchFamily="18" charset="-128"/>
          <a:ea typeface="UD デジタル 教科書体 NK-R" panose="02020400000000000000" pitchFamily="18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UD デジタル 教科書体 NK-R" panose="02020400000000000000" pitchFamily="18" charset="-128"/>
          <a:ea typeface="UD デジタル 教科書体 NK-R" panose="02020400000000000000" pitchFamily="18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UD デジタル 教科書体 NK-R" panose="02020400000000000000" pitchFamily="18" charset="-128"/>
          <a:ea typeface="UD デジタル 教科書体 NK-R" panose="02020400000000000000" pitchFamily="18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UD デジタル 教科書体 NK-R" panose="02020400000000000000" pitchFamily="18" charset="-128"/>
          <a:ea typeface="UD デジタル 教科書体 NK-R" panose="02020400000000000000" pitchFamily="18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UD デジタル 教科書体 NK-R" panose="02020400000000000000" pitchFamily="18" charset="-128"/>
          <a:ea typeface="UD デジタル 教科書体 NK-R" panose="02020400000000000000" pitchFamily="18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ハート 1">
            <a:extLst>
              <a:ext uri="{FF2B5EF4-FFF2-40B4-BE49-F238E27FC236}">
                <a16:creationId xmlns:a16="http://schemas.microsoft.com/office/drawing/2014/main" id="{5DFF12FF-EAE2-41F5-B625-973EA7FDD314}"/>
              </a:ext>
            </a:extLst>
          </p:cNvPr>
          <p:cNvSpPr/>
          <p:nvPr/>
        </p:nvSpPr>
        <p:spPr>
          <a:xfrm>
            <a:off x="2369389" y="2547668"/>
            <a:ext cx="851139" cy="540589"/>
          </a:xfrm>
          <a:prstGeom prst="hear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D5D181-7661-45E6-A815-F8E8BD03591E}"/>
              </a:ext>
            </a:extLst>
          </p:cNvPr>
          <p:cNvSpPr/>
          <p:nvPr/>
        </p:nvSpPr>
        <p:spPr>
          <a:xfrm>
            <a:off x="4362091" y="2035834"/>
            <a:ext cx="1135811" cy="621103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747B924D-D657-44B9-BD9D-8E94DED903D5}"/>
              </a:ext>
            </a:extLst>
          </p:cNvPr>
          <p:cNvSpPr/>
          <p:nvPr/>
        </p:nvSpPr>
        <p:spPr>
          <a:xfrm>
            <a:off x="4988944" y="3321170"/>
            <a:ext cx="1017917" cy="540589"/>
          </a:xfrm>
          <a:prstGeom prst="triangl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96F76D1-7180-4A59-B4AF-055374680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22" b="95652" l="2899" r="94928">
                        <a14:foregroundMark x1="10145" y1="14493" x2="11594" y2="62319"/>
                        <a14:foregroundMark x1="11594" y1="62319" x2="21014" y2="84058"/>
                        <a14:foregroundMark x1="21014" y1="84058" x2="45652" y2="85507"/>
                        <a14:foregroundMark x1="45652" y1="85507" x2="68841" y2="81884"/>
                        <a14:foregroundMark x1="68841" y1="81884" x2="83333" y2="63043"/>
                        <a14:foregroundMark x1="83333" y1="63043" x2="71014" y2="8696"/>
                        <a14:foregroundMark x1="71014" y1="8696" x2="42029" y2="15217"/>
                        <a14:foregroundMark x1="42029" y1="15217" x2="10870" y2="48551"/>
                        <a14:foregroundMark x1="10870" y1="48551" x2="8696" y2="71739"/>
                        <a14:foregroundMark x1="8696" y1="71739" x2="15942" y2="94203"/>
                        <a14:foregroundMark x1="15942" y1="94203" x2="42029" y2="94928"/>
                        <a14:foregroundMark x1="42029" y1="94928" x2="65942" y2="93478"/>
                        <a14:foregroundMark x1="65942" y1="93478" x2="86957" y2="80435"/>
                        <a14:foregroundMark x1="86957" y1="80435" x2="89855" y2="56522"/>
                        <a14:foregroundMark x1="89855" y1="56522" x2="83333" y2="31884"/>
                        <a14:foregroundMark x1="83333" y1="31884" x2="86232" y2="9420"/>
                        <a14:foregroundMark x1="86232" y1="9420" x2="55797" y2="6522"/>
                        <a14:foregroundMark x1="55797" y1="6522" x2="9420" y2="10145"/>
                        <a14:foregroundMark x1="9420" y1="10145" x2="3623" y2="55797"/>
                        <a14:foregroundMark x1="3623" y1="55797" x2="36957" y2="48551"/>
                        <a14:foregroundMark x1="36957" y1="48551" x2="57246" y2="30435"/>
                        <a14:foregroundMark x1="57246" y1="30435" x2="76812" y2="54348"/>
                        <a14:foregroundMark x1="76812" y1="54348" x2="44203" y2="59420"/>
                        <a14:foregroundMark x1="44203" y1="59420" x2="64493" y2="36957"/>
                        <a14:foregroundMark x1="64493" y1="36957" x2="42754" y2="68116"/>
                        <a14:foregroundMark x1="42754" y1="68116" x2="57246" y2="69565"/>
                        <a14:foregroundMark x1="12319" y1="9420" x2="34783" y2="5072"/>
                        <a14:foregroundMark x1="34783" y1="5072" x2="81159" y2="7246"/>
                        <a14:foregroundMark x1="81159" y1="7246" x2="92029" y2="28986"/>
                        <a14:foregroundMark x1="92029" y1="28986" x2="95652" y2="73913"/>
                        <a14:foregroundMark x1="95652" y1="73913" x2="82609" y2="93478"/>
                        <a14:foregroundMark x1="82609" y1="93478" x2="12319" y2="91304"/>
                        <a14:foregroundMark x1="73913" y1="26087" x2="92029" y2="50725"/>
                        <a14:foregroundMark x1="91304" y1="33333" x2="94928" y2="21014"/>
                        <a14:foregroundMark x1="89130" y1="17391" x2="68841" y2="6522"/>
                        <a14:foregroundMark x1="68841" y1="6522" x2="9420" y2="7971"/>
                        <a14:foregroundMark x1="87681" y1="96377" x2="15217" y2="92754"/>
                        <a14:foregroundMark x1="15217" y1="92754" x2="13043" y2="956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7" t="4008" r="3176" b="1661"/>
          <a:stretch/>
        </p:blipFill>
        <p:spPr>
          <a:xfrm>
            <a:off x="6594877" y="2987348"/>
            <a:ext cx="2015412" cy="1995199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A95C256-1EB9-4EC1-A7DC-719FED204F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71" b="95000" l="0" r="97015">
                        <a14:foregroundMark x1="66418" y1="12143" x2="87313" y2="25000"/>
                        <a14:foregroundMark x1="87313" y1="25000" x2="89552" y2="75714"/>
                        <a14:foregroundMark x1="89552" y1="75714" x2="67910" y2="90000"/>
                        <a14:foregroundMark x1="67910" y1="90000" x2="10448" y2="70714"/>
                        <a14:foregroundMark x1="10448" y1="70714" x2="4478" y2="44286"/>
                        <a14:foregroundMark x1="4478" y1="44286" x2="16762" y2="30289"/>
                        <a14:foregroundMark x1="25979" y1="25153" x2="46269" y2="20714"/>
                        <a14:foregroundMark x1="46269" y1="20714" x2="82836" y2="23571"/>
                        <a14:foregroundMark x1="82836" y1="23571" x2="83582" y2="23571"/>
                        <a14:foregroundMark x1="83582" y1="15714" x2="34914" y2="14875"/>
                        <a14:foregroundMark x1="31095" y1="9619" x2="58209" y2="10000"/>
                        <a14:foregroundMark x1="58209" y1="10000" x2="91791" y2="21429"/>
                        <a14:foregroundMark x1="91791" y1="21429" x2="98507" y2="50714"/>
                        <a14:foregroundMark x1="98507" y1="50714" x2="81343" y2="95000"/>
                        <a14:foregroundMark x1="81343" y1="95000" x2="30597" y2="93571"/>
                        <a14:foregroundMark x1="30597" y1="93571" x2="11768" y2="87857"/>
                        <a14:foregroundMark x1="85821" y1="9286" x2="91791" y2="51429"/>
                        <a14:foregroundMark x1="91045" y1="31429" x2="91791" y2="53571"/>
                        <a14:foregroundMark x1="94776" y1="39286" x2="97761" y2="77143"/>
                        <a14:foregroundMark x1="68668" y1="97143" x2="19403" y2="95714"/>
                        <a14:foregroundMark x1="93284" y1="97857" x2="68668" y2="97143"/>
                        <a14:foregroundMark x1="19403" y1="95714" x2="14179" y2="89286"/>
                        <a14:foregroundMark x1="52239" y1="7143" x2="27545" y2="4731"/>
                        <a14:foregroundMark x1="35075" y1="44286" x2="44776" y2="56429"/>
                        <a14:backgroundMark x1="92537" y1="97857" x2="92537" y2="97857"/>
                        <a14:backgroundMark x1="93284" y1="97857" x2="93284" y2="97857"/>
                        <a14:backgroundMark x1="93284" y1="98571" x2="93284" y2="98571"/>
                        <a14:backgroundMark x1="94030" y1="97143" x2="94030" y2="97143"/>
                        <a14:backgroundMark x1="94030" y1="97143" x2="94030" y2="97143"/>
                        <a14:backgroundMark x1="94030" y1="97143" x2="94030" y2="97143"/>
                        <a14:backgroundMark x1="93284" y1="97857" x2="93284" y2="97857"/>
                        <a14:backgroundMark x1="93284" y1="97857" x2="93284" y2="97857"/>
                        <a14:backgroundMark x1="97761" y1="3571" x2="90299" y2="1429"/>
                        <a14:backgroundMark x1="24627" y1="714" x2="2239" y2="3571"/>
                        <a14:backgroundMark x1="0" y1="5000" x2="746" y2="30714"/>
                        <a14:backgroundMark x1="0" y1="83571" x2="0" y2="87857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0" t="2824" r="50" b="1580"/>
          <a:stretch/>
        </p:blipFill>
        <p:spPr>
          <a:xfrm>
            <a:off x="9270896" y="2035834"/>
            <a:ext cx="1981822" cy="20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表示, ボックス, 冷蔵庫, 記号 が含まれている画像&#10;&#10;自動的に生成された説明">
            <a:extLst>
              <a:ext uri="{FF2B5EF4-FFF2-40B4-BE49-F238E27FC236}">
                <a16:creationId xmlns:a16="http://schemas.microsoft.com/office/drawing/2014/main" id="{7B786B57-FE21-47EE-93DE-4EC26CBDF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2" r="1326" b="8347"/>
          <a:stretch/>
        </p:blipFill>
        <p:spPr>
          <a:xfrm>
            <a:off x="213592" y="484095"/>
            <a:ext cx="5073024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2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94262-053A-455B-88E5-DDD90B25C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教育学部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8D7160-9E0C-40F1-86B4-2841FF1EF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59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ED0B0F5-67B9-4E95-9564-0F559F85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8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98A8D0-E01A-4373-AD23-0B6A8AE83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r="10392"/>
          <a:stretch/>
        </p:blipFill>
        <p:spPr>
          <a:xfrm>
            <a:off x="84065" y="0"/>
            <a:ext cx="7715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8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B3AD8-AB4D-4D54-97DD-277CF8880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農学部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306022-43B5-4300-8647-4B96B3AE0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18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944C500-E945-4B17-90D0-DB38EDDAE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1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0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9A3A9-8039-447A-A71C-66A697E37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図書館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30C56E-9941-4D95-846D-4B0215309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53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42CFBE7-2424-4156-8040-6F77D2D4D6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/>
          </a:blip>
          <a:stretch>
            <a:fillRect/>
          </a:stretch>
        </p:blipFill>
        <p:spPr>
          <a:xfrm rot="10800000">
            <a:off x="330143" y="0"/>
            <a:ext cx="4829381" cy="6858000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5D5F313-AF6D-4AAF-93E9-F015701EE3E7}"/>
              </a:ext>
            </a:extLst>
          </p:cNvPr>
          <p:cNvCxnSpPr>
            <a:cxnSpLocks/>
          </p:cNvCxnSpPr>
          <p:nvPr/>
        </p:nvCxnSpPr>
        <p:spPr>
          <a:xfrm flipV="1">
            <a:off x="2540601" y="2984104"/>
            <a:ext cx="1619530" cy="3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DD426E5-4445-4B3A-95DA-F3E616392F7C}"/>
              </a:ext>
            </a:extLst>
          </p:cNvPr>
          <p:cNvCxnSpPr>
            <a:cxnSpLocks/>
          </p:cNvCxnSpPr>
          <p:nvPr/>
        </p:nvCxnSpPr>
        <p:spPr>
          <a:xfrm>
            <a:off x="2869493" y="1976934"/>
            <a:ext cx="0" cy="51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図 62" descr="黒い背景と白い文字&#10;&#10;自動的に生成された説明">
            <a:extLst>
              <a:ext uri="{FF2B5EF4-FFF2-40B4-BE49-F238E27FC236}">
                <a16:creationId xmlns:a16="http://schemas.microsoft.com/office/drawing/2014/main" id="{59A9CEAE-95C5-4613-B332-811F95262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6" y="62217"/>
            <a:ext cx="1479480" cy="830179"/>
          </a:xfrm>
          <a:prstGeom prst="rect">
            <a:avLst/>
          </a:prstGeom>
        </p:spPr>
      </p:pic>
      <p:pic>
        <p:nvPicPr>
          <p:cNvPr id="64" name="図 63" descr="黒い背景と白い文字&#10;&#10;自動的に生成された説明">
            <a:extLst>
              <a:ext uri="{FF2B5EF4-FFF2-40B4-BE49-F238E27FC236}">
                <a16:creationId xmlns:a16="http://schemas.microsoft.com/office/drawing/2014/main" id="{336AC689-ADD6-41D5-9959-631324D23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62" y="3458435"/>
            <a:ext cx="1940218" cy="1750596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73677A3C-B8C2-4D12-9163-830891010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063946" y="0"/>
            <a:ext cx="482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6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B6270A1-E002-40F5-A74E-758E2EB82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062"/>
            <a:ext cx="5550549" cy="41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5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B1C5038-C1A3-46A4-8440-AC11729BB9FF}"/>
              </a:ext>
            </a:extLst>
          </p:cNvPr>
          <p:cNvGrpSpPr/>
          <p:nvPr/>
        </p:nvGrpSpPr>
        <p:grpSpPr>
          <a:xfrm>
            <a:off x="1246435" y="0"/>
            <a:ext cx="9699130" cy="6858000"/>
            <a:chOff x="1246435" y="0"/>
            <a:chExt cx="9699130" cy="6858000"/>
          </a:xfrm>
        </p:grpSpPr>
        <p:pic>
          <p:nvPicPr>
            <p:cNvPr id="3" name="図 2" descr="テキスト, 地図 が含まれている画像&#10;&#10;自動的に生成された説明">
              <a:extLst>
                <a:ext uri="{FF2B5EF4-FFF2-40B4-BE49-F238E27FC236}">
                  <a16:creationId xmlns:a16="http://schemas.microsoft.com/office/drawing/2014/main" id="{27E1C0AD-E003-476C-8142-23DED2F20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435" y="0"/>
              <a:ext cx="9699130" cy="6858000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66E7F6E2-B91A-4296-BA73-FAD1792417F8}"/>
                </a:ext>
              </a:extLst>
            </p:cNvPr>
            <p:cNvSpPr/>
            <p:nvPr/>
          </p:nvSpPr>
          <p:spPr>
            <a:xfrm flipV="1">
              <a:off x="6096000" y="3255033"/>
              <a:ext cx="1420483" cy="575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C53749B-E043-4547-A36F-20DEB50185AE}"/>
                </a:ext>
              </a:extLst>
            </p:cNvPr>
            <p:cNvSpPr/>
            <p:nvPr/>
          </p:nvSpPr>
          <p:spPr>
            <a:xfrm flipV="1">
              <a:off x="8180717" y="3273724"/>
              <a:ext cx="1015041" cy="575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7A2D9BB4-60DD-4E0F-ACE5-8940746FCE3F}"/>
                </a:ext>
              </a:extLst>
            </p:cNvPr>
            <p:cNvSpPr/>
            <p:nvPr/>
          </p:nvSpPr>
          <p:spPr>
            <a:xfrm flipV="1">
              <a:off x="9293525" y="3273723"/>
              <a:ext cx="839638" cy="575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C47C00E2-CBDA-458B-B0A0-5B5FDB46FE54}"/>
                </a:ext>
              </a:extLst>
            </p:cNvPr>
            <p:cNvSpPr/>
            <p:nvPr/>
          </p:nvSpPr>
          <p:spPr>
            <a:xfrm flipV="1">
              <a:off x="4902680" y="3257906"/>
              <a:ext cx="1015041" cy="4571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1E8E1B1-52B4-48E3-B9F7-3DCF93655476}"/>
                </a:ext>
              </a:extLst>
            </p:cNvPr>
            <p:cNvSpPr/>
            <p:nvPr/>
          </p:nvSpPr>
          <p:spPr>
            <a:xfrm rot="5400000" flipV="1">
              <a:off x="7542363" y="5010509"/>
              <a:ext cx="222848" cy="7044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617B2D2D-31FE-41FC-8DF9-7AB807575B15}"/>
                </a:ext>
              </a:extLst>
            </p:cNvPr>
            <p:cNvSpPr/>
            <p:nvPr/>
          </p:nvSpPr>
          <p:spPr>
            <a:xfrm rot="10800000" flipV="1">
              <a:off x="9517812" y="4237007"/>
              <a:ext cx="126521" cy="10495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2EB249EE-0D39-49F9-893D-CF5FA3FCB870}"/>
                </a:ext>
              </a:extLst>
            </p:cNvPr>
            <p:cNvSpPr/>
            <p:nvPr/>
          </p:nvSpPr>
          <p:spPr>
            <a:xfrm rot="10800000" flipV="1">
              <a:off x="6679720" y="1117120"/>
              <a:ext cx="126521" cy="104956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04C1060-F892-4B75-B6AA-3B59ACB24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kumimoji="1" lang="ja-JP" altLang="en-US" spc="120" dirty="0">
                <a:solidFill>
                  <a:srgbClr val="FFFFFF"/>
                </a:solidFill>
                <a:ea typeface="UD デジタル 教科書体 NK-R" panose="02020400000000000000" pitchFamily="18" charset="-128"/>
              </a:rPr>
              <a:t>工学部</a:t>
            </a:r>
            <a:endParaRPr kumimoji="1" lang="ja-JP" altLang="ja-JP" spc="120" dirty="0">
              <a:solidFill>
                <a:srgbClr val="FFFFFF"/>
              </a:solidFill>
              <a:ea typeface="UD デジタル 教科書体 NK-R" panose="020204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F672DE-9705-483E-8322-CBD97769D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kumimoji="1" lang="ja-JP" altLang="ja-JP" sz="2000">
              <a:solidFill>
                <a:srgbClr val="FFFFFF"/>
              </a:solidFill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1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C3978EF-CD81-41D5-A6D9-C7340E5DA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1180" cy="6858000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6503884-18FE-4A9D-93C7-1F9AE929154D}"/>
              </a:ext>
            </a:extLst>
          </p:cNvPr>
          <p:cNvCxnSpPr>
            <a:cxnSpLocks/>
            <a:stCxn id="166" idx="2"/>
          </p:cNvCxnSpPr>
          <p:nvPr/>
        </p:nvCxnSpPr>
        <p:spPr>
          <a:xfrm>
            <a:off x="5646042" y="5393114"/>
            <a:ext cx="2672756" cy="17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3F0188-B019-46A6-A2F3-391A6F6B9826}"/>
              </a:ext>
            </a:extLst>
          </p:cNvPr>
          <p:cNvCxnSpPr>
            <a:cxnSpLocks/>
          </p:cNvCxnSpPr>
          <p:nvPr/>
        </p:nvCxnSpPr>
        <p:spPr>
          <a:xfrm>
            <a:off x="9330607" y="5409265"/>
            <a:ext cx="275212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E5DF7B3-EE84-46BF-B5E0-90BB1F1200BB}"/>
              </a:ext>
            </a:extLst>
          </p:cNvPr>
          <p:cNvCxnSpPr>
            <a:cxnSpLocks/>
          </p:cNvCxnSpPr>
          <p:nvPr/>
        </p:nvCxnSpPr>
        <p:spPr>
          <a:xfrm>
            <a:off x="9330607" y="5402871"/>
            <a:ext cx="0" cy="372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18161B5-93D1-4CF5-9925-EC071CE3A29B}"/>
              </a:ext>
            </a:extLst>
          </p:cNvPr>
          <p:cNvCxnSpPr>
            <a:cxnSpLocks/>
          </p:cNvCxnSpPr>
          <p:nvPr/>
        </p:nvCxnSpPr>
        <p:spPr>
          <a:xfrm>
            <a:off x="9052042" y="5486141"/>
            <a:ext cx="0" cy="289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928A554-0C70-446D-9BCD-B4A0CC7DC9A6}"/>
              </a:ext>
            </a:extLst>
          </p:cNvPr>
          <p:cNvCxnSpPr>
            <a:cxnSpLocks/>
          </p:cNvCxnSpPr>
          <p:nvPr/>
        </p:nvCxnSpPr>
        <p:spPr>
          <a:xfrm>
            <a:off x="12082732" y="4577665"/>
            <a:ext cx="0" cy="825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A23C569-D05D-4FB6-A106-5C6AB95C9181}"/>
              </a:ext>
            </a:extLst>
          </p:cNvPr>
          <p:cNvCxnSpPr>
            <a:cxnSpLocks/>
          </p:cNvCxnSpPr>
          <p:nvPr/>
        </p:nvCxnSpPr>
        <p:spPr>
          <a:xfrm>
            <a:off x="9052042" y="5775202"/>
            <a:ext cx="27856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BB99EBD-E4EB-40EA-8A48-A99CAF5E4B31}"/>
              </a:ext>
            </a:extLst>
          </p:cNvPr>
          <p:cNvCxnSpPr>
            <a:cxnSpLocks/>
          </p:cNvCxnSpPr>
          <p:nvPr/>
        </p:nvCxnSpPr>
        <p:spPr>
          <a:xfrm>
            <a:off x="8318799" y="5385197"/>
            <a:ext cx="0" cy="1009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B366CBB-2A8A-4E45-8A20-DC6B271E9296}"/>
              </a:ext>
            </a:extLst>
          </p:cNvPr>
          <p:cNvCxnSpPr>
            <a:cxnSpLocks/>
          </p:cNvCxnSpPr>
          <p:nvPr/>
        </p:nvCxnSpPr>
        <p:spPr>
          <a:xfrm>
            <a:off x="8306862" y="5486141"/>
            <a:ext cx="7451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8966F69-A8A1-4E76-B9D0-AEF41FE7B430}"/>
              </a:ext>
            </a:extLst>
          </p:cNvPr>
          <p:cNvCxnSpPr>
            <a:cxnSpLocks/>
          </p:cNvCxnSpPr>
          <p:nvPr/>
        </p:nvCxnSpPr>
        <p:spPr>
          <a:xfrm>
            <a:off x="9000105" y="4565799"/>
            <a:ext cx="308262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4F0DF22-6B1D-4948-B753-2DB95DBA5743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5763094" y="4581030"/>
            <a:ext cx="2571188" cy="144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5CCF39E-3FDA-4CBD-9C1B-5D49CBEA7667}"/>
              </a:ext>
            </a:extLst>
          </p:cNvPr>
          <p:cNvCxnSpPr>
            <a:cxnSpLocks/>
          </p:cNvCxnSpPr>
          <p:nvPr/>
        </p:nvCxnSpPr>
        <p:spPr>
          <a:xfrm flipH="1">
            <a:off x="8996986" y="1439829"/>
            <a:ext cx="7191" cy="31378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4458CBE-2C94-4E73-BA03-2F87AF90223C}"/>
              </a:ext>
            </a:extLst>
          </p:cNvPr>
          <p:cNvCxnSpPr>
            <a:cxnSpLocks/>
          </p:cNvCxnSpPr>
          <p:nvPr/>
        </p:nvCxnSpPr>
        <p:spPr>
          <a:xfrm>
            <a:off x="5239110" y="1459176"/>
            <a:ext cx="309517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FE8E92F-3960-4049-96D9-A73839289AAB}"/>
              </a:ext>
            </a:extLst>
          </p:cNvPr>
          <p:cNvCxnSpPr>
            <a:cxnSpLocks/>
          </p:cNvCxnSpPr>
          <p:nvPr/>
        </p:nvCxnSpPr>
        <p:spPr>
          <a:xfrm>
            <a:off x="9000105" y="1451695"/>
            <a:ext cx="3008902" cy="74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D093FDE-1AE8-483B-BF68-D68D04CF2238}"/>
              </a:ext>
            </a:extLst>
          </p:cNvPr>
          <p:cNvCxnSpPr>
            <a:cxnSpLocks/>
          </p:cNvCxnSpPr>
          <p:nvPr/>
        </p:nvCxnSpPr>
        <p:spPr>
          <a:xfrm>
            <a:off x="11998003" y="638355"/>
            <a:ext cx="0" cy="825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73C9FDA-DB8F-4F18-BBB4-38B32265B735}"/>
              </a:ext>
            </a:extLst>
          </p:cNvPr>
          <p:cNvCxnSpPr>
            <a:cxnSpLocks/>
          </p:cNvCxnSpPr>
          <p:nvPr/>
        </p:nvCxnSpPr>
        <p:spPr>
          <a:xfrm>
            <a:off x="5239110" y="638355"/>
            <a:ext cx="0" cy="825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854334F-B978-4AEA-B112-F154498D8A51}"/>
              </a:ext>
            </a:extLst>
          </p:cNvPr>
          <p:cNvCxnSpPr>
            <a:cxnSpLocks/>
          </p:cNvCxnSpPr>
          <p:nvPr/>
        </p:nvCxnSpPr>
        <p:spPr>
          <a:xfrm>
            <a:off x="5239110" y="641975"/>
            <a:ext cx="675889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171EC1A0-DF84-4E86-B831-4C062BA08702}"/>
              </a:ext>
            </a:extLst>
          </p:cNvPr>
          <p:cNvCxnSpPr>
            <a:cxnSpLocks/>
          </p:cNvCxnSpPr>
          <p:nvPr/>
        </p:nvCxnSpPr>
        <p:spPr>
          <a:xfrm flipH="1">
            <a:off x="8325929" y="1459176"/>
            <a:ext cx="1" cy="3121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672A5089-CCC3-4D7B-8127-D5CA899A20A2}"/>
              </a:ext>
            </a:extLst>
          </p:cNvPr>
          <p:cNvSpPr/>
          <p:nvPr/>
        </p:nvSpPr>
        <p:spPr>
          <a:xfrm>
            <a:off x="7604503" y="1698848"/>
            <a:ext cx="721426" cy="1285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第２</a:t>
            </a:r>
            <a:endParaRPr kumimoji="1" lang="en-US" altLang="ja-JP" sz="11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algn="ctr"/>
            <a:r>
              <a:rPr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講義室</a:t>
            </a:r>
            <a:endParaRPr kumimoji="1" lang="ja-JP" altLang="en-US" sz="11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07959747-2696-45DC-B652-CCCCEB2E2ED2}"/>
              </a:ext>
            </a:extLst>
          </p:cNvPr>
          <p:cNvSpPr/>
          <p:nvPr/>
        </p:nvSpPr>
        <p:spPr>
          <a:xfrm>
            <a:off x="9002711" y="1451695"/>
            <a:ext cx="716149" cy="119864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5178E8B8-9CA2-49C4-B6C3-9D13845E970B}"/>
              </a:ext>
            </a:extLst>
          </p:cNvPr>
          <p:cNvSpPr/>
          <p:nvPr/>
        </p:nvSpPr>
        <p:spPr>
          <a:xfrm>
            <a:off x="9002710" y="2650336"/>
            <a:ext cx="716149" cy="191107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CAE</a:t>
            </a:r>
          </a:p>
          <a:p>
            <a:pPr algn="ctr"/>
            <a:r>
              <a:rPr kumimoji="1"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教育</a:t>
            </a:r>
            <a:endParaRPr kumimoji="1" lang="en-US" altLang="ja-JP" sz="11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algn="ctr"/>
            <a:r>
              <a:rPr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実習室</a:t>
            </a:r>
            <a:endParaRPr kumimoji="1" lang="ja-JP" altLang="en-US" sz="11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AE99FED7-0801-45E6-B7C4-38979D06E269}"/>
              </a:ext>
            </a:extLst>
          </p:cNvPr>
          <p:cNvSpPr/>
          <p:nvPr/>
        </p:nvSpPr>
        <p:spPr>
          <a:xfrm>
            <a:off x="7604503" y="2984541"/>
            <a:ext cx="721427" cy="1285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第１</a:t>
            </a:r>
            <a:endParaRPr kumimoji="1" lang="en-US" altLang="ja-JP" sz="105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algn="ctr"/>
            <a:r>
              <a:rPr lang="ja-JP" altLang="en-US" sz="105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講義室</a:t>
            </a:r>
            <a:endParaRPr kumimoji="1" lang="ja-JP" altLang="en-US" sz="105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7F3A46CA-EDE5-4B3B-B2EB-D9D707A807FE}"/>
              </a:ext>
            </a:extLst>
          </p:cNvPr>
          <p:cNvSpPr/>
          <p:nvPr/>
        </p:nvSpPr>
        <p:spPr>
          <a:xfrm>
            <a:off x="11434822" y="642689"/>
            <a:ext cx="552178" cy="8126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78296290-2837-42CB-ADB5-5A002B97BBD1}"/>
              </a:ext>
            </a:extLst>
          </p:cNvPr>
          <p:cNvSpPr/>
          <p:nvPr/>
        </p:nvSpPr>
        <p:spPr>
          <a:xfrm>
            <a:off x="5451607" y="4582470"/>
            <a:ext cx="622973" cy="5089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742E65BE-7406-449A-9B7A-4E7FB381A75F}"/>
              </a:ext>
            </a:extLst>
          </p:cNvPr>
          <p:cNvSpPr/>
          <p:nvPr/>
        </p:nvSpPr>
        <p:spPr>
          <a:xfrm>
            <a:off x="6230771" y="5089983"/>
            <a:ext cx="38886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8B92AB7-2703-4BA6-915C-7E85AC1665C4}"/>
              </a:ext>
            </a:extLst>
          </p:cNvPr>
          <p:cNvSpPr/>
          <p:nvPr/>
        </p:nvSpPr>
        <p:spPr>
          <a:xfrm>
            <a:off x="6620979" y="5091404"/>
            <a:ext cx="19470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A90600B8-4415-4412-B8BD-3B5986158E4B}"/>
              </a:ext>
            </a:extLst>
          </p:cNvPr>
          <p:cNvSpPr/>
          <p:nvPr/>
        </p:nvSpPr>
        <p:spPr>
          <a:xfrm>
            <a:off x="7010399" y="5091422"/>
            <a:ext cx="871537" cy="3034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学務課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E9298563-5D5B-48D9-ADCD-BA532F77CD55}"/>
              </a:ext>
            </a:extLst>
          </p:cNvPr>
          <p:cNvSpPr/>
          <p:nvPr/>
        </p:nvSpPr>
        <p:spPr>
          <a:xfrm>
            <a:off x="6815689" y="5091416"/>
            <a:ext cx="194708" cy="3034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7107A1D0-F1AC-483F-850D-4E6C5FA4D0F7}"/>
              </a:ext>
            </a:extLst>
          </p:cNvPr>
          <p:cNvSpPr/>
          <p:nvPr/>
        </p:nvSpPr>
        <p:spPr>
          <a:xfrm>
            <a:off x="6074458" y="4584376"/>
            <a:ext cx="168532" cy="3034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3A4EC5B-B1E6-4CB7-9327-F32170D5787B}"/>
              </a:ext>
            </a:extLst>
          </p:cNvPr>
          <p:cNvSpPr/>
          <p:nvPr/>
        </p:nvSpPr>
        <p:spPr>
          <a:xfrm>
            <a:off x="7881938" y="5091431"/>
            <a:ext cx="436861" cy="3034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E8C7B9CD-BEC1-46C6-B7DA-C6136D0C498F}"/>
              </a:ext>
            </a:extLst>
          </p:cNvPr>
          <p:cNvSpPr/>
          <p:nvPr/>
        </p:nvSpPr>
        <p:spPr>
          <a:xfrm>
            <a:off x="5840011" y="5089662"/>
            <a:ext cx="38886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55D0ED25-0AFB-4FDB-A352-ED3EF6BE4A0A}"/>
              </a:ext>
            </a:extLst>
          </p:cNvPr>
          <p:cNvSpPr/>
          <p:nvPr/>
        </p:nvSpPr>
        <p:spPr>
          <a:xfrm>
            <a:off x="5451608" y="5089662"/>
            <a:ext cx="38886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DBBFBAD-CC43-404E-8FBC-880AB15F2C05}"/>
              </a:ext>
            </a:extLst>
          </p:cNvPr>
          <p:cNvSpPr/>
          <p:nvPr/>
        </p:nvSpPr>
        <p:spPr>
          <a:xfrm>
            <a:off x="5707132" y="641105"/>
            <a:ext cx="38886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301DD5-C400-42E9-AF57-9396089B6146}"/>
              </a:ext>
            </a:extLst>
          </p:cNvPr>
          <p:cNvCxnSpPr>
            <a:cxnSpLocks/>
          </p:cNvCxnSpPr>
          <p:nvPr/>
        </p:nvCxnSpPr>
        <p:spPr>
          <a:xfrm>
            <a:off x="5901566" y="944557"/>
            <a:ext cx="0" cy="51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1776F28-8459-406F-9B97-1C901963CFD7}"/>
              </a:ext>
            </a:extLst>
          </p:cNvPr>
          <p:cNvSpPr/>
          <p:nvPr/>
        </p:nvSpPr>
        <p:spPr>
          <a:xfrm>
            <a:off x="5901566" y="1154853"/>
            <a:ext cx="19470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215150C-2103-408A-849D-DAD1176F1213}"/>
              </a:ext>
            </a:extLst>
          </p:cNvPr>
          <p:cNvSpPr/>
          <p:nvPr/>
        </p:nvSpPr>
        <p:spPr>
          <a:xfrm>
            <a:off x="6096000" y="1154857"/>
            <a:ext cx="871537" cy="3034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9D180DC-69F5-43E7-A6C7-417887085D92}"/>
              </a:ext>
            </a:extLst>
          </p:cNvPr>
          <p:cNvSpPr/>
          <p:nvPr/>
        </p:nvSpPr>
        <p:spPr>
          <a:xfrm>
            <a:off x="6966471" y="1154853"/>
            <a:ext cx="19470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35AD742-D4ED-4988-BC89-6B9D9629A4FB}"/>
              </a:ext>
            </a:extLst>
          </p:cNvPr>
          <p:cNvSpPr/>
          <p:nvPr/>
        </p:nvSpPr>
        <p:spPr>
          <a:xfrm>
            <a:off x="7159449" y="1154853"/>
            <a:ext cx="19470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C96B9C5-CD5C-449F-B284-D4560DB1AFC6}"/>
              </a:ext>
            </a:extLst>
          </p:cNvPr>
          <p:cNvSpPr/>
          <p:nvPr/>
        </p:nvSpPr>
        <p:spPr>
          <a:xfrm>
            <a:off x="7353091" y="1154853"/>
            <a:ext cx="504315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BD390B3-EDE7-46A4-B036-3B80D454BC25}"/>
              </a:ext>
            </a:extLst>
          </p:cNvPr>
          <p:cNvSpPr/>
          <p:nvPr/>
        </p:nvSpPr>
        <p:spPr>
          <a:xfrm>
            <a:off x="7853808" y="1154853"/>
            <a:ext cx="472121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03C22F5-2FAC-490D-8E51-E64B3AE6BA1A}"/>
              </a:ext>
            </a:extLst>
          </p:cNvPr>
          <p:cNvSpPr/>
          <p:nvPr/>
        </p:nvSpPr>
        <p:spPr>
          <a:xfrm>
            <a:off x="6408729" y="641578"/>
            <a:ext cx="557742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3DE101E-C0D1-4D5D-87DE-42A353101A5C}"/>
              </a:ext>
            </a:extLst>
          </p:cNvPr>
          <p:cNvSpPr/>
          <p:nvPr/>
        </p:nvSpPr>
        <p:spPr>
          <a:xfrm>
            <a:off x="6965686" y="643802"/>
            <a:ext cx="454637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C0F3D2-4C4D-4742-8EDD-5CEE231B257F}"/>
              </a:ext>
            </a:extLst>
          </p:cNvPr>
          <p:cNvSpPr/>
          <p:nvPr/>
        </p:nvSpPr>
        <p:spPr>
          <a:xfrm>
            <a:off x="7877575" y="642013"/>
            <a:ext cx="454637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A088052-55C3-49B4-91AC-3913EAF4B76E}"/>
              </a:ext>
            </a:extLst>
          </p:cNvPr>
          <p:cNvSpPr/>
          <p:nvPr/>
        </p:nvSpPr>
        <p:spPr>
          <a:xfrm>
            <a:off x="7412115" y="642392"/>
            <a:ext cx="472120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E7EC36D-319C-4348-8064-12C93EF99CEC}"/>
              </a:ext>
            </a:extLst>
          </p:cNvPr>
          <p:cNvGrpSpPr/>
          <p:nvPr/>
        </p:nvGrpSpPr>
        <p:grpSpPr>
          <a:xfrm>
            <a:off x="9100468" y="1154853"/>
            <a:ext cx="102448" cy="237431"/>
            <a:chOff x="9940081" y="3536297"/>
            <a:chExt cx="280717" cy="567135"/>
          </a:xfrm>
        </p:grpSpPr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E66552A-2C87-4552-A944-C971F8C889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798" y="3536297"/>
              <a:ext cx="0" cy="5671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191A791-77A1-419D-B06F-20CE56008F00}"/>
                </a:ext>
              </a:extLst>
            </p:cNvPr>
            <p:cNvGrpSpPr/>
            <p:nvPr/>
          </p:nvGrpSpPr>
          <p:grpSpPr>
            <a:xfrm>
              <a:off x="9940081" y="3581326"/>
              <a:ext cx="280712" cy="487834"/>
              <a:chOff x="9940081" y="3581326"/>
              <a:chExt cx="280712" cy="487834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E0E12AD3-AF00-4C4C-8AFE-6568BDC3AD93}"/>
                  </a:ext>
                </a:extLst>
              </p:cNvPr>
              <p:cNvSpPr/>
              <p:nvPr/>
            </p:nvSpPr>
            <p:spPr>
              <a:xfrm>
                <a:off x="9940081" y="3929014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9C5224BE-4C4D-4F24-984C-0450077EC216}"/>
                  </a:ext>
                </a:extLst>
              </p:cNvPr>
              <p:cNvSpPr/>
              <p:nvPr/>
            </p:nvSpPr>
            <p:spPr>
              <a:xfrm>
                <a:off x="9940118" y="3581326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DBE92546-B001-435B-B99D-BDFF49DF55C7}"/>
                  </a:ext>
                </a:extLst>
              </p:cNvPr>
              <p:cNvSpPr/>
              <p:nvPr/>
            </p:nvSpPr>
            <p:spPr>
              <a:xfrm>
                <a:off x="9940113" y="3650827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1438D0-6CD1-47E1-A533-22F3D01E5C8E}"/>
                  </a:ext>
                </a:extLst>
              </p:cNvPr>
              <p:cNvSpPr/>
              <p:nvPr/>
            </p:nvSpPr>
            <p:spPr>
              <a:xfrm>
                <a:off x="9940113" y="3720511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9D84E642-9DEE-4826-B633-6004EAFE6E5C}"/>
                  </a:ext>
                </a:extLst>
              </p:cNvPr>
              <p:cNvSpPr/>
              <p:nvPr/>
            </p:nvSpPr>
            <p:spPr>
              <a:xfrm>
                <a:off x="9940081" y="3790012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FECBF841-820E-48DA-A9C9-99EFE54C816A}"/>
                  </a:ext>
                </a:extLst>
              </p:cNvPr>
              <p:cNvSpPr/>
              <p:nvPr/>
            </p:nvSpPr>
            <p:spPr>
              <a:xfrm>
                <a:off x="9940081" y="3859513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4F65495C-9AFC-43F2-A7BC-ACF1E0C33622}"/>
                  </a:ext>
                </a:extLst>
              </p:cNvPr>
              <p:cNvSpPr/>
              <p:nvPr/>
            </p:nvSpPr>
            <p:spPr>
              <a:xfrm>
                <a:off x="9940081" y="3999659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3A31F67-948E-49BF-A2BB-42EACD14DA2B}"/>
              </a:ext>
            </a:extLst>
          </p:cNvPr>
          <p:cNvCxnSpPr>
            <a:cxnSpLocks/>
            <a:stCxn id="87" idx="1"/>
            <a:endCxn id="125" idx="1"/>
          </p:cNvCxnSpPr>
          <p:nvPr/>
        </p:nvCxnSpPr>
        <p:spPr>
          <a:xfrm flipH="1">
            <a:off x="9002711" y="1265530"/>
            <a:ext cx="1466" cy="7854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00DF384-CF6D-4CC6-B86F-815E7734479C}"/>
              </a:ext>
            </a:extLst>
          </p:cNvPr>
          <p:cNvSpPr/>
          <p:nvPr/>
        </p:nvSpPr>
        <p:spPr>
          <a:xfrm>
            <a:off x="9004177" y="1141926"/>
            <a:ext cx="95786" cy="2472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87920B55-D3D7-49DE-8AB9-88D4CA078974}"/>
              </a:ext>
            </a:extLst>
          </p:cNvPr>
          <p:cNvSpPr/>
          <p:nvPr/>
        </p:nvSpPr>
        <p:spPr>
          <a:xfrm>
            <a:off x="9198584" y="1145046"/>
            <a:ext cx="454637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9D8AC83-3EF6-4F56-835A-F052EB87CBE5}"/>
              </a:ext>
            </a:extLst>
          </p:cNvPr>
          <p:cNvSpPr/>
          <p:nvPr/>
        </p:nvSpPr>
        <p:spPr>
          <a:xfrm>
            <a:off x="9331256" y="5105199"/>
            <a:ext cx="1153414" cy="3034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総務課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9F71E78-0699-4414-8F2D-7B0E3BBAC8B1}"/>
              </a:ext>
            </a:extLst>
          </p:cNvPr>
          <p:cNvSpPr/>
          <p:nvPr/>
        </p:nvSpPr>
        <p:spPr>
          <a:xfrm>
            <a:off x="11638738" y="4570184"/>
            <a:ext cx="443995" cy="8390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32D7EE0-6448-4DA2-AB86-0393627AB4B0}"/>
              </a:ext>
            </a:extLst>
          </p:cNvPr>
          <p:cNvSpPr/>
          <p:nvPr/>
        </p:nvSpPr>
        <p:spPr>
          <a:xfrm>
            <a:off x="9195405" y="644405"/>
            <a:ext cx="454637" cy="3018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D1997F8F-F893-4236-BA77-0C5654AFA9DF}"/>
              </a:ext>
            </a:extLst>
          </p:cNvPr>
          <p:cNvSpPr/>
          <p:nvPr/>
        </p:nvSpPr>
        <p:spPr>
          <a:xfrm>
            <a:off x="9650910" y="642392"/>
            <a:ext cx="1018302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C3FA9128-1597-4767-9FFE-36BCB28AA2EC}"/>
              </a:ext>
            </a:extLst>
          </p:cNvPr>
          <p:cNvCxnSpPr>
            <a:cxnSpLocks/>
            <a:stCxn id="88" idx="0"/>
            <a:endCxn id="92" idx="0"/>
          </p:cNvCxnSpPr>
          <p:nvPr/>
        </p:nvCxnSpPr>
        <p:spPr>
          <a:xfrm>
            <a:off x="9425903" y="1145046"/>
            <a:ext cx="1666636" cy="64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DBCA8C18-7783-4849-BABC-22EF847A8553}"/>
              </a:ext>
            </a:extLst>
          </p:cNvPr>
          <p:cNvSpPr/>
          <p:nvPr/>
        </p:nvSpPr>
        <p:spPr>
          <a:xfrm>
            <a:off x="10749982" y="1151469"/>
            <a:ext cx="685113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817CE9F-E1FE-4560-8AB4-14D62E6466D9}"/>
              </a:ext>
            </a:extLst>
          </p:cNvPr>
          <p:cNvCxnSpPr>
            <a:cxnSpLocks/>
          </p:cNvCxnSpPr>
          <p:nvPr/>
        </p:nvCxnSpPr>
        <p:spPr>
          <a:xfrm>
            <a:off x="10541418" y="1141926"/>
            <a:ext cx="0" cy="31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28CC6757-CD01-4DFD-AB02-6200043E527F}"/>
              </a:ext>
            </a:extLst>
          </p:cNvPr>
          <p:cNvCxnSpPr>
            <a:cxnSpLocks/>
          </p:cNvCxnSpPr>
          <p:nvPr/>
        </p:nvCxnSpPr>
        <p:spPr>
          <a:xfrm>
            <a:off x="10344462" y="1141926"/>
            <a:ext cx="0" cy="31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3378B4D9-2EC0-43FB-9A62-50FDC9BE8ED3}"/>
              </a:ext>
            </a:extLst>
          </p:cNvPr>
          <p:cNvCxnSpPr>
            <a:cxnSpLocks/>
          </p:cNvCxnSpPr>
          <p:nvPr/>
        </p:nvCxnSpPr>
        <p:spPr>
          <a:xfrm>
            <a:off x="10138653" y="1146697"/>
            <a:ext cx="0" cy="31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FBBAE329-A2CA-4418-AE87-665C21AD9F9D}"/>
              </a:ext>
            </a:extLst>
          </p:cNvPr>
          <p:cNvGrpSpPr/>
          <p:nvPr/>
        </p:nvGrpSpPr>
        <p:grpSpPr>
          <a:xfrm rot="10800000" flipH="1">
            <a:off x="11342936" y="4570184"/>
            <a:ext cx="114730" cy="320968"/>
            <a:chOff x="9940081" y="3536295"/>
            <a:chExt cx="280716" cy="766674"/>
          </a:xfrm>
        </p:grpSpPr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173753A2-1533-4647-9167-AFA4FC6250A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220797" y="3536295"/>
              <a:ext cx="0" cy="7666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8153876C-15F4-400E-9CE5-FF39FCB013D4}"/>
                </a:ext>
              </a:extLst>
            </p:cNvPr>
            <p:cNvGrpSpPr/>
            <p:nvPr/>
          </p:nvGrpSpPr>
          <p:grpSpPr>
            <a:xfrm>
              <a:off x="9940081" y="3581326"/>
              <a:ext cx="280712" cy="487834"/>
              <a:chOff x="9940081" y="3581326"/>
              <a:chExt cx="280712" cy="487834"/>
            </a:xfrm>
          </p:grpSpPr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79761D35-F97B-4A81-9496-516635FB0DEA}"/>
                  </a:ext>
                </a:extLst>
              </p:cNvPr>
              <p:cNvSpPr/>
              <p:nvPr/>
            </p:nvSpPr>
            <p:spPr>
              <a:xfrm>
                <a:off x="9940081" y="3929014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0280B221-3E31-4B08-B892-5A90F21A1D95}"/>
                  </a:ext>
                </a:extLst>
              </p:cNvPr>
              <p:cNvSpPr/>
              <p:nvPr/>
            </p:nvSpPr>
            <p:spPr>
              <a:xfrm>
                <a:off x="9940118" y="3581326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EFDAA1BA-CD65-41A5-B62C-1CCB5013F27D}"/>
                  </a:ext>
                </a:extLst>
              </p:cNvPr>
              <p:cNvSpPr/>
              <p:nvPr/>
            </p:nvSpPr>
            <p:spPr>
              <a:xfrm>
                <a:off x="9940113" y="3650827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93A59FB-818C-46BA-B754-81BE55B8B909}"/>
                  </a:ext>
                </a:extLst>
              </p:cNvPr>
              <p:cNvSpPr/>
              <p:nvPr/>
            </p:nvSpPr>
            <p:spPr>
              <a:xfrm>
                <a:off x="9940113" y="3720511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BCC24F25-19AC-4B34-9B01-794D06003CD3}"/>
                  </a:ext>
                </a:extLst>
              </p:cNvPr>
              <p:cNvSpPr/>
              <p:nvPr/>
            </p:nvSpPr>
            <p:spPr>
              <a:xfrm>
                <a:off x="9940081" y="3790012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426AC1A0-53C5-460A-8227-9D00AB0267C6}"/>
                  </a:ext>
                </a:extLst>
              </p:cNvPr>
              <p:cNvSpPr/>
              <p:nvPr/>
            </p:nvSpPr>
            <p:spPr>
              <a:xfrm>
                <a:off x="9940081" y="3859513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5EB198E3-8C7B-413C-B35B-9820B53356FB}"/>
                  </a:ext>
                </a:extLst>
              </p:cNvPr>
              <p:cNvSpPr/>
              <p:nvPr/>
            </p:nvSpPr>
            <p:spPr>
              <a:xfrm>
                <a:off x="9940081" y="3999659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7E3EAF66-07B6-4EC0-B985-F8ED14FAAA4C}"/>
              </a:ext>
            </a:extLst>
          </p:cNvPr>
          <p:cNvGrpSpPr/>
          <p:nvPr/>
        </p:nvGrpSpPr>
        <p:grpSpPr>
          <a:xfrm rot="5400000">
            <a:off x="8990443" y="4600460"/>
            <a:ext cx="283018" cy="237431"/>
            <a:chOff x="10680180" y="696943"/>
            <a:chExt cx="283018" cy="237431"/>
          </a:xfrm>
        </p:grpSpPr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BCBF50D-5203-4F4E-A168-52E34B2650D4}"/>
                </a:ext>
              </a:extLst>
            </p:cNvPr>
            <p:cNvGrpSpPr/>
            <p:nvPr/>
          </p:nvGrpSpPr>
          <p:grpSpPr>
            <a:xfrm rot="10800000" flipH="1">
              <a:off x="10680180" y="696943"/>
              <a:ext cx="114729" cy="237431"/>
              <a:chOff x="9940081" y="3536295"/>
              <a:chExt cx="280714" cy="567135"/>
            </a:xfrm>
          </p:grpSpPr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D8646135-8966-418B-AEFE-AFEF168A4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9" name="グループ化 128">
                <a:extLst>
                  <a:ext uri="{FF2B5EF4-FFF2-40B4-BE49-F238E27FC236}">
                    <a16:creationId xmlns:a16="http://schemas.microsoft.com/office/drawing/2014/main" id="{DB9C076F-97C8-425A-8814-61A2BCA9B35E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280989F6-DF3A-4C62-8F5B-F69FC1358008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正方形/長方形 130">
                  <a:extLst>
                    <a:ext uri="{FF2B5EF4-FFF2-40B4-BE49-F238E27FC236}">
                      <a16:creationId xmlns:a16="http://schemas.microsoft.com/office/drawing/2014/main" id="{3559E8FB-948E-48C1-AB0B-EAF8DF43AD9D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" name="正方形/長方形 131">
                  <a:extLst>
                    <a:ext uri="{FF2B5EF4-FFF2-40B4-BE49-F238E27FC236}">
                      <a16:creationId xmlns:a16="http://schemas.microsoft.com/office/drawing/2014/main" id="{968F32CF-A781-4F1F-90DB-2539CE568524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3" name="正方形/長方形 132">
                  <a:extLst>
                    <a:ext uri="{FF2B5EF4-FFF2-40B4-BE49-F238E27FC236}">
                      <a16:creationId xmlns:a16="http://schemas.microsoft.com/office/drawing/2014/main" id="{D8512A46-FB38-481A-9F20-F91BC23B5B2C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正方形/長方形 133">
                  <a:extLst>
                    <a:ext uri="{FF2B5EF4-FFF2-40B4-BE49-F238E27FC236}">
                      <a16:creationId xmlns:a16="http://schemas.microsoft.com/office/drawing/2014/main" id="{169C6661-BE10-48ED-A0DD-A781873C68C9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5" name="正方形/長方形 134">
                  <a:extLst>
                    <a:ext uri="{FF2B5EF4-FFF2-40B4-BE49-F238E27FC236}">
                      <a16:creationId xmlns:a16="http://schemas.microsoft.com/office/drawing/2014/main" id="{EFD072DA-E2E8-40E8-9652-314CF179E617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正方形/長方形 135">
                  <a:extLst>
                    <a:ext uri="{FF2B5EF4-FFF2-40B4-BE49-F238E27FC236}">
                      <a16:creationId xmlns:a16="http://schemas.microsoft.com/office/drawing/2014/main" id="{54928EA4-0E35-410C-80C4-81F59823775F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49B67901-93DB-49A3-A5EB-0E43E8FDE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69" y="702737"/>
              <a:ext cx="1799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DC77C337-EFAC-41A2-944C-BB17F7B6E826}"/>
              </a:ext>
            </a:extLst>
          </p:cNvPr>
          <p:cNvGrpSpPr/>
          <p:nvPr/>
        </p:nvGrpSpPr>
        <p:grpSpPr>
          <a:xfrm flipH="1">
            <a:off x="6412955" y="4584068"/>
            <a:ext cx="114729" cy="307080"/>
            <a:chOff x="9940081" y="3369930"/>
            <a:chExt cx="280715" cy="733502"/>
          </a:xfrm>
        </p:grpSpPr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67FF6D47-A164-467A-B184-CDC32BA96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0796" y="3369930"/>
              <a:ext cx="0" cy="7335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790B7A0D-3262-4F66-81F7-B9564FBB11B0}"/>
                </a:ext>
              </a:extLst>
            </p:cNvPr>
            <p:cNvGrpSpPr/>
            <p:nvPr/>
          </p:nvGrpSpPr>
          <p:grpSpPr>
            <a:xfrm>
              <a:off x="9940081" y="3581326"/>
              <a:ext cx="280712" cy="487834"/>
              <a:chOff x="9940081" y="3581326"/>
              <a:chExt cx="280712" cy="487834"/>
            </a:xfrm>
          </p:grpSpPr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20F43EFA-ADF8-4A7B-AEB5-8B522C712CE2}"/>
                  </a:ext>
                </a:extLst>
              </p:cNvPr>
              <p:cNvSpPr/>
              <p:nvPr/>
            </p:nvSpPr>
            <p:spPr>
              <a:xfrm>
                <a:off x="9940081" y="3929014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4BBB0943-6C68-4069-9598-86F5BFC2190F}"/>
                  </a:ext>
                </a:extLst>
              </p:cNvPr>
              <p:cNvSpPr/>
              <p:nvPr/>
            </p:nvSpPr>
            <p:spPr>
              <a:xfrm>
                <a:off x="9940118" y="3581326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8F7977CD-86C6-4DC1-B6D7-90891109BA32}"/>
                  </a:ext>
                </a:extLst>
              </p:cNvPr>
              <p:cNvSpPr/>
              <p:nvPr/>
            </p:nvSpPr>
            <p:spPr>
              <a:xfrm>
                <a:off x="9940113" y="3650827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8CA14205-F6A9-41BC-BD73-E3BE8310E34C}"/>
                  </a:ext>
                </a:extLst>
              </p:cNvPr>
              <p:cNvSpPr/>
              <p:nvPr/>
            </p:nvSpPr>
            <p:spPr>
              <a:xfrm>
                <a:off x="9940113" y="3720511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29F30E97-408A-4C71-A61A-467F891146B4}"/>
                  </a:ext>
                </a:extLst>
              </p:cNvPr>
              <p:cNvSpPr/>
              <p:nvPr/>
            </p:nvSpPr>
            <p:spPr>
              <a:xfrm>
                <a:off x="9940081" y="3790012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9DBC2AD7-0054-4A80-AB73-0883E0793A5E}"/>
                  </a:ext>
                </a:extLst>
              </p:cNvPr>
              <p:cNvSpPr/>
              <p:nvPr/>
            </p:nvSpPr>
            <p:spPr>
              <a:xfrm>
                <a:off x="9940081" y="3859513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E9A32A2D-02FE-484F-946D-629C15ACE56C}"/>
                  </a:ext>
                </a:extLst>
              </p:cNvPr>
              <p:cNvSpPr/>
              <p:nvPr/>
            </p:nvSpPr>
            <p:spPr>
              <a:xfrm>
                <a:off x="9940081" y="3999659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F4CDD00D-EA13-4F14-B78E-2DF4091EEFDD}"/>
              </a:ext>
            </a:extLst>
          </p:cNvPr>
          <p:cNvSpPr/>
          <p:nvPr/>
        </p:nvSpPr>
        <p:spPr>
          <a:xfrm>
            <a:off x="6538365" y="4584069"/>
            <a:ext cx="168532" cy="3034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3ED367C-D08E-4D4A-B281-AF408C327887}"/>
              </a:ext>
            </a:extLst>
          </p:cNvPr>
          <p:cNvSpPr/>
          <p:nvPr/>
        </p:nvSpPr>
        <p:spPr>
          <a:xfrm>
            <a:off x="7910387" y="4581387"/>
            <a:ext cx="415230" cy="3034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161970D2-3BDF-4BB5-A233-99272D9EA371}"/>
              </a:ext>
            </a:extLst>
          </p:cNvPr>
          <p:cNvCxnSpPr>
            <a:cxnSpLocks/>
            <a:stCxn id="152" idx="2"/>
            <a:endCxn id="153" idx="2"/>
          </p:cNvCxnSpPr>
          <p:nvPr/>
        </p:nvCxnSpPr>
        <p:spPr>
          <a:xfrm flipV="1">
            <a:off x="6622631" y="4884820"/>
            <a:ext cx="1495371" cy="26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9C7C5256-D2BA-4A04-821F-1558968DE6C6}"/>
              </a:ext>
            </a:extLst>
          </p:cNvPr>
          <p:cNvSpPr/>
          <p:nvPr/>
        </p:nvSpPr>
        <p:spPr>
          <a:xfrm>
            <a:off x="11141115" y="4570184"/>
            <a:ext cx="194708" cy="3208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CE7D2AB5-6723-47F8-BEE3-F1D18B9FFDF5}"/>
              </a:ext>
            </a:extLst>
          </p:cNvPr>
          <p:cNvCxnSpPr>
            <a:cxnSpLocks/>
            <a:stCxn id="167" idx="2"/>
            <a:endCxn id="155" idx="2"/>
          </p:cNvCxnSpPr>
          <p:nvPr/>
        </p:nvCxnSpPr>
        <p:spPr>
          <a:xfrm flipV="1">
            <a:off x="9129046" y="4891019"/>
            <a:ext cx="2109423" cy="1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A659EE54-6DB4-4F14-A74A-77FC992F886E}"/>
              </a:ext>
            </a:extLst>
          </p:cNvPr>
          <p:cNvSpPr/>
          <p:nvPr/>
        </p:nvSpPr>
        <p:spPr>
          <a:xfrm>
            <a:off x="9064586" y="5105199"/>
            <a:ext cx="266021" cy="21614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4901E5F8-D6AF-4D47-9B63-4CD731C3938F}"/>
              </a:ext>
            </a:extLst>
          </p:cNvPr>
          <p:cNvSpPr/>
          <p:nvPr/>
        </p:nvSpPr>
        <p:spPr>
          <a:xfrm>
            <a:off x="9013220" y="4689389"/>
            <a:ext cx="231652" cy="20176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7842713-65F2-488B-8AAD-E4FB32C4EEA1}"/>
              </a:ext>
            </a:extLst>
          </p:cNvPr>
          <p:cNvCxnSpPr>
            <a:cxnSpLocks/>
          </p:cNvCxnSpPr>
          <p:nvPr/>
        </p:nvCxnSpPr>
        <p:spPr>
          <a:xfrm>
            <a:off x="9345030" y="4561413"/>
            <a:ext cx="0" cy="323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C18A7C18-14A5-4052-BC2F-FBA55F418E39}"/>
              </a:ext>
            </a:extLst>
          </p:cNvPr>
          <p:cNvCxnSpPr>
            <a:cxnSpLocks/>
          </p:cNvCxnSpPr>
          <p:nvPr/>
        </p:nvCxnSpPr>
        <p:spPr>
          <a:xfrm>
            <a:off x="9536380" y="4561413"/>
            <a:ext cx="0" cy="323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C6126549-4CD7-4A13-820E-1BD9E93EEED2}"/>
              </a:ext>
            </a:extLst>
          </p:cNvPr>
          <p:cNvCxnSpPr>
            <a:cxnSpLocks/>
          </p:cNvCxnSpPr>
          <p:nvPr/>
        </p:nvCxnSpPr>
        <p:spPr>
          <a:xfrm>
            <a:off x="7095588" y="4577665"/>
            <a:ext cx="0" cy="307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1D90678B-9AF9-4551-A716-2C3E85A863D4}"/>
              </a:ext>
            </a:extLst>
          </p:cNvPr>
          <p:cNvCxnSpPr>
            <a:cxnSpLocks/>
          </p:cNvCxnSpPr>
          <p:nvPr/>
        </p:nvCxnSpPr>
        <p:spPr>
          <a:xfrm>
            <a:off x="6895876" y="4584972"/>
            <a:ext cx="0" cy="307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ADF7E141-A512-4E41-8772-A7FA570175EF}"/>
              </a:ext>
            </a:extLst>
          </p:cNvPr>
          <p:cNvCxnSpPr>
            <a:cxnSpLocks/>
          </p:cNvCxnSpPr>
          <p:nvPr/>
        </p:nvCxnSpPr>
        <p:spPr>
          <a:xfrm>
            <a:off x="7294390" y="4582687"/>
            <a:ext cx="0" cy="307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D0A23902-4B07-4C5B-B97B-9CAB33C711DF}"/>
              </a:ext>
            </a:extLst>
          </p:cNvPr>
          <p:cNvCxnSpPr>
            <a:cxnSpLocks/>
          </p:cNvCxnSpPr>
          <p:nvPr/>
        </p:nvCxnSpPr>
        <p:spPr>
          <a:xfrm>
            <a:off x="7484094" y="4584069"/>
            <a:ext cx="0" cy="307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D9BC611A-7435-49A5-9A9C-DC0BC55F99EA}"/>
              </a:ext>
            </a:extLst>
          </p:cNvPr>
          <p:cNvCxnSpPr>
            <a:cxnSpLocks/>
          </p:cNvCxnSpPr>
          <p:nvPr/>
        </p:nvCxnSpPr>
        <p:spPr>
          <a:xfrm>
            <a:off x="10014775" y="4580347"/>
            <a:ext cx="0" cy="307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6E25A840-87B7-4F10-A2D6-6145C3508DD0}"/>
              </a:ext>
            </a:extLst>
          </p:cNvPr>
          <p:cNvCxnSpPr>
            <a:cxnSpLocks/>
          </p:cNvCxnSpPr>
          <p:nvPr/>
        </p:nvCxnSpPr>
        <p:spPr>
          <a:xfrm>
            <a:off x="10896679" y="4573162"/>
            <a:ext cx="0" cy="307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58D0BCE6-E3F6-478D-B945-7988343EACFD}"/>
              </a:ext>
            </a:extLst>
          </p:cNvPr>
          <p:cNvCxnSpPr>
            <a:cxnSpLocks/>
          </p:cNvCxnSpPr>
          <p:nvPr/>
        </p:nvCxnSpPr>
        <p:spPr>
          <a:xfrm>
            <a:off x="10484675" y="4580484"/>
            <a:ext cx="0" cy="307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957456F8-7C57-415A-8FCC-558A0220FEE8}"/>
              </a:ext>
            </a:extLst>
          </p:cNvPr>
          <p:cNvCxnSpPr>
            <a:cxnSpLocks/>
          </p:cNvCxnSpPr>
          <p:nvPr/>
        </p:nvCxnSpPr>
        <p:spPr>
          <a:xfrm>
            <a:off x="10484675" y="5105199"/>
            <a:ext cx="0" cy="307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A1C5EEB3-8F6A-43C6-8067-75985E033107}"/>
              </a:ext>
            </a:extLst>
          </p:cNvPr>
          <p:cNvCxnSpPr>
            <a:cxnSpLocks/>
          </p:cNvCxnSpPr>
          <p:nvPr/>
        </p:nvCxnSpPr>
        <p:spPr>
          <a:xfrm>
            <a:off x="10874299" y="5105199"/>
            <a:ext cx="0" cy="307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663A901B-1D29-484E-B076-9CE62531566C}"/>
              </a:ext>
            </a:extLst>
          </p:cNvPr>
          <p:cNvCxnSpPr>
            <a:cxnSpLocks/>
          </p:cNvCxnSpPr>
          <p:nvPr/>
        </p:nvCxnSpPr>
        <p:spPr>
          <a:xfrm>
            <a:off x="11238469" y="5105199"/>
            <a:ext cx="0" cy="307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ED8FDA4F-86A1-4E3F-B690-F7E36C021A5C}"/>
              </a:ext>
            </a:extLst>
          </p:cNvPr>
          <p:cNvSpPr/>
          <p:nvPr/>
        </p:nvSpPr>
        <p:spPr>
          <a:xfrm>
            <a:off x="10952825" y="646165"/>
            <a:ext cx="476495" cy="3018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DCCAB05D-4DC5-4F97-8050-977172B66987}"/>
              </a:ext>
            </a:extLst>
          </p:cNvPr>
          <p:cNvCxnSpPr>
            <a:cxnSpLocks/>
            <a:stCxn id="164" idx="0"/>
          </p:cNvCxnSpPr>
          <p:nvPr/>
        </p:nvCxnSpPr>
        <p:spPr>
          <a:xfrm>
            <a:off x="9197597" y="5105199"/>
            <a:ext cx="244114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4FBC6A76-6860-4C81-A628-632118FC6173}"/>
              </a:ext>
            </a:extLst>
          </p:cNvPr>
          <p:cNvGrpSpPr/>
          <p:nvPr/>
        </p:nvGrpSpPr>
        <p:grpSpPr>
          <a:xfrm flipH="1">
            <a:off x="6288179" y="644443"/>
            <a:ext cx="114729" cy="307080"/>
            <a:chOff x="9940081" y="3369930"/>
            <a:chExt cx="280715" cy="733502"/>
          </a:xfrm>
        </p:grpSpPr>
        <p:cxnSp>
          <p:nvCxnSpPr>
            <p:cNvPr id="186" name="直線コネクタ 185">
              <a:extLst>
                <a:ext uri="{FF2B5EF4-FFF2-40B4-BE49-F238E27FC236}">
                  <a16:creationId xmlns:a16="http://schemas.microsoft.com/office/drawing/2014/main" id="{3AC279FC-F2AE-4DB1-BC5F-1E26E3D60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0796" y="3369930"/>
              <a:ext cx="0" cy="7335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64F55BE2-EF3A-4887-8331-EAC86836A536}"/>
                </a:ext>
              </a:extLst>
            </p:cNvPr>
            <p:cNvGrpSpPr/>
            <p:nvPr/>
          </p:nvGrpSpPr>
          <p:grpSpPr>
            <a:xfrm>
              <a:off x="9940081" y="3581326"/>
              <a:ext cx="280712" cy="487834"/>
              <a:chOff x="9940081" y="3581326"/>
              <a:chExt cx="280712" cy="487834"/>
            </a:xfrm>
          </p:grpSpPr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150C4C5F-AB17-4CCD-BEF0-B2F0FCC1FE88}"/>
                  </a:ext>
                </a:extLst>
              </p:cNvPr>
              <p:cNvSpPr/>
              <p:nvPr/>
            </p:nvSpPr>
            <p:spPr>
              <a:xfrm>
                <a:off x="9940081" y="3929014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FDB91AF7-1B23-463D-B53A-3AF09879C416}"/>
                  </a:ext>
                </a:extLst>
              </p:cNvPr>
              <p:cNvSpPr/>
              <p:nvPr/>
            </p:nvSpPr>
            <p:spPr>
              <a:xfrm>
                <a:off x="9940118" y="3581326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3EF8774A-8D4E-4603-8825-EE13883141FA}"/>
                  </a:ext>
                </a:extLst>
              </p:cNvPr>
              <p:cNvSpPr/>
              <p:nvPr/>
            </p:nvSpPr>
            <p:spPr>
              <a:xfrm>
                <a:off x="9940113" y="3650827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C2EC58CE-5E37-4AD8-A4E5-46C1E75361C0}"/>
                  </a:ext>
                </a:extLst>
              </p:cNvPr>
              <p:cNvSpPr/>
              <p:nvPr/>
            </p:nvSpPr>
            <p:spPr>
              <a:xfrm>
                <a:off x="9940113" y="3720511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40DDBA22-E04C-46B6-A3AA-4CB244A249FD}"/>
                  </a:ext>
                </a:extLst>
              </p:cNvPr>
              <p:cNvSpPr/>
              <p:nvPr/>
            </p:nvSpPr>
            <p:spPr>
              <a:xfrm>
                <a:off x="9940081" y="3790012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61BFBF98-21C7-4F4F-813F-A74992621860}"/>
                  </a:ext>
                </a:extLst>
              </p:cNvPr>
              <p:cNvSpPr/>
              <p:nvPr/>
            </p:nvSpPr>
            <p:spPr>
              <a:xfrm>
                <a:off x="9940081" y="3859513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057DBAEA-D7FE-4702-A7BF-5FCD5B42D422}"/>
                  </a:ext>
                </a:extLst>
              </p:cNvPr>
              <p:cNvSpPr/>
              <p:nvPr/>
            </p:nvSpPr>
            <p:spPr>
              <a:xfrm>
                <a:off x="9940081" y="3999659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E6587272-EE84-4FBC-87D1-C3F29CA4C74B}"/>
              </a:ext>
            </a:extLst>
          </p:cNvPr>
          <p:cNvGrpSpPr/>
          <p:nvPr/>
        </p:nvGrpSpPr>
        <p:grpSpPr>
          <a:xfrm rot="10800000" flipH="1">
            <a:off x="10673680" y="632313"/>
            <a:ext cx="114730" cy="320968"/>
            <a:chOff x="9940081" y="3536295"/>
            <a:chExt cx="280716" cy="766674"/>
          </a:xfrm>
        </p:grpSpPr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0D48A72D-4413-49FF-9993-BB61BC30DEF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220797" y="3536295"/>
              <a:ext cx="0" cy="7666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808B7CB8-C86B-4DB3-95F1-853D1336441C}"/>
                </a:ext>
              </a:extLst>
            </p:cNvPr>
            <p:cNvGrpSpPr/>
            <p:nvPr/>
          </p:nvGrpSpPr>
          <p:grpSpPr>
            <a:xfrm>
              <a:off x="9940081" y="3581326"/>
              <a:ext cx="280712" cy="487834"/>
              <a:chOff x="9940081" y="3581326"/>
              <a:chExt cx="280712" cy="487834"/>
            </a:xfrm>
          </p:grpSpPr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B771D0D0-44E7-43E4-A1F6-E1155A09E33D}"/>
                  </a:ext>
                </a:extLst>
              </p:cNvPr>
              <p:cNvSpPr/>
              <p:nvPr/>
            </p:nvSpPr>
            <p:spPr>
              <a:xfrm>
                <a:off x="9940081" y="3929014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A8225B80-21D3-45F3-96BD-D8FDA3ABB0CD}"/>
                  </a:ext>
                </a:extLst>
              </p:cNvPr>
              <p:cNvSpPr/>
              <p:nvPr/>
            </p:nvSpPr>
            <p:spPr>
              <a:xfrm>
                <a:off x="9940118" y="3581326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F693FA48-A5D7-4A41-986A-F801E11E1F60}"/>
                  </a:ext>
                </a:extLst>
              </p:cNvPr>
              <p:cNvSpPr/>
              <p:nvPr/>
            </p:nvSpPr>
            <p:spPr>
              <a:xfrm>
                <a:off x="9940113" y="3650827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339C1411-99B9-487C-ADCD-4AAD4E616F30}"/>
                  </a:ext>
                </a:extLst>
              </p:cNvPr>
              <p:cNvSpPr/>
              <p:nvPr/>
            </p:nvSpPr>
            <p:spPr>
              <a:xfrm>
                <a:off x="9940113" y="3720511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A5F7902C-CB38-41A5-AAF7-EABDFFEE1607}"/>
                  </a:ext>
                </a:extLst>
              </p:cNvPr>
              <p:cNvSpPr/>
              <p:nvPr/>
            </p:nvSpPr>
            <p:spPr>
              <a:xfrm>
                <a:off x="9940081" y="3790012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E1BA6EA-41B5-4491-9B74-C5C32FB219A6}"/>
                  </a:ext>
                </a:extLst>
              </p:cNvPr>
              <p:cNvSpPr/>
              <p:nvPr/>
            </p:nvSpPr>
            <p:spPr>
              <a:xfrm>
                <a:off x="9940081" y="3859513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8E2C02F4-407E-4757-B3A3-3C8CFECEC6C4}"/>
                  </a:ext>
                </a:extLst>
              </p:cNvPr>
              <p:cNvSpPr/>
              <p:nvPr/>
            </p:nvSpPr>
            <p:spPr>
              <a:xfrm>
                <a:off x="9940081" y="3999659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89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C3978EF-CD81-41D5-A6D9-C7340E5DA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1180" cy="6858000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6503884-18FE-4A9D-93C7-1F9AE929154D}"/>
              </a:ext>
            </a:extLst>
          </p:cNvPr>
          <p:cNvCxnSpPr>
            <a:cxnSpLocks/>
            <a:stCxn id="166" idx="2"/>
          </p:cNvCxnSpPr>
          <p:nvPr/>
        </p:nvCxnSpPr>
        <p:spPr>
          <a:xfrm>
            <a:off x="5646042" y="5393114"/>
            <a:ext cx="2672756" cy="17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3F0188-B019-46A6-A2F3-391A6F6B9826}"/>
              </a:ext>
            </a:extLst>
          </p:cNvPr>
          <p:cNvCxnSpPr>
            <a:cxnSpLocks/>
          </p:cNvCxnSpPr>
          <p:nvPr/>
        </p:nvCxnSpPr>
        <p:spPr>
          <a:xfrm>
            <a:off x="9330607" y="5409265"/>
            <a:ext cx="275212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E5DF7B3-EE84-46BF-B5E0-90BB1F1200BB}"/>
              </a:ext>
            </a:extLst>
          </p:cNvPr>
          <p:cNvCxnSpPr>
            <a:cxnSpLocks/>
          </p:cNvCxnSpPr>
          <p:nvPr/>
        </p:nvCxnSpPr>
        <p:spPr>
          <a:xfrm>
            <a:off x="9330607" y="5402871"/>
            <a:ext cx="0" cy="372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18161B5-93D1-4CF5-9925-EC071CE3A29B}"/>
              </a:ext>
            </a:extLst>
          </p:cNvPr>
          <p:cNvCxnSpPr>
            <a:cxnSpLocks/>
          </p:cNvCxnSpPr>
          <p:nvPr/>
        </p:nvCxnSpPr>
        <p:spPr>
          <a:xfrm>
            <a:off x="9052042" y="5486141"/>
            <a:ext cx="0" cy="289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928A554-0C70-446D-9BCD-B4A0CC7DC9A6}"/>
              </a:ext>
            </a:extLst>
          </p:cNvPr>
          <p:cNvCxnSpPr>
            <a:cxnSpLocks/>
          </p:cNvCxnSpPr>
          <p:nvPr/>
        </p:nvCxnSpPr>
        <p:spPr>
          <a:xfrm>
            <a:off x="12082732" y="4577665"/>
            <a:ext cx="0" cy="825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A23C569-D05D-4FB6-A106-5C6AB95C9181}"/>
              </a:ext>
            </a:extLst>
          </p:cNvPr>
          <p:cNvCxnSpPr>
            <a:cxnSpLocks/>
          </p:cNvCxnSpPr>
          <p:nvPr/>
        </p:nvCxnSpPr>
        <p:spPr>
          <a:xfrm>
            <a:off x="9052042" y="5775202"/>
            <a:ext cx="27856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BB99EBD-E4EB-40EA-8A48-A99CAF5E4B31}"/>
              </a:ext>
            </a:extLst>
          </p:cNvPr>
          <p:cNvCxnSpPr>
            <a:cxnSpLocks/>
          </p:cNvCxnSpPr>
          <p:nvPr/>
        </p:nvCxnSpPr>
        <p:spPr>
          <a:xfrm>
            <a:off x="8318799" y="5385197"/>
            <a:ext cx="0" cy="1009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B366CBB-2A8A-4E45-8A20-DC6B271E9296}"/>
              </a:ext>
            </a:extLst>
          </p:cNvPr>
          <p:cNvCxnSpPr>
            <a:cxnSpLocks/>
          </p:cNvCxnSpPr>
          <p:nvPr/>
        </p:nvCxnSpPr>
        <p:spPr>
          <a:xfrm>
            <a:off x="8306862" y="5486141"/>
            <a:ext cx="7451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8966F69-A8A1-4E76-B9D0-AEF41FE7B430}"/>
              </a:ext>
            </a:extLst>
          </p:cNvPr>
          <p:cNvCxnSpPr>
            <a:cxnSpLocks/>
          </p:cNvCxnSpPr>
          <p:nvPr/>
        </p:nvCxnSpPr>
        <p:spPr>
          <a:xfrm>
            <a:off x="9000105" y="4565799"/>
            <a:ext cx="308262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4F0DF22-6B1D-4948-B753-2DB95DBA5743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5640195" y="4581030"/>
            <a:ext cx="2694087" cy="144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5CCF39E-3FDA-4CBD-9C1B-5D49CBEA7667}"/>
              </a:ext>
            </a:extLst>
          </p:cNvPr>
          <p:cNvCxnSpPr>
            <a:cxnSpLocks/>
          </p:cNvCxnSpPr>
          <p:nvPr/>
        </p:nvCxnSpPr>
        <p:spPr>
          <a:xfrm flipH="1">
            <a:off x="8996986" y="1439829"/>
            <a:ext cx="7191" cy="31378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4458CBE-2C94-4E73-BA03-2F87AF90223C}"/>
              </a:ext>
            </a:extLst>
          </p:cNvPr>
          <p:cNvCxnSpPr>
            <a:cxnSpLocks/>
          </p:cNvCxnSpPr>
          <p:nvPr/>
        </p:nvCxnSpPr>
        <p:spPr>
          <a:xfrm>
            <a:off x="5239110" y="1459176"/>
            <a:ext cx="309517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FE8E92F-3960-4049-96D9-A73839289AAB}"/>
              </a:ext>
            </a:extLst>
          </p:cNvPr>
          <p:cNvCxnSpPr>
            <a:cxnSpLocks/>
          </p:cNvCxnSpPr>
          <p:nvPr/>
        </p:nvCxnSpPr>
        <p:spPr>
          <a:xfrm>
            <a:off x="9000105" y="1451695"/>
            <a:ext cx="3008902" cy="74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D093FDE-1AE8-483B-BF68-D68D04CF2238}"/>
              </a:ext>
            </a:extLst>
          </p:cNvPr>
          <p:cNvCxnSpPr>
            <a:cxnSpLocks/>
          </p:cNvCxnSpPr>
          <p:nvPr/>
        </p:nvCxnSpPr>
        <p:spPr>
          <a:xfrm>
            <a:off x="11998003" y="638355"/>
            <a:ext cx="0" cy="825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73C9FDA-DB8F-4F18-BBB4-38B32265B735}"/>
              </a:ext>
            </a:extLst>
          </p:cNvPr>
          <p:cNvCxnSpPr>
            <a:cxnSpLocks/>
          </p:cNvCxnSpPr>
          <p:nvPr/>
        </p:nvCxnSpPr>
        <p:spPr>
          <a:xfrm>
            <a:off x="5239110" y="638355"/>
            <a:ext cx="0" cy="825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854334F-B978-4AEA-B112-F154498D8A51}"/>
              </a:ext>
            </a:extLst>
          </p:cNvPr>
          <p:cNvCxnSpPr>
            <a:cxnSpLocks/>
          </p:cNvCxnSpPr>
          <p:nvPr/>
        </p:nvCxnSpPr>
        <p:spPr>
          <a:xfrm>
            <a:off x="5239110" y="641975"/>
            <a:ext cx="675889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171EC1A0-DF84-4E86-B831-4C062BA08702}"/>
              </a:ext>
            </a:extLst>
          </p:cNvPr>
          <p:cNvCxnSpPr>
            <a:cxnSpLocks/>
          </p:cNvCxnSpPr>
          <p:nvPr/>
        </p:nvCxnSpPr>
        <p:spPr>
          <a:xfrm flipH="1">
            <a:off x="8325929" y="1459176"/>
            <a:ext cx="1" cy="3121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07959747-2696-45DC-B652-CCCCEB2E2ED2}"/>
              </a:ext>
            </a:extLst>
          </p:cNvPr>
          <p:cNvSpPr/>
          <p:nvPr/>
        </p:nvSpPr>
        <p:spPr>
          <a:xfrm>
            <a:off x="9002711" y="1451695"/>
            <a:ext cx="716149" cy="119864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第</a:t>
            </a:r>
            <a:r>
              <a:rPr lang="en-US" altLang="ja-JP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5</a:t>
            </a:r>
          </a:p>
          <a:p>
            <a:pPr algn="ctr"/>
            <a:r>
              <a:rPr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講義室</a:t>
            </a: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5178E8B8-9CA2-49C4-B6C3-9D13845E970B}"/>
              </a:ext>
            </a:extLst>
          </p:cNvPr>
          <p:cNvSpPr/>
          <p:nvPr/>
        </p:nvSpPr>
        <p:spPr>
          <a:xfrm>
            <a:off x="9002710" y="3848170"/>
            <a:ext cx="716149" cy="71324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第</a:t>
            </a:r>
            <a:r>
              <a:rPr lang="en-US" altLang="ja-JP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3</a:t>
            </a:r>
          </a:p>
          <a:p>
            <a:pPr algn="ctr"/>
            <a:r>
              <a:rPr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講義室</a:t>
            </a: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7F3A46CA-EDE5-4B3B-B2EB-D9D707A807FE}"/>
              </a:ext>
            </a:extLst>
          </p:cNvPr>
          <p:cNvSpPr/>
          <p:nvPr/>
        </p:nvSpPr>
        <p:spPr>
          <a:xfrm>
            <a:off x="10960016" y="642689"/>
            <a:ext cx="1026984" cy="8126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78296290-2837-42CB-ADB5-5A002B97BBD1}"/>
              </a:ext>
            </a:extLst>
          </p:cNvPr>
          <p:cNvSpPr/>
          <p:nvPr/>
        </p:nvSpPr>
        <p:spPr>
          <a:xfrm>
            <a:off x="5451607" y="4582470"/>
            <a:ext cx="377175" cy="3050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742E65BE-7406-449A-9B7A-4E7FB381A75F}"/>
              </a:ext>
            </a:extLst>
          </p:cNvPr>
          <p:cNvSpPr/>
          <p:nvPr/>
        </p:nvSpPr>
        <p:spPr>
          <a:xfrm>
            <a:off x="6230771" y="5089983"/>
            <a:ext cx="38886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8B92AB7-2703-4BA6-915C-7E85AC1665C4}"/>
              </a:ext>
            </a:extLst>
          </p:cNvPr>
          <p:cNvSpPr/>
          <p:nvPr/>
        </p:nvSpPr>
        <p:spPr>
          <a:xfrm>
            <a:off x="6620979" y="5091404"/>
            <a:ext cx="19470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A90600B8-4415-4412-B8BD-3B5986158E4B}"/>
              </a:ext>
            </a:extLst>
          </p:cNvPr>
          <p:cNvSpPr/>
          <p:nvPr/>
        </p:nvSpPr>
        <p:spPr>
          <a:xfrm>
            <a:off x="7010399" y="5091422"/>
            <a:ext cx="871537" cy="3034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E9298563-5D5B-48D9-ADCD-BA532F77CD55}"/>
              </a:ext>
            </a:extLst>
          </p:cNvPr>
          <p:cNvSpPr/>
          <p:nvPr/>
        </p:nvSpPr>
        <p:spPr>
          <a:xfrm>
            <a:off x="6815689" y="5091416"/>
            <a:ext cx="194708" cy="3034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7107A1D0-F1AC-483F-850D-4E6C5FA4D0F7}"/>
              </a:ext>
            </a:extLst>
          </p:cNvPr>
          <p:cNvSpPr/>
          <p:nvPr/>
        </p:nvSpPr>
        <p:spPr>
          <a:xfrm>
            <a:off x="6074458" y="4584376"/>
            <a:ext cx="168532" cy="3034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3A4EC5B-B1E6-4CB7-9327-F32170D5787B}"/>
              </a:ext>
            </a:extLst>
          </p:cNvPr>
          <p:cNvSpPr/>
          <p:nvPr/>
        </p:nvSpPr>
        <p:spPr>
          <a:xfrm>
            <a:off x="7881938" y="5091431"/>
            <a:ext cx="436861" cy="3034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E8C7B9CD-BEC1-46C6-B7DA-C6136D0C498F}"/>
              </a:ext>
            </a:extLst>
          </p:cNvPr>
          <p:cNvSpPr/>
          <p:nvPr/>
        </p:nvSpPr>
        <p:spPr>
          <a:xfrm>
            <a:off x="5840011" y="5089662"/>
            <a:ext cx="38886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55D0ED25-0AFB-4FDB-A352-ED3EF6BE4A0A}"/>
              </a:ext>
            </a:extLst>
          </p:cNvPr>
          <p:cNvSpPr/>
          <p:nvPr/>
        </p:nvSpPr>
        <p:spPr>
          <a:xfrm>
            <a:off x="5451608" y="5089662"/>
            <a:ext cx="38886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DBBFBAD-CC43-404E-8FBC-880AB15F2C05}"/>
              </a:ext>
            </a:extLst>
          </p:cNvPr>
          <p:cNvSpPr/>
          <p:nvPr/>
        </p:nvSpPr>
        <p:spPr>
          <a:xfrm>
            <a:off x="5238592" y="1151469"/>
            <a:ext cx="67636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BD390B3-EDE7-46A4-B036-3B80D454BC25}"/>
              </a:ext>
            </a:extLst>
          </p:cNvPr>
          <p:cNvSpPr/>
          <p:nvPr/>
        </p:nvSpPr>
        <p:spPr>
          <a:xfrm>
            <a:off x="7853808" y="1154853"/>
            <a:ext cx="472121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94D5BB8-545C-47B7-98E5-6A144446A19F}"/>
              </a:ext>
            </a:extLst>
          </p:cNvPr>
          <p:cNvGrpSpPr/>
          <p:nvPr/>
        </p:nvGrpSpPr>
        <p:grpSpPr>
          <a:xfrm>
            <a:off x="6106141" y="712784"/>
            <a:ext cx="294659" cy="237431"/>
            <a:chOff x="6106141" y="712784"/>
            <a:chExt cx="294659" cy="237431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C10B0B87-5E32-434F-A66C-41510CCBB5F5}"/>
                </a:ext>
              </a:extLst>
            </p:cNvPr>
            <p:cNvGrpSpPr/>
            <p:nvPr/>
          </p:nvGrpSpPr>
          <p:grpSpPr>
            <a:xfrm flipH="1">
              <a:off x="6286070" y="712784"/>
              <a:ext cx="114730" cy="237431"/>
              <a:chOff x="9940081" y="3536297"/>
              <a:chExt cx="280717" cy="567135"/>
            </a:xfrm>
          </p:grpSpPr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ABFC3F23-8029-4529-9BF7-D5AC3A3C8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1E238027-3A98-4197-8F57-CEBA455FE4F0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5E25FAB7-C238-4BE7-BA46-BCF865841634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98DF5ED4-134C-4DA4-B08D-CF2A005CE7D8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0E01B598-C5CA-4DC2-B5E4-CD67F7A38905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0F853E31-E098-4714-9ABF-1B592DC32C4D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8135CC8A-A91C-44D6-9B01-5B06EC3E04BD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2939206C-8DFA-47E1-92C5-835555FEF4E5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87A44006-3E43-484E-97F1-0A89304285AD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8624C638-F8C6-41F4-A23E-5CEF6834BDDB}"/>
                </a:ext>
              </a:extLst>
            </p:cNvPr>
            <p:cNvCxnSpPr>
              <a:cxnSpLocks/>
            </p:cNvCxnSpPr>
            <p:nvPr/>
          </p:nvCxnSpPr>
          <p:spPr>
            <a:xfrm>
              <a:off x="6106141" y="719915"/>
              <a:ext cx="1799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03C22F5-2FAC-490D-8E51-E64B3AE6BA1A}"/>
              </a:ext>
            </a:extLst>
          </p:cNvPr>
          <p:cNvSpPr/>
          <p:nvPr/>
        </p:nvSpPr>
        <p:spPr>
          <a:xfrm>
            <a:off x="6408729" y="641578"/>
            <a:ext cx="557742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3DE101E-C0D1-4D5D-87DE-42A353101A5C}"/>
              </a:ext>
            </a:extLst>
          </p:cNvPr>
          <p:cNvSpPr/>
          <p:nvPr/>
        </p:nvSpPr>
        <p:spPr>
          <a:xfrm>
            <a:off x="6965686" y="643802"/>
            <a:ext cx="454637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C0F3D2-4C4D-4742-8EDD-5CEE231B257F}"/>
              </a:ext>
            </a:extLst>
          </p:cNvPr>
          <p:cNvSpPr/>
          <p:nvPr/>
        </p:nvSpPr>
        <p:spPr>
          <a:xfrm>
            <a:off x="7877575" y="642013"/>
            <a:ext cx="454637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A088052-55C3-49B4-91AC-3913EAF4B76E}"/>
              </a:ext>
            </a:extLst>
          </p:cNvPr>
          <p:cNvSpPr/>
          <p:nvPr/>
        </p:nvSpPr>
        <p:spPr>
          <a:xfrm>
            <a:off x="7412115" y="642392"/>
            <a:ext cx="472120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E7EC36D-319C-4348-8064-12C93EF99CEC}"/>
              </a:ext>
            </a:extLst>
          </p:cNvPr>
          <p:cNvGrpSpPr/>
          <p:nvPr/>
        </p:nvGrpSpPr>
        <p:grpSpPr>
          <a:xfrm>
            <a:off x="9100468" y="1154853"/>
            <a:ext cx="102448" cy="237431"/>
            <a:chOff x="9940081" y="3536297"/>
            <a:chExt cx="280717" cy="567135"/>
          </a:xfrm>
        </p:grpSpPr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E66552A-2C87-4552-A944-C971F8C889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798" y="3536297"/>
              <a:ext cx="0" cy="5671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191A791-77A1-419D-B06F-20CE56008F00}"/>
                </a:ext>
              </a:extLst>
            </p:cNvPr>
            <p:cNvGrpSpPr/>
            <p:nvPr/>
          </p:nvGrpSpPr>
          <p:grpSpPr>
            <a:xfrm>
              <a:off x="9940081" y="3581326"/>
              <a:ext cx="280712" cy="487834"/>
              <a:chOff x="9940081" y="3581326"/>
              <a:chExt cx="280712" cy="487834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E0E12AD3-AF00-4C4C-8AFE-6568BDC3AD93}"/>
                  </a:ext>
                </a:extLst>
              </p:cNvPr>
              <p:cNvSpPr/>
              <p:nvPr/>
            </p:nvSpPr>
            <p:spPr>
              <a:xfrm>
                <a:off x="9940081" y="3929014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9C5224BE-4C4D-4F24-984C-0450077EC216}"/>
                  </a:ext>
                </a:extLst>
              </p:cNvPr>
              <p:cNvSpPr/>
              <p:nvPr/>
            </p:nvSpPr>
            <p:spPr>
              <a:xfrm>
                <a:off x="9940118" y="3581326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DBE92546-B001-435B-B99D-BDFF49DF55C7}"/>
                  </a:ext>
                </a:extLst>
              </p:cNvPr>
              <p:cNvSpPr/>
              <p:nvPr/>
            </p:nvSpPr>
            <p:spPr>
              <a:xfrm>
                <a:off x="9940113" y="3650827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1438D0-6CD1-47E1-A533-22F3D01E5C8E}"/>
                  </a:ext>
                </a:extLst>
              </p:cNvPr>
              <p:cNvSpPr/>
              <p:nvPr/>
            </p:nvSpPr>
            <p:spPr>
              <a:xfrm>
                <a:off x="9940113" y="3720511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9D84E642-9DEE-4826-B633-6004EAFE6E5C}"/>
                  </a:ext>
                </a:extLst>
              </p:cNvPr>
              <p:cNvSpPr/>
              <p:nvPr/>
            </p:nvSpPr>
            <p:spPr>
              <a:xfrm>
                <a:off x="9940081" y="3790012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FECBF841-820E-48DA-A9C9-99EFE54C816A}"/>
                  </a:ext>
                </a:extLst>
              </p:cNvPr>
              <p:cNvSpPr/>
              <p:nvPr/>
            </p:nvSpPr>
            <p:spPr>
              <a:xfrm>
                <a:off x="9940081" y="3859513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4F65495C-9AFC-43F2-A7BC-ACF1E0C33622}"/>
                  </a:ext>
                </a:extLst>
              </p:cNvPr>
              <p:cNvSpPr/>
              <p:nvPr/>
            </p:nvSpPr>
            <p:spPr>
              <a:xfrm>
                <a:off x="9940081" y="3999659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3A31F67-948E-49BF-A2BB-42EACD14DA2B}"/>
              </a:ext>
            </a:extLst>
          </p:cNvPr>
          <p:cNvCxnSpPr>
            <a:cxnSpLocks/>
            <a:stCxn id="87" idx="1"/>
            <a:endCxn id="125" idx="1"/>
          </p:cNvCxnSpPr>
          <p:nvPr/>
        </p:nvCxnSpPr>
        <p:spPr>
          <a:xfrm flipH="1">
            <a:off x="9002711" y="1265530"/>
            <a:ext cx="1466" cy="7854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00DF384-CF6D-4CC6-B86F-815E7734479C}"/>
              </a:ext>
            </a:extLst>
          </p:cNvPr>
          <p:cNvSpPr/>
          <p:nvPr/>
        </p:nvSpPr>
        <p:spPr>
          <a:xfrm>
            <a:off x="9004177" y="1141926"/>
            <a:ext cx="95786" cy="2472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87920B55-D3D7-49DE-8AB9-88D4CA078974}"/>
              </a:ext>
            </a:extLst>
          </p:cNvPr>
          <p:cNvSpPr/>
          <p:nvPr/>
        </p:nvSpPr>
        <p:spPr>
          <a:xfrm>
            <a:off x="9198584" y="1145046"/>
            <a:ext cx="454637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9D8AC83-3EF6-4F56-835A-F052EB87CBE5}"/>
              </a:ext>
            </a:extLst>
          </p:cNvPr>
          <p:cNvSpPr/>
          <p:nvPr/>
        </p:nvSpPr>
        <p:spPr>
          <a:xfrm>
            <a:off x="9331255" y="5105199"/>
            <a:ext cx="2307483" cy="3034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9F71E78-0699-4414-8F2D-7B0E3BBAC8B1}"/>
              </a:ext>
            </a:extLst>
          </p:cNvPr>
          <p:cNvSpPr/>
          <p:nvPr/>
        </p:nvSpPr>
        <p:spPr>
          <a:xfrm>
            <a:off x="11638738" y="4570184"/>
            <a:ext cx="443995" cy="8390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32D7EE0-6448-4DA2-AB86-0393627AB4B0}"/>
              </a:ext>
            </a:extLst>
          </p:cNvPr>
          <p:cNvSpPr/>
          <p:nvPr/>
        </p:nvSpPr>
        <p:spPr>
          <a:xfrm>
            <a:off x="9195405" y="644405"/>
            <a:ext cx="454637" cy="3018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D1997F8F-F893-4236-BA77-0C5654AFA9DF}"/>
              </a:ext>
            </a:extLst>
          </p:cNvPr>
          <p:cNvSpPr/>
          <p:nvPr/>
        </p:nvSpPr>
        <p:spPr>
          <a:xfrm>
            <a:off x="9650910" y="642392"/>
            <a:ext cx="1018302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A6C4146-49E5-4980-B2F0-60C603D29C7C}"/>
              </a:ext>
            </a:extLst>
          </p:cNvPr>
          <p:cNvGrpSpPr/>
          <p:nvPr/>
        </p:nvGrpSpPr>
        <p:grpSpPr>
          <a:xfrm>
            <a:off x="10680180" y="696943"/>
            <a:ext cx="283018" cy="237431"/>
            <a:chOff x="10680180" y="696943"/>
            <a:chExt cx="283018" cy="237431"/>
          </a:xfrm>
        </p:grpSpPr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51ADBC55-72A4-4D95-8996-E028FBB8EFAE}"/>
                </a:ext>
              </a:extLst>
            </p:cNvPr>
            <p:cNvGrpSpPr/>
            <p:nvPr/>
          </p:nvGrpSpPr>
          <p:grpSpPr>
            <a:xfrm rot="10800000" flipH="1">
              <a:off x="10680180" y="696943"/>
              <a:ext cx="114729" cy="237431"/>
              <a:chOff x="9940081" y="3536295"/>
              <a:chExt cx="280714" cy="567135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1A0ECEA4-2130-43B9-8884-719448627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E9B8D967-7A48-4F5D-901B-07A183328DB4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C4FBB3A5-2971-495C-848F-F5A5EC04EE3A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6BE91383-5ABA-4E62-AADF-18695E080B88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325CC4DE-60EF-4CFF-95AE-BEA204DD1A83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A345D7D8-B621-4764-8657-BA5E38A78678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7ED3300D-5A61-4677-AB02-26A00F000984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0186DCFF-89BA-48C0-AAD0-5C175EA2888F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0EE53CD1-BEF1-4EBB-90FB-4D5EF6F5B498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A43AE2D4-852D-4D55-8CEA-C41BF9FB8C5A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69" y="702737"/>
              <a:ext cx="1799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C3FA9128-1597-4767-9FFE-36BCB28AA2EC}"/>
              </a:ext>
            </a:extLst>
          </p:cNvPr>
          <p:cNvCxnSpPr>
            <a:cxnSpLocks/>
            <a:stCxn id="88" idx="0"/>
            <a:endCxn id="92" idx="0"/>
          </p:cNvCxnSpPr>
          <p:nvPr/>
        </p:nvCxnSpPr>
        <p:spPr>
          <a:xfrm>
            <a:off x="9425903" y="1145046"/>
            <a:ext cx="1425501" cy="64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DBCA8C18-7783-4849-BABC-22EF847A8553}"/>
              </a:ext>
            </a:extLst>
          </p:cNvPr>
          <p:cNvSpPr/>
          <p:nvPr/>
        </p:nvSpPr>
        <p:spPr>
          <a:xfrm>
            <a:off x="10749983" y="1151469"/>
            <a:ext cx="202842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1ED7DB00-E8FF-4144-AFD4-CCE337C339A1}"/>
              </a:ext>
            </a:extLst>
          </p:cNvPr>
          <p:cNvGrpSpPr/>
          <p:nvPr/>
        </p:nvGrpSpPr>
        <p:grpSpPr>
          <a:xfrm>
            <a:off x="11342930" y="4653721"/>
            <a:ext cx="283018" cy="237431"/>
            <a:chOff x="10680180" y="696943"/>
            <a:chExt cx="283018" cy="237431"/>
          </a:xfrm>
        </p:grpSpPr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FBBAE329-A2CA-4418-AE87-665C21AD9F9D}"/>
                </a:ext>
              </a:extLst>
            </p:cNvPr>
            <p:cNvGrpSpPr/>
            <p:nvPr/>
          </p:nvGrpSpPr>
          <p:grpSpPr>
            <a:xfrm rot="10800000" flipH="1">
              <a:off x="10680180" y="696943"/>
              <a:ext cx="114729" cy="237431"/>
              <a:chOff x="9940081" y="3536295"/>
              <a:chExt cx="280714" cy="567135"/>
            </a:xfrm>
          </p:grpSpPr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173753A2-1533-4647-9167-AFA4FC625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8153876C-15F4-400E-9CE5-FF39FCB013D4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79761D35-F97B-4A81-9496-516635FB0DEA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0280B221-3E31-4B08-B892-5A90F21A1D95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EFDAA1BA-CD65-41A5-B62C-1CCB5013F27D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C93A59FB-818C-46BA-B754-81BE55B8B909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BCC24F25-19AC-4B34-9B01-794D06003CD3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426AC1A0-53C5-460A-8227-9D00AB0267C6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5EB198E3-8C7B-413C-B35B-9820B53356FB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DF21CA2D-0038-4533-9DA6-0F0DEF930C41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69" y="702737"/>
              <a:ext cx="1799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7E3EAF66-07B6-4EC0-B985-F8ED14FAAA4C}"/>
              </a:ext>
            </a:extLst>
          </p:cNvPr>
          <p:cNvGrpSpPr/>
          <p:nvPr/>
        </p:nvGrpSpPr>
        <p:grpSpPr>
          <a:xfrm rot="5400000">
            <a:off x="8990443" y="4600460"/>
            <a:ext cx="283018" cy="237431"/>
            <a:chOff x="10680180" y="696943"/>
            <a:chExt cx="283018" cy="237431"/>
          </a:xfrm>
        </p:grpSpPr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BCBF50D-5203-4F4E-A168-52E34B2650D4}"/>
                </a:ext>
              </a:extLst>
            </p:cNvPr>
            <p:cNvGrpSpPr/>
            <p:nvPr/>
          </p:nvGrpSpPr>
          <p:grpSpPr>
            <a:xfrm rot="10800000" flipH="1">
              <a:off x="10680180" y="696943"/>
              <a:ext cx="114729" cy="237431"/>
              <a:chOff x="9940081" y="3536295"/>
              <a:chExt cx="280714" cy="567135"/>
            </a:xfrm>
          </p:grpSpPr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D8646135-8966-418B-AEFE-AFEF168A4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9" name="グループ化 128">
                <a:extLst>
                  <a:ext uri="{FF2B5EF4-FFF2-40B4-BE49-F238E27FC236}">
                    <a16:creationId xmlns:a16="http://schemas.microsoft.com/office/drawing/2014/main" id="{DB9C076F-97C8-425A-8814-61A2BCA9B35E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280989F6-DF3A-4C62-8F5B-F69FC1358008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正方形/長方形 130">
                  <a:extLst>
                    <a:ext uri="{FF2B5EF4-FFF2-40B4-BE49-F238E27FC236}">
                      <a16:creationId xmlns:a16="http://schemas.microsoft.com/office/drawing/2014/main" id="{3559E8FB-948E-48C1-AB0B-EAF8DF43AD9D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" name="正方形/長方形 131">
                  <a:extLst>
                    <a:ext uri="{FF2B5EF4-FFF2-40B4-BE49-F238E27FC236}">
                      <a16:creationId xmlns:a16="http://schemas.microsoft.com/office/drawing/2014/main" id="{968F32CF-A781-4F1F-90DB-2539CE568524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3" name="正方形/長方形 132">
                  <a:extLst>
                    <a:ext uri="{FF2B5EF4-FFF2-40B4-BE49-F238E27FC236}">
                      <a16:creationId xmlns:a16="http://schemas.microsoft.com/office/drawing/2014/main" id="{D8512A46-FB38-481A-9F20-F91BC23B5B2C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正方形/長方形 133">
                  <a:extLst>
                    <a:ext uri="{FF2B5EF4-FFF2-40B4-BE49-F238E27FC236}">
                      <a16:creationId xmlns:a16="http://schemas.microsoft.com/office/drawing/2014/main" id="{169C6661-BE10-48ED-A0DD-A781873C68C9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5" name="正方形/長方形 134">
                  <a:extLst>
                    <a:ext uri="{FF2B5EF4-FFF2-40B4-BE49-F238E27FC236}">
                      <a16:creationId xmlns:a16="http://schemas.microsoft.com/office/drawing/2014/main" id="{EFD072DA-E2E8-40E8-9652-314CF179E617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正方形/長方形 135">
                  <a:extLst>
                    <a:ext uri="{FF2B5EF4-FFF2-40B4-BE49-F238E27FC236}">
                      <a16:creationId xmlns:a16="http://schemas.microsoft.com/office/drawing/2014/main" id="{54928EA4-0E35-410C-80C4-81F59823775F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49B67901-93DB-49A3-A5EB-0E43E8FDE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69" y="702737"/>
              <a:ext cx="1799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371AA2EA-27B2-4CD4-B05E-66149C23F316}"/>
              </a:ext>
            </a:extLst>
          </p:cNvPr>
          <p:cNvGrpSpPr/>
          <p:nvPr/>
        </p:nvGrpSpPr>
        <p:grpSpPr>
          <a:xfrm>
            <a:off x="6233019" y="4653720"/>
            <a:ext cx="294659" cy="237431"/>
            <a:chOff x="6106141" y="712784"/>
            <a:chExt cx="294659" cy="237431"/>
          </a:xfrm>
        </p:grpSpPr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DC77C337-EFAC-41A2-944C-BB17F7B6E826}"/>
                </a:ext>
              </a:extLst>
            </p:cNvPr>
            <p:cNvGrpSpPr/>
            <p:nvPr/>
          </p:nvGrpSpPr>
          <p:grpSpPr>
            <a:xfrm flipH="1">
              <a:off x="6286070" y="712784"/>
              <a:ext cx="114730" cy="237431"/>
              <a:chOff x="9940081" y="3536297"/>
              <a:chExt cx="280717" cy="567135"/>
            </a:xfrm>
          </p:grpSpPr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67FF6D47-A164-467A-B184-CDC32BA96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1" name="グループ化 140">
                <a:extLst>
                  <a:ext uri="{FF2B5EF4-FFF2-40B4-BE49-F238E27FC236}">
                    <a16:creationId xmlns:a16="http://schemas.microsoft.com/office/drawing/2014/main" id="{790B7A0D-3262-4F66-81F7-B9564FBB11B0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142" name="正方形/長方形 141">
                  <a:extLst>
                    <a:ext uri="{FF2B5EF4-FFF2-40B4-BE49-F238E27FC236}">
                      <a16:creationId xmlns:a16="http://schemas.microsoft.com/office/drawing/2014/main" id="{20F43EFA-ADF8-4A7B-AEB5-8B522C712CE2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正方形/長方形 142">
                  <a:extLst>
                    <a:ext uri="{FF2B5EF4-FFF2-40B4-BE49-F238E27FC236}">
                      <a16:creationId xmlns:a16="http://schemas.microsoft.com/office/drawing/2014/main" id="{4BBB0943-6C68-4069-9598-86F5BFC2190F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正方形/長方形 143">
                  <a:extLst>
                    <a:ext uri="{FF2B5EF4-FFF2-40B4-BE49-F238E27FC236}">
                      <a16:creationId xmlns:a16="http://schemas.microsoft.com/office/drawing/2014/main" id="{8F7977CD-86C6-4DC1-B6D7-90891109BA32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5" name="正方形/長方形 144">
                  <a:extLst>
                    <a:ext uri="{FF2B5EF4-FFF2-40B4-BE49-F238E27FC236}">
                      <a16:creationId xmlns:a16="http://schemas.microsoft.com/office/drawing/2014/main" id="{8CA14205-F6A9-41BC-BD73-E3BE8310E34C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6" name="正方形/長方形 145">
                  <a:extLst>
                    <a:ext uri="{FF2B5EF4-FFF2-40B4-BE49-F238E27FC236}">
                      <a16:creationId xmlns:a16="http://schemas.microsoft.com/office/drawing/2014/main" id="{29F30E97-408A-4C71-A61A-467F891146B4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正方形/長方形 148">
                  <a:extLst>
                    <a:ext uri="{FF2B5EF4-FFF2-40B4-BE49-F238E27FC236}">
                      <a16:creationId xmlns:a16="http://schemas.microsoft.com/office/drawing/2014/main" id="{9DBC2AD7-0054-4A80-AB73-0883E0793A5E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0" name="正方形/長方形 149">
                  <a:extLst>
                    <a:ext uri="{FF2B5EF4-FFF2-40B4-BE49-F238E27FC236}">
                      <a16:creationId xmlns:a16="http://schemas.microsoft.com/office/drawing/2014/main" id="{E9A32A2D-02FE-484F-946D-629C15ACE56C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8A1200BC-5586-4119-A15B-CE35283CBE57}"/>
                </a:ext>
              </a:extLst>
            </p:cNvPr>
            <p:cNvCxnSpPr>
              <a:cxnSpLocks/>
            </p:cNvCxnSpPr>
            <p:nvPr/>
          </p:nvCxnSpPr>
          <p:spPr>
            <a:xfrm>
              <a:off x="6106141" y="719915"/>
              <a:ext cx="1799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F4CDD00D-EA13-4F14-B78E-2DF4091EEFDD}"/>
              </a:ext>
            </a:extLst>
          </p:cNvPr>
          <p:cNvSpPr/>
          <p:nvPr/>
        </p:nvSpPr>
        <p:spPr>
          <a:xfrm>
            <a:off x="6538365" y="4584069"/>
            <a:ext cx="168532" cy="3034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3ED367C-D08E-4D4A-B281-AF408C327887}"/>
              </a:ext>
            </a:extLst>
          </p:cNvPr>
          <p:cNvSpPr/>
          <p:nvPr/>
        </p:nvSpPr>
        <p:spPr>
          <a:xfrm>
            <a:off x="7910387" y="4581387"/>
            <a:ext cx="415230" cy="3034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161970D2-3BDF-4BB5-A233-99272D9EA371}"/>
              </a:ext>
            </a:extLst>
          </p:cNvPr>
          <p:cNvCxnSpPr>
            <a:cxnSpLocks/>
            <a:stCxn id="152" idx="2"/>
            <a:endCxn id="153" idx="2"/>
          </p:cNvCxnSpPr>
          <p:nvPr/>
        </p:nvCxnSpPr>
        <p:spPr>
          <a:xfrm flipV="1">
            <a:off x="6622631" y="4884820"/>
            <a:ext cx="1495371" cy="26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9C7C5256-D2BA-4A04-821F-1558968DE6C6}"/>
              </a:ext>
            </a:extLst>
          </p:cNvPr>
          <p:cNvSpPr/>
          <p:nvPr/>
        </p:nvSpPr>
        <p:spPr>
          <a:xfrm>
            <a:off x="11141115" y="4570184"/>
            <a:ext cx="194708" cy="3208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CE7D2AB5-6723-47F8-BEE3-F1D18B9FFDF5}"/>
              </a:ext>
            </a:extLst>
          </p:cNvPr>
          <p:cNvCxnSpPr>
            <a:cxnSpLocks/>
            <a:stCxn id="167" idx="2"/>
            <a:endCxn id="155" idx="2"/>
          </p:cNvCxnSpPr>
          <p:nvPr/>
        </p:nvCxnSpPr>
        <p:spPr>
          <a:xfrm flipV="1">
            <a:off x="9129046" y="4891019"/>
            <a:ext cx="2109423" cy="1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4901E5F8-D6AF-4D47-9B63-4CD731C3938F}"/>
              </a:ext>
            </a:extLst>
          </p:cNvPr>
          <p:cNvSpPr/>
          <p:nvPr/>
        </p:nvSpPr>
        <p:spPr>
          <a:xfrm>
            <a:off x="9013220" y="4689389"/>
            <a:ext cx="231652" cy="20176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7842713-65F2-488B-8AAD-E4FB32C4EEA1}"/>
              </a:ext>
            </a:extLst>
          </p:cNvPr>
          <p:cNvCxnSpPr>
            <a:cxnSpLocks/>
          </p:cNvCxnSpPr>
          <p:nvPr/>
        </p:nvCxnSpPr>
        <p:spPr>
          <a:xfrm>
            <a:off x="9345030" y="4561413"/>
            <a:ext cx="0" cy="323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C18A7C18-14A5-4052-BC2F-FBA55F418E39}"/>
              </a:ext>
            </a:extLst>
          </p:cNvPr>
          <p:cNvCxnSpPr>
            <a:cxnSpLocks/>
          </p:cNvCxnSpPr>
          <p:nvPr/>
        </p:nvCxnSpPr>
        <p:spPr>
          <a:xfrm>
            <a:off x="9536380" y="4561413"/>
            <a:ext cx="0" cy="323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6397DA2-4678-4D00-BAEA-5BE1A297228B}"/>
              </a:ext>
            </a:extLst>
          </p:cNvPr>
          <p:cNvSpPr/>
          <p:nvPr/>
        </p:nvSpPr>
        <p:spPr>
          <a:xfrm>
            <a:off x="9002710" y="2649528"/>
            <a:ext cx="716149" cy="119864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第</a:t>
            </a:r>
            <a:r>
              <a:rPr kumimoji="1" lang="en-US" altLang="ja-JP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4</a:t>
            </a:r>
          </a:p>
          <a:p>
            <a:pPr algn="ctr"/>
            <a:r>
              <a:rPr kumimoji="1"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講義室</a:t>
            </a:r>
          </a:p>
        </p:txBody>
      </p: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6BF77E5-CFDF-4CDB-AB33-0BF7C61F6C56}"/>
              </a:ext>
            </a:extLst>
          </p:cNvPr>
          <p:cNvCxnSpPr>
            <a:cxnSpLocks/>
          </p:cNvCxnSpPr>
          <p:nvPr/>
        </p:nvCxnSpPr>
        <p:spPr>
          <a:xfrm>
            <a:off x="7642411" y="642560"/>
            <a:ext cx="0" cy="31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06A7AC40-A04F-4079-A795-89B93E9E332B}"/>
              </a:ext>
            </a:extLst>
          </p:cNvPr>
          <p:cNvCxnSpPr>
            <a:cxnSpLocks/>
          </p:cNvCxnSpPr>
          <p:nvPr/>
        </p:nvCxnSpPr>
        <p:spPr>
          <a:xfrm>
            <a:off x="5600079" y="886424"/>
            <a:ext cx="0" cy="257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029BA406-251B-4905-B25E-E9F742E458B5}"/>
              </a:ext>
            </a:extLst>
          </p:cNvPr>
          <p:cNvCxnSpPr>
            <a:cxnSpLocks/>
          </p:cNvCxnSpPr>
          <p:nvPr/>
        </p:nvCxnSpPr>
        <p:spPr>
          <a:xfrm>
            <a:off x="6096000" y="632898"/>
            <a:ext cx="0" cy="257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11067061-893B-4C4F-9A07-314E50439CB1}"/>
              </a:ext>
            </a:extLst>
          </p:cNvPr>
          <p:cNvCxnSpPr>
            <a:cxnSpLocks/>
          </p:cNvCxnSpPr>
          <p:nvPr/>
        </p:nvCxnSpPr>
        <p:spPr>
          <a:xfrm flipH="1">
            <a:off x="5600079" y="886424"/>
            <a:ext cx="5008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1820ABB5-C76C-43F5-8D61-1394272B5DD2}"/>
              </a:ext>
            </a:extLst>
          </p:cNvPr>
          <p:cNvCxnSpPr>
            <a:cxnSpLocks/>
            <a:stCxn id="151" idx="1"/>
            <a:endCxn id="166" idx="1"/>
          </p:cNvCxnSpPr>
          <p:nvPr/>
        </p:nvCxnSpPr>
        <p:spPr>
          <a:xfrm>
            <a:off x="5451607" y="4734986"/>
            <a:ext cx="1" cy="5064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B59DC81B-8AEF-4F50-A01F-5B216675C547}"/>
              </a:ext>
            </a:extLst>
          </p:cNvPr>
          <p:cNvSpPr/>
          <p:nvPr/>
        </p:nvSpPr>
        <p:spPr>
          <a:xfrm>
            <a:off x="5451607" y="4887502"/>
            <a:ext cx="492541" cy="20390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56F8CB4D-24F6-46F7-8987-E0154987EF5C}"/>
              </a:ext>
            </a:extLst>
          </p:cNvPr>
          <p:cNvSpPr/>
          <p:nvPr/>
        </p:nvSpPr>
        <p:spPr>
          <a:xfrm>
            <a:off x="5828782" y="4585930"/>
            <a:ext cx="249306" cy="3015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B2F79902-0035-49AD-AD94-843FA619D6AB}"/>
              </a:ext>
            </a:extLst>
          </p:cNvPr>
          <p:cNvCxnSpPr>
            <a:cxnSpLocks/>
            <a:stCxn id="35" idx="0"/>
            <a:endCxn id="50" idx="0"/>
          </p:cNvCxnSpPr>
          <p:nvPr/>
        </p:nvCxnSpPr>
        <p:spPr>
          <a:xfrm>
            <a:off x="5576776" y="1151469"/>
            <a:ext cx="2513093" cy="33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9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C3978EF-CD81-41D5-A6D9-C7340E5DA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1180" cy="6858000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6503884-18FE-4A9D-93C7-1F9AE929154D}"/>
              </a:ext>
            </a:extLst>
          </p:cNvPr>
          <p:cNvCxnSpPr>
            <a:cxnSpLocks/>
            <a:stCxn id="166" idx="2"/>
          </p:cNvCxnSpPr>
          <p:nvPr/>
        </p:nvCxnSpPr>
        <p:spPr>
          <a:xfrm>
            <a:off x="5646042" y="5393114"/>
            <a:ext cx="2672756" cy="17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3F0188-B019-46A6-A2F3-391A6F6B9826}"/>
              </a:ext>
            </a:extLst>
          </p:cNvPr>
          <p:cNvCxnSpPr>
            <a:cxnSpLocks/>
          </p:cNvCxnSpPr>
          <p:nvPr/>
        </p:nvCxnSpPr>
        <p:spPr>
          <a:xfrm>
            <a:off x="9330607" y="5409265"/>
            <a:ext cx="275212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E5DF7B3-EE84-46BF-B5E0-90BB1F1200BB}"/>
              </a:ext>
            </a:extLst>
          </p:cNvPr>
          <p:cNvCxnSpPr>
            <a:cxnSpLocks/>
          </p:cNvCxnSpPr>
          <p:nvPr/>
        </p:nvCxnSpPr>
        <p:spPr>
          <a:xfrm>
            <a:off x="9330607" y="5402871"/>
            <a:ext cx="0" cy="372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18161B5-93D1-4CF5-9925-EC071CE3A29B}"/>
              </a:ext>
            </a:extLst>
          </p:cNvPr>
          <p:cNvCxnSpPr>
            <a:cxnSpLocks/>
          </p:cNvCxnSpPr>
          <p:nvPr/>
        </p:nvCxnSpPr>
        <p:spPr>
          <a:xfrm>
            <a:off x="9052042" y="5486141"/>
            <a:ext cx="0" cy="289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928A554-0C70-446D-9BCD-B4A0CC7DC9A6}"/>
              </a:ext>
            </a:extLst>
          </p:cNvPr>
          <p:cNvCxnSpPr>
            <a:cxnSpLocks/>
          </p:cNvCxnSpPr>
          <p:nvPr/>
        </p:nvCxnSpPr>
        <p:spPr>
          <a:xfrm>
            <a:off x="12082732" y="4577665"/>
            <a:ext cx="0" cy="825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A23C569-D05D-4FB6-A106-5C6AB95C9181}"/>
              </a:ext>
            </a:extLst>
          </p:cNvPr>
          <p:cNvCxnSpPr>
            <a:cxnSpLocks/>
          </p:cNvCxnSpPr>
          <p:nvPr/>
        </p:nvCxnSpPr>
        <p:spPr>
          <a:xfrm>
            <a:off x="9052042" y="5775202"/>
            <a:ext cx="27856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BB99EBD-E4EB-40EA-8A48-A99CAF5E4B31}"/>
              </a:ext>
            </a:extLst>
          </p:cNvPr>
          <p:cNvCxnSpPr>
            <a:cxnSpLocks/>
          </p:cNvCxnSpPr>
          <p:nvPr/>
        </p:nvCxnSpPr>
        <p:spPr>
          <a:xfrm>
            <a:off x="8318799" y="5385197"/>
            <a:ext cx="0" cy="1009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B366CBB-2A8A-4E45-8A20-DC6B271E9296}"/>
              </a:ext>
            </a:extLst>
          </p:cNvPr>
          <p:cNvCxnSpPr>
            <a:cxnSpLocks/>
          </p:cNvCxnSpPr>
          <p:nvPr/>
        </p:nvCxnSpPr>
        <p:spPr>
          <a:xfrm>
            <a:off x="8306862" y="5486141"/>
            <a:ext cx="7451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8966F69-A8A1-4E76-B9D0-AEF41FE7B430}"/>
              </a:ext>
            </a:extLst>
          </p:cNvPr>
          <p:cNvCxnSpPr>
            <a:cxnSpLocks/>
          </p:cNvCxnSpPr>
          <p:nvPr/>
        </p:nvCxnSpPr>
        <p:spPr>
          <a:xfrm>
            <a:off x="9000105" y="4565799"/>
            <a:ext cx="308262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4F0DF22-6B1D-4948-B753-2DB95DBA5743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5640195" y="4581030"/>
            <a:ext cx="2694087" cy="144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5CCF39E-3FDA-4CBD-9C1B-5D49CBEA7667}"/>
              </a:ext>
            </a:extLst>
          </p:cNvPr>
          <p:cNvCxnSpPr>
            <a:cxnSpLocks/>
          </p:cNvCxnSpPr>
          <p:nvPr/>
        </p:nvCxnSpPr>
        <p:spPr>
          <a:xfrm flipH="1">
            <a:off x="8996986" y="1439829"/>
            <a:ext cx="7191" cy="31378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4458CBE-2C94-4E73-BA03-2F87AF90223C}"/>
              </a:ext>
            </a:extLst>
          </p:cNvPr>
          <p:cNvCxnSpPr>
            <a:cxnSpLocks/>
          </p:cNvCxnSpPr>
          <p:nvPr/>
        </p:nvCxnSpPr>
        <p:spPr>
          <a:xfrm>
            <a:off x="5239110" y="1459176"/>
            <a:ext cx="309517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FE8E92F-3960-4049-96D9-A73839289AAB}"/>
              </a:ext>
            </a:extLst>
          </p:cNvPr>
          <p:cNvCxnSpPr>
            <a:cxnSpLocks/>
          </p:cNvCxnSpPr>
          <p:nvPr/>
        </p:nvCxnSpPr>
        <p:spPr>
          <a:xfrm>
            <a:off x="9000105" y="1451695"/>
            <a:ext cx="3008902" cy="74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D093FDE-1AE8-483B-BF68-D68D04CF2238}"/>
              </a:ext>
            </a:extLst>
          </p:cNvPr>
          <p:cNvCxnSpPr>
            <a:cxnSpLocks/>
          </p:cNvCxnSpPr>
          <p:nvPr/>
        </p:nvCxnSpPr>
        <p:spPr>
          <a:xfrm>
            <a:off x="11998003" y="638355"/>
            <a:ext cx="0" cy="825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73C9FDA-DB8F-4F18-BBB4-38B32265B735}"/>
              </a:ext>
            </a:extLst>
          </p:cNvPr>
          <p:cNvCxnSpPr>
            <a:cxnSpLocks/>
          </p:cNvCxnSpPr>
          <p:nvPr/>
        </p:nvCxnSpPr>
        <p:spPr>
          <a:xfrm>
            <a:off x="5239110" y="638355"/>
            <a:ext cx="0" cy="825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854334F-B978-4AEA-B112-F154498D8A51}"/>
              </a:ext>
            </a:extLst>
          </p:cNvPr>
          <p:cNvCxnSpPr>
            <a:cxnSpLocks/>
          </p:cNvCxnSpPr>
          <p:nvPr/>
        </p:nvCxnSpPr>
        <p:spPr>
          <a:xfrm>
            <a:off x="5239110" y="641975"/>
            <a:ext cx="675889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171EC1A0-DF84-4E86-B831-4C062BA08702}"/>
              </a:ext>
            </a:extLst>
          </p:cNvPr>
          <p:cNvCxnSpPr>
            <a:cxnSpLocks/>
          </p:cNvCxnSpPr>
          <p:nvPr/>
        </p:nvCxnSpPr>
        <p:spPr>
          <a:xfrm flipH="1">
            <a:off x="8325929" y="1459176"/>
            <a:ext cx="1" cy="3121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07959747-2696-45DC-B652-CCCCEB2E2ED2}"/>
              </a:ext>
            </a:extLst>
          </p:cNvPr>
          <p:cNvSpPr/>
          <p:nvPr/>
        </p:nvSpPr>
        <p:spPr>
          <a:xfrm>
            <a:off x="9002711" y="1451695"/>
            <a:ext cx="716149" cy="72971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第</a:t>
            </a:r>
            <a:r>
              <a:rPr lang="en-US" altLang="ja-JP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7</a:t>
            </a:r>
          </a:p>
          <a:p>
            <a:pPr algn="ctr"/>
            <a:r>
              <a:rPr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講義室</a:t>
            </a: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5178E8B8-9CA2-49C4-B6C3-9D13845E970B}"/>
              </a:ext>
            </a:extLst>
          </p:cNvPr>
          <p:cNvSpPr/>
          <p:nvPr/>
        </p:nvSpPr>
        <p:spPr>
          <a:xfrm>
            <a:off x="9002710" y="3848170"/>
            <a:ext cx="716149" cy="71324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第</a:t>
            </a:r>
            <a:r>
              <a:rPr lang="en-US" altLang="ja-JP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6</a:t>
            </a:r>
          </a:p>
          <a:p>
            <a:pPr algn="ctr"/>
            <a:r>
              <a:rPr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講義室</a:t>
            </a: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7F3A46CA-EDE5-4B3B-B2EB-D9D707A807FE}"/>
              </a:ext>
            </a:extLst>
          </p:cNvPr>
          <p:cNvSpPr/>
          <p:nvPr/>
        </p:nvSpPr>
        <p:spPr>
          <a:xfrm>
            <a:off x="10960016" y="642689"/>
            <a:ext cx="1026984" cy="8126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78296290-2837-42CB-ADB5-5A002B97BBD1}"/>
              </a:ext>
            </a:extLst>
          </p:cNvPr>
          <p:cNvSpPr/>
          <p:nvPr/>
        </p:nvSpPr>
        <p:spPr>
          <a:xfrm>
            <a:off x="5451607" y="4582470"/>
            <a:ext cx="377175" cy="3050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742E65BE-7406-449A-9B7A-4E7FB381A75F}"/>
              </a:ext>
            </a:extLst>
          </p:cNvPr>
          <p:cNvSpPr/>
          <p:nvPr/>
        </p:nvSpPr>
        <p:spPr>
          <a:xfrm>
            <a:off x="6230771" y="5089983"/>
            <a:ext cx="38886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8B92AB7-2703-4BA6-915C-7E85AC1665C4}"/>
              </a:ext>
            </a:extLst>
          </p:cNvPr>
          <p:cNvSpPr/>
          <p:nvPr/>
        </p:nvSpPr>
        <p:spPr>
          <a:xfrm>
            <a:off x="6620979" y="5091404"/>
            <a:ext cx="19470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A90600B8-4415-4412-B8BD-3B5986158E4B}"/>
              </a:ext>
            </a:extLst>
          </p:cNvPr>
          <p:cNvSpPr/>
          <p:nvPr/>
        </p:nvSpPr>
        <p:spPr>
          <a:xfrm>
            <a:off x="7010399" y="5091422"/>
            <a:ext cx="871537" cy="3034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E9298563-5D5B-48D9-ADCD-BA532F77CD55}"/>
              </a:ext>
            </a:extLst>
          </p:cNvPr>
          <p:cNvSpPr/>
          <p:nvPr/>
        </p:nvSpPr>
        <p:spPr>
          <a:xfrm>
            <a:off x="6815689" y="5091416"/>
            <a:ext cx="194708" cy="3034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7107A1D0-F1AC-483F-850D-4E6C5FA4D0F7}"/>
              </a:ext>
            </a:extLst>
          </p:cNvPr>
          <p:cNvSpPr/>
          <p:nvPr/>
        </p:nvSpPr>
        <p:spPr>
          <a:xfrm>
            <a:off x="6074458" y="4584376"/>
            <a:ext cx="168532" cy="3034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3A4EC5B-B1E6-4CB7-9327-F32170D5787B}"/>
              </a:ext>
            </a:extLst>
          </p:cNvPr>
          <p:cNvSpPr/>
          <p:nvPr/>
        </p:nvSpPr>
        <p:spPr>
          <a:xfrm>
            <a:off x="7881938" y="5091431"/>
            <a:ext cx="436861" cy="3034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E8C7B9CD-BEC1-46C6-B7DA-C6136D0C498F}"/>
              </a:ext>
            </a:extLst>
          </p:cNvPr>
          <p:cNvSpPr/>
          <p:nvPr/>
        </p:nvSpPr>
        <p:spPr>
          <a:xfrm>
            <a:off x="5840011" y="5089662"/>
            <a:ext cx="38886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55D0ED25-0AFB-4FDB-A352-ED3EF6BE4A0A}"/>
              </a:ext>
            </a:extLst>
          </p:cNvPr>
          <p:cNvSpPr/>
          <p:nvPr/>
        </p:nvSpPr>
        <p:spPr>
          <a:xfrm>
            <a:off x="5451608" y="5089662"/>
            <a:ext cx="388868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DBBFBAD-CC43-404E-8FBC-880AB15F2C05}"/>
              </a:ext>
            </a:extLst>
          </p:cNvPr>
          <p:cNvSpPr/>
          <p:nvPr/>
        </p:nvSpPr>
        <p:spPr>
          <a:xfrm>
            <a:off x="5598148" y="1148243"/>
            <a:ext cx="312019" cy="30667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BD390B3-EDE7-46A4-B036-3B80D454BC25}"/>
              </a:ext>
            </a:extLst>
          </p:cNvPr>
          <p:cNvSpPr/>
          <p:nvPr/>
        </p:nvSpPr>
        <p:spPr>
          <a:xfrm>
            <a:off x="7853808" y="1154853"/>
            <a:ext cx="472121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94D5BB8-545C-47B7-98E5-6A144446A19F}"/>
              </a:ext>
            </a:extLst>
          </p:cNvPr>
          <p:cNvGrpSpPr/>
          <p:nvPr/>
        </p:nvGrpSpPr>
        <p:grpSpPr>
          <a:xfrm>
            <a:off x="6106141" y="712784"/>
            <a:ext cx="294659" cy="237431"/>
            <a:chOff x="6106141" y="712784"/>
            <a:chExt cx="294659" cy="237431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C10B0B87-5E32-434F-A66C-41510CCBB5F5}"/>
                </a:ext>
              </a:extLst>
            </p:cNvPr>
            <p:cNvGrpSpPr/>
            <p:nvPr/>
          </p:nvGrpSpPr>
          <p:grpSpPr>
            <a:xfrm flipH="1">
              <a:off x="6286070" y="712784"/>
              <a:ext cx="114730" cy="237431"/>
              <a:chOff x="9940081" y="3536297"/>
              <a:chExt cx="280717" cy="567135"/>
            </a:xfrm>
          </p:grpSpPr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ABFC3F23-8029-4529-9BF7-D5AC3A3C8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1E238027-3A98-4197-8F57-CEBA455FE4F0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5E25FAB7-C238-4BE7-BA46-BCF865841634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98DF5ED4-134C-4DA4-B08D-CF2A005CE7D8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0E01B598-C5CA-4DC2-B5E4-CD67F7A38905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0F853E31-E098-4714-9ABF-1B592DC32C4D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8135CC8A-A91C-44D6-9B01-5B06EC3E04BD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2939206C-8DFA-47E1-92C5-835555FEF4E5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87A44006-3E43-484E-97F1-0A89304285AD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8624C638-F8C6-41F4-A23E-5CEF6834BDDB}"/>
                </a:ext>
              </a:extLst>
            </p:cNvPr>
            <p:cNvCxnSpPr>
              <a:cxnSpLocks/>
            </p:cNvCxnSpPr>
            <p:nvPr/>
          </p:nvCxnSpPr>
          <p:spPr>
            <a:xfrm>
              <a:off x="6106141" y="719915"/>
              <a:ext cx="1799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03C22F5-2FAC-490D-8E51-E64B3AE6BA1A}"/>
              </a:ext>
            </a:extLst>
          </p:cNvPr>
          <p:cNvSpPr/>
          <p:nvPr/>
        </p:nvSpPr>
        <p:spPr>
          <a:xfrm>
            <a:off x="6408729" y="641578"/>
            <a:ext cx="557742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3DE101E-C0D1-4D5D-87DE-42A353101A5C}"/>
              </a:ext>
            </a:extLst>
          </p:cNvPr>
          <p:cNvSpPr/>
          <p:nvPr/>
        </p:nvSpPr>
        <p:spPr>
          <a:xfrm>
            <a:off x="6965686" y="643802"/>
            <a:ext cx="454637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C0F3D2-4C4D-4742-8EDD-5CEE231B257F}"/>
              </a:ext>
            </a:extLst>
          </p:cNvPr>
          <p:cNvSpPr/>
          <p:nvPr/>
        </p:nvSpPr>
        <p:spPr>
          <a:xfrm>
            <a:off x="7877575" y="642013"/>
            <a:ext cx="454637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A088052-55C3-49B4-91AC-3913EAF4B76E}"/>
              </a:ext>
            </a:extLst>
          </p:cNvPr>
          <p:cNvSpPr/>
          <p:nvPr/>
        </p:nvSpPr>
        <p:spPr>
          <a:xfrm>
            <a:off x="7412115" y="642392"/>
            <a:ext cx="472120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E7EC36D-319C-4348-8064-12C93EF99CEC}"/>
              </a:ext>
            </a:extLst>
          </p:cNvPr>
          <p:cNvGrpSpPr/>
          <p:nvPr/>
        </p:nvGrpSpPr>
        <p:grpSpPr>
          <a:xfrm>
            <a:off x="9100468" y="1154853"/>
            <a:ext cx="102448" cy="237431"/>
            <a:chOff x="9940081" y="3536297"/>
            <a:chExt cx="280717" cy="567135"/>
          </a:xfrm>
        </p:grpSpPr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E66552A-2C87-4552-A944-C971F8C889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798" y="3536297"/>
              <a:ext cx="0" cy="5671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191A791-77A1-419D-B06F-20CE56008F00}"/>
                </a:ext>
              </a:extLst>
            </p:cNvPr>
            <p:cNvGrpSpPr/>
            <p:nvPr/>
          </p:nvGrpSpPr>
          <p:grpSpPr>
            <a:xfrm>
              <a:off x="9940081" y="3581326"/>
              <a:ext cx="280712" cy="487834"/>
              <a:chOff x="9940081" y="3581326"/>
              <a:chExt cx="280712" cy="487834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E0E12AD3-AF00-4C4C-8AFE-6568BDC3AD93}"/>
                  </a:ext>
                </a:extLst>
              </p:cNvPr>
              <p:cNvSpPr/>
              <p:nvPr/>
            </p:nvSpPr>
            <p:spPr>
              <a:xfrm>
                <a:off x="9940081" y="3929014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9C5224BE-4C4D-4F24-984C-0450077EC216}"/>
                  </a:ext>
                </a:extLst>
              </p:cNvPr>
              <p:cNvSpPr/>
              <p:nvPr/>
            </p:nvSpPr>
            <p:spPr>
              <a:xfrm>
                <a:off x="9940118" y="3581326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DBE92546-B001-435B-B99D-BDFF49DF55C7}"/>
                  </a:ext>
                </a:extLst>
              </p:cNvPr>
              <p:cNvSpPr/>
              <p:nvPr/>
            </p:nvSpPr>
            <p:spPr>
              <a:xfrm>
                <a:off x="9940113" y="3650827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1438D0-6CD1-47E1-A533-22F3D01E5C8E}"/>
                  </a:ext>
                </a:extLst>
              </p:cNvPr>
              <p:cNvSpPr/>
              <p:nvPr/>
            </p:nvSpPr>
            <p:spPr>
              <a:xfrm>
                <a:off x="9940113" y="3720511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9D84E642-9DEE-4826-B633-6004EAFE6E5C}"/>
                  </a:ext>
                </a:extLst>
              </p:cNvPr>
              <p:cNvSpPr/>
              <p:nvPr/>
            </p:nvSpPr>
            <p:spPr>
              <a:xfrm>
                <a:off x="9940081" y="3790012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FECBF841-820E-48DA-A9C9-99EFE54C816A}"/>
                  </a:ext>
                </a:extLst>
              </p:cNvPr>
              <p:cNvSpPr/>
              <p:nvPr/>
            </p:nvSpPr>
            <p:spPr>
              <a:xfrm>
                <a:off x="9940081" y="3859513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4F65495C-9AFC-43F2-A7BC-ACF1E0C33622}"/>
                  </a:ext>
                </a:extLst>
              </p:cNvPr>
              <p:cNvSpPr/>
              <p:nvPr/>
            </p:nvSpPr>
            <p:spPr>
              <a:xfrm>
                <a:off x="9940081" y="3999659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3A31F67-948E-49BF-A2BB-42EACD14DA2B}"/>
              </a:ext>
            </a:extLst>
          </p:cNvPr>
          <p:cNvCxnSpPr>
            <a:cxnSpLocks/>
            <a:stCxn id="87" idx="1"/>
            <a:endCxn id="125" idx="1"/>
          </p:cNvCxnSpPr>
          <p:nvPr/>
        </p:nvCxnSpPr>
        <p:spPr>
          <a:xfrm flipH="1">
            <a:off x="9002711" y="1265530"/>
            <a:ext cx="1466" cy="551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00DF384-CF6D-4CC6-B86F-815E7734479C}"/>
              </a:ext>
            </a:extLst>
          </p:cNvPr>
          <p:cNvSpPr/>
          <p:nvPr/>
        </p:nvSpPr>
        <p:spPr>
          <a:xfrm>
            <a:off x="9004177" y="1141926"/>
            <a:ext cx="95786" cy="2472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87920B55-D3D7-49DE-8AB9-88D4CA078974}"/>
              </a:ext>
            </a:extLst>
          </p:cNvPr>
          <p:cNvSpPr/>
          <p:nvPr/>
        </p:nvSpPr>
        <p:spPr>
          <a:xfrm>
            <a:off x="9198584" y="1145046"/>
            <a:ext cx="454637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9D8AC83-3EF6-4F56-835A-F052EB87CBE5}"/>
              </a:ext>
            </a:extLst>
          </p:cNvPr>
          <p:cNvSpPr/>
          <p:nvPr/>
        </p:nvSpPr>
        <p:spPr>
          <a:xfrm>
            <a:off x="9331255" y="5105199"/>
            <a:ext cx="2307483" cy="3034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9F71E78-0699-4414-8F2D-7B0E3BBAC8B1}"/>
              </a:ext>
            </a:extLst>
          </p:cNvPr>
          <p:cNvSpPr/>
          <p:nvPr/>
        </p:nvSpPr>
        <p:spPr>
          <a:xfrm>
            <a:off x="11638738" y="4570184"/>
            <a:ext cx="443995" cy="8390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32D7EE0-6448-4DA2-AB86-0393627AB4B0}"/>
              </a:ext>
            </a:extLst>
          </p:cNvPr>
          <p:cNvSpPr/>
          <p:nvPr/>
        </p:nvSpPr>
        <p:spPr>
          <a:xfrm>
            <a:off x="9195405" y="644405"/>
            <a:ext cx="454637" cy="3018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D1997F8F-F893-4236-BA77-0C5654AFA9DF}"/>
              </a:ext>
            </a:extLst>
          </p:cNvPr>
          <p:cNvSpPr/>
          <p:nvPr/>
        </p:nvSpPr>
        <p:spPr>
          <a:xfrm>
            <a:off x="9650910" y="642392"/>
            <a:ext cx="1018302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A6C4146-49E5-4980-B2F0-60C603D29C7C}"/>
              </a:ext>
            </a:extLst>
          </p:cNvPr>
          <p:cNvGrpSpPr/>
          <p:nvPr/>
        </p:nvGrpSpPr>
        <p:grpSpPr>
          <a:xfrm>
            <a:off x="10680180" y="696943"/>
            <a:ext cx="283018" cy="237431"/>
            <a:chOff x="10680180" y="696943"/>
            <a:chExt cx="283018" cy="237431"/>
          </a:xfrm>
        </p:grpSpPr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51ADBC55-72A4-4D95-8996-E028FBB8EFAE}"/>
                </a:ext>
              </a:extLst>
            </p:cNvPr>
            <p:cNvGrpSpPr/>
            <p:nvPr/>
          </p:nvGrpSpPr>
          <p:grpSpPr>
            <a:xfrm rot="10800000" flipH="1">
              <a:off x="10680180" y="696943"/>
              <a:ext cx="114729" cy="237431"/>
              <a:chOff x="9940081" y="3536295"/>
              <a:chExt cx="280714" cy="567135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1A0ECEA4-2130-43B9-8884-719448627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E9B8D967-7A48-4F5D-901B-07A183328DB4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C4FBB3A5-2971-495C-848F-F5A5EC04EE3A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6BE91383-5ABA-4E62-AADF-18695E080B88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325CC4DE-60EF-4CFF-95AE-BEA204DD1A83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A345D7D8-B621-4764-8657-BA5E38A78678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7ED3300D-5A61-4677-AB02-26A00F000984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0186DCFF-89BA-48C0-AAD0-5C175EA2888F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0EE53CD1-BEF1-4EBB-90FB-4D5EF6F5B498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A43AE2D4-852D-4D55-8CEA-C41BF9FB8C5A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69" y="702737"/>
              <a:ext cx="1799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C3FA9128-1597-4767-9FFE-36BCB28AA2EC}"/>
              </a:ext>
            </a:extLst>
          </p:cNvPr>
          <p:cNvCxnSpPr>
            <a:cxnSpLocks/>
            <a:stCxn id="88" idx="0"/>
            <a:endCxn id="92" idx="0"/>
          </p:cNvCxnSpPr>
          <p:nvPr/>
        </p:nvCxnSpPr>
        <p:spPr>
          <a:xfrm>
            <a:off x="9425903" y="1145046"/>
            <a:ext cx="1425501" cy="64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DBCA8C18-7783-4849-BABC-22EF847A8553}"/>
              </a:ext>
            </a:extLst>
          </p:cNvPr>
          <p:cNvSpPr/>
          <p:nvPr/>
        </p:nvSpPr>
        <p:spPr>
          <a:xfrm>
            <a:off x="10749983" y="1151469"/>
            <a:ext cx="202842" cy="3034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1ED7DB00-E8FF-4144-AFD4-CCE337C339A1}"/>
              </a:ext>
            </a:extLst>
          </p:cNvPr>
          <p:cNvGrpSpPr/>
          <p:nvPr/>
        </p:nvGrpSpPr>
        <p:grpSpPr>
          <a:xfrm>
            <a:off x="11342930" y="4653721"/>
            <a:ext cx="283018" cy="237431"/>
            <a:chOff x="10680180" y="696943"/>
            <a:chExt cx="283018" cy="237431"/>
          </a:xfrm>
        </p:grpSpPr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FBBAE329-A2CA-4418-AE87-665C21AD9F9D}"/>
                </a:ext>
              </a:extLst>
            </p:cNvPr>
            <p:cNvGrpSpPr/>
            <p:nvPr/>
          </p:nvGrpSpPr>
          <p:grpSpPr>
            <a:xfrm rot="10800000" flipH="1">
              <a:off x="10680180" y="696943"/>
              <a:ext cx="114729" cy="237431"/>
              <a:chOff x="9940081" y="3536295"/>
              <a:chExt cx="280714" cy="567135"/>
            </a:xfrm>
          </p:grpSpPr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173753A2-1533-4647-9167-AFA4FC625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8153876C-15F4-400E-9CE5-FF39FCB013D4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79761D35-F97B-4A81-9496-516635FB0DEA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0280B221-3E31-4B08-B892-5A90F21A1D95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EFDAA1BA-CD65-41A5-B62C-1CCB5013F27D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C93A59FB-818C-46BA-B754-81BE55B8B909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BCC24F25-19AC-4B34-9B01-794D06003CD3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426AC1A0-53C5-460A-8227-9D00AB0267C6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5EB198E3-8C7B-413C-B35B-9820B53356FB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DF21CA2D-0038-4533-9DA6-0F0DEF930C41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69" y="702737"/>
              <a:ext cx="1799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7E3EAF66-07B6-4EC0-B985-F8ED14FAAA4C}"/>
              </a:ext>
            </a:extLst>
          </p:cNvPr>
          <p:cNvGrpSpPr/>
          <p:nvPr/>
        </p:nvGrpSpPr>
        <p:grpSpPr>
          <a:xfrm rot="5400000">
            <a:off x="8990443" y="4600460"/>
            <a:ext cx="283018" cy="237431"/>
            <a:chOff x="10680180" y="696943"/>
            <a:chExt cx="283018" cy="237431"/>
          </a:xfrm>
        </p:grpSpPr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BCBF50D-5203-4F4E-A168-52E34B2650D4}"/>
                </a:ext>
              </a:extLst>
            </p:cNvPr>
            <p:cNvGrpSpPr/>
            <p:nvPr/>
          </p:nvGrpSpPr>
          <p:grpSpPr>
            <a:xfrm rot="10800000" flipH="1">
              <a:off x="10680180" y="696943"/>
              <a:ext cx="114729" cy="237431"/>
              <a:chOff x="9940081" y="3536295"/>
              <a:chExt cx="280714" cy="567135"/>
            </a:xfrm>
          </p:grpSpPr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D8646135-8966-418B-AEFE-AFEF168A4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9" name="グループ化 128">
                <a:extLst>
                  <a:ext uri="{FF2B5EF4-FFF2-40B4-BE49-F238E27FC236}">
                    <a16:creationId xmlns:a16="http://schemas.microsoft.com/office/drawing/2014/main" id="{DB9C076F-97C8-425A-8814-61A2BCA9B35E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280989F6-DF3A-4C62-8F5B-F69FC1358008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正方形/長方形 130">
                  <a:extLst>
                    <a:ext uri="{FF2B5EF4-FFF2-40B4-BE49-F238E27FC236}">
                      <a16:creationId xmlns:a16="http://schemas.microsoft.com/office/drawing/2014/main" id="{3559E8FB-948E-48C1-AB0B-EAF8DF43AD9D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" name="正方形/長方形 131">
                  <a:extLst>
                    <a:ext uri="{FF2B5EF4-FFF2-40B4-BE49-F238E27FC236}">
                      <a16:creationId xmlns:a16="http://schemas.microsoft.com/office/drawing/2014/main" id="{968F32CF-A781-4F1F-90DB-2539CE568524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3" name="正方形/長方形 132">
                  <a:extLst>
                    <a:ext uri="{FF2B5EF4-FFF2-40B4-BE49-F238E27FC236}">
                      <a16:creationId xmlns:a16="http://schemas.microsoft.com/office/drawing/2014/main" id="{D8512A46-FB38-481A-9F20-F91BC23B5B2C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正方形/長方形 133">
                  <a:extLst>
                    <a:ext uri="{FF2B5EF4-FFF2-40B4-BE49-F238E27FC236}">
                      <a16:creationId xmlns:a16="http://schemas.microsoft.com/office/drawing/2014/main" id="{169C6661-BE10-48ED-A0DD-A781873C68C9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5" name="正方形/長方形 134">
                  <a:extLst>
                    <a:ext uri="{FF2B5EF4-FFF2-40B4-BE49-F238E27FC236}">
                      <a16:creationId xmlns:a16="http://schemas.microsoft.com/office/drawing/2014/main" id="{EFD072DA-E2E8-40E8-9652-314CF179E617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正方形/長方形 135">
                  <a:extLst>
                    <a:ext uri="{FF2B5EF4-FFF2-40B4-BE49-F238E27FC236}">
                      <a16:creationId xmlns:a16="http://schemas.microsoft.com/office/drawing/2014/main" id="{54928EA4-0E35-410C-80C4-81F59823775F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49B67901-93DB-49A3-A5EB-0E43E8FDE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69" y="702737"/>
              <a:ext cx="1799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371AA2EA-27B2-4CD4-B05E-66149C23F316}"/>
              </a:ext>
            </a:extLst>
          </p:cNvPr>
          <p:cNvGrpSpPr/>
          <p:nvPr/>
        </p:nvGrpSpPr>
        <p:grpSpPr>
          <a:xfrm>
            <a:off x="6233019" y="4653720"/>
            <a:ext cx="294659" cy="237431"/>
            <a:chOff x="6106141" y="712784"/>
            <a:chExt cx="294659" cy="237431"/>
          </a:xfrm>
        </p:grpSpPr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DC77C337-EFAC-41A2-944C-BB17F7B6E826}"/>
                </a:ext>
              </a:extLst>
            </p:cNvPr>
            <p:cNvGrpSpPr/>
            <p:nvPr/>
          </p:nvGrpSpPr>
          <p:grpSpPr>
            <a:xfrm flipH="1">
              <a:off x="6286070" y="712784"/>
              <a:ext cx="114730" cy="237431"/>
              <a:chOff x="9940081" y="3536297"/>
              <a:chExt cx="280717" cy="567135"/>
            </a:xfrm>
          </p:grpSpPr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67FF6D47-A164-467A-B184-CDC32BA96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1" name="グループ化 140">
                <a:extLst>
                  <a:ext uri="{FF2B5EF4-FFF2-40B4-BE49-F238E27FC236}">
                    <a16:creationId xmlns:a16="http://schemas.microsoft.com/office/drawing/2014/main" id="{790B7A0D-3262-4F66-81F7-B9564FBB11B0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142" name="正方形/長方形 141">
                  <a:extLst>
                    <a:ext uri="{FF2B5EF4-FFF2-40B4-BE49-F238E27FC236}">
                      <a16:creationId xmlns:a16="http://schemas.microsoft.com/office/drawing/2014/main" id="{20F43EFA-ADF8-4A7B-AEB5-8B522C712CE2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正方形/長方形 142">
                  <a:extLst>
                    <a:ext uri="{FF2B5EF4-FFF2-40B4-BE49-F238E27FC236}">
                      <a16:creationId xmlns:a16="http://schemas.microsoft.com/office/drawing/2014/main" id="{4BBB0943-6C68-4069-9598-86F5BFC2190F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正方形/長方形 143">
                  <a:extLst>
                    <a:ext uri="{FF2B5EF4-FFF2-40B4-BE49-F238E27FC236}">
                      <a16:creationId xmlns:a16="http://schemas.microsoft.com/office/drawing/2014/main" id="{8F7977CD-86C6-4DC1-B6D7-90891109BA32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5" name="正方形/長方形 144">
                  <a:extLst>
                    <a:ext uri="{FF2B5EF4-FFF2-40B4-BE49-F238E27FC236}">
                      <a16:creationId xmlns:a16="http://schemas.microsoft.com/office/drawing/2014/main" id="{8CA14205-F6A9-41BC-BD73-E3BE8310E34C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6" name="正方形/長方形 145">
                  <a:extLst>
                    <a:ext uri="{FF2B5EF4-FFF2-40B4-BE49-F238E27FC236}">
                      <a16:creationId xmlns:a16="http://schemas.microsoft.com/office/drawing/2014/main" id="{29F30E97-408A-4C71-A61A-467F891146B4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正方形/長方形 148">
                  <a:extLst>
                    <a:ext uri="{FF2B5EF4-FFF2-40B4-BE49-F238E27FC236}">
                      <a16:creationId xmlns:a16="http://schemas.microsoft.com/office/drawing/2014/main" id="{9DBC2AD7-0054-4A80-AB73-0883E0793A5E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0" name="正方形/長方形 149">
                  <a:extLst>
                    <a:ext uri="{FF2B5EF4-FFF2-40B4-BE49-F238E27FC236}">
                      <a16:creationId xmlns:a16="http://schemas.microsoft.com/office/drawing/2014/main" id="{E9A32A2D-02FE-484F-946D-629C15ACE56C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8A1200BC-5586-4119-A15B-CE35283CBE57}"/>
                </a:ext>
              </a:extLst>
            </p:cNvPr>
            <p:cNvCxnSpPr>
              <a:cxnSpLocks/>
            </p:cNvCxnSpPr>
            <p:nvPr/>
          </p:nvCxnSpPr>
          <p:spPr>
            <a:xfrm>
              <a:off x="6106141" y="719915"/>
              <a:ext cx="1799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F4CDD00D-EA13-4F14-B78E-2DF4091EEFDD}"/>
              </a:ext>
            </a:extLst>
          </p:cNvPr>
          <p:cNvSpPr/>
          <p:nvPr/>
        </p:nvSpPr>
        <p:spPr>
          <a:xfrm>
            <a:off x="6538365" y="4584069"/>
            <a:ext cx="168532" cy="3034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3ED367C-D08E-4D4A-B281-AF408C327887}"/>
              </a:ext>
            </a:extLst>
          </p:cNvPr>
          <p:cNvSpPr/>
          <p:nvPr/>
        </p:nvSpPr>
        <p:spPr>
          <a:xfrm>
            <a:off x="7910387" y="4581387"/>
            <a:ext cx="415230" cy="3034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161970D2-3BDF-4BB5-A233-99272D9EA371}"/>
              </a:ext>
            </a:extLst>
          </p:cNvPr>
          <p:cNvCxnSpPr>
            <a:cxnSpLocks/>
            <a:stCxn id="152" idx="2"/>
            <a:endCxn id="153" idx="2"/>
          </p:cNvCxnSpPr>
          <p:nvPr/>
        </p:nvCxnSpPr>
        <p:spPr>
          <a:xfrm flipV="1">
            <a:off x="6622631" y="4884820"/>
            <a:ext cx="1495371" cy="26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9C7C5256-D2BA-4A04-821F-1558968DE6C6}"/>
              </a:ext>
            </a:extLst>
          </p:cNvPr>
          <p:cNvSpPr/>
          <p:nvPr/>
        </p:nvSpPr>
        <p:spPr>
          <a:xfrm>
            <a:off x="11141115" y="4570184"/>
            <a:ext cx="194708" cy="3208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CE7D2AB5-6723-47F8-BEE3-F1D18B9FFDF5}"/>
              </a:ext>
            </a:extLst>
          </p:cNvPr>
          <p:cNvCxnSpPr>
            <a:cxnSpLocks/>
            <a:stCxn id="167" idx="2"/>
            <a:endCxn id="155" idx="2"/>
          </p:cNvCxnSpPr>
          <p:nvPr/>
        </p:nvCxnSpPr>
        <p:spPr>
          <a:xfrm flipV="1">
            <a:off x="9129046" y="4891019"/>
            <a:ext cx="2109423" cy="1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4901E5F8-D6AF-4D47-9B63-4CD731C3938F}"/>
              </a:ext>
            </a:extLst>
          </p:cNvPr>
          <p:cNvSpPr/>
          <p:nvPr/>
        </p:nvSpPr>
        <p:spPr>
          <a:xfrm>
            <a:off x="9013220" y="4689389"/>
            <a:ext cx="231652" cy="20176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F7842713-65F2-488B-8AAD-E4FB32C4EEA1}"/>
              </a:ext>
            </a:extLst>
          </p:cNvPr>
          <p:cNvCxnSpPr>
            <a:cxnSpLocks/>
          </p:cNvCxnSpPr>
          <p:nvPr/>
        </p:nvCxnSpPr>
        <p:spPr>
          <a:xfrm>
            <a:off x="9345030" y="4561413"/>
            <a:ext cx="0" cy="323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C18A7C18-14A5-4052-BC2F-FBA55F418E39}"/>
              </a:ext>
            </a:extLst>
          </p:cNvPr>
          <p:cNvCxnSpPr>
            <a:cxnSpLocks/>
          </p:cNvCxnSpPr>
          <p:nvPr/>
        </p:nvCxnSpPr>
        <p:spPr>
          <a:xfrm>
            <a:off x="9536380" y="4561413"/>
            <a:ext cx="0" cy="323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6397DA2-4678-4D00-BAEA-5BE1A297228B}"/>
              </a:ext>
            </a:extLst>
          </p:cNvPr>
          <p:cNvSpPr/>
          <p:nvPr/>
        </p:nvSpPr>
        <p:spPr>
          <a:xfrm>
            <a:off x="8318798" y="2181413"/>
            <a:ext cx="1400061" cy="166675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大</a:t>
            </a:r>
            <a:r>
              <a:rPr kumimoji="1"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講義室</a:t>
            </a:r>
          </a:p>
        </p:txBody>
      </p: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96BF77E5-CFDF-4CDB-AB33-0BF7C61F6C56}"/>
              </a:ext>
            </a:extLst>
          </p:cNvPr>
          <p:cNvCxnSpPr>
            <a:cxnSpLocks/>
          </p:cNvCxnSpPr>
          <p:nvPr/>
        </p:nvCxnSpPr>
        <p:spPr>
          <a:xfrm>
            <a:off x="7642411" y="642560"/>
            <a:ext cx="0" cy="312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029BA406-251B-4905-B25E-E9F742E458B5}"/>
              </a:ext>
            </a:extLst>
          </p:cNvPr>
          <p:cNvCxnSpPr>
            <a:cxnSpLocks/>
          </p:cNvCxnSpPr>
          <p:nvPr/>
        </p:nvCxnSpPr>
        <p:spPr>
          <a:xfrm>
            <a:off x="6096000" y="632898"/>
            <a:ext cx="0" cy="257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11067061-893B-4C4F-9A07-314E50439CB1}"/>
              </a:ext>
            </a:extLst>
          </p:cNvPr>
          <p:cNvCxnSpPr>
            <a:cxnSpLocks/>
          </p:cNvCxnSpPr>
          <p:nvPr/>
        </p:nvCxnSpPr>
        <p:spPr>
          <a:xfrm flipH="1">
            <a:off x="5600079" y="886424"/>
            <a:ext cx="5008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1820ABB5-C76C-43F5-8D61-1394272B5DD2}"/>
              </a:ext>
            </a:extLst>
          </p:cNvPr>
          <p:cNvCxnSpPr>
            <a:cxnSpLocks/>
            <a:stCxn id="151" idx="1"/>
            <a:endCxn id="166" idx="1"/>
          </p:cNvCxnSpPr>
          <p:nvPr/>
        </p:nvCxnSpPr>
        <p:spPr>
          <a:xfrm>
            <a:off x="5451607" y="4734986"/>
            <a:ext cx="1" cy="5064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B59DC81B-8AEF-4F50-A01F-5B216675C547}"/>
              </a:ext>
            </a:extLst>
          </p:cNvPr>
          <p:cNvSpPr/>
          <p:nvPr/>
        </p:nvSpPr>
        <p:spPr>
          <a:xfrm>
            <a:off x="5451607" y="4887502"/>
            <a:ext cx="492541" cy="20390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56F8CB4D-24F6-46F7-8987-E0154987EF5C}"/>
              </a:ext>
            </a:extLst>
          </p:cNvPr>
          <p:cNvSpPr/>
          <p:nvPr/>
        </p:nvSpPr>
        <p:spPr>
          <a:xfrm>
            <a:off x="5828782" y="4585930"/>
            <a:ext cx="249306" cy="30157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B2F79902-0035-49AD-AD94-843FA619D6AB}"/>
              </a:ext>
            </a:extLst>
          </p:cNvPr>
          <p:cNvCxnSpPr>
            <a:cxnSpLocks/>
            <a:stCxn id="35" idx="0"/>
            <a:endCxn id="50" idx="0"/>
          </p:cNvCxnSpPr>
          <p:nvPr/>
        </p:nvCxnSpPr>
        <p:spPr>
          <a:xfrm>
            <a:off x="5754158" y="1148243"/>
            <a:ext cx="2335711" cy="661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DD6E5AF3-4A7B-4A94-8367-1ADA313BF53B}"/>
              </a:ext>
            </a:extLst>
          </p:cNvPr>
          <p:cNvSpPr/>
          <p:nvPr/>
        </p:nvSpPr>
        <p:spPr>
          <a:xfrm>
            <a:off x="8152457" y="1865807"/>
            <a:ext cx="173158" cy="22519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C0210C1F-2F7F-4061-8165-6BE25AC9733B}"/>
              </a:ext>
            </a:extLst>
          </p:cNvPr>
          <p:cNvSpPr/>
          <p:nvPr/>
        </p:nvSpPr>
        <p:spPr>
          <a:xfrm>
            <a:off x="5231920" y="639546"/>
            <a:ext cx="371020" cy="8229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30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7916771-7DE5-4141-8202-A800F41A0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" y="2160001"/>
            <a:ext cx="3521910" cy="4697999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79544C3-6DF8-46EB-BC39-C4D4280F4BE0}"/>
              </a:ext>
            </a:extLst>
          </p:cNvPr>
          <p:cNvGrpSpPr/>
          <p:nvPr/>
        </p:nvGrpSpPr>
        <p:grpSpPr>
          <a:xfrm>
            <a:off x="8740034" y="2350308"/>
            <a:ext cx="2796471" cy="2267409"/>
            <a:chOff x="6521646" y="2991507"/>
            <a:chExt cx="3994958" cy="2267409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4F29289D-965A-4B6F-A628-B7D268EC9B1B}"/>
                </a:ext>
              </a:extLst>
            </p:cNvPr>
            <p:cNvSpPr/>
            <p:nvPr/>
          </p:nvSpPr>
          <p:spPr>
            <a:xfrm>
              <a:off x="6930003" y="4531127"/>
              <a:ext cx="1377831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FDECD9C-CECB-4AF1-8957-3326CDF32BDB}"/>
                </a:ext>
              </a:extLst>
            </p:cNvPr>
            <p:cNvCxnSpPr>
              <a:cxnSpLocks/>
            </p:cNvCxnSpPr>
            <p:nvPr/>
          </p:nvCxnSpPr>
          <p:spPr>
            <a:xfrm>
              <a:off x="6521648" y="3429000"/>
              <a:ext cx="0" cy="1829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7EA1761-E045-4990-8626-6A05681B2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1648" y="5252119"/>
              <a:ext cx="3418471" cy="339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52E6E76E-DD10-45A8-9D92-FBB15F1AEA55}"/>
                </a:ext>
              </a:extLst>
            </p:cNvPr>
            <p:cNvSpPr/>
            <p:nvPr/>
          </p:nvSpPr>
          <p:spPr>
            <a:xfrm>
              <a:off x="6521646" y="3379046"/>
              <a:ext cx="1786191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A356DD0B-D10F-4F58-A65F-04A4991E94D0}"/>
                </a:ext>
              </a:extLst>
            </p:cNvPr>
            <p:cNvCxnSpPr>
              <a:cxnSpLocks/>
            </p:cNvCxnSpPr>
            <p:nvPr/>
          </p:nvCxnSpPr>
          <p:spPr>
            <a:xfrm>
              <a:off x="6521648" y="3379046"/>
              <a:ext cx="3418471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A43DED2-D3A3-40BB-9218-C37ED0242A00}"/>
                </a:ext>
              </a:extLst>
            </p:cNvPr>
            <p:cNvCxnSpPr>
              <a:cxnSpLocks/>
            </p:cNvCxnSpPr>
            <p:nvPr/>
          </p:nvCxnSpPr>
          <p:spPr>
            <a:xfrm>
              <a:off x="9940081" y="3379046"/>
              <a:ext cx="38" cy="7243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6497B855-6C0A-47AD-8644-8DB5636505D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1436" y="3379046"/>
              <a:ext cx="0" cy="1873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A2C61BA-EA7F-41B9-928E-A01CE9EC11C7}"/>
                </a:ext>
              </a:extLst>
            </p:cNvPr>
            <p:cNvCxnSpPr>
              <a:cxnSpLocks/>
            </p:cNvCxnSpPr>
            <p:nvPr/>
          </p:nvCxnSpPr>
          <p:spPr>
            <a:xfrm>
              <a:off x="9924908" y="5252118"/>
              <a:ext cx="59169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E08C85A4-271E-4BD9-BFD0-223DB5275401}"/>
                </a:ext>
              </a:extLst>
            </p:cNvPr>
            <p:cNvCxnSpPr>
              <a:cxnSpLocks/>
            </p:cNvCxnSpPr>
            <p:nvPr/>
          </p:nvCxnSpPr>
          <p:spPr>
            <a:xfrm>
              <a:off x="9924908" y="3379046"/>
              <a:ext cx="57652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BE25828E-A42F-4C03-BD26-E73ECBBFD992}"/>
                </a:ext>
              </a:extLst>
            </p:cNvPr>
            <p:cNvSpPr/>
            <p:nvPr/>
          </p:nvSpPr>
          <p:spPr>
            <a:xfrm>
              <a:off x="8307507" y="4527732"/>
              <a:ext cx="408070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A641D478-6FDE-45ED-A16D-9CE452EEBD76}"/>
                </a:ext>
              </a:extLst>
            </p:cNvPr>
            <p:cNvSpPr/>
            <p:nvPr/>
          </p:nvSpPr>
          <p:spPr>
            <a:xfrm>
              <a:off x="8708303" y="4527732"/>
              <a:ext cx="408070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E018A90-7CFF-40CC-829B-F8FC0BD0D3BA}"/>
                </a:ext>
              </a:extLst>
            </p:cNvPr>
            <p:cNvSpPr/>
            <p:nvPr/>
          </p:nvSpPr>
          <p:spPr>
            <a:xfrm>
              <a:off x="9116046" y="4527732"/>
              <a:ext cx="824073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AC2CDA8C-245D-4B44-928D-5CD9FF314F96}"/>
                </a:ext>
              </a:extLst>
            </p:cNvPr>
            <p:cNvSpPr/>
            <p:nvPr/>
          </p:nvSpPr>
          <p:spPr>
            <a:xfrm>
              <a:off x="6521646" y="4531129"/>
              <a:ext cx="408070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1616AEBA-106A-4254-AF4B-BD336FF833E6}"/>
                </a:ext>
              </a:extLst>
            </p:cNvPr>
            <p:cNvSpPr/>
            <p:nvPr/>
          </p:nvSpPr>
          <p:spPr>
            <a:xfrm>
              <a:off x="8505893" y="3382093"/>
              <a:ext cx="647797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3FB4B1CC-B0F1-4154-B27B-552595820125}"/>
                </a:ext>
              </a:extLst>
            </p:cNvPr>
            <p:cNvGrpSpPr/>
            <p:nvPr/>
          </p:nvGrpSpPr>
          <p:grpSpPr>
            <a:xfrm>
              <a:off x="9940081" y="3536297"/>
              <a:ext cx="280717" cy="567135"/>
              <a:chOff x="9940081" y="3536297"/>
              <a:chExt cx="280717" cy="567135"/>
            </a:xfrm>
          </p:grpSpPr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339890BC-A8B5-4DF7-B33A-DF31D5FDE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4D07057C-C4AC-4346-B558-80FCABB8D940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613E09D7-862A-4289-A392-5C867520CC48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307593E9-11C2-4A7C-9F09-C626AB4F8B09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AC76ECA4-0594-4B95-9B63-160932D8A447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94FE9A5F-1AEF-4E37-98C8-FBC1EA09DDBE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676024F9-6BCF-4CAF-AEAA-46A98CA21BC1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CD214246-68B2-49FF-8DF8-CD84EB5BA1BC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765C9F18-0322-4B51-BD45-8DEB1F7B49D1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</p:grpSp>
        </p:grp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598D7323-AF3E-49E8-BAEE-184481B46CF8}"/>
                </a:ext>
              </a:extLst>
            </p:cNvPr>
            <p:cNvSpPr/>
            <p:nvPr/>
          </p:nvSpPr>
          <p:spPr>
            <a:xfrm>
              <a:off x="9940081" y="4527732"/>
              <a:ext cx="561355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CA6FE6D5-7253-4004-BD5E-677BE3052A29}"/>
                </a:ext>
              </a:extLst>
            </p:cNvPr>
            <p:cNvGrpSpPr/>
            <p:nvPr/>
          </p:nvGrpSpPr>
          <p:grpSpPr>
            <a:xfrm rot="10800000">
              <a:off x="10220756" y="3536297"/>
              <a:ext cx="280717" cy="567135"/>
              <a:chOff x="9940081" y="3536297"/>
              <a:chExt cx="280717" cy="567135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7498107-4DA9-48AC-B63D-97DC2F318B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B6134E4A-C335-438E-8588-46A758E89F0E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BBA85BCF-E680-48AF-A0E0-E08C7966048B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F80D3DDF-49E8-4FA3-AB74-7DA248581529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58104C25-48A2-4BE1-A2EB-0F354E148139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4091B80B-DDA7-4935-AB31-95CAAE22F7A5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89F002E6-5E6C-47E2-AC77-809B5520FEBC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EE2E66C4-F6F6-4198-BC2A-4B96BFD8AE62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87AC88A7-8535-4E59-9E77-6AE7DF3EB9CA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</p:grpSp>
        </p:grp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971A5BE3-502C-4F24-AF32-F13376D04C6F}"/>
                </a:ext>
              </a:extLst>
            </p:cNvPr>
            <p:cNvSpPr txBox="1"/>
            <p:nvPr/>
          </p:nvSpPr>
          <p:spPr>
            <a:xfrm>
              <a:off x="6633341" y="2991507"/>
              <a:ext cx="934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2F</a:t>
              </a:r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84B2596-DBA4-4E83-A61C-8143A4E54081}"/>
              </a:ext>
            </a:extLst>
          </p:cNvPr>
          <p:cNvGrpSpPr>
            <a:grpSpLocks noChangeAspect="1"/>
          </p:cNvGrpSpPr>
          <p:nvPr/>
        </p:nvGrpSpPr>
        <p:grpSpPr>
          <a:xfrm>
            <a:off x="8729387" y="4988531"/>
            <a:ext cx="2807118" cy="1727470"/>
            <a:chOff x="6570195" y="3952385"/>
            <a:chExt cx="4010169" cy="2467812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F7F4CF1C-CC83-4209-8BDE-F821D30777BA}"/>
                </a:ext>
              </a:extLst>
            </p:cNvPr>
            <p:cNvGrpSpPr/>
            <p:nvPr/>
          </p:nvGrpSpPr>
          <p:grpSpPr>
            <a:xfrm>
              <a:off x="6570195" y="4137051"/>
              <a:ext cx="4010169" cy="2283146"/>
              <a:chOff x="6521646" y="3161731"/>
              <a:chExt cx="4010169" cy="2283146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4F254D2-90CF-4AD5-B6A4-BD809AE1B0C3}"/>
                  </a:ext>
                </a:extLst>
              </p:cNvPr>
              <p:cNvSpPr/>
              <p:nvPr/>
            </p:nvSpPr>
            <p:spPr>
              <a:xfrm>
                <a:off x="6521647" y="4527733"/>
                <a:ext cx="970050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88B98037-65BA-4DE5-8EB2-901F218D3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1648" y="3429000"/>
                <a:ext cx="0" cy="18299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29BE7500-DD53-462B-87BA-B643BA7673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1648" y="5252119"/>
                <a:ext cx="3418471" cy="339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0DFE4B0D-259D-467C-8EF8-6FCE92B518C9}"/>
                  </a:ext>
                </a:extLst>
              </p:cNvPr>
              <p:cNvSpPr/>
              <p:nvPr/>
            </p:nvSpPr>
            <p:spPr>
              <a:xfrm>
                <a:off x="6521646" y="3379046"/>
                <a:ext cx="1786191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2C33A2A0-9EA5-4641-AD03-6EE8EF7D0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1648" y="3379046"/>
                <a:ext cx="341847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5290CB24-FD30-4948-9189-0CCD85975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0119" y="3161731"/>
                <a:ext cx="0" cy="94170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002BA035-9DE2-45DB-A3DB-B94C1670F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1815" y="3161731"/>
                <a:ext cx="0" cy="228314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5A758359-C0ED-4131-BCEC-298B69B84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0119" y="4527733"/>
                <a:ext cx="0" cy="91714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B98397F8-63D4-4915-87E7-A596232A5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0119" y="5444877"/>
                <a:ext cx="59169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BE42E752-FD8F-4D89-A274-183975021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0119" y="3161731"/>
                <a:ext cx="59169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4BCA5911-65AA-4BB0-B6E0-CE45449E47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1648" y="4527732"/>
                <a:ext cx="3418471" cy="339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4515C542-56EC-40E0-8347-D636D56DE920}"/>
                  </a:ext>
                </a:extLst>
              </p:cNvPr>
              <p:cNvSpPr/>
              <p:nvPr/>
            </p:nvSpPr>
            <p:spPr>
              <a:xfrm>
                <a:off x="8307838" y="4531129"/>
                <a:ext cx="408070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F60FE80-8BD9-467B-9218-8403576D71B2}"/>
                  </a:ext>
                </a:extLst>
              </p:cNvPr>
              <p:cNvSpPr/>
              <p:nvPr/>
            </p:nvSpPr>
            <p:spPr>
              <a:xfrm>
                <a:off x="8715908" y="4527732"/>
                <a:ext cx="408070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3873CB82-B50A-4EFD-BB43-3331F6D6D1C7}"/>
                  </a:ext>
                </a:extLst>
              </p:cNvPr>
              <p:cNvSpPr/>
              <p:nvPr/>
            </p:nvSpPr>
            <p:spPr>
              <a:xfrm>
                <a:off x="9123979" y="4527732"/>
                <a:ext cx="408070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CD5CBD34-5D42-4B97-94DE-07F6C4BD0252}"/>
                  </a:ext>
                </a:extLst>
              </p:cNvPr>
              <p:cNvSpPr/>
              <p:nvPr/>
            </p:nvSpPr>
            <p:spPr>
              <a:xfrm>
                <a:off x="9532049" y="4527732"/>
                <a:ext cx="408070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C594EF-220A-4886-9780-295717170807}"/>
                  </a:ext>
                </a:extLst>
              </p:cNvPr>
              <p:cNvSpPr/>
              <p:nvPr/>
            </p:nvSpPr>
            <p:spPr>
              <a:xfrm>
                <a:off x="7899768" y="4531129"/>
                <a:ext cx="408070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C6623C0C-1175-4A03-891B-B3CC1B109AC5}"/>
                  </a:ext>
                </a:extLst>
              </p:cNvPr>
              <p:cNvSpPr/>
              <p:nvPr/>
            </p:nvSpPr>
            <p:spPr>
              <a:xfrm>
                <a:off x="7491698" y="4531129"/>
                <a:ext cx="408070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9B8AA03C-0069-4215-811A-315F38AB1616}"/>
                  </a:ext>
                </a:extLst>
              </p:cNvPr>
              <p:cNvSpPr/>
              <p:nvPr/>
            </p:nvSpPr>
            <p:spPr>
              <a:xfrm>
                <a:off x="8505893" y="3382093"/>
                <a:ext cx="647797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8E1E5090-6CE2-458F-96AD-774B67144C43}"/>
                  </a:ext>
                </a:extLst>
              </p:cNvPr>
              <p:cNvGrpSpPr/>
              <p:nvPr/>
            </p:nvGrpSpPr>
            <p:grpSpPr>
              <a:xfrm>
                <a:off x="9940081" y="3536297"/>
                <a:ext cx="280717" cy="567135"/>
                <a:chOff x="9940081" y="3536297"/>
                <a:chExt cx="280717" cy="567135"/>
              </a:xfrm>
            </p:grpSpPr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CD9916C3-68AA-4528-B220-47E81B869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20798" y="3536297"/>
                  <a:ext cx="0" cy="56713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グループ化 59">
                  <a:extLst>
                    <a:ext uri="{FF2B5EF4-FFF2-40B4-BE49-F238E27FC236}">
                      <a16:creationId xmlns:a16="http://schemas.microsoft.com/office/drawing/2014/main" id="{E3989489-D16F-4FAA-9495-33C3391AB2D6}"/>
                    </a:ext>
                  </a:extLst>
                </p:cNvPr>
                <p:cNvGrpSpPr/>
                <p:nvPr/>
              </p:nvGrpSpPr>
              <p:grpSpPr>
                <a:xfrm>
                  <a:off x="9940081" y="3581326"/>
                  <a:ext cx="280712" cy="487834"/>
                  <a:chOff x="9940081" y="3581326"/>
                  <a:chExt cx="280712" cy="487834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A8EA2A5A-282C-43EB-9F5D-45A41B27AC03}"/>
                      </a:ext>
                    </a:extLst>
                  </p:cNvPr>
                  <p:cNvSpPr/>
                  <p:nvPr/>
                </p:nvSpPr>
                <p:spPr>
                  <a:xfrm>
                    <a:off x="9940081" y="3929014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54" name="正方形/長方形 53">
                    <a:extLst>
                      <a:ext uri="{FF2B5EF4-FFF2-40B4-BE49-F238E27FC236}">
                        <a16:creationId xmlns:a16="http://schemas.microsoft.com/office/drawing/2014/main" id="{637B5393-415B-414E-8687-CF389186F065}"/>
                      </a:ext>
                    </a:extLst>
                  </p:cNvPr>
                  <p:cNvSpPr/>
                  <p:nvPr/>
                </p:nvSpPr>
                <p:spPr>
                  <a:xfrm>
                    <a:off x="9940118" y="3581326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55" name="正方形/長方形 54">
                    <a:extLst>
                      <a:ext uri="{FF2B5EF4-FFF2-40B4-BE49-F238E27FC236}">
                        <a16:creationId xmlns:a16="http://schemas.microsoft.com/office/drawing/2014/main" id="{64F6D160-CAF2-4F5F-B79B-BAFE72E68781}"/>
                      </a:ext>
                    </a:extLst>
                  </p:cNvPr>
                  <p:cNvSpPr/>
                  <p:nvPr/>
                </p:nvSpPr>
                <p:spPr>
                  <a:xfrm>
                    <a:off x="9940113" y="3650827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56" name="正方形/長方形 55">
                    <a:extLst>
                      <a:ext uri="{FF2B5EF4-FFF2-40B4-BE49-F238E27FC236}">
                        <a16:creationId xmlns:a16="http://schemas.microsoft.com/office/drawing/2014/main" id="{91DD77E7-E5D9-4899-8F1D-B27B3633C72C}"/>
                      </a:ext>
                    </a:extLst>
                  </p:cNvPr>
                  <p:cNvSpPr/>
                  <p:nvPr/>
                </p:nvSpPr>
                <p:spPr>
                  <a:xfrm>
                    <a:off x="9940113" y="3720511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57" name="正方形/長方形 56">
                    <a:extLst>
                      <a:ext uri="{FF2B5EF4-FFF2-40B4-BE49-F238E27FC236}">
                        <a16:creationId xmlns:a16="http://schemas.microsoft.com/office/drawing/2014/main" id="{F76606BB-71F3-459B-8457-DD6B96890943}"/>
                      </a:ext>
                    </a:extLst>
                  </p:cNvPr>
                  <p:cNvSpPr/>
                  <p:nvPr/>
                </p:nvSpPr>
                <p:spPr>
                  <a:xfrm>
                    <a:off x="9940081" y="3790012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58" name="正方形/長方形 57">
                    <a:extLst>
                      <a:ext uri="{FF2B5EF4-FFF2-40B4-BE49-F238E27FC236}">
                        <a16:creationId xmlns:a16="http://schemas.microsoft.com/office/drawing/2014/main" id="{080C13C2-7231-4D61-909E-9C6CF1E39424}"/>
                      </a:ext>
                    </a:extLst>
                  </p:cNvPr>
                  <p:cNvSpPr/>
                  <p:nvPr/>
                </p:nvSpPr>
                <p:spPr>
                  <a:xfrm>
                    <a:off x="9940081" y="3859513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59" name="正方形/長方形 58">
                    <a:extLst>
                      <a:ext uri="{FF2B5EF4-FFF2-40B4-BE49-F238E27FC236}">
                        <a16:creationId xmlns:a16="http://schemas.microsoft.com/office/drawing/2014/main" id="{D5000091-D4A6-452E-AB5C-51651DE3D9FA}"/>
                      </a:ext>
                    </a:extLst>
                  </p:cNvPr>
                  <p:cNvSpPr/>
                  <p:nvPr/>
                </p:nvSpPr>
                <p:spPr>
                  <a:xfrm>
                    <a:off x="9940081" y="3999659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</p:grpSp>
          </p:grpSp>
        </p:grp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43DDA1DB-C694-44CD-8D2E-B88DE6F55204}"/>
                </a:ext>
              </a:extLst>
            </p:cNvPr>
            <p:cNvSpPr txBox="1"/>
            <p:nvPr/>
          </p:nvSpPr>
          <p:spPr>
            <a:xfrm>
              <a:off x="6809313" y="3952385"/>
              <a:ext cx="934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1</a:t>
              </a:r>
              <a:r>
                <a:rPr kumimoji="1" lang="en-US" altLang="ja-JP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F</a:t>
              </a:r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</p:grp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298D366A-FFFF-44BE-ACBB-9A31598B24AC}"/>
              </a:ext>
            </a:extLst>
          </p:cNvPr>
          <p:cNvGrpSpPr>
            <a:grpSpLocks noChangeAspect="1"/>
          </p:cNvGrpSpPr>
          <p:nvPr/>
        </p:nvGrpSpPr>
        <p:grpSpPr>
          <a:xfrm>
            <a:off x="4876629" y="2744221"/>
            <a:ext cx="2796471" cy="1587186"/>
            <a:chOff x="6482232" y="1226006"/>
            <a:chExt cx="3994958" cy="2267409"/>
          </a:xfrm>
        </p:grpSpPr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BE5D22F5-BCA9-4703-9387-1126F8A67C8C}"/>
                </a:ext>
              </a:extLst>
            </p:cNvPr>
            <p:cNvGrpSpPr/>
            <p:nvPr/>
          </p:nvGrpSpPr>
          <p:grpSpPr>
            <a:xfrm>
              <a:off x="6482232" y="1226006"/>
              <a:ext cx="3994958" cy="2267409"/>
              <a:chOff x="6521646" y="2991507"/>
              <a:chExt cx="3994958" cy="2267409"/>
            </a:xfrm>
          </p:grpSpPr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9D762E69-5C8F-4B1E-9097-AF4220F28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1648" y="3429000"/>
                <a:ext cx="0" cy="18299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D52F9AED-9EC9-46C3-B7C6-F218B981B2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1648" y="5252119"/>
                <a:ext cx="3418471" cy="339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983D276F-3459-4E48-A8BD-9FE3E2D8AFC8}"/>
                  </a:ext>
                </a:extLst>
              </p:cNvPr>
              <p:cNvSpPr/>
              <p:nvPr/>
            </p:nvSpPr>
            <p:spPr>
              <a:xfrm>
                <a:off x="6521646" y="3379046"/>
                <a:ext cx="860483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EBE2E0CC-5D02-4C6A-9B7F-F46DCE4B8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1648" y="3379046"/>
                <a:ext cx="341847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>
                <a:extLst>
                  <a:ext uri="{FF2B5EF4-FFF2-40B4-BE49-F238E27FC236}">
                    <a16:creationId xmlns:a16="http://schemas.microsoft.com/office/drawing/2014/main" id="{D8BED5F1-71C4-4D58-9C75-430E563C4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0081" y="3379046"/>
                <a:ext cx="38" cy="7243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D0CB2AD7-36E4-4F81-82AB-C9AEE0DC6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1436" y="3379046"/>
                <a:ext cx="0" cy="187307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64182C4D-C3CC-433D-AEE7-E000C57C8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4908" y="5252118"/>
                <a:ext cx="59169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ED55AF63-FDD6-42A4-8DBA-0B443D05E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4908" y="3379046"/>
                <a:ext cx="576528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D094FA74-361F-4B66-9B61-B288488D9CBC}"/>
                  </a:ext>
                </a:extLst>
              </p:cNvPr>
              <p:cNvSpPr/>
              <p:nvPr/>
            </p:nvSpPr>
            <p:spPr>
              <a:xfrm>
                <a:off x="9069736" y="4527732"/>
                <a:ext cx="870384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46416B03-AE60-44CD-AA03-98B830EF4870}"/>
                  </a:ext>
                </a:extLst>
              </p:cNvPr>
              <p:cNvSpPr/>
              <p:nvPr/>
            </p:nvSpPr>
            <p:spPr>
              <a:xfrm>
                <a:off x="6521646" y="4531129"/>
                <a:ext cx="408070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54866628-FF65-4AB1-A341-04575495A5A1}"/>
                  </a:ext>
                </a:extLst>
              </p:cNvPr>
              <p:cNvSpPr/>
              <p:nvPr/>
            </p:nvSpPr>
            <p:spPr>
              <a:xfrm>
                <a:off x="8505893" y="3382093"/>
                <a:ext cx="647797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grpSp>
            <p:nvGrpSpPr>
              <p:cNvPr id="180" name="グループ化 179">
                <a:extLst>
                  <a:ext uri="{FF2B5EF4-FFF2-40B4-BE49-F238E27FC236}">
                    <a16:creationId xmlns:a16="http://schemas.microsoft.com/office/drawing/2014/main" id="{FEE4943F-DB9D-42DB-A3CA-B613A7B63298}"/>
                  </a:ext>
                </a:extLst>
              </p:cNvPr>
              <p:cNvGrpSpPr/>
              <p:nvPr/>
            </p:nvGrpSpPr>
            <p:grpSpPr>
              <a:xfrm>
                <a:off x="9940081" y="3536297"/>
                <a:ext cx="280717" cy="567135"/>
                <a:chOff x="9940081" y="3536297"/>
                <a:chExt cx="280717" cy="567135"/>
              </a:xfrm>
            </p:grpSpPr>
            <p:cxnSp>
              <p:nvCxnSpPr>
                <p:cNvPr id="193" name="直線コネクタ 192">
                  <a:extLst>
                    <a:ext uri="{FF2B5EF4-FFF2-40B4-BE49-F238E27FC236}">
                      <a16:creationId xmlns:a16="http://schemas.microsoft.com/office/drawing/2014/main" id="{2A8F1BEC-8FB4-4C85-939A-EB07008411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20798" y="3536297"/>
                  <a:ext cx="0" cy="56713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グループ化 193">
                  <a:extLst>
                    <a:ext uri="{FF2B5EF4-FFF2-40B4-BE49-F238E27FC236}">
                      <a16:creationId xmlns:a16="http://schemas.microsoft.com/office/drawing/2014/main" id="{C91E351D-4995-4568-A11B-721E07EC16D3}"/>
                    </a:ext>
                  </a:extLst>
                </p:cNvPr>
                <p:cNvGrpSpPr/>
                <p:nvPr/>
              </p:nvGrpSpPr>
              <p:grpSpPr>
                <a:xfrm>
                  <a:off x="9940081" y="3581326"/>
                  <a:ext cx="280712" cy="487834"/>
                  <a:chOff x="9940081" y="3581326"/>
                  <a:chExt cx="280712" cy="487834"/>
                </a:xfrm>
              </p:grpSpPr>
              <p:sp>
                <p:nvSpPr>
                  <p:cNvPr id="195" name="正方形/長方形 194">
                    <a:extLst>
                      <a:ext uri="{FF2B5EF4-FFF2-40B4-BE49-F238E27FC236}">
                        <a16:creationId xmlns:a16="http://schemas.microsoft.com/office/drawing/2014/main" id="{EA33D418-CBF9-4181-83E5-5833E080F90B}"/>
                      </a:ext>
                    </a:extLst>
                  </p:cNvPr>
                  <p:cNvSpPr/>
                  <p:nvPr/>
                </p:nvSpPr>
                <p:spPr>
                  <a:xfrm>
                    <a:off x="9940081" y="3929014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196" name="正方形/長方形 195">
                    <a:extLst>
                      <a:ext uri="{FF2B5EF4-FFF2-40B4-BE49-F238E27FC236}">
                        <a16:creationId xmlns:a16="http://schemas.microsoft.com/office/drawing/2014/main" id="{E53E3D47-7937-4C01-B159-A5106E28282A}"/>
                      </a:ext>
                    </a:extLst>
                  </p:cNvPr>
                  <p:cNvSpPr/>
                  <p:nvPr/>
                </p:nvSpPr>
                <p:spPr>
                  <a:xfrm>
                    <a:off x="9940118" y="3581326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197" name="正方形/長方形 196">
                    <a:extLst>
                      <a:ext uri="{FF2B5EF4-FFF2-40B4-BE49-F238E27FC236}">
                        <a16:creationId xmlns:a16="http://schemas.microsoft.com/office/drawing/2014/main" id="{C7C4786F-58C2-448C-AAC1-FA442DAEB935}"/>
                      </a:ext>
                    </a:extLst>
                  </p:cNvPr>
                  <p:cNvSpPr/>
                  <p:nvPr/>
                </p:nvSpPr>
                <p:spPr>
                  <a:xfrm>
                    <a:off x="9940113" y="3650827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198" name="正方形/長方形 197">
                    <a:extLst>
                      <a:ext uri="{FF2B5EF4-FFF2-40B4-BE49-F238E27FC236}">
                        <a16:creationId xmlns:a16="http://schemas.microsoft.com/office/drawing/2014/main" id="{1754886D-A033-418D-8F3B-898ED6D779C4}"/>
                      </a:ext>
                    </a:extLst>
                  </p:cNvPr>
                  <p:cNvSpPr/>
                  <p:nvPr/>
                </p:nvSpPr>
                <p:spPr>
                  <a:xfrm>
                    <a:off x="9940113" y="3720511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199" name="正方形/長方形 198">
                    <a:extLst>
                      <a:ext uri="{FF2B5EF4-FFF2-40B4-BE49-F238E27FC236}">
                        <a16:creationId xmlns:a16="http://schemas.microsoft.com/office/drawing/2014/main" id="{598736F2-4C22-44F1-9891-7CB63394636C}"/>
                      </a:ext>
                    </a:extLst>
                  </p:cNvPr>
                  <p:cNvSpPr/>
                  <p:nvPr/>
                </p:nvSpPr>
                <p:spPr>
                  <a:xfrm>
                    <a:off x="9940081" y="3790012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200" name="正方形/長方形 199">
                    <a:extLst>
                      <a:ext uri="{FF2B5EF4-FFF2-40B4-BE49-F238E27FC236}">
                        <a16:creationId xmlns:a16="http://schemas.microsoft.com/office/drawing/2014/main" id="{501D3FD8-56FF-46E2-BC07-AF022DDF1B2D}"/>
                      </a:ext>
                    </a:extLst>
                  </p:cNvPr>
                  <p:cNvSpPr/>
                  <p:nvPr/>
                </p:nvSpPr>
                <p:spPr>
                  <a:xfrm>
                    <a:off x="9940081" y="3859513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201" name="正方形/長方形 200">
                    <a:extLst>
                      <a:ext uri="{FF2B5EF4-FFF2-40B4-BE49-F238E27FC236}">
                        <a16:creationId xmlns:a16="http://schemas.microsoft.com/office/drawing/2014/main" id="{931087B1-6D35-412D-8878-1507D5E8A0C8}"/>
                      </a:ext>
                    </a:extLst>
                  </p:cNvPr>
                  <p:cNvSpPr/>
                  <p:nvPr/>
                </p:nvSpPr>
                <p:spPr>
                  <a:xfrm>
                    <a:off x="9940081" y="3999659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</p:grpSp>
          </p:grp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BCAE8F97-27FA-4228-9283-303422918B09}"/>
                  </a:ext>
                </a:extLst>
              </p:cNvPr>
              <p:cNvSpPr/>
              <p:nvPr/>
            </p:nvSpPr>
            <p:spPr>
              <a:xfrm>
                <a:off x="9940081" y="4527732"/>
                <a:ext cx="561355" cy="7243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grpSp>
            <p:nvGrpSpPr>
              <p:cNvPr id="182" name="グループ化 181">
                <a:extLst>
                  <a:ext uri="{FF2B5EF4-FFF2-40B4-BE49-F238E27FC236}">
                    <a16:creationId xmlns:a16="http://schemas.microsoft.com/office/drawing/2014/main" id="{5B7436CE-2AAC-45A3-8359-9E20CFA71885}"/>
                  </a:ext>
                </a:extLst>
              </p:cNvPr>
              <p:cNvGrpSpPr/>
              <p:nvPr/>
            </p:nvGrpSpPr>
            <p:grpSpPr>
              <a:xfrm rot="10800000">
                <a:off x="10220756" y="3536297"/>
                <a:ext cx="280717" cy="567135"/>
                <a:chOff x="9940081" y="3536297"/>
                <a:chExt cx="280717" cy="567135"/>
              </a:xfrm>
            </p:grpSpPr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FBE6129D-BB91-4F9A-A9BE-B48FF22C7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20798" y="3536297"/>
                  <a:ext cx="0" cy="56713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85" name="グループ化 184">
                  <a:extLst>
                    <a:ext uri="{FF2B5EF4-FFF2-40B4-BE49-F238E27FC236}">
                      <a16:creationId xmlns:a16="http://schemas.microsoft.com/office/drawing/2014/main" id="{C9FB843E-BB57-4BBF-A229-088EB33F3C20}"/>
                    </a:ext>
                  </a:extLst>
                </p:cNvPr>
                <p:cNvGrpSpPr/>
                <p:nvPr/>
              </p:nvGrpSpPr>
              <p:grpSpPr>
                <a:xfrm>
                  <a:off x="9940081" y="3581326"/>
                  <a:ext cx="280712" cy="487834"/>
                  <a:chOff x="9940081" y="3581326"/>
                  <a:chExt cx="280712" cy="487834"/>
                </a:xfrm>
              </p:grpSpPr>
              <p:sp>
                <p:nvSpPr>
                  <p:cNvPr id="186" name="正方形/長方形 185">
                    <a:extLst>
                      <a:ext uri="{FF2B5EF4-FFF2-40B4-BE49-F238E27FC236}">
                        <a16:creationId xmlns:a16="http://schemas.microsoft.com/office/drawing/2014/main" id="{7918619C-E2F7-4F67-B87B-29AA5632685A}"/>
                      </a:ext>
                    </a:extLst>
                  </p:cNvPr>
                  <p:cNvSpPr/>
                  <p:nvPr/>
                </p:nvSpPr>
                <p:spPr>
                  <a:xfrm>
                    <a:off x="9940081" y="3929014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187" name="正方形/長方形 186">
                    <a:extLst>
                      <a:ext uri="{FF2B5EF4-FFF2-40B4-BE49-F238E27FC236}">
                        <a16:creationId xmlns:a16="http://schemas.microsoft.com/office/drawing/2014/main" id="{C55D9531-3033-4E7F-914C-3EDA1BBE5537}"/>
                      </a:ext>
                    </a:extLst>
                  </p:cNvPr>
                  <p:cNvSpPr/>
                  <p:nvPr/>
                </p:nvSpPr>
                <p:spPr>
                  <a:xfrm>
                    <a:off x="9940118" y="3581326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188" name="正方形/長方形 187">
                    <a:extLst>
                      <a:ext uri="{FF2B5EF4-FFF2-40B4-BE49-F238E27FC236}">
                        <a16:creationId xmlns:a16="http://schemas.microsoft.com/office/drawing/2014/main" id="{CF1A76EC-73D3-4A29-9BDC-6D8527FEE64A}"/>
                      </a:ext>
                    </a:extLst>
                  </p:cNvPr>
                  <p:cNvSpPr/>
                  <p:nvPr/>
                </p:nvSpPr>
                <p:spPr>
                  <a:xfrm>
                    <a:off x="9940113" y="3650827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189" name="正方形/長方形 188">
                    <a:extLst>
                      <a:ext uri="{FF2B5EF4-FFF2-40B4-BE49-F238E27FC236}">
                        <a16:creationId xmlns:a16="http://schemas.microsoft.com/office/drawing/2014/main" id="{20D2D98E-E711-47F1-B542-B69EEE62C522}"/>
                      </a:ext>
                    </a:extLst>
                  </p:cNvPr>
                  <p:cNvSpPr/>
                  <p:nvPr/>
                </p:nvSpPr>
                <p:spPr>
                  <a:xfrm>
                    <a:off x="9940113" y="3720511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190" name="正方形/長方形 189">
                    <a:extLst>
                      <a:ext uri="{FF2B5EF4-FFF2-40B4-BE49-F238E27FC236}">
                        <a16:creationId xmlns:a16="http://schemas.microsoft.com/office/drawing/2014/main" id="{43BC6171-79D1-4118-A093-3C3D959473F9}"/>
                      </a:ext>
                    </a:extLst>
                  </p:cNvPr>
                  <p:cNvSpPr/>
                  <p:nvPr/>
                </p:nvSpPr>
                <p:spPr>
                  <a:xfrm>
                    <a:off x="9940081" y="3790012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191" name="正方形/長方形 190">
                    <a:extLst>
                      <a:ext uri="{FF2B5EF4-FFF2-40B4-BE49-F238E27FC236}">
                        <a16:creationId xmlns:a16="http://schemas.microsoft.com/office/drawing/2014/main" id="{D9A4140E-C415-4A8E-8A90-6FDF6E2E9CC2}"/>
                      </a:ext>
                    </a:extLst>
                  </p:cNvPr>
                  <p:cNvSpPr/>
                  <p:nvPr/>
                </p:nvSpPr>
                <p:spPr>
                  <a:xfrm>
                    <a:off x="9940081" y="3859513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  <p:sp>
                <p:nvSpPr>
                  <p:cNvPr id="192" name="正方形/長方形 191">
                    <a:extLst>
                      <a:ext uri="{FF2B5EF4-FFF2-40B4-BE49-F238E27FC236}">
                        <a16:creationId xmlns:a16="http://schemas.microsoft.com/office/drawing/2014/main" id="{886A0E12-E14F-4F60-9447-FBEE88ADA3CF}"/>
                      </a:ext>
                    </a:extLst>
                  </p:cNvPr>
                  <p:cNvSpPr/>
                  <p:nvPr/>
                </p:nvSpPr>
                <p:spPr>
                  <a:xfrm>
                    <a:off x="9940081" y="3999659"/>
                    <a:ext cx="280675" cy="695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UD デジタル 教科書体 NK-R" panose="02020400000000000000" pitchFamily="18" charset="-128"/>
                      <a:ea typeface="UD デジタル 教科書体 NK-R" panose="02020400000000000000" pitchFamily="18" charset="-128"/>
                    </a:endParaRPr>
                  </a:p>
                </p:txBody>
              </p:sp>
            </p:grpSp>
          </p:grpSp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2BF0CDA6-A988-40E3-9665-251E295B7BE8}"/>
                  </a:ext>
                </a:extLst>
              </p:cNvPr>
              <p:cNvSpPr txBox="1"/>
              <p:nvPr/>
            </p:nvSpPr>
            <p:spPr>
              <a:xfrm>
                <a:off x="6633341" y="2991507"/>
                <a:ext cx="934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3F</a:t>
                </a:r>
                <a:endParaRPr kumimoji="1" lang="ja-JP" altLang="en-US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p:grp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F353F29A-6DF5-49FC-91C1-94FEC5AA72DE}"/>
                </a:ext>
              </a:extLst>
            </p:cNvPr>
            <p:cNvSpPr/>
            <p:nvPr/>
          </p:nvSpPr>
          <p:spPr>
            <a:xfrm>
              <a:off x="7342714" y="1616592"/>
              <a:ext cx="860483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0DC30922-3333-4061-8B71-E4D2E7E92340}"/>
                </a:ext>
              </a:extLst>
            </p:cNvPr>
            <p:cNvSpPr/>
            <p:nvPr/>
          </p:nvSpPr>
          <p:spPr>
            <a:xfrm>
              <a:off x="6890920" y="2765625"/>
              <a:ext cx="408070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7AB15A6F-087B-4552-92E3-074D59470A23}"/>
                </a:ext>
              </a:extLst>
            </p:cNvPr>
            <p:cNvSpPr/>
            <p:nvPr/>
          </p:nvSpPr>
          <p:spPr>
            <a:xfrm>
              <a:off x="7301207" y="2762230"/>
              <a:ext cx="870311" cy="7308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4F1B0581-F1CD-46CE-8628-DA4E08E94D87}"/>
                </a:ext>
              </a:extLst>
            </p:cNvPr>
            <p:cNvSpPr/>
            <p:nvPr/>
          </p:nvSpPr>
          <p:spPr>
            <a:xfrm>
              <a:off x="8171554" y="2762230"/>
              <a:ext cx="860482" cy="73082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09432645-4041-4616-AAA3-B5F8D37E1C5A}"/>
              </a:ext>
            </a:extLst>
          </p:cNvPr>
          <p:cNvGrpSpPr>
            <a:grpSpLocks noChangeAspect="1"/>
          </p:cNvGrpSpPr>
          <p:nvPr/>
        </p:nvGrpSpPr>
        <p:grpSpPr>
          <a:xfrm>
            <a:off x="4866011" y="1023060"/>
            <a:ext cx="2796471" cy="1587186"/>
            <a:chOff x="6521646" y="2991507"/>
            <a:chExt cx="3994958" cy="2267409"/>
          </a:xfrm>
        </p:grpSpPr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BD850FED-CC16-4B2E-B029-30C97274A251}"/>
                </a:ext>
              </a:extLst>
            </p:cNvPr>
            <p:cNvSpPr/>
            <p:nvPr/>
          </p:nvSpPr>
          <p:spPr>
            <a:xfrm>
              <a:off x="6930003" y="4531127"/>
              <a:ext cx="1377831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AF0DDBEC-1D71-4809-9984-7BA0E528E8EC}"/>
                </a:ext>
              </a:extLst>
            </p:cNvPr>
            <p:cNvCxnSpPr>
              <a:cxnSpLocks/>
            </p:cNvCxnSpPr>
            <p:nvPr/>
          </p:nvCxnSpPr>
          <p:spPr>
            <a:xfrm>
              <a:off x="6521648" y="3429000"/>
              <a:ext cx="0" cy="18299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1AF33E34-6851-48DD-9DDA-0BF1C729A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1648" y="5252119"/>
              <a:ext cx="3418471" cy="339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219C4C7-C751-4260-BE33-53B2232D3249}"/>
                </a:ext>
              </a:extLst>
            </p:cNvPr>
            <p:cNvSpPr/>
            <p:nvPr/>
          </p:nvSpPr>
          <p:spPr>
            <a:xfrm>
              <a:off x="6521646" y="3379046"/>
              <a:ext cx="1786191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4C3A4959-2E99-4614-B532-24E6C8F52B00}"/>
                </a:ext>
              </a:extLst>
            </p:cNvPr>
            <p:cNvCxnSpPr>
              <a:cxnSpLocks/>
            </p:cNvCxnSpPr>
            <p:nvPr/>
          </p:nvCxnSpPr>
          <p:spPr>
            <a:xfrm>
              <a:off x="6521648" y="3379046"/>
              <a:ext cx="3418471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A4689830-26D5-40CC-A443-BDCFAAA7948E}"/>
                </a:ext>
              </a:extLst>
            </p:cNvPr>
            <p:cNvCxnSpPr>
              <a:cxnSpLocks/>
            </p:cNvCxnSpPr>
            <p:nvPr/>
          </p:nvCxnSpPr>
          <p:spPr>
            <a:xfrm>
              <a:off x="9940081" y="3379046"/>
              <a:ext cx="38" cy="7243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5B7EAF89-5C38-48C2-BD57-2CD1CCBD235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1436" y="3379046"/>
              <a:ext cx="0" cy="1873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BE692533-FC99-4A3F-B310-9A07B7A60512}"/>
                </a:ext>
              </a:extLst>
            </p:cNvPr>
            <p:cNvCxnSpPr>
              <a:cxnSpLocks/>
            </p:cNvCxnSpPr>
            <p:nvPr/>
          </p:nvCxnSpPr>
          <p:spPr>
            <a:xfrm>
              <a:off x="9924908" y="5252118"/>
              <a:ext cx="59169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3BDB9875-CEDB-4391-A19C-A2CF9131BCB0}"/>
                </a:ext>
              </a:extLst>
            </p:cNvPr>
            <p:cNvCxnSpPr>
              <a:cxnSpLocks/>
            </p:cNvCxnSpPr>
            <p:nvPr/>
          </p:nvCxnSpPr>
          <p:spPr>
            <a:xfrm>
              <a:off x="9924908" y="3379046"/>
              <a:ext cx="57652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A9C8EAEE-3A37-42C2-B81C-EC7F902F805B}"/>
                </a:ext>
              </a:extLst>
            </p:cNvPr>
            <p:cNvSpPr/>
            <p:nvPr/>
          </p:nvSpPr>
          <p:spPr>
            <a:xfrm>
              <a:off x="8307507" y="4527732"/>
              <a:ext cx="408070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807F13A5-B117-4366-AC4F-0B9C8D1E068F}"/>
                </a:ext>
              </a:extLst>
            </p:cNvPr>
            <p:cNvSpPr/>
            <p:nvPr/>
          </p:nvSpPr>
          <p:spPr>
            <a:xfrm>
              <a:off x="8708303" y="4527732"/>
              <a:ext cx="408070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9AC8F715-33F4-4FED-AC7B-584B8D8D2E85}"/>
                </a:ext>
              </a:extLst>
            </p:cNvPr>
            <p:cNvSpPr/>
            <p:nvPr/>
          </p:nvSpPr>
          <p:spPr>
            <a:xfrm>
              <a:off x="9116046" y="4527732"/>
              <a:ext cx="824073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F44B78C6-7640-4165-9458-5311281516E3}"/>
                </a:ext>
              </a:extLst>
            </p:cNvPr>
            <p:cNvSpPr/>
            <p:nvPr/>
          </p:nvSpPr>
          <p:spPr>
            <a:xfrm>
              <a:off x="6521646" y="4531129"/>
              <a:ext cx="408070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6F8A33F8-F966-4021-A528-469669A5E37C}"/>
                </a:ext>
              </a:extLst>
            </p:cNvPr>
            <p:cNvSpPr/>
            <p:nvPr/>
          </p:nvSpPr>
          <p:spPr>
            <a:xfrm>
              <a:off x="8505893" y="3382093"/>
              <a:ext cx="647797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4384E075-3366-42D6-A861-7CC84658A329}"/>
                </a:ext>
              </a:extLst>
            </p:cNvPr>
            <p:cNvGrpSpPr/>
            <p:nvPr/>
          </p:nvGrpSpPr>
          <p:grpSpPr>
            <a:xfrm>
              <a:off x="9940081" y="3536297"/>
              <a:ext cx="280717" cy="567135"/>
              <a:chOff x="9940081" y="3536297"/>
              <a:chExt cx="280717" cy="567135"/>
            </a:xfrm>
          </p:grpSpPr>
          <p:cxnSp>
            <p:nvCxnSpPr>
              <p:cNvPr id="230" name="直線コネクタ 229">
                <a:extLst>
                  <a:ext uri="{FF2B5EF4-FFF2-40B4-BE49-F238E27FC236}">
                    <a16:creationId xmlns:a16="http://schemas.microsoft.com/office/drawing/2014/main" id="{374A3311-16F9-4ECE-9C78-7B81BE465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1" name="グループ化 230">
                <a:extLst>
                  <a:ext uri="{FF2B5EF4-FFF2-40B4-BE49-F238E27FC236}">
                    <a16:creationId xmlns:a16="http://schemas.microsoft.com/office/drawing/2014/main" id="{61E79B9C-F347-4868-B175-C86F0B6F3132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232" name="正方形/長方形 231">
                  <a:extLst>
                    <a:ext uri="{FF2B5EF4-FFF2-40B4-BE49-F238E27FC236}">
                      <a16:creationId xmlns:a16="http://schemas.microsoft.com/office/drawing/2014/main" id="{A6A35AB3-CECD-41DF-B989-EBBD5BADF8FB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33" name="正方形/長方形 232">
                  <a:extLst>
                    <a:ext uri="{FF2B5EF4-FFF2-40B4-BE49-F238E27FC236}">
                      <a16:creationId xmlns:a16="http://schemas.microsoft.com/office/drawing/2014/main" id="{9409DBD2-C6BD-41BC-B3E0-637AAD21BAD5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34" name="正方形/長方形 233">
                  <a:extLst>
                    <a:ext uri="{FF2B5EF4-FFF2-40B4-BE49-F238E27FC236}">
                      <a16:creationId xmlns:a16="http://schemas.microsoft.com/office/drawing/2014/main" id="{51904C2B-98F3-462D-90ED-D267BA395CF5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35" name="正方形/長方形 234">
                  <a:extLst>
                    <a:ext uri="{FF2B5EF4-FFF2-40B4-BE49-F238E27FC236}">
                      <a16:creationId xmlns:a16="http://schemas.microsoft.com/office/drawing/2014/main" id="{F5C8AE9C-FD8F-4326-8D7A-4DF4981EFD31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62409C1F-5322-4C4F-BA8E-3285B021B781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37" name="正方形/長方形 236">
                  <a:extLst>
                    <a:ext uri="{FF2B5EF4-FFF2-40B4-BE49-F238E27FC236}">
                      <a16:creationId xmlns:a16="http://schemas.microsoft.com/office/drawing/2014/main" id="{72925D6D-1A30-4282-9D98-93E79A4FEA25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38" name="正方形/長方形 237">
                  <a:extLst>
                    <a:ext uri="{FF2B5EF4-FFF2-40B4-BE49-F238E27FC236}">
                      <a16:creationId xmlns:a16="http://schemas.microsoft.com/office/drawing/2014/main" id="{BDCF5D5A-6596-4DE3-82F4-E7D6530CE872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</p:grpSp>
        </p:grp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AD8A051A-ABA1-4F0B-8481-C222EAAFA540}"/>
                </a:ext>
              </a:extLst>
            </p:cNvPr>
            <p:cNvSpPr/>
            <p:nvPr/>
          </p:nvSpPr>
          <p:spPr>
            <a:xfrm>
              <a:off x="9940081" y="4527732"/>
              <a:ext cx="561355" cy="72438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grpSp>
          <p:nvGrpSpPr>
            <p:cNvPr id="219" name="グループ化 218">
              <a:extLst>
                <a:ext uri="{FF2B5EF4-FFF2-40B4-BE49-F238E27FC236}">
                  <a16:creationId xmlns:a16="http://schemas.microsoft.com/office/drawing/2014/main" id="{41C41CB1-71B2-4E4E-A31A-FA0FCBE0A026}"/>
                </a:ext>
              </a:extLst>
            </p:cNvPr>
            <p:cNvGrpSpPr/>
            <p:nvPr/>
          </p:nvGrpSpPr>
          <p:grpSpPr>
            <a:xfrm rot="10800000">
              <a:off x="10220756" y="3536297"/>
              <a:ext cx="280717" cy="567135"/>
              <a:chOff x="9940081" y="3536297"/>
              <a:chExt cx="280717" cy="567135"/>
            </a:xfrm>
          </p:grpSpPr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B6DA1512-7FDE-499F-8922-467FC7643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798" y="3536297"/>
                <a:ext cx="0" cy="5671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2" name="グループ化 221">
                <a:extLst>
                  <a:ext uri="{FF2B5EF4-FFF2-40B4-BE49-F238E27FC236}">
                    <a16:creationId xmlns:a16="http://schemas.microsoft.com/office/drawing/2014/main" id="{B3E373CE-DAC7-4892-B261-D144027F2670}"/>
                  </a:ext>
                </a:extLst>
              </p:cNvPr>
              <p:cNvGrpSpPr/>
              <p:nvPr/>
            </p:nvGrpSpPr>
            <p:grpSpPr>
              <a:xfrm>
                <a:off x="9940081" y="3581326"/>
                <a:ext cx="280712" cy="487834"/>
                <a:chOff x="9940081" y="3581326"/>
                <a:chExt cx="280712" cy="487834"/>
              </a:xfrm>
            </p:grpSpPr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AC02BA06-2D92-41E0-B4DB-5508FF83F0E7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4F292FAD-9490-4D7E-978D-6614C6AB74F0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25" name="正方形/長方形 224">
                  <a:extLst>
                    <a:ext uri="{FF2B5EF4-FFF2-40B4-BE49-F238E27FC236}">
                      <a16:creationId xmlns:a16="http://schemas.microsoft.com/office/drawing/2014/main" id="{D604B43E-C047-469F-8E44-23BF1B27CB55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26" name="正方形/長方形 225">
                  <a:extLst>
                    <a:ext uri="{FF2B5EF4-FFF2-40B4-BE49-F238E27FC236}">
                      <a16:creationId xmlns:a16="http://schemas.microsoft.com/office/drawing/2014/main" id="{5B2FAB00-8D93-4804-ABAA-C6C2DBEF7AE5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27" name="正方形/長方形 226">
                  <a:extLst>
                    <a:ext uri="{FF2B5EF4-FFF2-40B4-BE49-F238E27FC236}">
                      <a16:creationId xmlns:a16="http://schemas.microsoft.com/office/drawing/2014/main" id="{C44D0E09-250D-4F78-854D-434F9FC29A92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28" name="正方形/長方形 227">
                  <a:extLst>
                    <a:ext uri="{FF2B5EF4-FFF2-40B4-BE49-F238E27FC236}">
                      <a16:creationId xmlns:a16="http://schemas.microsoft.com/office/drawing/2014/main" id="{18903E09-7110-44A3-9FFE-61F0799FCA8C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29" name="正方形/長方形 228">
                  <a:extLst>
                    <a:ext uri="{FF2B5EF4-FFF2-40B4-BE49-F238E27FC236}">
                      <a16:creationId xmlns:a16="http://schemas.microsoft.com/office/drawing/2014/main" id="{9EBA2838-C98E-4195-919C-EC283ACFC1ED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</p:grpSp>
        </p:grp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21816775-74C0-49FE-B5E5-E61D6173E8F2}"/>
                </a:ext>
              </a:extLst>
            </p:cNvPr>
            <p:cNvSpPr txBox="1"/>
            <p:nvPr/>
          </p:nvSpPr>
          <p:spPr>
            <a:xfrm>
              <a:off x="6633341" y="2991507"/>
              <a:ext cx="934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4</a:t>
              </a:r>
              <a:r>
                <a:rPr kumimoji="1" lang="en-US" altLang="ja-JP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F</a:t>
              </a:r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01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文字の書かれた紙&#10;&#10;自動的に生成された説明">
            <a:extLst>
              <a:ext uri="{FF2B5EF4-FFF2-40B4-BE49-F238E27FC236}">
                <a16:creationId xmlns:a16="http://schemas.microsoft.com/office/drawing/2014/main" id="{FF4E7069-C628-47C8-811D-EABF7366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07" y="-132985"/>
            <a:ext cx="5141180" cy="685800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8EF6AD5-91BB-430B-B150-69AA73DA4E85}"/>
              </a:ext>
            </a:extLst>
          </p:cNvPr>
          <p:cNvGrpSpPr/>
          <p:nvPr/>
        </p:nvGrpSpPr>
        <p:grpSpPr>
          <a:xfrm>
            <a:off x="5703684" y="5044541"/>
            <a:ext cx="4814984" cy="1601441"/>
            <a:chOff x="5335469" y="2969153"/>
            <a:chExt cx="5351877" cy="2007590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84D28E8-1E8F-412F-B2A4-C163AEF48C56}"/>
                </a:ext>
              </a:extLst>
            </p:cNvPr>
            <p:cNvSpPr/>
            <p:nvPr/>
          </p:nvSpPr>
          <p:spPr>
            <a:xfrm>
              <a:off x="9413125" y="3456726"/>
              <a:ext cx="1274221" cy="15200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AA026506-046F-4619-89BB-C6B66C3E6C44}"/>
                </a:ext>
              </a:extLst>
            </p:cNvPr>
            <p:cNvGrpSpPr/>
            <p:nvPr/>
          </p:nvGrpSpPr>
          <p:grpSpPr>
            <a:xfrm>
              <a:off x="5335469" y="3446859"/>
              <a:ext cx="4077657" cy="1529884"/>
              <a:chOff x="5335469" y="3446859"/>
              <a:chExt cx="4077657" cy="1529884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81449C0A-E91F-4A3B-9DCE-45608498A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5498" y="3497015"/>
                <a:ext cx="0" cy="14758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CB76F7C8-F338-411E-A4DF-9C800DF8E5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5498" y="4967381"/>
                <a:ext cx="2438905" cy="274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DAB1771D-A172-421A-92D0-F3490EE01E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5498" y="3456726"/>
                <a:ext cx="2438905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D978A260-4CBD-49E6-95F3-EB3AE605F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4404" y="3446859"/>
                <a:ext cx="1" cy="60721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21BAFF2A-95E3-4212-9DA0-C50A6F0FC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4376" y="4909850"/>
                <a:ext cx="422145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9B29EBCC-18C0-4289-8531-CF3ABA92B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4376" y="3497015"/>
                <a:ext cx="422145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0C3582D9-474F-42DC-A26E-FABD1F16EA3E}"/>
                  </a:ext>
                </a:extLst>
              </p:cNvPr>
              <p:cNvSpPr/>
              <p:nvPr/>
            </p:nvSpPr>
            <p:spPr>
              <a:xfrm>
                <a:off x="6751156" y="3459184"/>
                <a:ext cx="462170" cy="58422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26F7C4F8-289F-4A40-9237-EFB60B1306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4610" y="3566310"/>
                <a:ext cx="30" cy="457401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562366FD-784A-41EB-BDBD-E78FFD0E54D3}"/>
                  </a:ext>
                </a:extLst>
              </p:cNvPr>
              <p:cNvGrpSpPr/>
              <p:nvPr/>
            </p:nvGrpSpPr>
            <p:grpSpPr>
              <a:xfrm>
                <a:off x="7774376" y="3606909"/>
                <a:ext cx="200274" cy="393444"/>
                <a:chOff x="9940081" y="3581326"/>
                <a:chExt cx="280712" cy="48783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9FD09EE9-CF9A-402A-ABE5-68593A59991C}"/>
                    </a:ext>
                  </a:extLst>
                </p:cNvPr>
                <p:cNvSpPr/>
                <p:nvPr/>
              </p:nvSpPr>
              <p:spPr>
                <a:xfrm>
                  <a:off x="9940081" y="3929014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2978A48-B0EA-4BA3-A4CE-A2CF57A3F9EE}"/>
                    </a:ext>
                  </a:extLst>
                </p:cNvPr>
                <p:cNvSpPr/>
                <p:nvPr/>
              </p:nvSpPr>
              <p:spPr>
                <a:xfrm>
                  <a:off x="9940118" y="3581326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2219DFEF-D931-4848-9B80-B33519A2E1AF}"/>
                    </a:ext>
                  </a:extLst>
                </p:cNvPr>
                <p:cNvSpPr/>
                <p:nvPr/>
              </p:nvSpPr>
              <p:spPr>
                <a:xfrm>
                  <a:off x="9940113" y="3650827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844684F6-6BDF-4A7A-9B39-66766678C9E7}"/>
                    </a:ext>
                  </a:extLst>
                </p:cNvPr>
                <p:cNvSpPr/>
                <p:nvPr/>
              </p:nvSpPr>
              <p:spPr>
                <a:xfrm>
                  <a:off x="9940113" y="3720511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A5BB08D1-9838-458A-9E22-DFE69F4BABC7}"/>
                    </a:ext>
                  </a:extLst>
                </p:cNvPr>
                <p:cNvSpPr/>
                <p:nvPr/>
              </p:nvSpPr>
              <p:spPr>
                <a:xfrm>
                  <a:off x="9940081" y="3790012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ED156CBE-F662-41A8-87B7-E4D81C7CFE7E}"/>
                    </a:ext>
                  </a:extLst>
                </p:cNvPr>
                <p:cNvSpPr/>
                <p:nvPr/>
              </p:nvSpPr>
              <p:spPr>
                <a:xfrm>
                  <a:off x="9940081" y="3859513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707FCFFA-B0C5-4370-821A-5CA838F7E4BC}"/>
                    </a:ext>
                  </a:extLst>
                </p:cNvPr>
                <p:cNvSpPr/>
                <p:nvPr/>
              </p:nvSpPr>
              <p:spPr>
                <a:xfrm>
                  <a:off x="9940081" y="3999659"/>
                  <a:ext cx="280675" cy="695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</p:grp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3C5824B0-8F05-4F1A-AF0B-57B57C99873C}"/>
                  </a:ext>
                </a:extLst>
              </p:cNvPr>
              <p:cNvSpPr/>
              <p:nvPr/>
            </p:nvSpPr>
            <p:spPr>
              <a:xfrm>
                <a:off x="8138770" y="4392517"/>
                <a:ext cx="291137" cy="58422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1C815E53-DC8F-46E8-84A8-E25547325021}"/>
                  </a:ext>
                </a:extLst>
              </p:cNvPr>
              <p:cNvSpPr/>
              <p:nvPr/>
            </p:nvSpPr>
            <p:spPr>
              <a:xfrm>
                <a:off x="8138770" y="3456726"/>
                <a:ext cx="1274356" cy="58422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8EF1FCBE-6D2F-4DA5-B283-F38371AD892B}"/>
                  </a:ext>
                </a:extLst>
              </p:cNvPr>
              <p:cNvSpPr/>
              <p:nvPr/>
            </p:nvSpPr>
            <p:spPr>
              <a:xfrm>
                <a:off x="8429907" y="4392517"/>
                <a:ext cx="291137" cy="58422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8E6CDF34-FC5E-4C9F-8169-845ABD624FA6}"/>
                  </a:ext>
                </a:extLst>
              </p:cNvPr>
              <p:cNvSpPr/>
              <p:nvPr/>
            </p:nvSpPr>
            <p:spPr>
              <a:xfrm>
                <a:off x="8721044" y="4392517"/>
                <a:ext cx="692081" cy="58422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F8313C2-8A15-4ECE-AC61-2F7137746434}"/>
                  </a:ext>
                </a:extLst>
              </p:cNvPr>
              <p:cNvSpPr/>
              <p:nvPr/>
            </p:nvSpPr>
            <p:spPr>
              <a:xfrm>
                <a:off x="5335469" y="3456726"/>
                <a:ext cx="291137" cy="58422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911173FD-72E3-480C-A7D6-B3FFE7B5269B}"/>
                  </a:ext>
                </a:extLst>
              </p:cNvPr>
              <p:cNvSpPr/>
              <p:nvPr/>
            </p:nvSpPr>
            <p:spPr>
              <a:xfrm>
                <a:off x="6550707" y="4383155"/>
                <a:ext cx="1229270" cy="58422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293CF677-5CBD-4032-8B3B-99F3435FAE39}"/>
                  </a:ext>
                </a:extLst>
              </p:cNvPr>
              <p:cNvSpPr/>
              <p:nvPr/>
            </p:nvSpPr>
            <p:spPr>
              <a:xfrm>
                <a:off x="5335497" y="4383155"/>
                <a:ext cx="1229270" cy="58422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9D9F66FD-28DF-4573-8B9F-A24FA8EC9B24}"/>
                </a:ext>
              </a:extLst>
            </p:cNvPr>
            <p:cNvSpPr txBox="1"/>
            <p:nvPr/>
          </p:nvSpPr>
          <p:spPr>
            <a:xfrm>
              <a:off x="5569212" y="2969153"/>
              <a:ext cx="812662" cy="463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1F</a:t>
              </a:r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67AD0E2-53AB-4C22-BE49-384027CB0027}"/>
                </a:ext>
              </a:extLst>
            </p:cNvPr>
            <p:cNvSpPr/>
            <p:nvPr/>
          </p:nvSpPr>
          <p:spPr>
            <a:xfrm>
              <a:off x="5626605" y="3453701"/>
              <a:ext cx="1124535" cy="58724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EAEE1B7-6449-4583-B1AF-3A676F423ED3}"/>
              </a:ext>
            </a:extLst>
          </p:cNvPr>
          <p:cNvGrpSpPr/>
          <p:nvPr/>
        </p:nvGrpSpPr>
        <p:grpSpPr>
          <a:xfrm>
            <a:off x="5679994" y="3307594"/>
            <a:ext cx="4791384" cy="1591359"/>
            <a:chOff x="5679994" y="3307594"/>
            <a:chExt cx="4791384" cy="1591359"/>
          </a:xfrm>
        </p:grpSpPr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BE94A758-E02F-496B-B08A-5AD45D6DB277}"/>
                </a:ext>
              </a:extLst>
            </p:cNvPr>
            <p:cNvCxnSpPr>
              <a:cxnSpLocks/>
            </p:cNvCxnSpPr>
            <p:nvPr/>
          </p:nvCxnSpPr>
          <p:spPr>
            <a:xfrm>
              <a:off x="5680356" y="3716935"/>
              <a:ext cx="0" cy="11772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95887D0-5F07-4E4C-9500-2290C1FD5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0356" y="4889836"/>
              <a:ext cx="2194237" cy="21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F4EC542-2C39-4323-B9EF-599BE8C30AF2}"/>
                </a:ext>
              </a:extLst>
            </p:cNvPr>
            <p:cNvCxnSpPr>
              <a:cxnSpLocks/>
            </p:cNvCxnSpPr>
            <p:nvPr/>
          </p:nvCxnSpPr>
          <p:spPr>
            <a:xfrm>
              <a:off x="5680356" y="3684797"/>
              <a:ext cx="2775856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AB7B50B-1761-4DCF-8FB0-11C436472B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4594" y="3676926"/>
              <a:ext cx="1" cy="4843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4268213A-BF00-4BE7-8812-C5BEF972ECD0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>
              <a:off x="7874569" y="4889836"/>
              <a:ext cx="209445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021398A-2B3B-421B-AE1A-931255D9E4DF}"/>
                </a:ext>
              </a:extLst>
            </p:cNvPr>
            <p:cNvSpPr/>
            <p:nvPr/>
          </p:nvSpPr>
          <p:spPr>
            <a:xfrm>
              <a:off x="6953997" y="3686758"/>
              <a:ext cx="415806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05A8500A-6CA7-40A6-812D-4938BF1E8E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4716" y="3772211"/>
              <a:ext cx="27" cy="36486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6FC6B656-8E00-43C5-8D98-DEED646B1727}"/>
                </a:ext>
              </a:extLst>
            </p:cNvPr>
            <p:cNvGrpSpPr/>
            <p:nvPr/>
          </p:nvGrpSpPr>
          <p:grpSpPr>
            <a:xfrm>
              <a:off x="7874569" y="3794755"/>
              <a:ext cx="180183" cy="313848"/>
              <a:chOff x="9940081" y="3581326"/>
              <a:chExt cx="280712" cy="487834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0790B257-A7C9-4FAA-9F6D-C3711A968CA2}"/>
                  </a:ext>
                </a:extLst>
              </p:cNvPr>
              <p:cNvSpPr/>
              <p:nvPr/>
            </p:nvSpPr>
            <p:spPr>
              <a:xfrm>
                <a:off x="9940081" y="3929014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12F5150-3774-4E50-93E4-B953F8D6398D}"/>
                  </a:ext>
                </a:extLst>
              </p:cNvPr>
              <p:cNvSpPr/>
              <p:nvPr/>
            </p:nvSpPr>
            <p:spPr>
              <a:xfrm>
                <a:off x="9940118" y="3581326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B6A8C20-B64C-4E26-9ABD-4579D0BF848D}"/>
                  </a:ext>
                </a:extLst>
              </p:cNvPr>
              <p:cNvSpPr/>
              <p:nvPr/>
            </p:nvSpPr>
            <p:spPr>
              <a:xfrm>
                <a:off x="9940113" y="3650827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DE903AD4-F228-4E7F-AC39-9AED5509FC01}"/>
                  </a:ext>
                </a:extLst>
              </p:cNvPr>
              <p:cNvSpPr/>
              <p:nvPr/>
            </p:nvSpPr>
            <p:spPr>
              <a:xfrm>
                <a:off x="9940113" y="3720511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E267B570-F47C-4E25-9A74-6149C9167675}"/>
                  </a:ext>
                </a:extLst>
              </p:cNvPr>
              <p:cNvSpPr/>
              <p:nvPr/>
            </p:nvSpPr>
            <p:spPr>
              <a:xfrm>
                <a:off x="9940081" y="3790012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2ADB36CF-740B-4F93-AF36-B73EEA598D0A}"/>
                  </a:ext>
                </a:extLst>
              </p:cNvPr>
              <p:cNvSpPr/>
              <p:nvPr/>
            </p:nvSpPr>
            <p:spPr>
              <a:xfrm>
                <a:off x="9940081" y="3859513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C2074C4E-2BAA-46D2-8147-9EE3923650DC}"/>
                  </a:ext>
                </a:extLst>
              </p:cNvPr>
              <p:cNvSpPr/>
              <p:nvPr/>
            </p:nvSpPr>
            <p:spPr>
              <a:xfrm>
                <a:off x="9940081" y="3999659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p:grp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E8E68C0A-6C95-4DBD-A685-D1D7D1A70A88}"/>
                </a:ext>
              </a:extLst>
            </p:cNvPr>
            <p:cNvSpPr/>
            <p:nvPr/>
          </p:nvSpPr>
          <p:spPr>
            <a:xfrm>
              <a:off x="8234829" y="3684797"/>
              <a:ext cx="221329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EABCEBE-61BB-4F19-BFB4-1B09565483AD}"/>
                </a:ext>
              </a:extLst>
            </p:cNvPr>
            <p:cNvSpPr/>
            <p:nvPr/>
          </p:nvSpPr>
          <p:spPr>
            <a:xfrm>
              <a:off x="5680330" y="3684797"/>
              <a:ext cx="658894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CA4DDD2-A950-465D-8793-354503D1CE14}"/>
                </a:ext>
              </a:extLst>
            </p:cNvPr>
            <p:cNvSpPr/>
            <p:nvPr/>
          </p:nvSpPr>
          <p:spPr>
            <a:xfrm>
              <a:off x="9466664" y="4423803"/>
              <a:ext cx="1004714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A667B0F-13BB-458A-BAFC-E9090308DCFB}"/>
                </a:ext>
              </a:extLst>
            </p:cNvPr>
            <p:cNvSpPr txBox="1"/>
            <p:nvPr/>
          </p:nvSpPr>
          <p:spPr>
            <a:xfrm>
              <a:off x="5890623" y="3307594"/>
              <a:ext cx="731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2</a:t>
              </a:r>
              <a:r>
                <a:rPr kumimoji="1" lang="en-US" altLang="ja-JP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F</a:t>
              </a:r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F4FE4D5C-76EF-4814-9770-82C512E44197}"/>
                </a:ext>
              </a:extLst>
            </p:cNvPr>
            <p:cNvGrpSpPr/>
            <p:nvPr/>
          </p:nvGrpSpPr>
          <p:grpSpPr>
            <a:xfrm rot="10800000">
              <a:off x="8054697" y="3790510"/>
              <a:ext cx="180183" cy="313848"/>
              <a:chOff x="9940081" y="3581326"/>
              <a:chExt cx="280712" cy="487834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932BC03C-9E4F-47D1-B08C-AF3B0F5BEA24}"/>
                  </a:ext>
                </a:extLst>
              </p:cNvPr>
              <p:cNvSpPr/>
              <p:nvPr/>
            </p:nvSpPr>
            <p:spPr>
              <a:xfrm>
                <a:off x="9940081" y="3929014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8B076889-BC86-4F1B-9C3D-1EFFFCD557A5}"/>
                  </a:ext>
                </a:extLst>
              </p:cNvPr>
              <p:cNvSpPr/>
              <p:nvPr/>
            </p:nvSpPr>
            <p:spPr>
              <a:xfrm>
                <a:off x="9940118" y="3581326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A3CFC98D-E34F-4EA4-BD44-BE8A0CD2A947}"/>
                  </a:ext>
                </a:extLst>
              </p:cNvPr>
              <p:cNvSpPr/>
              <p:nvPr/>
            </p:nvSpPr>
            <p:spPr>
              <a:xfrm>
                <a:off x="9940113" y="3650827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3E223BEA-F686-40F5-8A26-500DF0BB8987}"/>
                  </a:ext>
                </a:extLst>
              </p:cNvPr>
              <p:cNvSpPr/>
              <p:nvPr/>
            </p:nvSpPr>
            <p:spPr>
              <a:xfrm>
                <a:off x="9940113" y="3720511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4291EA28-745F-435E-ADF3-7B420838AD1E}"/>
                  </a:ext>
                </a:extLst>
              </p:cNvPr>
              <p:cNvSpPr/>
              <p:nvPr/>
            </p:nvSpPr>
            <p:spPr>
              <a:xfrm>
                <a:off x="9940081" y="3790012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A9D61219-BBEC-4155-BFD1-75A17250BA99}"/>
                  </a:ext>
                </a:extLst>
              </p:cNvPr>
              <p:cNvSpPr/>
              <p:nvPr/>
            </p:nvSpPr>
            <p:spPr>
              <a:xfrm>
                <a:off x="9940081" y="3859513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192A7B7A-4805-4DAA-9953-714AAFFB9F65}"/>
                  </a:ext>
                </a:extLst>
              </p:cNvPr>
              <p:cNvSpPr/>
              <p:nvPr/>
            </p:nvSpPr>
            <p:spPr>
              <a:xfrm>
                <a:off x="9940081" y="3999659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p:grp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23E0B33D-54FF-4A16-8B81-FF410CB90551}"/>
                </a:ext>
              </a:extLst>
            </p:cNvPr>
            <p:cNvSpPr/>
            <p:nvPr/>
          </p:nvSpPr>
          <p:spPr>
            <a:xfrm>
              <a:off x="6339211" y="3684796"/>
              <a:ext cx="393482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C5C45A84-CC77-4B92-8D77-672F0DB87363}"/>
                </a:ext>
              </a:extLst>
            </p:cNvPr>
            <p:cNvSpPr/>
            <p:nvPr/>
          </p:nvSpPr>
          <p:spPr>
            <a:xfrm>
              <a:off x="8455292" y="3684796"/>
              <a:ext cx="505686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A7F11EFC-0300-4988-ABE9-01CFFAF67284}"/>
                </a:ext>
              </a:extLst>
            </p:cNvPr>
            <p:cNvSpPr/>
            <p:nvPr/>
          </p:nvSpPr>
          <p:spPr>
            <a:xfrm>
              <a:off x="8960978" y="3684796"/>
              <a:ext cx="505686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1E54E776-D69E-44DD-9ABF-2862C1856C02}"/>
                </a:ext>
              </a:extLst>
            </p:cNvPr>
            <p:cNvSpPr/>
            <p:nvPr/>
          </p:nvSpPr>
          <p:spPr>
            <a:xfrm>
              <a:off x="9466664" y="3684616"/>
              <a:ext cx="505686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277B46FB-53B0-43F5-A744-1AEF58A37D99}"/>
                </a:ext>
              </a:extLst>
            </p:cNvPr>
            <p:cNvSpPr/>
            <p:nvPr/>
          </p:nvSpPr>
          <p:spPr>
            <a:xfrm>
              <a:off x="9965692" y="3684616"/>
              <a:ext cx="505686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13943BE8-F3B5-4A8C-AD37-D6814230B3C0}"/>
                </a:ext>
              </a:extLst>
            </p:cNvPr>
            <p:cNvCxnSpPr>
              <a:cxnSpLocks/>
            </p:cNvCxnSpPr>
            <p:nvPr/>
          </p:nvCxnSpPr>
          <p:spPr>
            <a:xfrm>
              <a:off x="10471378" y="3684616"/>
              <a:ext cx="0" cy="11772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DFF3436-C279-46BA-B0C1-C2FEF34EB1E3}"/>
                </a:ext>
              </a:extLst>
            </p:cNvPr>
            <p:cNvSpPr/>
            <p:nvPr/>
          </p:nvSpPr>
          <p:spPr>
            <a:xfrm>
              <a:off x="8957649" y="4423803"/>
              <a:ext cx="505686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6B9247BE-2D0B-4249-8DF3-A3B6286609C1}"/>
                </a:ext>
              </a:extLst>
            </p:cNvPr>
            <p:cNvSpPr/>
            <p:nvPr/>
          </p:nvSpPr>
          <p:spPr>
            <a:xfrm>
              <a:off x="5679994" y="4426969"/>
              <a:ext cx="3274269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1C5D2CAF-8D6C-48EA-89EB-BF3F7C6E62E4}"/>
                </a:ext>
              </a:extLst>
            </p:cNvPr>
            <p:cNvCxnSpPr>
              <a:cxnSpLocks/>
              <a:stCxn id="116" idx="0"/>
              <a:endCxn id="116" idx="2"/>
            </p:cNvCxnSpPr>
            <p:nvPr/>
          </p:nvCxnSpPr>
          <p:spPr>
            <a:xfrm>
              <a:off x="7317129" y="4426969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A97A2F4D-3C5A-4E64-84BB-F9F6F8BC8ED9}"/>
                </a:ext>
              </a:extLst>
            </p:cNvPr>
            <p:cNvCxnSpPr>
              <a:cxnSpLocks/>
            </p:cNvCxnSpPr>
            <p:nvPr/>
          </p:nvCxnSpPr>
          <p:spPr>
            <a:xfrm>
              <a:off x="7629074" y="4432919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AFC6D4A1-69DE-460E-8E1E-03C65F31826E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23" y="4432919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A6FA286C-278F-4993-9D32-FC70FD2AF5F3}"/>
                </a:ext>
              </a:extLst>
            </p:cNvPr>
            <p:cNvCxnSpPr>
              <a:cxnSpLocks/>
            </p:cNvCxnSpPr>
            <p:nvPr/>
          </p:nvCxnSpPr>
          <p:spPr>
            <a:xfrm>
              <a:off x="8189894" y="4432920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0ABC2B08-3721-4745-A22C-F57D1D61CF37}"/>
                </a:ext>
              </a:extLst>
            </p:cNvPr>
            <p:cNvCxnSpPr>
              <a:cxnSpLocks/>
            </p:cNvCxnSpPr>
            <p:nvPr/>
          </p:nvCxnSpPr>
          <p:spPr>
            <a:xfrm>
              <a:off x="8445050" y="4432920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F6FC597D-EBE6-4DB5-B33F-AAA8A43277EC}"/>
                </a:ext>
              </a:extLst>
            </p:cNvPr>
            <p:cNvCxnSpPr>
              <a:cxnSpLocks/>
            </p:cNvCxnSpPr>
            <p:nvPr/>
          </p:nvCxnSpPr>
          <p:spPr>
            <a:xfrm>
              <a:off x="8688728" y="4432920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1D61F797-A894-48D6-8D9C-DBAB9C9B5CF3}"/>
                </a:ext>
              </a:extLst>
            </p:cNvPr>
            <p:cNvCxnSpPr>
              <a:cxnSpLocks/>
            </p:cNvCxnSpPr>
            <p:nvPr/>
          </p:nvCxnSpPr>
          <p:spPr>
            <a:xfrm>
              <a:off x="7038523" y="4423801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2F7B96A3-07CC-4A23-B219-2EFA39213B89}"/>
                </a:ext>
              </a:extLst>
            </p:cNvPr>
            <p:cNvCxnSpPr>
              <a:cxnSpLocks/>
            </p:cNvCxnSpPr>
            <p:nvPr/>
          </p:nvCxnSpPr>
          <p:spPr>
            <a:xfrm>
              <a:off x="6747256" y="4432918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D3DB2810-CC75-4A1B-88C8-339AAAA4B9E6}"/>
                </a:ext>
              </a:extLst>
            </p:cNvPr>
            <p:cNvCxnSpPr>
              <a:cxnSpLocks/>
            </p:cNvCxnSpPr>
            <p:nvPr/>
          </p:nvCxnSpPr>
          <p:spPr>
            <a:xfrm>
              <a:off x="6465069" y="4423801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030150E1-DA76-4E54-9CC9-BCEDCD352FB8}"/>
                </a:ext>
              </a:extLst>
            </p:cNvPr>
            <p:cNvCxnSpPr>
              <a:cxnSpLocks/>
            </p:cNvCxnSpPr>
            <p:nvPr/>
          </p:nvCxnSpPr>
          <p:spPr>
            <a:xfrm>
              <a:off x="6214610" y="4432918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3BC4937-D4D2-45AE-AC4B-3E547E6E847A}"/>
                </a:ext>
              </a:extLst>
            </p:cNvPr>
            <p:cNvCxnSpPr>
              <a:cxnSpLocks/>
            </p:cNvCxnSpPr>
            <p:nvPr/>
          </p:nvCxnSpPr>
          <p:spPr>
            <a:xfrm>
              <a:off x="5953864" y="4432918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3310EA8A-EB03-40BD-AD7C-59024BD70C89}"/>
              </a:ext>
            </a:extLst>
          </p:cNvPr>
          <p:cNvGrpSpPr/>
          <p:nvPr/>
        </p:nvGrpSpPr>
        <p:grpSpPr>
          <a:xfrm>
            <a:off x="5725226" y="1641557"/>
            <a:ext cx="4793774" cy="1589694"/>
            <a:chOff x="5725226" y="1641557"/>
            <a:chExt cx="4793774" cy="1589694"/>
          </a:xfrm>
        </p:grpSpPr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4B7FF609-C506-4EF5-B6A6-0D757D0789E5}"/>
                </a:ext>
              </a:extLst>
            </p:cNvPr>
            <p:cNvCxnSpPr>
              <a:cxnSpLocks/>
            </p:cNvCxnSpPr>
            <p:nvPr/>
          </p:nvCxnSpPr>
          <p:spPr>
            <a:xfrm>
              <a:off x="5727646" y="2050898"/>
              <a:ext cx="0" cy="11772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8D6AF201-E7D5-4C05-806A-81B8A72C3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646" y="2018579"/>
              <a:ext cx="4791022" cy="18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45038D4A-EAA2-41E1-9964-3751BB1E7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1884" y="2010889"/>
              <a:ext cx="1" cy="4843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583297D8-B3B6-40B9-A825-B85484282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620" y="3223798"/>
              <a:ext cx="4791048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98A42F06-2FDB-430B-979B-E0D0B5C0895A}"/>
                </a:ext>
              </a:extLst>
            </p:cNvPr>
            <p:cNvSpPr/>
            <p:nvPr/>
          </p:nvSpPr>
          <p:spPr>
            <a:xfrm>
              <a:off x="7001287" y="2020721"/>
              <a:ext cx="415806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7A32F563-EAED-4F36-B9A9-B1A015D30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2006" y="2106174"/>
              <a:ext cx="27" cy="36486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1C22826D-4CD0-40D1-BB4B-678644D87E13}"/>
                </a:ext>
              </a:extLst>
            </p:cNvPr>
            <p:cNvSpPr/>
            <p:nvPr/>
          </p:nvSpPr>
          <p:spPr>
            <a:xfrm>
              <a:off x="7921859" y="2352403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01FF917D-13FD-44C7-BC4F-96DE4F167334}"/>
                </a:ext>
              </a:extLst>
            </p:cNvPr>
            <p:cNvSpPr/>
            <p:nvPr/>
          </p:nvSpPr>
          <p:spPr>
            <a:xfrm>
              <a:off x="7921883" y="2128718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3A485F13-66DE-44A2-B485-B7E9E8CC84AF}"/>
                </a:ext>
              </a:extLst>
            </p:cNvPr>
            <p:cNvSpPr/>
            <p:nvPr/>
          </p:nvSpPr>
          <p:spPr>
            <a:xfrm>
              <a:off x="7921880" y="2173431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92A45B98-8F67-4BA0-A13A-6F057A638336}"/>
                </a:ext>
              </a:extLst>
            </p:cNvPr>
            <p:cNvSpPr/>
            <p:nvPr/>
          </p:nvSpPr>
          <p:spPr>
            <a:xfrm>
              <a:off x="7921880" y="2218263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9BFD0944-1E93-409D-B01C-F6D8735AADBA}"/>
                </a:ext>
              </a:extLst>
            </p:cNvPr>
            <p:cNvSpPr/>
            <p:nvPr/>
          </p:nvSpPr>
          <p:spPr>
            <a:xfrm>
              <a:off x="7921859" y="2262976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2DECF009-9D10-4895-8DAD-237CC3EAF7E0}"/>
                </a:ext>
              </a:extLst>
            </p:cNvPr>
            <p:cNvSpPr/>
            <p:nvPr/>
          </p:nvSpPr>
          <p:spPr>
            <a:xfrm>
              <a:off x="7921859" y="2307690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37CCAEB0-CE0E-44FC-9F67-9AAC3C856377}"/>
                </a:ext>
              </a:extLst>
            </p:cNvPr>
            <p:cNvSpPr/>
            <p:nvPr/>
          </p:nvSpPr>
          <p:spPr>
            <a:xfrm>
              <a:off x="7921859" y="2397853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1C616BB5-8E71-4F39-AB2C-8CD6E8F9D1DD}"/>
                </a:ext>
              </a:extLst>
            </p:cNvPr>
            <p:cNvSpPr/>
            <p:nvPr/>
          </p:nvSpPr>
          <p:spPr>
            <a:xfrm>
              <a:off x="8282119" y="2018760"/>
              <a:ext cx="221329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B88CE2D4-A753-472E-BE98-514AC2667E2E}"/>
                </a:ext>
              </a:extLst>
            </p:cNvPr>
            <p:cNvSpPr/>
            <p:nvPr/>
          </p:nvSpPr>
          <p:spPr>
            <a:xfrm>
              <a:off x="5727620" y="2018760"/>
              <a:ext cx="658894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18DAD572-F885-4E1F-B4C2-DB0D407395C0}"/>
                </a:ext>
              </a:extLst>
            </p:cNvPr>
            <p:cNvSpPr txBox="1"/>
            <p:nvPr/>
          </p:nvSpPr>
          <p:spPr>
            <a:xfrm>
              <a:off x="5937913" y="1641557"/>
              <a:ext cx="731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3F</a:t>
              </a:r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A163EC84-00B3-41A2-B536-720007824E40}"/>
                </a:ext>
              </a:extLst>
            </p:cNvPr>
            <p:cNvSpPr/>
            <p:nvPr/>
          </p:nvSpPr>
          <p:spPr>
            <a:xfrm rot="10800000">
              <a:off x="8102011" y="2169922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168965C7-D76B-46A5-96FC-F0A95140884E}"/>
                </a:ext>
              </a:extLst>
            </p:cNvPr>
            <p:cNvSpPr/>
            <p:nvPr/>
          </p:nvSpPr>
          <p:spPr>
            <a:xfrm rot="10800000">
              <a:off x="8101987" y="2393608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298C1712-66C3-4574-A613-A6E5BECB3983}"/>
                </a:ext>
              </a:extLst>
            </p:cNvPr>
            <p:cNvSpPr/>
            <p:nvPr/>
          </p:nvSpPr>
          <p:spPr>
            <a:xfrm rot="10800000">
              <a:off x="8101990" y="2348894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B4AF0E57-7056-4A1F-A588-CDA2A77EB9C1}"/>
                </a:ext>
              </a:extLst>
            </p:cNvPr>
            <p:cNvSpPr/>
            <p:nvPr/>
          </p:nvSpPr>
          <p:spPr>
            <a:xfrm rot="10800000">
              <a:off x="8101990" y="2304063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D94648F3-06AA-4142-9E95-49FE0FD38B7B}"/>
                </a:ext>
              </a:extLst>
            </p:cNvPr>
            <p:cNvSpPr/>
            <p:nvPr/>
          </p:nvSpPr>
          <p:spPr>
            <a:xfrm rot="10800000">
              <a:off x="8102011" y="2259349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28D59EB3-6BA3-4CE1-92EB-2449B05CF10F}"/>
                </a:ext>
              </a:extLst>
            </p:cNvPr>
            <p:cNvSpPr/>
            <p:nvPr/>
          </p:nvSpPr>
          <p:spPr>
            <a:xfrm rot="10800000">
              <a:off x="8102011" y="2214636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D026419F-04F9-4809-B238-696277A31F72}"/>
                </a:ext>
              </a:extLst>
            </p:cNvPr>
            <p:cNvSpPr/>
            <p:nvPr/>
          </p:nvSpPr>
          <p:spPr>
            <a:xfrm rot="10800000">
              <a:off x="8102011" y="2124473"/>
              <a:ext cx="180159" cy="4471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3A68BD9E-1C7B-410B-AB34-0BF38C9F7AA4}"/>
                </a:ext>
              </a:extLst>
            </p:cNvPr>
            <p:cNvSpPr/>
            <p:nvPr/>
          </p:nvSpPr>
          <p:spPr>
            <a:xfrm>
              <a:off x="6386501" y="2018759"/>
              <a:ext cx="393482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07DF149E-532D-4467-B89C-F835F9469B5F}"/>
                </a:ext>
              </a:extLst>
            </p:cNvPr>
            <p:cNvSpPr/>
            <p:nvPr/>
          </p:nvSpPr>
          <p:spPr>
            <a:xfrm>
              <a:off x="8502581" y="2018759"/>
              <a:ext cx="672135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04985FCB-A4CB-4742-A8A8-CCDCAF19F70A}"/>
                </a:ext>
              </a:extLst>
            </p:cNvPr>
            <p:cNvSpPr/>
            <p:nvPr/>
          </p:nvSpPr>
          <p:spPr>
            <a:xfrm>
              <a:off x="9174972" y="2020059"/>
              <a:ext cx="534547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4F1116EF-DF09-47A4-8CC8-63EC4236E286}"/>
                </a:ext>
              </a:extLst>
            </p:cNvPr>
            <p:cNvSpPr/>
            <p:nvPr/>
          </p:nvSpPr>
          <p:spPr>
            <a:xfrm>
              <a:off x="10218535" y="2020120"/>
              <a:ext cx="293807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BA88EFA6-52F1-4CBF-8B3E-3EF1199DC770}"/>
                </a:ext>
              </a:extLst>
            </p:cNvPr>
            <p:cNvCxnSpPr>
              <a:cxnSpLocks/>
              <a:stCxn id="154" idx="3"/>
              <a:endCxn id="189" idx="3"/>
            </p:cNvCxnSpPr>
            <p:nvPr/>
          </p:nvCxnSpPr>
          <p:spPr>
            <a:xfrm>
              <a:off x="10512342" y="2253137"/>
              <a:ext cx="6658" cy="7361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C1A4241B-7431-46F1-86C7-04B5E62F1679}"/>
                </a:ext>
              </a:extLst>
            </p:cNvPr>
            <p:cNvSpPr/>
            <p:nvPr/>
          </p:nvSpPr>
          <p:spPr>
            <a:xfrm>
              <a:off x="9715304" y="2758446"/>
              <a:ext cx="505686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C5B737F4-0287-46CC-8B80-CF3EDA917599}"/>
                </a:ext>
              </a:extLst>
            </p:cNvPr>
            <p:cNvGrpSpPr/>
            <p:nvPr/>
          </p:nvGrpSpPr>
          <p:grpSpPr>
            <a:xfrm>
              <a:off x="7914587" y="2759267"/>
              <a:ext cx="1800304" cy="471984"/>
              <a:chOff x="8487692" y="2926840"/>
              <a:chExt cx="1642517" cy="471984"/>
            </a:xfrm>
          </p:grpSpPr>
          <p:cxnSp>
            <p:nvCxnSpPr>
              <p:cNvPr id="138" name="直線コネクタ 137">
                <a:extLst>
                  <a:ext uri="{FF2B5EF4-FFF2-40B4-BE49-F238E27FC236}">
                    <a16:creationId xmlns:a16="http://schemas.microsoft.com/office/drawing/2014/main" id="{64113CB1-D892-4A6E-932B-72F8E57C4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7874" y="3389707"/>
                <a:ext cx="1100726" cy="218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A30FD738-4A8D-4D95-8A3D-185C3B74376E}"/>
                  </a:ext>
                </a:extLst>
              </p:cNvPr>
              <p:cNvSpPr/>
              <p:nvPr/>
            </p:nvSpPr>
            <p:spPr>
              <a:xfrm>
                <a:off x="8487692" y="2926840"/>
                <a:ext cx="1642517" cy="4660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770D2DEA-C744-46E7-ABFA-F326806B3962}"/>
                  </a:ext>
                </a:extLst>
              </p:cNvPr>
              <p:cNvCxnSpPr>
                <a:cxnSpLocks/>
                <a:stCxn id="157" idx="0"/>
                <a:endCxn id="157" idx="2"/>
              </p:cNvCxnSpPr>
              <p:nvPr/>
            </p:nvCxnSpPr>
            <p:spPr>
              <a:xfrm>
                <a:off x="9308951" y="2926840"/>
                <a:ext cx="0" cy="46603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FB8EB20F-99BF-40D1-9A47-51651A0F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0303" y="2932790"/>
                <a:ext cx="0" cy="46603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E58859A0-458B-4E27-8CB6-6EB7DC523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4765" y="2932791"/>
                <a:ext cx="0" cy="46603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CBBC9F69-5AA8-4DD7-B63C-108B3E953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3077" y="2932789"/>
                <a:ext cx="0" cy="46603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959234B4-10E4-4EED-A97B-10C68BCD5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5879" y="2932789"/>
                <a:ext cx="0" cy="46603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0C7B8D96-FD3C-47E3-BA5E-022E203BA182}"/>
                </a:ext>
              </a:extLst>
            </p:cNvPr>
            <p:cNvSpPr/>
            <p:nvPr/>
          </p:nvSpPr>
          <p:spPr>
            <a:xfrm>
              <a:off x="5725226" y="2757765"/>
              <a:ext cx="1084429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CF9EAA9-6941-49CB-AD7E-7F0360751C05}"/>
                </a:ext>
              </a:extLst>
            </p:cNvPr>
            <p:cNvSpPr/>
            <p:nvPr/>
          </p:nvSpPr>
          <p:spPr>
            <a:xfrm>
              <a:off x="6809655" y="2759126"/>
              <a:ext cx="1108094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06842DC5-98AA-4A86-9123-DA39B13CD73E}"/>
                </a:ext>
              </a:extLst>
            </p:cNvPr>
            <p:cNvSpPr/>
            <p:nvPr/>
          </p:nvSpPr>
          <p:spPr>
            <a:xfrm>
              <a:off x="9707143" y="2018579"/>
              <a:ext cx="505686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E72E879E-4C30-4BE9-B08E-980157ED26BA}"/>
                </a:ext>
              </a:extLst>
            </p:cNvPr>
            <p:cNvSpPr/>
            <p:nvPr/>
          </p:nvSpPr>
          <p:spPr>
            <a:xfrm>
              <a:off x="10225193" y="2756224"/>
              <a:ext cx="293807" cy="46603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</p:grpSp>
      <p:grpSp>
        <p:nvGrpSpPr>
          <p:cNvPr id="321" name="グループ化 320">
            <a:extLst>
              <a:ext uri="{FF2B5EF4-FFF2-40B4-BE49-F238E27FC236}">
                <a16:creationId xmlns:a16="http://schemas.microsoft.com/office/drawing/2014/main" id="{001D4209-8BF9-48AF-9A4A-9DCC1C481698}"/>
              </a:ext>
            </a:extLst>
          </p:cNvPr>
          <p:cNvGrpSpPr/>
          <p:nvPr/>
        </p:nvGrpSpPr>
        <p:grpSpPr>
          <a:xfrm>
            <a:off x="5747890" y="-73494"/>
            <a:ext cx="4795762" cy="1589692"/>
            <a:chOff x="5747890" y="-73494"/>
            <a:chExt cx="4795762" cy="1589692"/>
          </a:xfrm>
        </p:grpSpPr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0D62A7EE-7ED2-4025-8956-75D892B5A993}"/>
                </a:ext>
              </a:extLst>
            </p:cNvPr>
            <p:cNvGrpSpPr/>
            <p:nvPr/>
          </p:nvGrpSpPr>
          <p:grpSpPr>
            <a:xfrm>
              <a:off x="5747890" y="-73494"/>
              <a:ext cx="4795762" cy="1589692"/>
              <a:chOff x="5725226" y="1641557"/>
              <a:chExt cx="4795762" cy="1589692"/>
            </a:xfrm>
          </p:grpSpPr>
          <p:cxnSp>
            <p:nvCxnSpPr>
              <p:cNvPr id="196" name="直線コネクタ 195">
                <a:extLst>
                  <a:ext uri="{FF2B5EF4-FFF2-40B4-BE49-F238E27FC236}">
                    <a16:creationId xmlns:a16="http://schemas.microsoft.com/office/drawing/2014/main" id="{952C3FFE-7D2D-4E7D-8F56-B735D9964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7646" y="2050898"/>
                <a:ext cx="0" cy="11772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>
                <a:extLst>
                  <a:ext uri="{FF2B5EF4-FFF2-40B4-BE49-F238E27FC236}">
                    <a16:creationId xmlns:a16="http://schemas.microsoft.com/office/drawing/2014/main" id="{04EEAB24-CCD6-4BEE-8D23-4362D0A7CB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7646" y="2018579"/>
                <a:ext cx="4791022" cy="18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>
                <a:extLst>
                  <a:ext uri="{FF2B5EF4-FFF2-40B4-BE49-F238E27FC236}">
                    <a16:creationId xmlns:a16="http://schemas.microsoft.com/office/drawing/2014/main" id="{8BD63F78-E47D-4D47-8BE4-2D1F939D74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21884" y="2010889"/>
                <a:ext cx="1" cy="4843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55731D66-AACF-4DB6-8724-7CEB39D17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7620" y="3223798"/>
                <a:ext cx="4791048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34CA91C-DACD-46DE-9361-8683E9E25466}"/>
                  </a:ext>
                </a:extLst>
              </p:cNvPr>
              <p:cNvSpPr/>
              <p:nvPr/>
            </p:nvSpPr>
            <p:spPr>
              <a:xfrm>
                <a:off x="7001287" y="2020721"/>
                <a:ext cx="415806" cy="4660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10F0C40E-C126-4D04-A41D-6393DE55D3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02006" y="2106174"/>
                <a:ext cx="27" cy="364866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F848C1BF-C568-4668-8A89-EB1DC3F20EF1}"/>
                  </a:ext>
                </a:extLst>
              </p:cNvPr>
              <p:cNvSpPr/>
              <p:nvPr/>
            </p:nvSpPr>
            <p:spPr>
              <a:xfrm>
                <a:off x="7921859" y="2352403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66391AB2-13A0-4C5B-8085-615E424D0B4D}"/>
                  </a:ext>
                </a:extLst>
              </p:cNvPr>
              <p:cNvSpPr/>
              <p:nvPr/>
            </p:nvSpPr>
            <p:spPr>
              <a:xfrm>
                <a:off x="7921883" y="2128718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D2686B37-5D9D-4E64-9558-DB6F5612FF66}"/>
                  </a:ext>
                </a:extLst>
              </p:cNvPr>
              <p:cNvSpPr/>
              <p:nvPr/>
            </p:nvSpPr>
            <p:spPr>
              <a:xfrm>
                <a:off x="7921880" y="2173431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05" name="正方形/長方形 204">
                <a:extLst>
                  <a:ext uri="{FF2B5EF4-FFF2-40B4-BE49-F238E27FC236}">
                    <a16:creationId xmlns:a16="http://schemas.microsoft.com/office/drawing/2014/main" id="{BF0069B7-B0D8-468F-B2CC-EE25EEDEF9CD}"/>
                  </a:ext>
                </a:extLst>
              </p:cNvPr>
              <p:cNvSpPr/>
              <p:nvPr/>
            </p:nvSpPr>
            <p:spPr>
              <a:xfrm>
                <a:off x="7921880" y="2218263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827F9981-E3F2-453F-84B8-D7FBF7956691}"/>
                  </a:ext>
                </a:extLst>
              </p:cNvPr>
              <p:cNvSpPr/>
              <p:nvPr/>
            </p:nvSpPr>
            <p:spPr>
              <a:xfrm>
                <a:off x="7921859" y="2262976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CF7BDD80-68F7-43BF-9306-7539F6DE4FE3}"/>
                  </a:ext>
                </a:extLst>
              </p:cNvPr>
              <p:cNvSpPr/>
              <p:nvPr/>
            </p:nvSpPr>
            <p:spPr>
              <a:xfrm>
                <a:off x="7921859" y="2307690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2C3913A8-EE78-454D-A434-18681BF55438}"/>
                  </a:ext>
                </a:extLst>
              </p:cNvPr>
              <p:cNvSpPr/>
              <p:nvPr/>
            </p:nvSpPr>
            <p:spPr>
              <a:xfrm>
                <a:off x="7921859" y="2397853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6AF09051-44AD-4FA5-B042-F25D4AA3FC32}"/>
                  </a:ext>
                </a:extLst>
              </p:cNvPr>
              <p:cNvSpPr/>
              <p:nvPr/>
            </p:nvSpPr>
            <p:spPr>
              <a:xfrm>
                <a:off x="8282119" y="2018760"/>
                <a:ext cx="221329" cy="4660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756ACEB1-397C-4A09-8A7B-5A043687918E}"/>
                  </a:ext>
                </a:extLst>
              </p:cNvPr>
              <p:cNvSpPr/>
              <p:nvPr/>
            </p:nvSpPr>
            <p:spPr>
              <a:xfrm>
                <a:off x="5727619" y="2018760"/>
                <a:ext cx="1046727" cy="4660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6990D0AC-3A6F-41E7-9CCD-CE8ABC8EA302}"/>
                  </a:ext>
                </a:extLst>
              </p:cNvPr>
              <p:cNvSpPr txBox="1"/>
              <p:nvPr/>
            </p:nvSpPr>
            <p:spPr>
              <a:xfrm>
                <a:off x="5937913" y="1641557"/>
                <a:ext cx="73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4</a:t>
                </a:r>
                <a:r>
                  <a:rPr kumimoji="1" lang="en-US" altLang="ja-JP" dirty="0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rPr>
                  <a:t>F</a:t>
                </a:r>
                <a:endParaRPr kumimoji="1" lang="ja-JP" altLang="en-US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194E64C2-0C5A-4F93-93A6-F930F49C86AB}"/>
                  </a:ext>
                </a:extLst>
              </p:cNvPr>
              <p:cNvSpPr/>
              <p:nvPr/>
            </p:nvSpPr>
            <p:spPr>
              <a:xfrm rot="10800000">
                <a:off x="8102011" y="2169922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FC459BED-79E8-4A10-8582-97B6DAD534F8}"/>
                  </a:ext>
                </a:extLst>
              </p:cNvPr>
              <p:cNvSpPr/>
              <p:nvPr/>
            </p:nvSpPr>
            <p:spPr>
              <a:xfrm rot="10800000">
                <a:off x="8101987" y="2393608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E529C9D1-0BC0-4D5E-8BE9-4E3D1AAE6074}"/>
                  </a:ext>
                </a:extLst>
              </p:cNvPr>
              <p:cNvSpPr/>
              <p:nvPr/>
            </p:nvSpPr>
            <p:spPr>
              <a:xfrm rot="10800000">
                <a:off x="8101990" y="2348894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4FA28D19-CCB4-4A09-B2D2-60DB4776C80E}"/>
                  </a:ext>
                </a:extLst>
              </p:cNvPr>
              <p:cNvSpPr/>
              <p:nvPr/>
            </p:nvSpPr>
            <p:spPr>
              <a:xfrm rot="10800000">
                <a:off x="8101990" y="2304063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16" name="正方形/長方形 215">
                <a:extLst>
                  <a:ext uri="{FF2B5EF4-FFF2-40B4-BE49-F238E27FC236}">
                    <a16:creationId xmlns:a16="http://schemas.microsoft.com/office/drawing/2014/main" id="{3DE3EDFD-7030-4721-8F96-9181004E8FEE}"/>
                  </a:ext>
                </a:extLst>
              </p:cNvPr>
              <p:cNvSpPr/>
              <p:nvPr/>
            </p:nvSpPr>
            <p:spPr>
              <a:xfrm rot="10800000">
                <a:off x="8102011" y="2259349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A0F65B7E-A1F6-4C21-BBA7-E9A32647D611}"/>
                  </a:ext>
                </a:extLst>
              </p:cNvPr>
              <p:cNvSpPr/>
              <p:nvPr/>
            </p:nvSpPr>
            <p:spPr>
              <a:xfrm rot="10800000">
                <a:off x="8102011" y="2214636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18" name="正方形/長方形 217">
                <a:extLst>
                  <a:ext uri="{FF2B5EF4-FFF2-40B4-BE49-F238E27FC236}">
                    <a16:creationId xmlns:a16="http://schemas.microsoft.com/office/drawing/2014/main" id="{1F713806-C0CA-4A5E-8335-855143EB6AC2}"/>
                  </a:ext>
                </a:extLst>
              </p:cNvPr>
              <p:cNvSpPr/>
              <p:nvPr/>
            </p:nvSpPr>
            <p:spPr>
              <a:xfrm rot="10800000">
                <a:off x="8102011" y="2124473"/>
                <a:ext cx="180159" cy="447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20" name="正方形/長方形 219">
                <a:extLst>
                  <a:ext uri="{FF2B5EF4-FFF2-40B4-BE49-F238E27FC236}">
                    <a16:creationId xmlns:a16="http://schemas.microsoft.com/office/drawing/2014/main" id="{76063D7A-A703-4961-A1C0-6AEC8BA1755C}"/>
                  </a:ext>
                </a:extLst>
              </p:cNvPr>
              <p:cNvSpPr/>
              <p:nvPr/>
            </p:nvSpPr>
            <p:spPr>
              <a:xfrm>
                <a:off x="8502581" y="2018759"/>
                <a:ext cx="566841" cy="4660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C55DB05C-8CE4-4841-A703-933C60C50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2342" y="2253137"/>
                <a:ext cx="6658" cy="7361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正方形/長方形 223">
                <a:extLst>
                  <a:ext uri="{FF2B5EF4-FFF2-40B4-BE49-F238E27FC236}">
                    <a16:creationId xmlns:a16="http://schemas.microsoft.com/office/drawing/2014/main" id="{E25D053F-6757-4AFF-A08A-67E4E8BA0903}"/>
                  </a:ext>
                </a:extLst>
              </p:cNvPr>
              <p:cNvSpPr/>
              <p:nvPr/>
            </p:nvSpPr>
            <p:spPr>
              <a:xfrm>
                <a:off x="10015302" y="2759925"/>
                <a:ext cx="505686" cy="4660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grpSp>
            <p:nvGrpSpPr>
              <p:cNvPr id="225" name="グループ化 224">
                <a:extLst>
                  <a:ext uri="{FF2B5EF4-FFF2-40B4-BE49-F238E27FC236}">
                    <a16:creationId xmlns:a16="http://schemas.microsoft.com/office/drawing/2014/main" id="{10BD671A-0963-4BB0-A791-E3117A8C4540}"/>
                  </a:ext>
                </a:extLst>
              </p:cNvPr>
              <p:cNvGrpSpPr/>
              <p:nvPr/>
            </p:nvGrpSpPr>
            <p:grpSpPr>
              <a:xfrm>
                <a:off x="6809652" y="2748218"/>
                <a:ext cx="3203245" cy="483031"/>
                <a:chOff x="7479600" y="2915791"/>
                <a:chExt cx="2922498" cy="483031"/>
              </a:xfrm>
            </p:grpSpPr>
            <p:cxnSp>
              <p:nvCxnSpPr>
                <p:cNvPr id="230" name="直線コネクタ 229">
                  <a:extLst>
                    <a:ext uri="{FF2B5EF4-FFF2-40B4-BE49-F238E27FC236}">
                      <a16:creationId xmlns:a16="http://schemas.microsoft.com/office/drawing/2014/main" id="{7C63C3A7-CE4E-4C09-B94A-320A5F539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87874" y="3389707"/>
                  <a:ext cx="1100726" cy="2186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正方形/長方形 230">
                  <a:extLst>
                    <a:ext uri="{FF2B5EF4-FFF2-40B4-BE49-F238E27FC236}">
                      <a16:creationId xmlns:a16="http://schemas.microsoft.com/office/drawing/2014/main" id="{AAE87A6E-4D92-4A04-AAC1-5247440C2324}"/>
                    </a:ext>
                  </a:extLst>
                </p:cNvPr>
                <p:cNvSpPr/>
                <p:nvPr/>
              </p:nvSpPr>
              <p:spPr>
                <a:xfrm>
                  <a:off x="7479600" y="2926840"/>
                  <a:ext cx="2922498" cy="46603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UD デジタル 教科書体 NK-R" panose="02020400000000000000" pitchFamily="18" charset="-128"/>
                    <a:ea typeface="UD デジタル 教科書体 NK-R" panose="02020400000000000000" pitchFamily="18" charset="-128"/>
                  </a:endParaRPr>
                </a:p>
              </p:txBody>
            </p:sp>
            <p:cxnSp>
              <p:nvCxnSpPr>
                <p:cNvPr id="232" name="直線コネクタ 231">
                  <a:extLst>
                    <a:ext uri="{FF2B5EF4-FFF2-40B4-BE49-F238E27FC236}">
                      <a16:creationId xmlns:a16="http://schemas.microsoft.com/office/drawing/2014/main" id="{2F88D705-D834-43BF-90F5-EC798C3D4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20452" y="2924981"/>
                  <a:ext cx="0" cy="46603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線コネクタ 232">
                  <a:extLst>
                    <a:ext uri="{FF2B5EF4-FFF2-40B4-BE49-F238E27FC236}">
                      <a16:creationId xmlns:a16="http://schemas.microsoft.com/office/drawing/2014/main" id="{641E1437-CC82-4B4B-B7CC-D1607A215C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0024" y="2932789"/>
                  <a:ext cx="0" cy="46603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線コネクタ 233">
                  <a:extLst>
                    <a:ext uri="{FF2B5EF4-FFF2-40B4-BE49-F238E27FC236}">
                      <a16:creationId xmlns:a16="http://schemas.microsoft.com/office/drawing/2014/main" id="{B5C6FD80-BA09-4FCF-9E7D-E8953091D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55648" y="2923797"/>
                  <a:ext cx="0" cy="46603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線コネクタ 234">
                  <a:extLst>
                    <a:ext uri="{FF2B5EF4-FFF2-40B4-BE49-F238E27FC236}">
                      <a16:creationId xmlns:a16="http://schemas.microsoft.com/office/drawing/2014/main" id="{B301CF41-B786-496A-9C1A-C1C6C995C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1313" y="2915791"/>
                  <a:ext cx="0" cy="46603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線コネクタ 235">
                  <a:extLst>
                    <a:ext uri="{FF2B5EF4-FFF2-40B4-BE49-F238E27FC236}">
                      <a16:creationId xmlns:a16="http://schemas.microsoft.com/office/drawing/2014/main" id="{0BCE73D9-4241-45A4-B1F9-5727624B87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5879" y="2932789"/>
                  <a:ext cx="0" cy="46603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正方形/長方形 225">
                <a:extLst>
                  <a:ext uri="{FF2B5EF4-FFF2-40B4-BE49-F238E27FC236}">
                    <a16:creationId xmlns:a16="http://schemas.microsoft.com/office/drawing/2014/main" id="{34E359FD-691B-4F92-8D5D-2EE907B8920B}"/>
                  </a:ext>
                </a:extLst>
              </p:cNvPr>
              <p:cNvSpPr/>
              <p:nvPr/>
            </p:nvSpPr>
            <p:spPr>
              <a:xfrm>
                <a:off x="5725226" y="2757765"/>
                <a:ext cx="1084429" cy="4660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E94FDE52-4415-4A06-9FE5-EAB2077683E2}"/>
                  </a:ext>
                </a:extLst>
              </p:cNvPr>
              <p:cNvSpPr/>
              <p:nvPr/>
            </p:nvSpPr>
            <p:spPr>
              <a:xfrm>
                <a:off x="9635396" y="2018579"/>
                <a:ext cx="878989" cy="4660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p:grp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C8F2ACB7-E06C-403A-9CF8-56A1E40AADA1}"/>
                </a:ext>
              </a:extLst>
            </p:cNvPr>
            <p:cNvSpPr/>
            <p:nvPr/>
          </p:nvSpPr>
          <p:spPr>
            <a:xfrm>
              <a:off x="9092086" y="306364"/>
              <a:ext cx="566841" cy="46212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318" name="直線コネクタ 317">
              <a:extLst>
                <a:ext uri="{FF2B5EF4-FFF2-40B4-BE49-F238E27FC236}">
                  <a16:creationId xmlns:a16="http://schemas.microsoft.com/office/drawing/2014/main" id="{F43C5186-8CDB-42D9-A111-151BC4F9F56D}"/>
                </a:ext>
              </a:extLst>
            </p:cNvPr>
            <p:cNvCxnSpPr>
              <a:cxnSpLocks/>
            </p:cNvCxnSpPr>
            <p:nvPr/>
          </p:nvCxnSpPr>
          <p:spPr>
            <a:xfrm>
              <a:off x="7439757" y="1041050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線コネクタ 318">
              <a:extLst>
                <a:ext uri="{FF2B5EF4-FFF2-40B4-BE49-F238E27FC236}">
                  <a16:creationId xmlns:a16="http://schemas.microsoft.com/office/drawing/2014/main" id="{3434FC4E-BD3F-44D9-A88F-D6BF436CA772}"/>
                </a:ext>
              </a:extLst>
            </p:cNvPr>
            <p:cNvCxnSpPr>
              <a:cxnSpLocks/>
            </p:cNvCxnSpPr>
            <p:nvPr/>
          </p:nvCxnSpPr>
          <p:spPr>
            <a:xfrm>
              <a:off x="7128064" y="1050165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線コネクタ 319">
              <a:extLst>
                <a:ext uri="{FF2B5EF4-FFF2-40B4-BE49-F238E27FC236}">
                  <a16:creationId xmlns:a16="http://schemas.microsoft.com/office/drawing/2014/main" id="{27CAF08D-E70F-4039-BBFC-0340043D9825}"/>
                </a:ext>
              </a:extLst>
            </p:cNvPr>
            <p:cNvCxnSpPr>
              <a:cxnSpLocks/>
            </p:cNvCxnSpPr>
            <p:nvPr/>
          </p:nvCxnSpPr>
          <p:spPr>
            <a:xfrm>
              <a:off x="7944523" y="1033167"/>
              <a:ext cx="0" cy="4660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179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D792A93-3461-473A-B335-E823296F1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1" t="9317" r="21039" b="7097"/>
          <a:stretch/>
        </p:blipFill>
        <p:spPr>
          <a:xfrm>
            <a:off x="464737" y="1566305"/>
            <a:ext cx="2403207" cy="4303054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18C1BF9-49A0-40F7-AD6A-9A39D885B2EE}"/>
              </a:ext>
            </a:extLst>
          </p:cNvPr>
          <p:cNvGrpSpPr>
            <a:grpSpLocks noChangeAspect="1"/>
          </p:cNvGrpSpPr>
          <p:nvPr/>
        </p:nvGrpSpPr>
        <p:grpSpPr>
          <a:xfrm>
            <a:off x="7621643" y="0"/>
            <a:ext cx="4327029" cy="3769610"/>
            <a:chOff x="5923472" y="1815933"/>
            <a:chExt cx="4899765" cy="4268565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4C9D56AA-527F-4A50-B4EC-53E43FE08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7048" y="2257220"/>
              <a:ext cx="29" cy="24115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B56E8FFD-627A-42FC-BBA8-64911388B5FA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6921811" y="3730104"/>
              <a:ext cx="69832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B9568C71-868A-4DE7-9B21-FE1314995B8F}"/>
                </a:ext>
              </a:extLst>
            </p:cNvPr>
            <p:cNvCxnSpPr>
              <a:cxnSpLocks/>
            </p:cNvCxnSpPr>
            <p:nvPr/>
          </p:nvCxnSpPr>
          <p:spPr>
            <a:xfrm>
              <a:off x="6637077" y="2216931"/>
              <a:ext cx="41861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07E877C-D0AE-4E20-8656-89597D098B76}"/>
                </a:ext>
              </a:extLst>
            </p:cNvPr>
            <p:cNvSpPr/>
            <p:nvPr/>
          </p:nvSpPr>
          <p:spPr>
            <a:xfrm>
              <a:off x="8030231" y="2216931"/>
              <a:ext cx="462170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DE912250-F846-452B-BA46-5BAF69FB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0593658" y="2216135"/>
              <a:ext cx="0" cy="538184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BCD0CE9D-D367-413F-B184-8A7B29CDB26B}"/>
                </a:ext>
              </a:extLst>
            </p:cNvPr>
            <p:cNvGrpSpPr/>
            <p:nvPr/>
          </p:nvGrpSpPr>
          <p:grpSpPr>
            <a:xfrm>
              <a:off x="10393419" y="2445871"/>
              <a:ext cx="200271" cy="285088"/>
              <a:chOff x="9940081" y="3715677"/>
              <a:chExt cx="280708" cy="353483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AB7EE68-023A-4389-BFB4-631DFC2CE697}"/>
                  </a:ext>
                </a:extLst>
              </p:cNvPr>
              <p:cNvSpPr/>
              <p:nvPr/>
            </p:nvSpPr>
            <p:spPr>
              <a:xfrm>
                <a:off x="9940081" y="3929014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46C7121-0759-413B-A65D-B713DA0D3EC7}"/>
                  </a:ext>
                </a:extLst>
              </p:cNvPr>
              <p:cNvSpPr/>
              <p:nvPr/>
            </p:nvSpPr>
            <p:spPr>
              <a:xfrm>
                <a:off x="9940113" y="3715677"/>
                <a:ext cx="280676" cy="743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0090FFA6-1024-4EBA-9EC2-D01062819679}"/>
                  </a:ext>
                </a:extLst>
              </p:cNvPr>
              <p:cNvSpPr/>
              <p:nvPr/>
            </p:nvSpPr>
            <p:spPr>
              <a:xfrm>
                <a:off x="9940081" y="3790012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D400C862-2454-424E-9221-55A4D4BAD348}"/>
                  </a:ext>
                </a:extLst>
              </p:cNvPr>
              <p:cNvSpPr/>
              <p:nvPr/>
            </p:nvSpPr>
            <p:spPr>
              <a:xfrm>
                <a:off x="9940081" y="3859513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1CB10A3C-3693-4FA0-9E98-DE63568F2AF0}"/>
                  </a:ext>
                </a:extLst>
              </p:cNvPr>
              <p:cNvSpPr/>
              <p:nvPr/>
            </p:nvSpPr>
            <p:spPr>
              <a:xfrm>
                <a:off x="9940081" y="3999659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7CF8866-D4CC-4FD9-B325-364C7198DAAA}"/>
                </a:ext>
              </a:extLst>
            </p:cNvPr>
            <p:cNvSpPr/>
            <p:nvPr/>
          </p:nvSpPr>
          <p:spPr>
            <a:xfrm>
              <a:off x="6637048" y="2216931"/>
              <a:ext cx="590787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973B9B3-3899-4BDA-B62D-ECE352A8DA34}"/>
                </a:ext>
              </a:extLst>
            </p:cNvPr>
            <p:cNvCxnSpPr>
              <a:cxnSpLocks/>
            </p:cNvCxnSpPr>
            <p:nvPr/>
          </p:nvCxnSpPr>
          <p:spPr>
            <a:xfrm>
              <a:off x="6932441" y="3717832"/>
              <a:ext cx="0" cy="9509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9C35CE6D-F5F3-4B81-9B88-0CE941DFF47F}"/>
                </a:ext>
              </a:extLst>
            </p:cNvPr>
            <p:cNvSpPr/>
            <p:nvPr/>
          </p:nvSpPr>
          <p:spPr>
            <a:xfrm>
              <a:off x="7210030" y="2216931"/>
              <a:ext cx="820201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AF3ACFB-77C0-4D20-A7A2-754C4D6A725E}"/>
                </a:ext>
              </a:extLst>
            </p:cNvPr>
            <p:cNvSpPr/>
            <p:nvPr/>
          </p:nvSpPr>
          <p:spPr>
            <a:xfrm>
              <a:off x="7210030" y="3145878"/>
              <a:ext cx="820201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3063F5A-A5EE-45CC-8BBD-F0EE8B0EDDBA}"/>
                </a:ext>
              </a:extLst>
            </p:cNvPr>
            <p:cNvSpPr/>
            <p:nvPr/>
          </p:nvSpPr>
          <p:spPr>
            <a:xfrm>
              <a:off x="8030231" y="3145878"/>
              <a:ext cx="820201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10A843B4-FF92-403E-BE8F-D6252411CF9B}"/>
                </a:ext>
              </a:extLst>
            </p:cNvPr>
            <p:cNvSpPr/>
            <p:nvPr/>
          </p:nvSpPr>
          <p:spPr>
            <a:xfrm>
              <a:off x="8850433" y="3145878"/>
              <a:ext cx="770646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AFBA885D-7E8D-4D9A-98A3-F48D78C7DDF9}"/>
                </a:ext>
              </a:extLst>
            </p:cNvPr>
            <p:cNvSpPr/>
            <p:nvPr/>
          </p:nvSpPr>
          <p:spPr>
            <a:xfrm>
              <a:off x="8492401" y="2217393"/>
              <a:ext cx="1128677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19686F19-4936-4B6A-9810-E3E7EA54C1C6}"/>
                </a:ext>
              </a:extLst>
            </p:cNvPr>
            <p:cNvSpPr/>
            <p:nvPr/>
          </p:nvSpPr>
          <p:spPr>
            <a:xfrm>
              <a:off x="9002843" y="2705762"/>
              <a:ext cx="618235" cy="9711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DAD59C30-58C4-46B2-8D6F-C8CA2C7FF25C}"/>
                </a:ext>
              </a:extLst>
            </p:cNvPr>
            <p:cNvSpPr/>
            <p:nvPr/>
          </p:nvSpPr>
          <p:spPr>
            <a:xfrm>
              <a:off x="9625350" y="2217393"/>
              <a:ext cx="770646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FF1E205-51BB-46EF-8759-7D30842A5809}"/>
                </a:ext>
              </a:extLst>
            </p:cNvPr>
            <p:cNvSpPr/>
            <p:nvPr/>
          </p:nvSpPr>
          <p:spPr>
            <a:xfrm>
              <a:off x="9621077" y="3145878"/>
              <a:ext cx="1192905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D8F72E8-421F-4895-8CD3-5EB593DF5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982" y="2216931"/>
              <a:ext cx="0" cy="15204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174045B-C84D-4605-9D6F-71F575756462}"/>
                </a:ext>
              </a:extLst>
            </p:cNvPr>
            <p:cNvSpPr/>
            <p:nvPr/>
          </p:nvSpPr>
          <p:spPr>
            <a:xfrm>
              <a:off x="6010317" y="3764735"/>
              <a:ext cx="626732" cy="90404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第</a:t>
              </a:r>
              <a:r>
                <a:rPr kumimoji="1" lang="en-US" altLang="ja-JP" sz="1100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16</a:t>
              </a:r>
            </a:p>
            <a:p>
              <a:pPr algn="ctr"/>
              <a:r>
                <a:rPr kumimoji="1" lang="ja-JP" altLang="en-US" sz="1100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講義室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E1083ED0-68C6-4C7F-9DBF-11EDF9DFC339}"/>
                </a:ext>
              </a:extLst>
            </p:cNvPr>
            <p:cNvSpPr/>
            <p:nvPr/>
          </p:nvSpPr>
          <p:spPr>
            <a:xfrm>
              <a:off x="5923472" y="4668780"/>
              <a:ext cx="1014634" cy="14157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第</a:t>
              </a:r>
              <a:r>
                <a:rPr kumimoji="1" lang="en-US" altLang="ja-JP" sz="1100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15</a:t>
              </a:r>
              <a:r>
                <a:rPr kumimoji="1" lang="ja-JP" altLang="en-US" sz="1100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講義室</a:t>
              </a: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4B61DBB3-D563-4A85-9932-C948AEC18201}"/>
                </a:ext>
              </a:extLst>
            </p:cNvPr>
            <p:cNvSpPr txBox="1"/>
            <p:nvPr/>
          </p:nvSpPr>
          <p:spPr>
            <a:xfrm>
              <a:off x="6108532" y="1815933"/>
              <a:ext cx="1038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1F</a:t>
              </a:r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0F712B0-4596-4EF5-8734-51756D1E75F0}"/>
              </a:ext>
            </a:extLst>
          </p:cNvPr>
          <p:cNvGrpSpPr>
            <a:grpSpLocks noChangeAspect="1"/>
          </p:cNvGrpSpPr>
          <p:nvPr/>
        </p:nvGrpSpPr>
        <p:grpSpPr>
          <a:xfrm>
            <a:off x="2998026" y="2391943"/>
            <a:ext cx="4250335" cy="2519376"/>
            <a:chOff x="6010317" y="1815933"/>
            <a:chExt cx="4812920" cy="2852847"/>
          </a:xfrm>
        </p:grpSpPr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C7B5F80-109D-40EA-B7AD-46B0238F1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7048" y="2257220"/>
              <a:ext cx="29" cy="24115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E914EA6-2AD4-4F33-9ED5-11BC7BC3A188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6921811" y="3730104"/>
              <a:ext cx="69832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1FCDC41-5B90-4034-87F2-412E6AA63AE6}"/>
                </a:ext>
              </a:extLst>
            </p:cNvPr>
            <p:cNvCxnSpPr>
              <a:cxnSpLocks/>
            </p:cNvCxnSpPr>
            <p:nvPr/>
          </p:nvCxnSpPr>
          <p:spPr>
            <a:xfrm>
              <a:off x="6637077" y="2216931"/>
              <a:ext cx="41861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5AB4F58-CC65-4DEF-B7CB-A7CAC5F0E86F}"/>
                </a:ext>
              </a:extLst>
            </p:cNvPr>
            <p:cNvSpPr/>
            <p:nvPr/>
          </p:nvSpPr>
          <p:spPr>
            <a:xfrm>
              <a:off x="8030231" y="2216931"/>
              <a:ext cx="462170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340879E-B6CE-4A64-AD87-8165D7AA10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93658" y="2216135"/>
              <a:ext cx="0" cy="538184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CD440B16-656A-4A7C-AEAF-7B69BA7E0347}"/>
                </a:ext>
              </a:extLst>
            </p:cNvPr>
            <p:cNvGrpSpPr/>
            <p:nvPr/>
          </p:nvGrpSpPr>
          <p:grpSpPr>
            <a:xfrm>
              <a:off x="10393419" y="2445871"/>
              <a:ext cx="200271" cy="285088"/>
              <a:chOff x="9940081" y="3715677"/>
              <a:chExt cx="280708" cy="353483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1316D46-BDC7-47FA-84B7-506F7CBE3721}"/>
                  </a:ext>
                </a:extLst>
              </p:cNvPr>
              <p:cNvSpPr/>
              <p:nvPr/>
            </p:nvSpPr>
            <p:spPr>
              <a:xfrm>
                <a:off x="9940081" y="3929014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B11997C2-74D0-426E-BBAE-548DB529A3DB}"/>
                  </a:ext>
                </a:extLst>
              </p:cNvPr>
              <p:cNvSpPr/>
              <p:nvPr/>
            </p:nvSpPr>
            <p:spPr>
              <a:xfrm>
                <a:off x="9940113" y="3715677"/>
                <a:ext cx="280676" cy="743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7C4F210D-DCA3-463B-BB20-7000FDAFA8AD}"/>
                  </a:ext>
                </a:extLst>
              </p:cNvPr>
              <p:cNvSpPr/>
              <p:nvPr/>
            </p:nvSpPr>
            <p:spPr>
              <a:xfrm>
                <a:off x="9940081" y="3790012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6E793398-B7FC-4005-BADB-5B5FFF373022}"/>
                  </a:ext>
                </a:extLst>
              </p:cNvPr>
              <p:cNvSpPr/>
              <p:nvPr/>
            </p:nvSpPr>
            <p:spPr>
              <a:xfrm>
                <a:off x="9940081" y="3859513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31D24959-4ED6-427E-90D7-080BDE1EE2A1}"/>
                  </a:ext>
                </a:extLst>
              </p:cNvPr>
              <p:cNvSpPr/>
              <p:nvPr/>
            </p:nvSpPr>
            <p:spPr>
              <a:xfrm>
                <a:off x="9940081" y="3999659"/>
                <a:ext cx="280675" cy="695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endParaRPr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BCB7408E-3528-4F55-8E26-74A0DD916C42}"/>
                </a:ext>
              </a:extLst>
            </p:cNvPr>
            <p:cNvSpPr/>
            <p:nvPr/>
          </p:nvSpPr>
          <p:spPr>
            <a:xfrm>
              <a:off x="6637048" y="2216931"/>
              <a:ext cx="590787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5E3D174-2DAB-4118-BC80-6AFA6CC68EA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441" y="3717832"/>
              <a:ext cx="0" cy="9509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D9485C0-FFFB-48E7-8A77-9B5897EC871C}"/>
                </a:ext>
              </a:extLst>
            </p:cNvPr>
            <p:cNvSpPr/>
            <p:nvPr/>
          </p:nvSpPr>
          <p:spPr>
            <a:xfrm>
              <a:off x="7210030" y="2216931"/>
              <a:ext cx="820201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4D44D3F9-7332-459C-B91D-148158D0C5F6}"/>
                </a:ext>
              </a:extLst>
            </p:cNvPr>
            <p:cNvSpPr/>
            <p:nvPr/>
          </p:nvSpPr>
          <p:spPr>
            <a:xfrm>
              <a:off x="7210030" y="3145878"/>
              <a:ext cx="820201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9C97955-B297-4CB0-A593-ED37AE440BEB}"/>
                </a:ext>
              </a:extLst>
            </p:cNvPr>
            <p:cNvSpPr/>
            <p:nvPr/>
          </p:nvSpPr>
          <p:spPr>
            <a:xfrm>
              <a:off x="8030231" y="3145878"/>
              <a:ext cx="820201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1682942F-043A-43A7-BF1F-CC1FA3EFF2B0}"/>
                </a:ext>
              </a:extLst>
            </p:cNvPr>
            <p:cNvSpPr/>
            <p:nvPr/>
          </p:nvSpPr>
          <p:spPr>
            <a:xfrm>
              <a:off x="8850433" y="3145878"/>
              <a:ext cx="770646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5B9725F6-6E74-4ADD-B30A-0A2591C7C07A}"/>
                </a:ext>
              </a:extLst>
            </p:cNvPr>
            <p:cNvSpPr/>
            <p:nvPr/>
          </p:nvSpPr>
          <p:spPr>
            <a:xfrm>
              <a:off x="8492401" y="2217393"/>
              <a:ext cx="1128677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CA827E4F-0E21-400A-827A-E022F2678377}"/>
                </a:ext>
              </a:extLst>
            </p:cNvPr>
            <p:cNvSpPr/>
            <p:nvPr/>
          </p:nvSpPr>
          <p:spPr>
            <a:xfrm>
              <a:off x="9002843" y="2705762"/>
              <a:ext cx="618235" cy="9711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9BEB8CA1-D5EA-46D3-9E06-A07AC5602FAA}"/>
                </a:ext>
              </a:extLst>
            </p:cNvPr>
            <p:cNvSpPr/>
            <p:nvPr/>
          </p:nvSpPr>
          <p:spPr>
            <a:xfrm>
              <a:off x="9625350" y="2217393"/>
              <a:ext cx="770646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3599932-28DD-47EC-9A77-2E0888A1E5B9}"/>
                </a:ext>
              </a:extLst>
            </p:cNvPr>
            <p:cNvSpPr/>
            <p:nvPr/>
          </p:nvSpPr>
          <p:spPr>
            <a:xfrm>
              <a:off x="9621077" y="3145878"/>
              <a:ext cx="1192905" cy="58422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883A137F-6FC0-4C30-81EC-E8433085A46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982" y="2216931"/>
              <a:ext cx="0" cy="15204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E7C38122-CEB8-4161-9658-C6DCE6DAFFB9}"/>
                </a:ext>
              </a:extLst>
            </p:cNvPr>
            <p:cNvSpPr/>
            <p:nvPr/>
          </p:nvSpPr>
          <p:spPr>
            <a:xfrm>
              <a:off x="6010317" y="3764735"/>
              <a:ext cx="626732" cy="90404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第</a:t>
              </a:r>
              <a:r>
                <a:rPr kumimoji="1" lang="en-US" altLang="ja-JP" sz="1100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17</a:t>
              </a:r>
            </a:p>
            <a:p>
              <a:pPr algn="ctr"/>
              <a:r>
                <a:rPr kumimoji="1" lang="ja-JP" altLang="en-US" sz="1100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講義室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6EBBEF70-279A-4BD5-B03D-DED7279BE785}"/>
                </a:ext>
              </a:extLst>
            </p:cNvPr>
            <p:cNvSpPr txBox="1"/>
            <p:nvPr/>
          </p:nvSpPr>
          <p:spPr>
            <a:xfrm>
              <a:off x="6108532" y="1815933"/>
              <a:ext cx="1038524" cy="41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2</a:t>
              </a:r>
              <a:r>
                <a:rPr kumimoji="1" lang="en-US" altLang="ja-JP" dirty="0">
                  <a:latin typeface="UD デジタル 教科書体 NK-R" panose="02020400000000000000" pitchFamily="18" charset="-128"/>
                  <a:ea typeface="UD デジタル 教科書体 NK-R" panose="02020400000000000000" pitchFamily="18" charset="-128"/>
                </a:rPr>
                <a:t>F</a:t>
              </a:r>
              <a:endPara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endParaRPr>
            </a:p>
          </p:txBody>
        </p:sp>
      </p:grp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62200C36-B575-4A1D-83DE-C22500BFF6C0}"/>
              </a:ext>
            </a:extLst>
          </p:cNvPr>
          <p:cNvCxnSpPr>
            <a:cxnSpLocks/>
          </p:cNvCxnSpPr>
          <p:nvPr/>
        </p:nvCxnSpPr>
        <p:spPr>
          <a:xfrm>
            <a:off x="3195669" y="4911319"/>
            <a:ext cx="61669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8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41</Words>
  <Application>Microsoft Office PowerPoint</Application>
  <PresentationFormat>ワイド画面</PresentationFormat>
  <Paragraphs>39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UD デジタル 教科書体 NK-R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工学部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教育学部</vt:lpstr>
      <vt:lpstr>PowerPoint プレゼンテーション</vt:lpstr>
      <vt:lpstr>PowerPoint プレゼンテーション</vt:lpstr>
      <vt:lpstr>農学部</vt:lpstr>
      <vt:lpstr>PowerPoint プレゼンテーション</vt:lpstr>
      <vt:lpstr>図書館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淳平 野中</dc:creator>
  <cp:lastModifiedBy>淳平 野中</cp:lastModifiedBy>
  <cp:revision>49</cp:revision>
  <dcterms:created xsi:type="dcterms:W3CDTF">2020-01-24T05:15:27Z</dcterms:created>
  <dcterms:modified xsi:type="dcterms:W3CDTF">2020-01-31T07:32:38Z</dcterms:modified>
</cp:coreProperties>
</file>