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97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8B1B5F-0404-4EA1-A305-31A4151D9D8B}" type="datetimeFigureOut">
              <a:rPr lang="zh-CN" altLang="en-US" smtClean="0"/>
              <a:pPr/>
              <a:t>2016/11/28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8BE24D-D40B-4398-8022-33EECA11883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B1B5F-0404-4EA1-A305-31A4151D9D8B}" type="datetimeFigureOut">
              <a:rPr lang="zh-CN" altLang="en-US" smtClean="0"/>
              <a:pPr/>
              <a:t>2016/11/28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BE24D-D40B-4398-8022-33EECA1188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89C58PICfcS_1024.jpg"/>
          <p:cNvPicPr>
            <a:picLocks noChangeAspect="1"/>
          </p:cNvPicPr>
          <p:nvPr/>
        </p:nvPicPr>
        <p:blipFill>
          <a:blip r:embed="rId2"/>
          <a:stretch>
            <a:fillRect/>
          </a:stretch>
        </p:blipFill>
        <p:spPr>
          <a:xfrm>
            <a:off x="0" y="-24"/>
            <a:ext cx="9144000" cy="6858024"/>
          </a:xfrm>
          <a:prstGeom prst="rect">
            <a:avLst/>
          </a:prstGeom>
        </p:spPr>
      </p:pic>
      <p:sp>
        <p:nvSpPr>
          <p:cNvPr id="2" name="标题 1"/>
          <p:cNvSpPr>
            <a:spLocks noGrp="1"/>
          </p:cNvSpPr>
          <p:nvPr>
            <p:ph type="ctrTitle"/>
          </p:nvPr>
        </p:nvSpPr>
        <p:spPr>
          <a:xfrm>
            <a:off x="642910" y="1928802"/>
            <a:ext cx="7772400" cy="1470025"/>
          </a:xfrm>
        </p:spPr>
        <p:txBody>
          <a:bodyPr/>
          <a:lstStyle/>
          <a:p>
            <a:r>
              <a:rPr lang="en-US" dirty="0" smtClean="0">
                <a:latin typeface="+mn-lt"/>
                <a:ea typeface="+mn-ea"/>
                <a:cs typeface="+mn-ea"/>
                <a:sym typeface="+mn-lt"/>
              </a:rPr>
              <a:t>Stuart Little</a:t>
            </a:r>
            <a:endParaRPr lang="zh-CN" altLang="en-US" dirty="0">
              <a:latin typeface="+mn-lt"/>
              <a:ea typeface="+mn-ea"/>
              <a:cs typeface="+mn-ea"/>
              <a:sym typeface="+mn-lt"/>
            </a:endParaRPr>
          </a:p>
        </p:txBody>
      </p:sp>
      <p:sp>
        <p:nvSpPr>
          <p:cNvPr id="5" name="副标题 4"/>
          <p:cNvSpPr>
            <a:spLocks noGrp="1"/>
          </p:cNvSpPr>
          <p:nvPr>
            <p:ph type="subTitle" idx="1"/>
          </p:nvPr>
        </p:nvSpPr>
        <p:spPr/>
        <p:txBody>
          <a:bodyPr/>
          <a:lstStyle/>
          <a:p>
            <a:r>
              <a:rPr lang="en-US" altLang="zh-CN" dirty="0" err="1" smtClean="0">
                <a:solidFill>
                  <a:schemeClr val="tx1"/>
                </a:solidFill>
                <a:cs typeface="+mn-ea"/>
                <a:sym typeface="+mn-lt"/>
              </a:rPr>
              <a:t>E.D.White</a:t>
            </a:r>
            <a:endParaRPr lang="en-US" altLang="zh-CN" dirty="0" smtClean="0">
              <a:solidFill>
                <a:schemeClr val="tx1"/>
              </a:solidFill>
              <a:cs typeface="+mn-ea"/>
              <a:sym typeface="+mn-lt"/>
            </a:endParaRPr>
          </a:p>
          <a:p>
            <a:r>
              <a:rPr lang="en-US" altLang="zh-CN" dirty="0" smtClean="0">
                <a:solidFill>
                  <a:schemeClr val="tx1"/>
                </a:solidFill>
                <a:cs typeface="+mn-ea"/>
                <a:sym typeface="+mn-lt"/>
              </a:rPr>
              <a:t>Family</a:t>
            </a:r>
          </a:p>
          <a:p>
            <a:endParaRPr lang="zh-CN" altLang="en-US" dirty="0">
              <a:solidFill>
                <a:schemeClr val="tx1"/>
              </a:solidFill>
              <a:cs typeface="+mn-ea"/>
              <a:sym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89C58PICfcS_1024.jpg"/>
          <p:cNvPicPr>
            <a:picLocks noChangeAspect="1"/>
          </p:cNvPicPr>
          <p:nvPr/>
        </p:nvPicPr>
        <p:blipFill>
          <a:blip r:embed="rId2"/>
          <a:stretch>
            <a:fillRect/>
          </a:stretch>
        </p:blipFill>
        <p:spPr>
          <a:xfrm>
            <a:off x="0" y="-24"/>
            <a:ext cx="9144000" cy="6858024"/>
          </a:xfrm>
          <a:prstGeom prst="rect">
            <a:avLst/>
          </a:prstGeom>
        </p:spPr>
      </p:pic>
      <p:sp>
        <p:nvSpPr>
          <p:cNvPr id="2" name="标题 1"/>
          <p:cNvSpPr>
            <a:spLocks noGrp="1"/>
          </p:cNvSpPr>
          <p:nvPr>
            <p:ph type="ctrTitle"/>
          </p:nvPr>
        </p:nvSpPr>
        <p:spPr>
          <a:xfrm>
            <a:off x="642910" y="1928802"/>
            <a:ext cx="7772400" cy="1470025"/>
          </a:xfrm>
        </p:spPr>
        <p:txBody>
          <a:bodyPr/>
          <a:lstStyle/>
          <a:p>
            <a:endParaRPr lang="zh-CN" altLang="en-US" dirty="0">
              <a:latin typeface="+mn-lt"/>
              <a:ea typeface="+mn-ea"/>
              <a:cs typeface="+mn-ea"/>
              <a:sym typeface="+mn-lt"/>
            </a:endParaRPr>
          </a:p>
        </p:txBody>
      </p:sp>
      <p:sp>
        <p:nvSpPr>
          <p:cNvPr id="5" name="副标题 4"/>
          <p:cNvSpPr>
            <a:spLocks noGrp="1"/>
          </p:cNvSpPr>
          <p:nvPr>
            <p:ph type="subTitle" idx="1"/>
          </p:nvPr>
        </p:nvSpPr>
        <p:spPr>
          <a:xfrm>
            <a:off x="1285852" y="4857760"/>
            <a:ext cx="6400800" cy="1752600"/>
          </a:xfrm>
        </p:spPr>
        <p:txBody>
          <a:bodyPr/>
          <a:lstStyle/>
          <a:p>
            <a:r>
              <a:rPr lang="en-US" altLang="zh-CN" dirty="0" smtClean="0">
                <a:solidFill>
                  <a:schemeClr val="tx1"/>
                </a:solidFill>
                <a:cs typeface="+mn-ea"/>
                <a:sym typeface="+mn-lt"/>
              </a:rPr>
              <a:t>He’s not my brother.</a:t>
            </a:r>
            <a:endParaRPr lang="en-US" altLang="zh-CN" dirty="0">
              <a:solidFill>
                <a:schemeClr val="tx1"/>
              </a:solidFill>
              <a:cs typeface="+mn-ea"/>
              <a:sym typeface="+mn-lt"/>
            </a:endParaRPr>
          </a:p>
          <a:p>
            <a:r>
              <a:rPr lang="en-US" altLang="zh-CN" dirty="0" smtClean="0">
                <a:solidFill>
                  <a:schemeClr val="tx1"/>
                </a:solidFill>
                <a:cs typeface="+mn-ea"/>
                <a:sym typeface="+mn-lt"/>
              </a:rPr>
              <a:t>He’s a mouse!</a:t>
            </a:r>
          </a:p>
        </p:txBody>
      </p:sp>
      <p:pic>
        <p:nvPicPr>
          <p:cNvPr id="6" name="图片 5" descr="QQ截图20161127193522.png"/>
          <p:cNvPicPr>
            <a:picLocks noChangeAspect="1"/>
          </p:cNvPicPr>
          <p:nvPr/>
        </p:nvPicPr>
        <p:blipFill>
          <a:blip r:embed="rId3"/>
          <a:stretch>
            <a:fillRect/>
          </a:stretch>
        </p:blipFill>
        <p:spPr>
          <a:xfrm>
            <a:off x="1214414" y="214290"/>
            <a:ext cx="6537960" cy="45491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89C58PICfcS_1024.jpg"/>
          <p:cNvPicPr>
            <a:picLocks noChangeAspect="1"/>
          </p:cNvPicPr>
          <p:nvPr/>
        </p:nvPicPr>
        <p:blipFill>
          <a:blip r:embed="rId2"/>
          <a:stretch>
            <a:fillRect/>
          </a:stretch>
        </p:blipFill>
        <p:spPr>
          <a:xfrm>
            <a:off x="0" y="-24"/>
            <a:ext cx="9144000" cy="6858024"/>
          </a:xfrm>
          <a:prstGeom prst="rect">
            <a:avLst/>
          </a:prstGeom>
        </p:spPr>
      </p:pic>
      <p:sp>
        <p:nvSpPr>
          <p:cNvPr id="2" name="标题 1"/>
          <p:cNvSpPr>
            <a:spLocks noGrp="1"/>
          </p:cNvSpPr>
          <p:nvPr>
            <p:ph type="ctrTitle"/>
          </p:nvPr>
        </p:nvSpPr>
        <p:spPr>
          <a:xfrm>
            <a:off x="642910" y="1928802"/>
            <a:ext cx="7772400" cy="1470025"/>
          </a:xfrm>
        </p:spPr>
        <p:txBody>
          <a:bodyPr>
            <a:normAutofit fontScale="90000"/>
          </a:bodyPr>
          <a:lstStyle/>
          <a:p>
            <a:r>
              <a:rPr lang="en-US" dirty="0" smtClean="0">
                <a:latin typeface="+mn-lt"/>
                <a:ea typeface="+mn-ea"/>
                <a:cs typeface="+mn-ea"/>
                <a:sym typeface="+mn-lt"/>
              </a:rPr>
              <a:t>You have to look alike to be family?</a:t>
            </a:r>
            <a:br>
              <a:rPr lang="en-US" dirty="0" smtClean="0">
                <a:latin typeface="+mn-lt"/>
                <a:ea typeface="+mn-ea"/>
                <a:cs typeface="+mn-ea"/>
                <a:sym typeface="+mn-lt"/>
              </a:rPr>
            </a:br>
            <a:r>
              <a:rPr lang="en-US" dirty="0" smtClean="0">
                <a:latin typeface="+mn-lt"/>
                <a:ea typeface="+mn-ea"/>
                <a:cs typeface="+mn-ea"/>
                <a:sym typeface="+mn-lt"/>
              </a:rPr>
              <a:t>You don't have to look alike.</a:t>
            </a:r>
            <a:br>
              <a:rPr lang="en-US" dirty="0" smtClean="0">
                <a:latin typeface="+mn-lt"/>
                <a:ea typeface="+mn-ea"/>
                <a:cs typeface="+mn-ea"/>
                <a:sym typeface="+mn-lt"/>
              </a:rPr>
            </a:br>
            <a:r>
              <a:rPr lang="en-US" dirty="0" smtClean="0">
                <a:latin typeface="+mn-lt"/>
                <a:ea typeface="+mn-ea"/>
                <a:cs typeface="+mn-ea"/>
                <a:sym typeface="+mn-lt"/>
              </a:rPr>
              <a:t>You don't have to like each </a:t>
            </a:r>
            <a:r>
              <a:rPr lang="en-US" dirty="0" err="1" smtClean="0">
                <a:latin typeface="+mn-lt"/>
                <a:ea typeface="+mn-ea"/>
                <a:cs typeface="+mn-ea"/>
                <a:sym typeface="+mn-lt"/>
              </a:rPr>
              <a:t>other.Like</a:t>
            </a:r>
            <a:r>
              <a:rPr lang="en-US" dirty="0" smtClean="0">
                <a:latin typeface="+mn-lt"/>
                <a:ea typeface="+mn-ea"/>
                <a:cs typeface="+mn-ea"/>
                <a:sym typeface="+mn-lt"/>
              </a:rPr>
              <a:t> at Snowbell</a:t>
            </a:r>
            <a:br>
              <a:rPr lang="en-US" dirty="0" smtClean="0">
                <a:latin typeface="+mn-lt"/>
                <a:ea typeface="+mn-ea"/>
                <a:cs typeface="+mn-ea"/>
                <a:sym typeface="+mn-lt"/>
              </a:rPr>
            </a:br>
            <a:r>
              <a:rPr lang="en-US" dirty="0" smtClean="0">
                <a:latin typeface="+mn-lt"/>
                <a:ea typeface="+mn-ea"/>
                <a:cs typeface="+mn-ea"/>
                <a:sym typeface="+mn-lt"/>
              </a:rPr>
              <a:t>He hates </a:t>
            </a:r>
            <a:r>
              <a:rPr lang="en-US" altLang="zh-CN" dirty="0" err="1" smtClean="0">
                <a:latin typeface="+mn-lt"/>
                <a:ea typeface="+mn-ea"/>
                <a:cs typeface="+mn-ea"/>
                <a:sym typeface="+mn-lt"/>
              </a:rPr>
              <a:t>me</a:t>
            </a:r>
            <a:r>
              <a:rPr lang="en-US" dirty="0" err="1" smtClean="0">
                <a:latin typeface="+mn-lt"/>
                <a:ea typeface="+mn-ea"/>
                <a:cs typeface="+mn-ea"/>
                <a:sym typeface="+mn-lt"/>
              </a:rPr>
              <a:t>.And</a:t>
            </a:r>
            <a:r>
              <a:rPr lang="en-US" dirty="0" smtClean="0">
                <a:latin typeface="+mn-lt"/>
                <a:ea typeface="+mn-ea"/>
                <a:cs typeface="+mn-ea"/>
                <a:sym typeface="+mn-lt"/>
              </a:rPr>
              <a:t> </a:t>
            </a:r>
            <a:r>
              <a:rPr lang="en-US" dirty="0" err="1" smtClean="0">
                <a:latin typeface="+mn-lt"/>
                <a:ea typeface="+mn-ea"/>
                <a:cs typeface="+mn-ea"/>
                <a:sym typeface="+mn-lt"/>
              </a:rPr>
              <a:t>still,he's</a:t>
            </a:r>
            <a:r>
              <a:rPr lang="en-US" dirty="0" smtClean="0">
                <a:latin typeface="+mn-lt"/>
                <a:ea typeface="+mn-ea"/>
                <a:cs typeface="+mn-ea"/>
                <a:sym typeface="+mn-lt"/>
              </a:rPr>
              <a:t> trying to save </a:t>
            </a:r>
            <a:r>
              <a:rPr lang="en-US" dirty="0" smtClean="0">
                <a:latin typeface="+mn-lt"/>
                <a:ea typeface="+mn-ea"/>
                <a:cs typeface="+mn-ea"/>
                <a:sym typeface="+mn-lt"/>
              </a:rPr>
              <a:t>me</a:t>
            </a:r>
            <a:r>
              <a:rPr lang="en-US" dirty="0" smtClean="0">
                <a:latin typeface="+mn-lt"/>
                <a:ea typeface="+mn-ea"/>
                <a:cs typeface="+mn-ea"/>
                <a:sym typeface="+mn-lt"/>
              </a:rPr>
              <a:t>.</a:t>
            </a:r>
            <a:r>
              <a:rPr lang="en-US" dirty="0" smtClean="0">
                <a:latin typeface="+mn-lt"/>
                <a:ea typeface="+mn-ea"/>
                <a:cs typeface="+mn-ea"/>
                <a:sym typeface="+mn-lt"/>
              </a:rPr>
              <a:t/>
            </a:r>
            <a:br>
              <a:rPr lang="en-US" dirty="0" smtClean="0">
                <a:latin typeface="+mn-lt"/>
                <a:ea typeface="+mn-ea"/>
                <a:cs typeface="+mn-ea"/>
                <a:sym typeface="+mn-lt"/>
              </a:rPr>
            </a:br>
            <a:r>
              <a:rPr lang="en-US" dirty="0" smtClean="0">
                <a:latin typeface="+mn-lt"/>
                <a:ea typeface="+mn-ea"/>
                <a:cs typeface="+mn-ea"/>
                <a:sym typeface="+mn-lt"/>
              </a:rPr>
              <a:t>And </a:t>
            </a:r>
            <a:r>
              <a:rPr lang="en-US" dirty="0" smtClean="0">
                <a:latin typeface="+mn-lt"/>
                <a:ea typeface="+mn-ea"/>
                <a:cs typeface="+mn-ea"/>
                <a:sym typeface="+mn-lt"/>
              </a:rPr>
              <a:t>we</a:t>
            </a:r>
            <a:r>
              <a:rPr lang="en-US" dirty="0" smtClean="0">
                <a:latin typeface="+mn-lt"/>
                <a:ea typeface="+mn-ea"/>
                <a:cs typeface="+mn-ea"/>
                <a:sym typeface="+mn-lt"/>
              </a:rPr>
              <a:t> </a:t>
            </a:r>
            <a:r>
              <a:rPr lang="en-US" dirty="0" smtClean="0">
                <a:latin typeface="+mn-lt"/>
                <a:ea typeface="+mn-ea"/>
                <a:cs typeface="+mn-ea"/>
                <a:sym typeface="+mn-lt"/>
              </a:rPr>
              <a:t>are Family.</a:t>
            </a:r>
            <a:endParaRPr lang="zh-CN" altLang="en-US" dirty="0">
              <a:latin typeface="+mn-lt"/>
              <a:ea typeface="+mn-ea"/>
              <a:cs typeface="+mn-ea"/>
              <a:sym typeface="+mn-lt"/>
            </a:endParaRPr>
          </a:p>
        </p:txBody>
      </p:sp>
      <p:sp>
        <p:nvSpPr>
          <p:cNvPr id="5" name="副标题 4"/>
          <p:cNvSpPr>
            <a:spLocks noGrp="1"/>
          </p:cNvSpPr>
          <p:nvPr>
            <p:ph type="subTitle" idx="1"/>
          </p:nvPr>
        </p:nvSpPr>
        <p:spPr>
          <a:xfrm>
            <a:off x="1357290" y="5500702"/>
            <a:ext cx="6400800" cy="1752600"/>
          </a:xfrm>
        </p:spPr>
        <p:txBody>
          <a:bodyPr/>
          <a:lstStyle/>
          <a:p>
            <a:endParaRPr lang="zh-CN" altLang="en-US" dirty="0">
              <a:solidFill>
                <a:schemeClr val="tx1"/>
              </a:solidFill>
              <a:cs typeface="+mn-ea"/>
              <a:sym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89C58PICfcS_1024.jpg"/>
          <p:cNvPicPr>
            <a:picLocks noChangeAspect="1"/>
          </p:cNvPicPr>
          <p:nvPr/>
        </p:nvPicPr>
        <p:blipFill>
          <a:blip r:embed="rId2"/>
          <a:stretch>
            <a:fillRect/>
          </a:stretch>
        </p:blipFill>
        <p:spPr>
          <a:xfrm>
            <a:off x="0" y="-24"/>
            <a:ext cx="9144000" cy="6858024"/>
          </a:xfrm>
          <a:prstGeom prst="rect">
            <a:avLst/>
          </a:prstGeom>
        </p:spPr>
      </p:pic>
      <p:sp>
        <p:nvSpPr>
          <p:cNvPr id="2" name="标题 1"/>
          <p:cNvSpPr>
            <a:spLocks noGrp="1"/>
          </p:cNvSpPr>
          <p:nvPr>
            <p:ph type="ctrTitle"/>
          </p:nvPr>
        </p:nvSpPr>
        <p:spPr>
          <a:xfrm>
            <a:off x="500034" y="5387975"/>
            <a:ext cx="7772400" cy="1470025"/>
          </a:xfrm>
        </p:spPr>
        <p:txBody>
          <a:bodyPr/>
          <a:lstStyle/>
          <a:p>
            <a:r>
              <a:rPr lang="en-US" altLang="zh-CN" dirty="0" smtClean="0">
                <a:latin typeface="+mn-lt"/>
                <a:ea typeface="+mn-ea"/>
                <a:cs typeface="+mn-ea"/>
                <a:sym typeface="+mn-lt"/>
              </a:rPr>
              <a:t>Family</a:t>
            </a:r>
            <a:endParaRPr lang="zh-CN" altLang="en-US" dirty="0">
              <a:latin typeface="+mn-lt"/>
              <a:ea typeface="+mn-ea"/>
              <a:cs typeface="+mn-ea"/>
              <a:sym typeface="+mn-lt"/>
            </a:endParaRPr>
          </a:p>
        </p:txBody>
      </p:sp>
      <p:sp>
        <p:nvSpPr>
          <p:cNvPr id="5" name="副标题 4"/>
          <p:cNvSpPr>
            <a:spLocks noGrp="1"/>
          </p:cNvSpPr>
          <p:nvPr>
            <p:ph type="subTitle" idx="1"/>
          </p:nvPr>
        </p:nvSpPr>
        <p:spPr/>
        <p:txBody>
          <a:bodyPr/>
          <a:lstStyle/>
          <a:p>
            <a:endParaRPr lang="zh-CN" altLang="en-US" dirty="0">
              <a:solidFill>
                <a:schemeClr val="tx1"/>
              </a:solidFill>
              <a:cs typeface="+mn-ea"/>
              <a:sym typeface="+mn-lt"/>
            </a:endParaRPr>
          </a:p>
        </p:txBody>
      </p:sp>
      <p:pic>
        <p:nvPicPr>
          <p:cNvPr id="2050" name="Picture 2" descr="H:\PPT制作的神奇和方法\pic\family.jpg"/>
          <p:cNvPicPr>
            <a:picLocks noChangeAspect="1" noChangeArrowheads="1"/>
          </p:cNvPicPr>
          <p:nvPr/>
        </p:nvPicPr>
        <p:blipFill>
          <a:blip r:embed="rId3" cstate="print"/>
          <a:srcRect/>
          <a:stretch>
            <a:fillRect/>
          </a:stretch>
        </p:blipFill>
        <p:spPr bwMode="auto">
          <a:xfrm>
            <a:off x="2643174" y="0"/>
            <a:ext cx="3994903" cy="5648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89C58PICfcS_1024.jpg"/>
          <p:cNvPicPr>
            <a:picLocks noChangeAspect="1"/>
          </p:cNvPicPr>
          <p:nvPr/>
        </p:nvPicPr>
        <p:blipFill>
          <a:blip r:embed="rId2"/>
          <a:stretch>
            <a:fillRect/>
          </a:stretch>
        </p:blipFill>
        <p:spPr>
          <a:xfrm>
            <a:off x="0" y="-285776"/>
            <a:ext cx="9144000" cy="6858024"/>
          </a:xfrm>
          <a:prstGeom prst="rect">
            <a:avLst/>
          </a:prstGeom>
        </p:spPr>
      </p:pic>
      <p:sp>
        <p:nvSpPr>
          <p:cNvPr id="2" name="标题 1"/>
          <p:cNvSpPr>
            <a:spLocks noGrp="1"/>
          </p:cNvSpPr>
          <p:nvPr>
            <p:ph type="ctrTitle"/>
          </p:nvPr>
        </p:nvSpPr>
        <p:spPr>
          <a:xfrm>
            <a:off x="428596" y="5143512"/>
            <a:ext cx="7772400" cy="1470025"/>
          </a:xfrm>
        </p:spPr>
        <p:txBody>
          <a:bodyPr/>
          <a:lstStyle/>
          <a:p>
            <a:r>
              <a:rPr lang="en-US" altLang="zh-CN" dirty="0" smtClean="0">
                <a:latin typeface="+mn-lt"/>
                <a:ea typeface="+mn-ea"/>
                <a:cs typeface="+mn-ea"/>
                <a:sym typeface="+mn-lt"/>
              </a:rPr>
              <a:t>Thank You!</a:t>
            </a:r>
            <a:endParaRPr lang="zh-CN" altLang="en-US" dirty="0">
              <a:latin typeface="+mn-lt"/>
              <a:ea typeface="+mn-ea"/>
              <a:cs typeface="+mn-ea"/>
              <a:sym typeface="+mn-lt"/>
            </a:endParaRPr>
          </a:p>
        </p:txBody>
      </p:sp>
      <p:sp>
        <p:nvSpPr>
          <p:cNvPr id="5" name="副标题 4"/>
          <p:cNvSpPr>
            <a:spLocks noGrp="1"/>
          </p:cNvSpPr>
          <p:nvPr>
            <p:ph type="subTitle" idx="1"/>
          </p:nvPr>
        </p:nvSpPr>
        <p:spPr/>
        <p:txBody>
          <a:bodyPr/>
          <a:lstStyle/>
          <a:p>
            <a:r>
              <a:rPr lang="en-US" altLang="zh-CN" dirty="0" err="1" smtClean="0">
                <a:solidFill>
                  <a:schemeClr val="tx1"/>
                </a:solidFill>
                <a:cs typeface="+mn-ea"/>
                <a:sym typeface="+mn-lt"/>
              </a:rPr>
              <a:t>E.D.White</a:t>
            </a:r>
            <a:endParaRPr lang="en-US" altLang="zh-CN" dirty="0" smtClean="0">
              <a:solidFill>
                <a:schemeClr val="tx1"/>
              </a:solidFill>
              <a:cs typeface="+mn-ea"/>
              <a:sym typeface="+mn-lt"/>
            </a:endParaRPr>
          </a:p>
          <a:p>
            <a:r>
              <a:rPr lang="en-US" altLang="zh-CN" dirty="0" smtClean="0">
                <a:solidFill>
                  <a:schemeClr val="tx1"/>
                </a:solidFill>
                <a:cs typeface="+mn-ea"/>
                <a:sym typeface="+mn-lt"/>
              </a:rPr>
              <a:t>Family</a:t>
            </a:r>
          </a:p>
          <a:p>
            <a:endParaRPr lang="zh-CN" altLang="en-US" dirty="0">
              <a:solidFill>
                <a:schemeClr val="tx1"/>
              </a:solidFill>
              <a:cs typeface="+mn-ea"/>
              <a:sym typeface="+mn-lt"/>
            </a:endParaRPr>
          </a:p>
        </p:txBody>
      </p:sp>
      <p:pic>
        <p:nvPicPr>
          <p:cNvPr id="10" name="图片 9" descr="end4.jpg"/>
          <p:cNvPicPr>
            <a:picLocks noChangeAspect="1"/>
          </p:cNvPicPr>
          <p:nvPr/>
        </p:nvPicPr>
        <p:blipFill>
          <a:blip r:embed="rId3" cstate="print"/>
          <a:stretch>
            <a:fillRect/>
          </a:stretch>
        </p:blipFill>
        <p:spPr>
          <a:xfrm>
            <a:off x="0" y="-285776"/>
            <a:ext cx="9144000" cy="51375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Papyrus"/>
        <a:ea typeface="微软雅黑"/>
        <a:cs typeface=""/>
      </a:majorFont>
      <a:minorFont>
        <a:latin typeface="Papyrus"/>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28</Words>
  <Application>Microsoft Office PowerPoint</Application>
  <PresentationFormat>全屏显示(4:3)</PresentationFormat>
  <Paragraphs>10</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Stuart Little</vt:lpstr>
      <vt:lpstr>幻灯片 2</vt:lpstr>
      <vt:lpstr>You have to look alike to be family? You don't have to look alike. You don't have to like each other.Like at Snowbell He hates me.And still,he's trying to save me. And we are Family.</vt:lpstr>
      <vt:lpstr>Family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Stuart Little</dc:title>
  <dc:creator>万仕贤</dc:creator>
  <cp:lastModifiedBy>万仕贤</cp:lastModifiedBy>
  <cp:revision>3</cp:revision>
  <dcterms:created xsi:type="dcterms:W3CDTF">2016-11-19T12:33:09Z</dcterms:created>
  <dcterms:modified xsi:type="dcterms:W3CDTF">2016-11-28T13:15:39Z</dcterms:modified>
</cp:coreProperties>
</file>