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3893ebd3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3893ebd3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3893ebd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3893ebd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3893ebd3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3893ebd3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3893ebd3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3893ebd3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3893ebd3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3893ebd3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3893ebd3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3893ebd3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3893ebd3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3893ebd3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3893ebd3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3893ebd3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3893ebd3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3893ebd3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2017 Netflix Stock Profile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Asad Al-Naqeeb</a:t>
            </a:r>
            <a:endParaRPr/>
          </a:p>
          <a:p>
            <a:pPr indent="0" lvl="0" marL="0" rtl="0" algn="l">
              <a:spcBef>
                <a:spcPts val="0"/>
              </a:spcBef>
              <a:spcAft>
                <a:spcPts val="0"/>
              </a:spcAft>
              <a:buNone/>
            </a:pPr>
            <a:r>
              <a:rPr lang="en"/>
              <a:t>Visualization Developer~Yahoo Finance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60700"/>
            <a:ext cx="70305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vs Dow Jones Industrial Avg</a:t>
            </a:r>
            <a:endParaRPr/>
          </a:p>
        </p:txBody>
      </p:sp>
      <p:sp>
        <p:nvSpPr>
          <p:cNvPr id="335" name="Google Shape;335;p22"/>
          <p:cNvSpPr txBox="1"/>
          <p:nvPr>
            <p:ph idx="1" type="body"/>
          </p:nvPr>
        </p:nvSpPr>
        <p:spPr>
          <a:xfrm>
            <a:off x="4572000" y="1990050"/>
            <a:ext cx="37623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22"/>
          <p:cNvPicPr preferRelativeResize="0"/>
          <p:nvPr/>
        </p:nvPicPr>
        <p:blipFill>
          <a:blip r:embed="rId3">
            <a:alphaModFix/>
          </a:blip>
          <a:stretch>
            <a:fillRect/>
          </a:stretch>
        </p:blipFill>
        <p:spPr>
          <a:xfrm>
            <a:off x="1303800" y="745550"/>
            <a:ext cx="7702275" cy="4288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and summary of Visualizations:</a:t>
            </a:r>
            <a:endParaRPr/>
          </a:p>
        </p:txBody>
      </p:sp>
      <p:sp>
        <p:nvSpPr>
          <p:cNvPr id="284" name="Google Shape;284;p14"/>
          <p:cNvSpPr txBox="1"/>
          <p:nvPr>
            <p:ph idx="1" type="body"/>
          </p:nvPr>
        </p:nvSpPr>
        <p:spPr>
          <a:xfrm>
            <a:off x="1303800" y="1990050"/>
            <a:ext cx="7030500" cy="30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Netflix Quarterly Data: </a:t>
            </a:r>
            <a:r>
              <a:rPr lang="en"/>
              <a:t> </a:t>
            </a:r>
            <a:r>
              <a:rPr i="1" lang="en"/>
              <a:t>Distribution of Netflix quarterly stock prices for 2017.</a:t>
            </a:r>
            <a:endParaRPr i="1"/>
          </a:p>
          <a:p>
            <a:pPr indent="0" lvl="0" marL="0" rtl="0" algn="l">
              <a:spcBef>
                <a:spcPts val="1600"/>
              </a:spcBef>
              <a:spcAft>
                <a:spcPts val="0"/>
              </a:spcAft>
              <a:buNone/>
            </a:pPr>
            <a:r>
              <a:rPr b="1" lang="en"/>
              <a:t>Performance of EPS (Earnings Per Share):</a:t>
            </a:r>
            <a:r>
              <a:rPr lang="en"/>
              <a:t>  </a:t>
            </a:r>
            <a:r>
              <a:rPr i="1" lang="en"/>
              <a:t>Estimate earnings Yahoo projected for the quarter compared to the actual earnings.</a:t>
            </a:r>
            <a:endParaRPr i="1"/>
          </a:p>
          <a:p>
            <a:pPr indent="0" lvl="0" marL="0" rtl="0" algn="l">
              <a:spcBef>
                <a:spcPts val="1600"/>
              </a:spcBef>
              <a:spcAft>
                <a:spcPts val="0"/>
              </a:spcAft>
              <a:buNone/>
            </a:pPr>
            <a:r>
              <a:rPr b="1" lang="en"/>
              <a:t>Earnings and Revenue: </a:t>
            </a:r>
            <a:r>
              <a:rPr lang="en"/>
              <a:t> </a:t>
            </a:r>
            <a:r>
              <a:rPr i="1" lang="en"/>
              <a:t>Side-by-Side earnings and revenue reported by Yahoo per quarter.</a:t>
            </a:r>
            <a:endParaRPr i="1"/>
          </a:p>
          <a:p>
            <a:pPr indent="0" lvl="0" marL="0" rtl="0" algn="l">
              <a:spcBef>
                <a:spcPts val="1600"/>
              </a:spcBef>
              <a:spcAft>
                <a:spcPts val="0"/>
              </a:spcAft>
              <a:buNone/>
            </a:pPr>
            <a:r>
              <a:rPr b="1" lang="en"/>
              <a:t>Netflix vs Dow Jones industrial Avg: </a:t>
            </a:r>
            <a:r>
              <a:rPr i="1" lang="en"/>
              <a:t>Compare Netflix stock to the Dow Jones industrial average for 2017.</a:t>
            </a:r>
            <a:endParaRPr i="1"/>
          </a:p>
          <a:p>
            <a:pPr indent="0" lvl="0" marL="0" rtl="0" algn="l">
              <a:spcBef>
                <a:spcPts val="1600"/>
              </a:spcBef>
              <a:spcAft>
                <a:spcPts val="1600"/>
              </a:spcAft>
              <a:buNone/>
            </a:pPr>
            <a:r>
              <a:rPr lang="en"/>
              <a:t>As the visualization developer for Yahoo I was tasked with creating visuals to assist in explaining the stock performance for Netflix for physical year 2017 utilizing Python coding visualization 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Neflix Quarterly Data</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following slide will demonstrate netflix quarterly stock performance for 2017, and it clearly demonstrates that the 3rd quarter was the most volatile based upon the changes in stock prices during that particular quarter.  There were several moments where the prices fluctuated between extreme highs and lows.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165500"/>
            <a:ext cx="7030500" cy="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Quarterly Data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810350" y="634425"/>
            <a:ext cx="8333649" cy="4427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Earnings Per Share Summary</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Our next slide shows that </a:t>
            </a:r>
            <a:r>
              <a:rPr lang="en" sz="2000"/>
              <a:t>Yahoo’s quarterly projections for year 2017 were accurate for the most part.  During the 1st quarter, Netflix actual earnings exceeded Yahoo’s projections.  While their 2nd and 4th quarter projections were spot on.  However, their 3rd quarter projections were off, but not significantly.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0"/>
            <a:ext cx="70305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r>
              <a:rPr lang="en"/>
              <a:t> of EPS</a:t>
            </a:r>
            <a:endParaRPr/>
          </a:p>
        </p:txBody>
      </p:sp>
      <p:sp>
        <p:nvSpPr>
          <p:cNvPr id="309" name="Google Shape;309;p18"/>
          <p:cNvSpPr txBox="1"/>
          <p:nvPr>
            <p:ph idx="1" type="body"/>
          </p:nvPr>
        </p:nvSpPr>
        <p:spPr>
          <a:xfrm>
            <a:off x="3158325" y="1990050"/>
            <a:ext cx="51759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0" name="Google Shape;310;p18"/>
          <p:cNvPicPr preferRelativeResize="0"/>
          <p:nvPr/>
        </p:nvPicPr>
        <p:blipFill>
          <a:blip r:embed="rId3">
            <a:alphaModFix/>
          </a:blip>
          <a:stretch>
            <a:fillRect/>
          </a:stretch>
        </p:blipFill>
        <p:spPr>
          <a:xfrm>
            <a:off x="1303800" y="532200"/>
            <a:ext cx="7819975" cy="461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Earnings and Revenue</a:t>
            </a:r>
            <a:endParaRPr/>
          </a:p>
        </p:txBody>
      </p:sp>
      <p:sp>
        <p:nvSpPr>
          <p:cNvPr id="316" name="Google Shape;316;p19"/>
          <p:cNvSpPr txBox="1"/>
          <p:nvPr>
            <p:ph idx="1" type="body"/>
          </p:nvPr>
        </p:nvSpPr>
        <p:spPr>
          <a:xfrm>
            <a:off x="1303800" y="20038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Netflix does not at this time demonstrate enough earning potential to be a safe enough investment of any major capital due to their small earnings compared to their </a:t>
            </a:r>
            <a:r>
              <a:rPr lang="en" sz="2000"/>
              <a:t>overall</a:t>
            </a:r>
            <a:r>
              <a:rPr lang="en" sz="2000"/>
              <a:t> revenue for 2017.  However, the upside is that they consistently increased earnings as revenue increased which would allow for some investment potential in the future if those trends continue.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0"/>
            <a:ext cx="7030500" cy="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Earnings and Revenue</a:t>
            </a:r>
            <a:endParaRPr/>
          </a:p>
        </p:txBody>
      </p:sp>
      <p:sp>
        <p:nvSpPr>
          <p:cNvPr id="322" name="Google Shape;322;p20"/>
          <p:cNvSpPr txBox="1"/>
          <p:nvPr>
            <p:ph idx="1" type="body"/>
          </p:nvPr>
        </p:nvSpPr>
        <p:spPr>
          <a:xfrm>
            <a:off x="3627250" y="1990050"/>
            <a:ext cx="47070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20"/>
          <p:cNvPicPr preferRelativeResize="0"/>
          <p:nvPr/>
        </p:nvPicPr>
        <p:blipFill>
          <a:blip r:embed="rId3">
            <a:alphaModFix/>
          </a:blip>
          <a:stretch>
            <a:fillRect/>
          </a:stretch>
        </p:blipFill>
        <p:spPr>
          <a:xfrm>
            <a:off x="1303800" y="524100"/>
            <a:ext cx="7550575" cy="449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vs Dow Jones Industrial Avg.		</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Lastly, we will observe a side-by-side comparison between the netflix stock prices as opposed to the Dow Jones industrial Average.  Netflix shows that they are on par with the Dow average, however, Netflix is more volatile as far as their price fluctuation.  I would say that despite their volatility, they followed the </a:t>
            </a:r>
            <a:r>
              <a:rPr lang="en" sz="2000"/>
              <a:t>overall</a:t>
            </a:r>
            <a:r>
              <a:rPr lang="en" sz="2000"/>
              <a:t> uptrend of the Dow Average.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