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84AFE-4926-403E-8771-1EDCFFFC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A438CA-AF1E-4FD4-A14A-287831622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8CF62-2894-462D-8E6D-9D9438F2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587978-0AA8-405E-8E51-D541B696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9A86E-2E74-4D0A-9B51-6275B539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DA726-E277-4738-AFED-F439FE83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4536A-4DDF-409F-AC77-6236EC74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BD56B0-E503-4E42-801D-DE4787C6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33076-2883-4409-92A3-7192CBCF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BA563-6ED5-48A4-8C3A-9238B7BC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0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1B32C4-FD59-4028-A879-2212EE15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EAB183-3447-4B47-B57D-E747E1611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E3538D-9B2D-409F-9A36-0D5E0D89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19B4F-CB8B-4E66-BDE0-AA9AC778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9055B-86D3-4E53-A1CB-FC60F0DA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0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BEAAD-4BCA-445C-A49A-5D5BCDC4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D2AC2-D790-4E22-B59C-B8331171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F2853-A69A-4812-81E4-6AA2335C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4E1723-D02A-4F45-9D98-584371FD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C8CD5C-3DE2-407A-9AB9-B82F0DDF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8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DA1C2-8629-488E-AF7B-31B41BD2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2E019C-C75C-4F1E-92E6-DB2F23BC5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5210C-2CB9-4557-A8DF-E76972B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85B28-0AE5-4187-8E36-355D04CA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79E0C-B680-4309-8E43-E12DA6F9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2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6B9F1-D212-4409-BBCE-6B309EAC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833C2-A17A-4845-BB7A-B56388C84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24D87-8FAC-47F7-AEA5-9C332CE00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1C5D99-9011-4124-AF54-BC54837D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480A1B-FF0D-4B92-8508-2E474AF3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3FBD9-0C66-438E-AE61-20125CFB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9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BA4E1-EF0D-4A7C-8D17-6CCE0DE2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80E899-A0EE-4CB6-9054-BDC417AA3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CB3660-6302-4070-A0DB-6B0226D17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8FA670-86BE-4834-93FB-549600FAC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676A9C-9E34-4ACD-9EF1-F89A6AB84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038C27-B5D5-475A-8104-DCE01A1B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6998B5-F220-4F10-AD2E-8127B73C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1F1B64-3BD2-4DC5-B72D-1A4F436E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28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B6EBB-240C-4625-966F-863B2E0D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289C5E-D11B-42CA-83F3-B2ABA2C8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250469-929C-4C71-A022-12B0BD38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B9F8F1-97BD-4646-AF9C-B5F29D91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36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2BE9E2-F220-40C0-9861-3242596C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8C411E-4DB3-40F6-A391-CF6FCC99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96A41-3E6A-4135-8D2A-B9DE174F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75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C360F-674D-4852-9761-CC4619A5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E5EF4-6528-4B11-A055-FFA84D6C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AA0B9-6682-4DDC-B3C7-98472B8C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232A9F-4EBC-4CC1-A04D-6721F3C6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6AAE48-BC97-43B1-A43F-039E0F2C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2FDF25-C82D-404A-AB24-99812710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3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4DE71-2A15-4698-83FA-F53A9D62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3CFAB-010F-431C-9AE6-4503E8C1B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BF7332-F75B-48F8-AAC0-A87379C5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ED84FD-86BE-485D-9D0E-AAEB64B2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3A5498-DFA7-4431-8F07-E4AF1EF6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968421-6261-46FF-BA0B-20A3AE4D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6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36D1D4-2C0C-47D6-9887-2FCBF311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69A40E-6E07-497F-9EBC-63BE91460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1F8267-3A37-4A6A-8F0B-69EAEB737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2780D-F897-4CC6-8DC0-AFFB3B6D039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44862-1E4C-4B51-BD76-22797D23B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354BB-C386-4F0A-A9C5-F713B3214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D4A4-7DE5-46A1-AC65-2043F22B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5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52186FA-BCB0-4A54-94AF-960CA254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5" y="1707637"/>
            <a:ext cx="4891360" cy="23151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B3A60AA-46DC-4E87-951C-C493556C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349" y="1285675"/>
            <a:ext cx="3100364" cy="36114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8B928F6-458E-41B2-ADB4-5AC9D6DB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17" y="4628063"/>
            <a:ext cx="4421051" cy="1814062"/>
          </a:xfrm>
          <a:prstGeom prst="rect">
            <a:avLst/>
          </a:prstGeom>
        </p:spPr>
      </p:pic>
      <p:sp>
        <p:nvSpPr>
          <p:cNvPr id="23" name="Bulle narrative : rectangle 22">
            <a:extLst>
              <a:ext uri="{FF2B5EF4-FFF2-40B4-BE49-F238E27FC236}">
                <a16:creationId xmlns:a16="http://schemas.microsoft.com/office/drawing/2014/main" id="{4D935250-C909-452B-8DD0-098E56CBD07A}"/>
              </a:ext>
            </a:extLst>
          </p:cNvPr>
          <p:cNvSpPr/>
          <p:nvPr/>
        </p:nvSpPr>
        <p:spPr>
          <a:xfrm>
            <a:off x="3369055" y="3890215"/>
            <a:ext cx="1490132" cy="369332"/>
          </a:xfrm>
          <a:prstGeom prst="wedgeRectCallout">
            <a:avLst>
              <a:gd name="adj1" fmla="val -98162"/>
              <a:gd name="adj2" fmla="val -57035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Je clique ici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C7EB480F-B45F-469C-B47D-81C80689F151}"/>
              </a:ext>
            </a:extLst>
          </p:cNvPr>
          <p:cNvSpPr/>
          <p:nvPr/>
        </p:nvSpPr>
        <p:spPr>
          <a:xfrm>
            <a:off x="1221388" y="1234504"/>
            <a:ext cx="2147667" cy="369332"/>
          </a:xfrm>
          <a:prstGeom prst="wedgeRectCallout">
            <a:avLst>
              <a:gd name="adj1" fmla="val 12914"/>
              <a:gd name="adj2" fmla="val 284565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Mail reçu de la FFR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D2BAE261-EA45-44E5-BD11-6C3310F630EC}"/>
              </a:ext>
            </a:extLst>
          </p:cNvPr>
          <p:cNvSpPr/>
          <p:nvPr/>
        </p:nvSpPr>
        <p:spPr>
          <a:xfrm>
            <a:off x="9288431" y="2812890"/>
            <a:ext cx="2903569" cy="786837"/>
          </a:xfrm>
          <a:prstGeom prst="wedgeRectCallout">
            <a:avLst>
              <a:gd name="adj1" fmla="val -88737"/>
              <a:gd name="adj2" fmla="val -37648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Je saisis identifiant et mot de passe présents dans le mail</a:t>
            </a:r>
          </a:p>
        </p:txBody>
      </p:sp>
      <p:sp>
        <p:nvSpPr>
          <p:cNvPr id="35" name="Google Shape;306;p2">
            <a:extLst>
              <a:ext uri="{FF2B5EF4-FFF2-40B4-BE49-F238E27FC236}">
                <a16:creationId xmlns:a16="http://schemas.microsoft.com/office/drawing/2014/main" id="{6679EEC7-856A-4A47-9266-AE1BF068AF5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759084" flipV="1">
            <a:off x="4514445" y="1968604"/>
            <a:ext cx="2771077" cy="1178666"/>
          </a:xfrm>
          <a:prstGeom prst="curvedUpArrow">
            <a:avLst>
              <a:gd name="adj1" fmla="val 14816"/>
              <a:gd name="adj2" fmla="val 50000"/>
              <a:gd name="adj3" fmla="val 61369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fr-FR" dirty="0"/>
          </a:p>
        </p:txBody>
      </p:sp>
      <p:sp>
        <p:nvSpPr>
          <p:cNvPr id="36" name="Bulle narrative : rectangle 35">
            <a:extLst>
              <a:ext uri="{FF2B5EF4-FFF2-40B4-BE49-F238E27FC236}">
                <a16:creationId xmlns:a16="http://schemas.microsoft.com/office/drawing/2014/main" id="{A0F8D967-FCED-4552-B6C4-63D3273C9892}"/>
              </a:ext>
            </a:extLst>
          </p:cNvPr>
          <p:cNvSpPr/>
          <p:nvPr/>
        </p:nvSpPr>
        <p:spPr>
          <a:xfrm>
            <a:off x="10261713" y="4581761"/>
            <a:ext cx="1490132" cy="369332"/>
          </a:xfrm>
          <a:prstGeom prst="wedgeRectCallout">
            <a:avLst>
              <a:gd name="adj1" fmla="val -98162"/>
              <a:gd name="adj2" fmla="val -57035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Je clique ici</a:t>
            </a:r>
          </a:p>
        </p:txBody>
      </p:sp>
      <p:sp>
        <p:nvSpPr>
          <p:cNvPr id="37" name="Google Shape;306;p2">
            <a:extLst>
              <a:ext uri="{FF2B5EF4-FFF2-40B4-BE49-F238E27FC236}">
                <a16:creationId xmlns:a16="http://schemas.microsoft.com/office/drawing/2014/main" id="{21783F51-09F0-4525-892E-9196B16AAE76}"/>
              </a:ext>
            </a:extLst>
          </p:cNvPr>
          <p:cNvSpPr/>
          <p:nvPr/>
        </p:nvSpPr>
        <p:spPr>
          <a:xfrm rot="9928093" flipV="1">
            <a:off x="7573506" y="5429798"/>
            <a:ext cx="3703592" cy="1151149"/>
          </a:xfrm>
          <a:prstGeom prst="curvedUpArrow">
            <a:avLst>
              <a:gd name="adj1" fmla="val 11022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026" name="Picture 2" descr="Loupe – Applications sur Google Play">
            <a:extLst>
              <a:ext uri="{FF2B5EF4-FFF2-40B4-BE49-F238E27FC236}">
                <a16:creationId xmlns:a16="http://schemas.microsoft.com/office/drawing/2014/main" id="{38B86D25-E987-4738-9388-7C04737C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4" y="3392922"/>
            <a:ext cx="1714243" cy="17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1BC1F7-CA5C-409F-AAD5-871C8EF36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82" y="5143838"/>
            <a:ext cx="2503041" cy="517460"/>
          </a:xfrm>
          <a:prstGeom prst="rect">
            <a:avLst/>
          </a:prstGeom>
        </p:spPr>
      </p:pic>
      <p:sp>
        <p:nvSpPr>
          <p:cNvPr id="22" name="Bulle narrative : rectangle 21">
            <a:extLst>
              <a:ext uri="{FF2B5EF4-FFF2-40B4-BE49-F238E27FC236}">
                <a16:creationId xmlns:a16="http://schemas.microsoft.com/office/drawing/2014/main" id="{E6DA9278-1212-404C-BC88-48162BAABC91}"/>
              </a:ext>
            </a:extLst>
          </p:cNvPr>
          <p:cNvSpPr/>
          <p:nvPr/>
        </p:nvSpPr>
        <p:spPr>
          <a:xfrm>
            <a:off x="240857" y="5966038"/>
            <a:ext cx="2845499" cy="524365"/>
          </a:xfrm>
          <a:prstGeom prst="wedgeRectCallout">
            <a:avLst>
              <a:gd name="adj1" fmla="val -6660"/>
              <a:gd name="adj2" fmla="val -117943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attention au nombre de caractères : 13 et 10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7071628-17D9-4FFA-B27B-7644CFC5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57" y="99017"/>
            <a:ext cx="11143583" cy="935207"/>
          </a:xfrm>
          <a:solidFill>
            <a:schemeClr val="bg2"/>
          </a:solidFill>
          <a:ln w="57150">
            <a:solidFill>
              <a:schemeClr val="accent1"/>
            </a:solidFill>
          </a:ln>
          <a:effectLst>
            <a:outerShdw blurRad="6477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50800">
            <a:bevelB w="107950"/>
            <a:contourClr>
              <a:schemeClr val="accent1"/>
            </a:contourClr>
          </a:sp3d>
        </p:spPr>
        <p:txBody>
          <a:bodyPr>
            <a:normAutofit/>
          </a:bodyPr>
          <a:lstStyle/>
          <a:p>
            <a:r>
              <a:rPr lang="fr-FR" b="1" dirty="0"/>
              <a:t>C’est parti pour ma demande de licence FFR! </a:t>
            </a:r>
          </a:p>
        </p:txBody>
      </p:sp>
    </p:spTree>
    <p:extLst>
      <p:ext uri="{BB962C8B-B14F-4D97-AF65-F5344CB8AC3E}">
        <p14:creationId xmlns:p14="http://schemas.microsoft.com/office/powerpoint/2010/main" val="329461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F502EE1-1CD3-4B94-ADBA-80B1656F6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42" y="619472"/>
            <a:ext cx="5988714" cy="27732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E0366F-23E1-4945-983E-409A6782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0" y="226400"/>
            <a:ext cx="3734321" cy="47631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A850CCA-7371-440E-9001-2EDD5CE2B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360" y="355598"/>
            <a:ext cx="4477375" cy="4858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958399-DEC6-4C84-988D-F6D20828C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227" y="2823723"/>
            <a:ext cx="8615363" cy="21907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E2E534C-83DD-4C7C-BD6B-B72DF03AE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227" y="5260156"/>
            <a:ext cx="9318896" cy="1529523"/>
          </a:xfrm>
          <a:prstGeom prst="rect">
            <a:avLst/>
          </a:prstGeom>
        </p:spPr>
      </p:pic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184A2ADB-650B-40D1-853D-D0581F05725B}"/>
              </a:ext>
            </a:extLst>
          </p:cNvPr>
          <p:cNvSpPr/>
          <p:nvPr/>
        </p:nvSpPr>
        <p:spPr>
          <a:xfrm>
            <a:off x="8312552" y="1365018"/>
            <a:ext cx="3041247" cy="654927"/>
          </a:xfrm>
          <a:prstGeom prst="wedgeRectCallout">
            <a:avLst>
              <a:gd name="adj1" fmla="val 36211"/>
              <a:gd name="adj2" fmla="val -141894"/>
            </a:avLst>
          </a:prstGeom>
          <a:solidFill>
            <a:schemeClr val="bg2"/>
          </a:solidFill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Je n’ai rien à faire à cette étape réservée au club!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117F7B-A87E-44AE-B396-BB546086C398}"/>
              </a:ext>
            </a:extLst>
          </p:cNvPr>
          <p:cNvSpPr/>
          <p:nvPr/>
        </p:nvSpPr>
        <p:spPr>
          <a:xfrm>
            <a:off x="286253" y="4421529"/>
            <a:ext cx="1831914" cy="592897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Je coche les cases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Google Shape;301;p2">
            <a:extLst>
              <a:ext uri="{FF2B5EF4-FFF2-40B4-BE49-F238E27FC236}">
                <a16:creationId xmlns:a16="http://schemas.microsoft.com/office/drawing/2014/main" id="{7AD6A22D-A1B1-4B50-9D32-BAF7F378EE3A}"/>
              </a:ext>
            </a:extLst>
          </p:cNvPr>
          <p:cNvCxnSpPr>
            <a:cxnSpLocks/>
          </p:cNvCxnSpPr>
          <p:nvPr/>
        </p:nvCxnSpPr>
        <p:spPr>
          <a:xfrm>
            <a:off x="2130842" y="4687747"/>
            <a:ext cx="952385" cy="92597"/>
          </a:xfrm>
          <a:prstGeom prst="straightConnector1">
            <a:avLst/>
          </a:prstGeom>
          <a:noFill/>
          <a:ln w="38100" cap="flat" cmpd="sng">
            <a:solidFill>
              <a:srgbClr val="A40052"/>
            </a:solidFill>
            <a:prstDash val="solid"/>
            <a:round/>
            <a:headEnd type="none" w="sm" len="sm"/>
            <a:tailEnd type="triangl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cxnSp>
      <p:cxnSp>
        <p:nvCxnSpPr>
          <p:cNvPr id="18" name="Google Shape;301;p2">
            <a:extLst>
              <a:ext uri="{FF2B5EF4-FFF2-40B4-BE49-F238E27FC236}">
                <a16:creationId xmlns:a16="http://schemas.microsoft.com/office/drawing/2014/main" id="{BDFEDCAD-62BE-4C5B-BEB9-3F039920FB5E}"/>
              </a:ext>
            </a:extLst>
          </p:cNvPr>
          <p:cNvCxnSpPr>
            <a:cxnSpLocks/>
          </p:cNvCxnSpPr>
          <p:nvPr/>
        </p:nvCxnSpPr>
        <p:spPr>
          <a:xfrm>
            <a:off x="2130842" y="4687747"/>
            <a:ext cx="1191092" cy="10417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947C3-901B-4B87-9674-3B625652EA14}"/>
              </a:ext>
            </a:extLst>
          </p:cNvPr>
          <p:cNvSpPr/>
          <p:nvPr/>
        </p:nvSpPr>
        <p:spPr>
          <a:xfrm>
            <a:off x="3431822" y="957064"/>
            <a:ext cx="3149600" cy="733624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Je vérifie ou complète tous les champs obligatoires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6" name="Google Shape;301;p2">
            <a:extLst>
              <a:ext uri="{FF2B5EF4-FFF2-40B4-BE49-F238E27FC236}">
                <a16:creationId xmlns:a16="http://schemas.microsoft.com/office/drawing/2014/main" id="{02137CDB-9C7C-4E7F-873A-014A7F7A3391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30243" y="1323876"/>
            <a:ext cx="1001579" cy="958751"/>
          </a:xfrm>
          <a:prstGeom prst="straightConnector1">
            <a:avLst/>
          </a:prstGeom>
          <a:noFill/>
          <a:ln w="38100" cap="flat" cmpd="sng">
            <a:solidFill>
              <a:srgbClr val="A40052"/>
            </a:solidFill>
            <a:prstDash val="solid"/>
            <a:round/>
            <a:headEnd type="none" w="sm" len="sm"/>
            <a:tailEnd type="triangl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cxnSp>
      <p:cxnSp>
        <p:nvCxnSpPr>
          <p:cNvPr id="19" name="Google Shape;301;p2">
            <a:extLst>
              <a:ext uri="{FF2B5EF4-FFF2-40B4-BE49-F238E27FC236}">
                <a16:creationId xmlns:a16="http://schemas.microsoft.com/office/drawing/2014/main" id="{EC84C5DB-2A5C-4236-A6F3-6E2271DCA9A0}"/>
              </a:ext>
            </a:extLst>
          </p:cNvPr>
          <p:cNvCxnSpPr>
            <a:cxnSpLocks/>
          </p:cNvCxnSpPr>
          <p:nvPr/>
        </p:nvCxnSpPr>
        <p:spPr>
          <a:xfrm flipH="1">
            <a:off x="2664178" y="1365018"/>
            <a:ext cx="767644" cy="1620648"/>
          </a:xfrm>
          <a:prstGeom prst="straightConnector1">
            <a:avLst/>
          </a:prstGeom>
          <a:noFill/>
          <a:ln w="38100" cap="flat" cmpd="sng">
            <a:solidFill>
              <a:srgbClr val="A40052"/>
            </a:solidFill>
            <a:prstDash val="solid"/>
            <a:round/>
            <a:headEnd type="none" w="sm" len="sm"/>
            <a:tailEnd type="triangl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cxnSp>
      <p:cxnSp>
        <p:nvCxnSpPr>
          <p:cNvPr id="17" name="Google Shape;301;p2">
            <a:extLst>
              <a:ext uri="{FF2B5EF4-FFF2-40B4-BE49-F238E27FC236}">
                <a16:creationId xmlns:a16="http://schemas.microsoft.com/office/drawing/2014/main" id="{9AB0280F-C42D-4B58-866D-50DADCD1BFF1}"/>
              </a:ext>
            </a:extLst>
          </p:cNvPr>
          <p:cNvCxnSpPr>
            <a:cxnSpLocks/>
          </p:cNvCxnSpPr>
          <p:nvPr/>
        </p:nvCxnSpPr>
        <p:spPr>
          <a:xfrm>
            <a:off x="2118167" y="4687747"/>
            <a:ext cx="952385" cy="9259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cxnSp>
      <p:cxnSp>
        <p:nvCxnSpPr>
          <p:cNvPr id="20" name="Google Shape;301;p2">
            <a:extLst>
              <a:ext uri="{FF2B5EF4-FFF2-40B4-BE49-F238E27FC236}">
                <a16:creationId xmlns:a16="http://schemas.microsoft.com/office/drawing/2014/main" id="{E955F8F6-360E-4ABF-A9C2-A20FB8833207}"/>
              </a:ext>
            </a:extLst>
          </p:cNvPr>
          <p:cNvCxnSpPr>
            <a:cxnSpLocks/>
          </p:cNvCxnSpPr>
          <p:nvPr/>
        </p:nvCxnSpPr>
        <p:spPr>
          <a:xfrm flipH="1">
            <a:off x="2417568" y="1323876"/>
            <a:ext cx="1001579" cy="9587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cxnSp>
      <p:cxnSp>
        <p:nvCxnSpPr>
          <p:cNvPr id="21" name="Google Shape;301;p2">
            <a:extLst>
              <a:ext uri="{FF2B5EF4-FFF2-40B4-BE49-F238E27FC236}">
                <a16:creationId xmlns:a16="http://schemas.microsoft.com/office/drawing/2014/main" id="{15709653-0EA6-4AE5-B61E-CDC31F2CFB8B}"/>
              </a:ext>
            </a:extLst>
          </p:cNvPr>
          <p:cNvCxnSpPr>
            <a:cxnSpLocks/>
          </p:cNvCxnSpPr>
          <p:nvPr/>
        </p:nvCxnSpPr>
        <p:spPr>
          <a:xfrm flipH="1">
            <a:off x="2651503" y="1365018"/>
            <a:ext cx="767644" cy="16206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cxnSp>
    </p:spTree>
    <p:extLst>
      <p:ext uri="{BB962C8B-B14F-4D97-AF65-F5344CB8AC3E}">
        <p14:creationId xmlns:p14="http://schemas.microsoft.com/office/powerpoint/2010/main" val="40283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313362A-E3EB-4FE6-9BD4-9A4D6B10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58" y="3480400"/>
            <a:ext cx="7949226" cy="12473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824D77-E76E-49F1-ABFD-200BB540D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837" y="252470"/>
            <a:ext cx="6332489" cy="26148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FC5924-1B8D-4DB8-83FE-832A15C29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6" y="2917183"/>
            <a:ext cx="6582207" cy="57399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2287763-3B49-465F-A034-E2E843050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06" y="900160"/>
            <a:ext cx="5340207" cy="7652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3911C8-1601-4E69-8640-2FC5D07E9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42" y="4849363"/>
            <a:ext cx="8332839" cy="1456370"/>
          </a:xfrm>
          <a:prstGeom prst="rect">
            <a:avLst/>
          </a:prstGeom>
        </p:spPr>
      </p:pic>
      <p:sp>
        <p:nvSpPr>
          <p:cNvPr id="10" name="Google Shape;306;p2">
            <a:extLst>
              <a:ext uri="{FF2B5EF4-FFF2-40B4-BE49-F238E27FC236}">
                <a16:creationId xmlns:a16="http://schemas.microsoft.com/office/drawing/2014/main" id="{C8506465-F633-4CB6-9262-FB5F630124DD}"/>
              </a:ext>
            </a:extLst>
          </p:cNvPr>
          <p:cNvSpPr/>
          <p:nvPr/>
        </p:nvSpPr>
        <p:spPr>
          <a:xfrm>
            <a:off x="1743129" y="1562581"/>
            <a:ext cx="4206258" cy="854685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6;p2">
            <a:extLst>
              <a:ext uri="{FF2B5EF4-FFF2-40B4-BE49-F238E27FC236}">
                <a16:creationId xmlns:a16="http://schemas.microsoft.com/office/drawing/2014/main" id="{6435CEED-8321-46EA-9B88-B7345FB91608}"/>
              </a:ext>
            </a:extLst>
          </p:cNvPr>
          <p:cNvSpPr/>
          <p:nvPr/>
        </p:nvSpPr>
        <p:spPr>
          <a:xfrm rot="670997">
            <a:off x="398030" y="3921189"/>
            <a:ext cx="3758167" cy="62227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">
            <a:extLst>
              <a:ext uri="{FF2B5EF4-FFF2-40B4-BE49-F238E27FC236}">
                <a16:creationId xmlns:a16="http://schemas.microsoft.com/office/drawing/2014/main" id="{F368EAC2-1A31-450F-BA4B-0C53B26253BD}"/>
              </a:ext>
            </a:extLst>
          </p:cNvPr>
          <p:cNvSpPr/>
          <p:nvPr/>
        </p:nvSpPr>
        <p:spPr>
          <a:xfrm rot="9990389" flipV="1">
            <a:off x="3728753" y="4899700"/>
            <a:ext cx="3758167" cy="847133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Important : En bas de page je coche la case et choisis mon option d’assurance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53D57-2E78-40D1-B54F-D71AAEB3C0B2}"/>
              </a:ext>
            </a:extLst>
          </p:cNvPr>
          <p:cNvSpPr/>
          <p:nvPr/>
        </p:nvSpPr>
        <p:spPr>
          <a:xfrm>
            <a:off x="8975011" y="851091"/>
            <a:ext cx="1831914" cy="592897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Je coche les cases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Google Shape;301;p2">
            <a:extLst>
              <a:ext uri="{FF2B5EF4-FFF2-40B4-BE49-F238E27FC236}">
                <a16:creationId xmlns:a16="http://schemas.microsoft.com/office/drawing/2014/main" id="{64ED5DEB-B4FD-4EF8-A9B6-9A221A119AC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856790" y="439838"/>
            <a:ext cx="3118221" cy="70770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301;p2">
            <a:extLst>
              <a:ext uri="{FF2B5EF4-FFF2-40B4-BE49-F238E27FC236}">
                <a16:creationId xmlns:a16="http://schemas.microsoft.com/office/drawing/2014/main" id="{9F6E5526-576D-41B1-8179-38B0C3B23802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729415" y="1122364"/>
            <a:ext cx="2245596" cy="2517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301;p2">
            <a:extLst>
              <a:ext uri="{FF2B5EF4-FFF2-40B4-BE49-F238E27FC236}">
                <a16:creationId xmlns:a16="http://schemas.microsoft.com/office/drawing/2014/main" id="{24A278CE-5F33-43AB-B69A-522660112BF1}"/>
              </a:ext>
            </a:extLst>
          </p:cNvPr>
          <p:cNvCxnSpPr>
            <a:cxnSpLocks/>
          </p:cNvCxnSpPr>
          <p:nvPr/>
        </p:nvCxnSpPr>
        <p:spPr>
          <a:xfrm flipH="1">
            <a:off x="6503119" y="1147540"/>
            <a:ext cx="2471892" cy="11789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305;p2">
            <a:extLst>
              <a:ext uri="{FF2B5EF4-FFF2-40B4-BE49-F238E27FC236}">
                <a16:creationId xmlns:a16="http://schemas.microsoft.com/office/drawing/2014/main" id="{97BE5D0B-EDDA-4EC0-9FFE-AC4EAE14BE12}"/>
              </a:ext>
            </a:extLst>
          </p:cNvPr>
          <p:cNvSpPr/>
          <p:nvPr/>
        </p:nvSpPr>
        <p:spPr>
          <a:xfrm>
            <a:off x="6503119" y="2466923"/>
            <a:ext cx="812082" cy="361500"/>
          </a:xfrm>
          <a:prstGeom prst="rect">
            <a:avLst/>
          </a:prstGeom>
          <a:noFill/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4E50B1-42FC-409E-B8B4-2B9B4E40B4FE}"/>
              </a:ext>
            </a:extLst>
          </p:cNvPr>
          <p:cNvSpPr/>
          <p:nvPr/>
        </p:nvSpPr>
        <p:spPr>
          <a:xfrm>
            <a:off x="9286608" y="2364566"/>
            <a:ext cx="1208720" cy="392046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….Et valide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Google Shape;301;p2">
            <a:extLst>
              <a:ext uri="{FF2B5EF4-FFF2-40B4-BE49-F238E27FC236}">
                <a16:creationId xmlns:a16="http://schemas.microsoft.com/office/drawing/2014/main" id="{845276E4-9255-4592-BBE1-05E4B0D37658}"/>
              </a:ext>
            </a:extLst>
          </p:cNvPr>
          <p:cNvCxnSpPr>
            <a:cxnSpLocks/>
          </p:cNvCxnSpPr>
          <p:nvPr/>
        </p:nvCxnSpPr>
        <p:spPr>
          <a:xfrm flipH="1">
            <a:off x="7326181" y="2584340"/>
            <a:ext cx="1960428" cy="6333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" name="Google Shape;305;p2">
            <a:extLst>
              <a:ext uri="{FF2B5EF4-FFF2-40B4-BE49-F238E27FC236}">
                <a16:creationId xmlns:a16="http://schemas.microsoft.com/office/drawing/2014/main" id="{B540254E-00DB-4806-8918-A4C51F70DCED}"/>
              </a:ext>
            </a:extLst>
          </p:cNvPr>
          <p:cNvSpPr/>
          <p:nvPr/>
        </p:nvSpPr>
        <p:spPr>
          <a:xfrm>
            <a:off x="931047" y="5912311"/>
            <a:ext cx="812082" cy="361500"/>
          </a:xfrm>
          <a:prstGeom prst="rect">
            <a:avLst/>
          </a:prstGeom>
          <a:noFill/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8118AF-17A2-46F6-904B-1A7410D8EAC9}"/>
              </a:ext>
            </a:extLst>
          </p:cNvPr>
          <p:cNvSpPr/>
          <p:nvPr/>
        </p:nvSpPr>
        <p:spPr>
          <a:xfrm>
            <a:off x="2277113" y="6416842"/>
            <a:ext cx="1208720" cy="392046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….Et valide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Google Shape;301;p2">
            <a:extLst>
              <a:ext uri="{FF2B5EF4-FFF2-40B4-BE49-F238E27FC236}">
                <a16:creationId xmlns:a16="http://schemas.microsoft.com/office/drawing/2014/main" id="{5C3CAC96-3998-4687-9049-A83E337CEAE6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1743129" y="6093061"/>
            <a:ext cx="525226" cy="3320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" name="Image 36" descr="Une image contenant assis, jouet, petit, tenant&#10;&#10;Description générée automatiquement">
            <a:extLst>
              <a:ext uri="{FF2B5EF4-FFF2-40B4-BE49-F238E27FC236}">
                <a16:creationId xmlns:a16="http://schemas.microsoft.com/office/drawing/2014/main" id="{0BAFCBCD-8E9A-4716-94B4-A1B60A5B0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07" y="5644608"/>
            <a:ext cx="1228966" cy="1228966"/>
          </a:xfrm>
          <a:prstGeom prst="rect">
            <a:avLst/>
          </a:prstGeom>
        </p:spPr>
      </p:pic>
      <p:sp>
        <p:nvSpPr>
          <p:cNvPr id="22" name="Google Shape;305;p2">
            <a:extLst>
              <a:ext uri="{FF2B5EF4-FFF2-40B4-BE49-F238E27FC236}">
                <a16:creationId xmlns:a16="http://schemas.microsoft.com/office/drawing/2014/main" id="{A40CC24A-0F40-485F-A4E0-1CD890D6F07A}"/>
              </a:ext>
            </a:extLst>
          </p:cNvPr>
          <p:cNvSpPr/>
          <p:nvPr/>
        </p:nvSpPr>
        <p:spPr>
          <a:xfrm>
            <a:off x="14442" y="4824423"/>
            <a:ext cx="358924" cy="323310"/>
          </a:xfrm>
          <a:prstGeom prst="rect">
            <a:avLst/>
          </a:prstGeom>
          <a:noFill/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05;p2">
            <a:extLst>
              <a:ext uri="{FF2B5EF4-FFF2-40B4-BE49-F238E27FC236}">
                <a16:creationId xmlns:a16="http://schemas.microsoft.com/office/drawing/2014/main" id="{759EFEF4-8C83-454E-B4EF-42BB1D6DC8AB}"/>
              </a:ext>
            </a:extLst>
          </p:cNvPr>
          <p:cNvSpPr/>
          <p:nvPr/>
        </p:nvSpPr>
        <p:spPr>
          <a:xfrm>
            <a:off x="14441" y="5524161"/>
            <a:ext cx="812081" cy="388150"/>
          </a:xfrm>
          <a:prstGeom prst="rect">
            <a:avLst/>
          </a:prstGeom>
          <a:noFill/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03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8FB5B-F534-4020-8834-5760E64B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8AF8A2C-B6D3-4F80-816E-C33471847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0022" y="204156"/>
            <a:ext cx="4963375" cy="43513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EFAB9B-A876-4FFD-B476-18E059DC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8" y="3737823"/>
            <a:ext cx="6533688" cy="28897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9E40E1-C5F2-4BD7-8C90-0A32D638B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93" y="1690931"/>
            <a:ext cx="4375617" cy="749036"/>
          </a:xfrm>
          <a:prstGeom prst="rect">
            <a:avLst/>
          </a:prstGeom>
        </p:spPr>
      </p:pic>
      <p:sp>
        <p:nvSpPr>
          <p:cNvPr id="8" name="Google Shape;305;p2">
            <a:extLst>
              <a:ext uri="{FF2B5EF4-FFF2-40B4-BE49-F238E27FC236}">
                <a16:creationId xmlns:a16="http://schemas.microsoft.com/office/drawing/2014/main" id="{844857CE-B6B1-4A44-AC22-236289AE65D8}"/>
              </a:ext>
            </a:extLst>
          </p:cNvPr>
          <p:cNvSpPr/>
          <p:nvPr/>
        </p:nvSpPr>
        <p:spPr>
          <a:xfrm>
            <a:off x="2674353" y="1906835"/>
            <a:ext cx="1952948" cy="405911"/>
          </a:xfrm>
          <a:prstGeom prst="rect">
            <a:avLst/>
          </a:prstGeom>
          <a:noFill/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CABC49EE-7A62-41DC-A09F-57B3BFD7E3FB}"/>
              </a:ext>
            </a:extLst>
          </p:cNvPr>
          <p:cNvSpPr/>
          <p:nvPr/>
        </p:nvSpPr>
        <p:spPr>
          <a:xfrm>
            <a:off x="119958" y="237904"/>
            <a:ext cx="6533688" cy="824297"/>
          </a:xfrm>
          <a:prstGeom prst="wedgeRectCallout">
            <a:avLst>
              <a:gd name="adj1" fmla="val -485"/>
              <a:gd name="adj2" fmla="val 148710"/>
            </a:avLst>
          </a:prstGeom>
          <a:solidFill>
            <a:schemeClr val="bg2"/>
          </a:solidFill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Je peux alors télécharger en bas de page le certificat médical à faire tamponner par le médecin. Aucun autre format n’est accepté !</a:t>
            </a:r>
          </a:p>
        </p:txBody>
      </p:sp>
      <p:pic>
        <p:nvPicPr>
          <p:cNvPr id="10" name="Image 9" descr="Une image contenant assis, jouet, petit, tenant&#10;&#10;Description générée automatiquement">
            <a:extLst>
              <a:ext uri="{FF2B5EF4-FFF2-40B4-BE49-F238E27FC236}">
                <a16:creationId xmlns:a16="http://schemas.microsoft.com/office/drawing/2014/main" id="{C16A1CCC-0DC8-4C71-9617-4A288DD31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77" y="836483"/>
            <a:ext cx="1228966" cy="1228966"/>
          </a:xfrm>
          <a:prstGeom prst="rect">
            <a:avLst/>
          </a:prstGeom>
        </p:spPr>
      </p:pic>
      <p:sp>
        <p:nvSpPr>
          <p:cNvPr id="11" name="Google Shape;306;p2">
            <a:extLst>
              <a:ext uri="{FF2B5EF4-FFF2-40B4-BE49-F238E27FC236}">
                <a16:creationId xmlns:a16="http://schemas.microsoft.com/office/drawing/2014/main" id="{D13D309D-F146-4726-B6A7-6662BE9AB5D8}"/>
              </a:ext>
            </a:extLst>
          </p:cNvPr>
          <p:cNvSpPr/>
          <p:nvPr/>
        </p:nvSpPr>
        <p:spPr>
          <a:xfrm rot="670997">
            <a:off x="3285560" y="2714146"/>
            <a:ext cx="3758167" cy="62227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Les cases à cocher varient selon la catégorie du joueur</a:t>
            </a:r>
            <a:endParaRPr sz="2000" dirty="0"/>
          </a:p>
        </p:txBody>
      </p:sp>
      <p:sp>
        <p:nvSpPr>
          <p:cNvPr id="12" name="Google Shape;305;p2">
            <a:extLst>
              <a:ext uri="{FF2B5EF4-FFF2-40B4-BE49-F238E27FC236}">
                <a16:creationId xmlns:a16="http://schemas.microsoft.com/office/drawing/2014/main" id="{B1A94344-31A2-43BB-8BCF-2F2484B86193}"/>
              </a:ext>
            </a:extLst>
          </p:cNvPr>
          <p:cNvSpPr/>
          <p:nvPr/>
        </p:nvSpPr>
        <p:spPr>
          <a:xfrm>
            <a:off x="9413918" y="3915491"/>
            <a:ext cx="2228837" cy="489795"/>
          </a:xfrm>
          <a:prstGeom prst="rect">
            <a:avLst/>
          </a:prstGeom>
          <a:noFill/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05;p2">
            <a:extLst>
              <a:ext uri="{FF2B5EF4-FFF2-40B4-BE49-F238E27FC236}">
                <a16:creationId xmlns:a16="http://schemas.microsoft.com/office/drawing/2014/main" id="{A7BB5547-3C4E-461C-AE98-2EEBDA543F67}"/>
              </a:ext>
            </a:extLst>
          </p:cNvPr>
          <p:cNvSpPr/>
          <p:nvPr/>
        </p:nvSpPr>
        <p:spPr>
          <a:xfrm>
            <a:off x="6659069" y="4013853"/>
            <a:ext cx="2228837" cy="489795"/>
          </a:xfrm>
          <a:prstGeom prst="rect">
            <a:avLst/>
          </a:prstGeom>
          <a:noFill/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 13" descr="Une image contenant assis, jouet, petit, tenant&#10;&#10;Description générée automatiquement">
            <a:extLst>
              <a:ext uri="{FF2B5EF4-FFF2-40B4-BE49-F238E27FC236}">
                <a16:creationId xmlns:a16="http://schemas.microsoft.com/office/drawing/2014/main" id="{09B4BBF5-CCD3-4346-86E6-77C55773D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82" y="2527079"/>
            <a:ext cx="1228966" cy="12289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6CF6B6-D4DA-48B0-A1D4-52F3B725EFCA}"/>
              </a:ext>
            </a:extLst>
          </p:cNvPr>
          <p:cNvSpPr/>
          <p:nvPr/>
        </p:nvSpPr>
        <p:spPr>
          <a:xfrm>
            <a:off x="6723518" y="5300186"/>
            <a:ext cx="4416584" cy="1414503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Je reviens déposer ce document scanné et les autres documents demandés dans le dossier en ligne et mon dossier est prêt à être traité par le club !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" name="Google Shape;301;p2">
            <a:extLst>
              <a:ext uri="{FF2B5EF4-FFF2-40B4-BE49-F238E27FC236}">
                <a16:creationId xmlns:a16="http://schemas.microsoft.com/office/drawing/2014/main" id="{EBA318E2-B523-4F78-9F10-58CC387ADFA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844800" y="4534914"/>
            <a:ext cx="3878718" cy="147252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301;p2">
            <a:extLst>
              <a:ext uri="{FF2B5EF4-FFF2-40B4-BE49-F238E27FC236}">
                <a16:creationId xmlns:a16="http://schemas.microsoft.com/office/drawing/2014/main" id="{E55DB0F7-1C7F-46F9-8568-45985DC0B43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844800" y="4981293"/>
            <a:ext cx="3878718" cy="102614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301;p2">
            <a:extLst>
              <a:ext uri="{FF2B5EF4-FFF2-40B4-BE49-F238E27FC236}">
                <a16:creationId xmlns:a16="http://schemas.microsoft.com/office/drawing/2014/main" id="{53651F07-3123-464B-B7C7-7424F48CD69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397956" y="6007438"/>
            <a:ext cx="3325562" cy="3076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Bulle narrative : rectangle 21">
            <a:extLst>
              <a:ext uri="{FF2B5EF4-FFF2-40B4-BE49-F238E27FC236}">
                <a16:creationId xmlns:a16="http://schemas.microsoft.com/office/drawing/2014/main" id="{3CDDE395-597C-4B0F-BFD5-C3CC66BD3867}"/>
              </a:ext>
            </a:extLst>
          </p:cNvPr>
          <p:cNvSpPr/>
          <p:nvPr/>
        </p:nvSpPr>
        <p:spPr>
          <a:xfrm>
            <a:off x="8531743" y="4685505"/>
            <a:ext cx="3041247" cy="464473"/>
          </a:xfrm>
          <a:prstGeom prst="wedgeRectCallout">
            <a:avLst>
              <a:gd name="adj1" fmla="val 36211"/>
              <a:gd name="adj2" fmla="val -141894"/>
            </a:avLst>
          </a:prstGeom>
          <a:solidFill>
            <a:schemeClr val="bg2"/>
          </a:solidFill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cachet doit être </a:t>
            </a:r>
            <a:r>
              <a:rPr lang="fr-FR" b="1" u="sng" dirty="0">
                <a:solidFill>
                  <a:schemeClr val="tx1"/>
                </a:solidFill>
              </a:rPr>
              <a:t>LISIBLE</a:t>
            </a:r>
          </a:p>
        </p:txBody>
      </p:sp>
    </p:spTree>
    <p:extLst>
      <p:ext uri="{BB962C8B-B14F-4D97-AF65-F5344CB8AC3E}">
        <p14:creationId xmlns:p14="http://schemas.microsoft.com/office/powerpoint/2010/main" val="1569360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156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C’est parti pour ma demande de licence FFR!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Perrier Maxime</dc:creator>
  <cp:lastModifiedBy>edouard normand</cp:lastModifiedBy>
  <cp:revision>20</cp:revision>
  <dcterms:created xsi:type="dcterms:W3CDTF">2020-07-04T20:31:20Z</dcterms:created>
  <dcterms:modified xsi:type="dcterms:W3CDTF">2020-07-06T14:16:31Z</dcterms:modified>
</cp:coreProperties>
</file>