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6D45CA-B340-07B2-65FE-49D71085A3C2}" v="48" dt="2023-02-03T14:19:47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10E104D-D15D-F413-7572-22465A8F6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15588"/>
            <a:ext cx="11038935" cy="609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C03C-CACE-E624-FB08-1577430A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850B693-3F4C-6676-6B66-5EFD0623A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5516" y="-14676"/>
            <a:ext cx="4200968" cy="6191639"/>
          </a:xfrm>
        </p:spPr>
      </p:pic>
    </p:spTree>
    <p:extLst>
      <p:ext uri="{BB962C8B-B14F-4D97-AF65-F5344CB8AC3E}">
        <p14:creationId xmlns:p14="http://schemas.microsoft.com/office/powerpoint/2010/main" val="67943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AF6A-F3ED-D328-9790-B87083B8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E1008716-0C8B-817B-CBCD-EB97C8BE8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911" y="-86563"/>
            <a:ext cx="3726517" cy="6637337"/>
          </a:xfrm>
        </p:spPr>
      </p:pic>
    </p:spTree>
    <p:extLst>
      <p:ext uri="{BB962C8B-B14F-4D97-AF65-F5344CB8AC3E}">
        <p14:creationId xmlns:p14="http://schemas.microsoft.com/office/powerpoint/2010/main" val="172637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22EF-D586-68E7-0097-846A3698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01416DE1-F760-170B-FE21-0588CC7F1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7229" y="-299"/>
            <a:ext cx="3137392" cy="6177262"/>
          </a:xfrm>
        </p:spPr>
      </p:pic>
    </p:spTree>
    <p:extLst>
      <p:ext uri="{BB962C8B-B14F-4D97-AF65-F5344CB8AC3E}">
        <p14:creationId xmlns:p14="http://schemas.microsoft.com/office/powerpoint/2010/main" val="250419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E61D-E4A8-5C1A-DA2D-E1EB9AAD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application, timeline&#10;&#10;Description automatically generated">
            <a:extLst>
              <a:ext uri="{FF2B5EF4-FFF2-40B4-BE49-F238E27FC236}">
                <a16:creationId xmlns:a16="http://schemas.microsoft.com/office/drawing/2014/main" id="{3C33FC9D-F382-B7F5-B58B-4D4D39139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8057" y="157852"/>
            <a:ext cx="2936376" cy="6019111"/>
          </a:xfrm>
        </p:spPr>
      </p:pic>
    </p:spTree>
    <p:extLst>
      <p:ext uri="{BB962C8B-B14F-4D97-AF65-F5344CB8AC3E}">
        <p14:creationId xmlns:p14="http://schemas.microsoft.com/office/powerpoint/2010/main" val="178631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9777-015F-1320-953A-74B0910B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335BC7-FA97-3A9A-7EFD-7B7FA4A92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6170" y="-299"/>
            <a:ext cx="3008263" cy="6177262"/>
          </a:xfrm>
        </p:spPr>
      </p:pic>
    </p:spTree>
    <p:extLst>
      <p:ext uri="{BB962C8B-B14F-4D97-AF65-F5344CB8AC3E}">
        <p14:creationId xmlns:p14="http://schemas.microsoft.com/office/powerpoint/2010/main" val="79745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9882-29E8-2561-2788-8F0BF642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B1768034-418E-84BC-7F87-A5C90669A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6812" y="215361"/>
            <a:ext cx="3152036" cy="6464809"/>
          </a:xfrm>
        </p:spPr>
      </p:pic>
    </p:spTree>
    <p:extLst>
      <p:ext uri="{BB962C8B-B14F-4D97-AF65-F5344CB8AC3E}">
        <p14:creationId xmlns:p14="http://schemas.microsoft.com/office/powerpoint/2010/main" val="161939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E038-8510-8E26-8B68-E728D31D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A4172A5F-F832-6E3D-B99A-7D642F20A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887" y="-86563"/>
            <a:ext cx="3425206" cy="7025526"/>
          </a:xfrm>
        </p:spPr>
      </p:pic>
    </p:spTree>
    <p:extLst>
      <p:ext uri="{BB962C8B-B14F-4D97-AF65-F5344CB8AC3E}">
        <p14:creationId xmlns:p14="http://schemas.microsoft.com/office/powerpoint/2010/main" val="18625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AE2E-9274-6973-6BA5-842C129E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C787707-7A97-A82B-22B8-4DCA50039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5195" y="-299"/>
            <a:ext cx="3343383" cy="6723601"/>
          </a:xfrm>
        </p:spPr>
      </p:pic>
    </p:spTree>
    <p:extLst>
      <p:ext uri="{BB962C8B-B14F-4D97-AF65-F5344CB8AC3E}">
        <p14:creationId xmlns:p14="http://schemas.microsoft.com/office/powerpoint/2010/main" val="90548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</cp:revision>
  <dcterms:created xsi:type="dcterms:W3CDTF">2023-02-03T14:06:52Z</dcterms:created>
  <dcterms:modified xsi:type="dcterms:W3CDTF">2023-02-03T14:20:14Z</dcterms:modified>
</cp:coreProperties>
</file>