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35" r:id="rId2"/>
    <p:sldId id="436" r:id="rId3"/>
    <p:sldId id="437" r:id="rId4"/>
    <p:sldId id="439" r:id="rId5"/>
    <p:sldId id="425" r:id="rId6"/>
    <p:sldId id="428" r:id="rId7"/>
    <p:sldId id="416" r:id="rId8"/>
    <p:sldId id="429" r:id="rId9"/>
    <p:sldId id="424" r:id="rId10"/>
    <p:sldId id="423" r:id="rId11"/>
    <p:sldId id="431" r:id="rId12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44C"/>
    <a:srgbClr val="080808"/>
    <a:srgbClr val="333333"/>
    <a:srgbClr val="1C1C1C"/>
    <a:srgbClr val="000000"/>
    <a:srgbClr val="5F5F5F"/>
    <a:srgbClr val="FCFCFC"/>
    <a:srgbClr val="CCD0D1"/>
    <a:srgbClr val="EED56C"/>
    <a:srgbClr val="D43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5" autoAdjust="0"/>
    <p:restoredTop sz="94674"/>
  </p:normalViewPr>
  <p:slideViewPr>
    <p:cSldViewPr>
      <p:cViewPr varScale="1">
        <p:scale>
          <a:sx n="165" d="100"/>
          <a:sy n="165" d="100"/>
        </p:scale>
        <p:origin x="896" y="184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2020/1/7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69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373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063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70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7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7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00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99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310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73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7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71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组合 672"/>
          <p:cNvGrpSpPr/>
          <p:nvPr/>
        </p:nvGrpSpPr>
        <p:grpSpPr>
          <a:xfrm>
            <a:off x="1786157" y="1820661"/>
            <a:ext cx="976857" cy="976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74" name="同心圆 6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5" name="椭圆 67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6" name="椭圆 675"/>
          <p:cNvSpPr/>
          <p:nvPr/>
        </p:nvSpPr>
        <p:spPr>
          <a:xfrm>
            <a:off x="1371467" y="2750835"/>
            <a:ext cx="727041" cy="72704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7" name="椭圆 676"/>
          <p:cNvSpPr/>
          <p:nvPr/>
        </p:nvSpPr>
        <p:spPr>
          <a:xfrm>
            <a:off x="3212890" y="2779855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8" name="组合 677"/>
          <p:cNvGrpSpPr/>
          <p:nvPr/>
        </p:nvGrpSpPr>
        <p:grpSpPr>
          <a:xfrm>
            <a:off x="2941489" y="2292862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79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0" name="椭圆 67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1" name="组合 680"/>
          <p:cNvGrpSpPr/>
          <p:nvPr/>
        </p:nvGrpSpPr>
        <p:grpSpPr>
          <a:xfrm>
            <a:off x="1060133" y="395830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82" name="同心圆 68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3" name="椭圆 68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4" name="组合 683"/>
          <p:cNvGrpSpPr/>
          <p:nvPr/>
        </p:nvGrpSpPr>
        <p:grpSpPr>
          <a:xfrm>
            <a:off x="784782" y="2381946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85" name="同心圆 68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6" name="椭圆 685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7" name="椭圆 686"/>
          <p:cNvSpPr/>
          <p:nvPr/>
        </p:nvSpPr>
        <p:spPr>
          <a:xfrm>
            <a:off x="3653416" y="2292862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8" name="椭圆 687"/>
          <p:cNvSpPr/>
          <p:nvPr/>
        </p:nvSpPr>
        <p:spPr>
          <a:xfrm>
            <a:off x="3872409" y="3983431"/>
            <a:ext cx="137389" cy="1373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9" name="组合 688"/>
          <p:cNvGrpSpPr/>
          <p:nvPr/>
        </p:nvGrpSpPr>
        <p:grpSpPr>
          <a:xfrm>
            <a:off x="2257399" y="2952024"/>
            <a:ext cx="638246" cy="63824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0" name="同心圆 68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1" name="椭圆 69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2" name="椭圆 691"/>
          <p:cNvSpPr/>
          <p:nvPr/>
        </p:nvSpPr>
        <p:spPr>
          <a:xfrm>
            <a:off x="1866940" y="1106069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3" name="椭圆 692"/>
          <p:cNvSpPr/>
          <p:nvPr/>
        </p:nvSpPr>
        <p:spPr>
          <a:xfrm>
            <a:off x="2576522" y="2968933"/>
            <a:ext cx="137389" cy="137389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5" name="组合 694"/>
          <p:cNvGrpSpPr/>
          <p:nvPr/>
        </p:nvGrpSpPr>
        <p:grpSpPr>
          <a:xfrm>
            <a:off x="1451260" y="1499581"/>
            <a:ext cx="1958738" cy="19587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6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7" name="椭圆 69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8" name="组合 727"/>
          <p:cNvGrpSpPr/>
          <p:nvPr/>
        </p:nvGrpSpPr>
        <p:grpSpPr>
          <a:xfrm flipH="1">
            <a:off x="4132704" y="2538075"/>
            <a:ext cx="4300096" cy="583387"/>
            <a:chOff x="3929063" y="2641879"/>
            <a:chExt cx="5214937" cy="0"/>
          </a:xfrm>
        </p:grpSpPr>
        <p:cxnSp>
          <p:nvCxnSpPr>
            <p:cNvPr id="729" name="直接连接符 728"/>
            <p:cNvCxnSpPr/>
            <p:nvPr/>
          </p:nvCxnSpPr>
          <p:spPr>
            <a:xfrm>
              <a:off x="3929063" y="2641879"/>
              <a:ext cx="410580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直接连接符 729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rgbClr val="5F5F5F"/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直接连接符 730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2" name="矩形 17"/>
          <p:cNvSpPr>
            <a:spLocks noChangeArrowheads="1"/>
          </p:cNvSpPr>
          <p:nvPr/>
        </p:nvSpPr>
        <p:spPr bwMode="auto">
          <a:xfrm>
            <a:off x="4069593" y="1881230"/>
            <a:ext cx="461629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Balance Car</a:t>
            </a:r>
            <a:endParaRPr lang="zh-CN" altLang="en-US" sz="3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3" name="矩形 732"/>
          <p:cNvSpPr/>
          <p:nvPr/>
        </p:nvSpPr>
        <p:spPr>
          <a:xfrm>
            <a:off x="4115162" y="2626930"/>
            <a:ext cx="4419768" cy="210123"/>
          </a:xfrm>
          <a:prstGeom prst="rect">
            <a:avLst/>
          </a:prstGeom>
        </p:spPr>
        <p:txBody>
          <a:bodyPr wrap="square" lIns="72008" tIns="36005" rIns="72008" bIns="36005">
            <a:spAutoFit/>
          </a:bodyPr>
          <a:lstStyle/>
          <a:p>
            <a:r>
              <a:rPr lang="zh-CN" altLang="en-US" sz="893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893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STM32</a:t>
            </a:r>
            <a:r>
              <a:rPr lang="zh-CN" altLang="en-US" sz="893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的自平衡小车</a:t>
            </a:r>
            <a:endParaRPr lang="en-US" altLang="zh-CN" sz="893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61890" y="418278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讲述：刘帅</a:t>
            </a:r>
          </a:p>
        </p:txBody>
      </p:sp>
    </p:spTree>
    <p:extLst>
      <p:ext uri="{BB962C8B-B14F-4D97-AF65-F5344CB8AC3E}">
        <p14:creationId xmlns:p14="http://schemas.microsoft.com/office/powerpoint/2010/main" val="252550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400"/>
                            </p:stCondLst>
                            <p:childTnLst>
                              <p:par>
                                <p:cTn id="7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9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00"/>
                            </p:stCondLst>
                            <p:childTnLst>
                              <p:par>
                                <p:cTn id="8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" grpId="0" animBg="1"/>
      <p:bldP spid="677" grpId="0" animBg="1"/>
      <p:bldP spid="687" grpId="0" animBg="1"/>
      <p:bldP spid="688" grpId="0" animBg="1"/>
      <p:bldP spid="692" grpId="0" animBg="1"/>
      <p:bldP spid="693" grpId="0" animBg="1"/>
      <p:bldP spid="732" grpId="0"/>
      <p:bldP spid="733" grpId="0"/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55526"/>
            <a:ext cx="424475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开源全部资料：</a:t>
            </a:r>
            <a:endParaRPr lang="en-US" altLang="zh-CN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https://</a:t>
            </a:r>
            <a:r>
              <a:rPr lang="en-US" altLang="zh-CN" sz="1600" b="1" dirty="0" err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github.com</a:t>
            </a:r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/shuai132/</a:t>
            </a:r>
            <a:r>
              <a:rPr lang="en-US" altLang="zh-CN" sz="1600" b="1" dirty="0" err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BalanceCar</a:t>
            </a:r>
            <a:endParaRPr lang="zh-CN" altLang="en-US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31590"/>
            <a:ext cx="7740352" cy="3665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32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786157" y="1820661"/>
            <a:ext cx="976857" cy="976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" name="同心圆 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椭圆 5"/>
          <p:cNvSpPr/>
          <p:nvPr/>
        </p:nvSpPr>
        <p:spPr>
          <a:xfrm>
            <a:off x="1371467" y="2750835"/>
            <a:ext cx="727041" cy="72704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212890" y="2779855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941489" y="2292862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60133" y="395830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84782" y="2381946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椭圆 16"/>
          <p:cNvSpPr/>
          <p:nvPr/>
        </p:nvSpPr>
        <p:spPr>
          <a:xfrm>
            <a:off x="3653416" y="2292862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872409" y="3983431"/>
            <a:ext cx="137389" cy="1373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2257399" y="2952024"/>
            <a:ext cx="638246" cy="63824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椭圆 21"/>
          <p:cNvSpPr/>
          <p:nvPr/>
        </p:nvSpPr>
        <p:spPr>
          <a:xfrm>
            <a:off x="1866940" y="1106069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576522" y="2968933"/>
            <a:ext cx="137389" cy="137389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451260" y="1499581"/>
            <a:ext cx="1958738" cy="19587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 flipH="1">
            <a:off x="4132704" y="2538075"/>
            <a:ext cx="4300096" cy="583387"/>
            <a:chOff x="3929063" y="2641879"/>
            <a:chExt cx="5214937" cy="0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3929063" y="2641879"/>
              <a:ext cx="410580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rgbClr val="5F5F5F"/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矩形 17"/>
          <p:cNvSpPr>
            <a:spLocks noChangeArrowheads="1"/>
          </p:cNvSpPr>
          <p:nvPr/>
        </p:nvSpPr>
        <p:spPr bwMode="auto">
          <a:xfrm>
            <a:off x="4069593" y="1881230"/>
            <a:ext cx="461629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  <p:sp>
        <p:nvSpPr>
          <p:cNvPr id="62" name="矩形 61"/>
          <p:cNvSpPr/>
          <p:nvPr/>
        </p:nvSpPr>
        <p:spPr>
          <a:xfrm>
            <a:off x="4115162" y="2626930"/>
            <a:ext cx="4419768" cy="210123"/>
          </a:xfrm>
          <a:prstGeom prst="rect">
            <a:avLst/>
          </a:prstGeom>
        </p:spPr>
        <p:txBody>
          <a:bodyPr wrap="square" lIns="72008" tIns="36005" rIns="72008" bIns="36005">
            <a:spAutoFit/>
          </a:bodyPr>
          <a:lstStyle/>
          <a:p>
            <a:r>
              <a:rPr lang="en-US" altLang="zh-CN" sz="893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55116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400"/>
                            </p:stCondLst>
                            <p:childTnLst>
                              <p:par>
                                <p:cTn id="7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9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 animBg="1"/>
      <p:bldP spid="18" grpId="0" animBg="1"/>
      <p:bldP spid="22" grpId="0" animBg="1"/>
      <p:bldP spid="23" grpId="0" animBg="1"/>
      <p:bldP spid="61" grpId="0"/>
      <p:bldP spid="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2" y="123478"/>
            <a:ext cx="8533432" cy="491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23678"/>
            <a:ext cx="2808312" cy="151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03598"/>
            <a:ext cx="1440160" cy="75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44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794" y="-21743"/>
            <a:ext cx="9599314" cy="5185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477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-5978"/>
            <a:ext cx="10087779" cy="5149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85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339502"/>
            <a:ext cx="2808312" cy="1430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9502"/>
            <a:ext cx="1794011" cy="241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363838"/>
            <a:ext cx="2946139" cy="149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579862"/>
            <a:ext cx="3825627" cy="1309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306343"/>
            <a:ext cx="3456384" cy="2470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14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0"/>
            <a:ext cx="4504928" cy="2777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109" y="2571750"/>
            <a:ext cx="4780582" cy="2418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9582"/>
            <a:ext cx="3163548" cy="3590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98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09" y="2648408"/>
            <a:ext cx="5836984" cy="2204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555526"/>
            <a:ext cx="8712968" cy="20928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关键硬件：</a:t>
            </a:r>
            <a:endParaRPr lang="en-US" altLang="zh-CN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1.MCU :  STM32F401</a:t>
            </a:r>
            <a:r>
              <a:rPr lang="zh-CN" altLang="en-US" sz="14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ARM Cortex-M4 32bit MCU+FPU, 105 DMIPS)</a:t>
            </a:r>
          </a:p>
          <a:p>
            <a:r>
              <a:rPr lang="en-US" altLang="zh-CN" sz="14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	2.IMU  :  LSM6DS3</a:t>
            </a:r>
          </a:p>
          <a:p>
            <a:r>
              <a:rPr lang="en-US" altLang="zh-CN" sz="14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	3.Bluetooth : </a:t>
            </a:r>
            <a:r>
              <a:rPr lang="en-US" altLang="zh-CN" sz="1400" b="1" dirty="0" err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BlueNRG</a:t>
            </a:r>
            <a:r>
              <a:rPr lang="zh-CN" altLang="en-US" sz="14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Bluetooth low energy 4.0</a:t>
            </a:r>
            <a:r>
              <a:rPr lang="zh-CN" altLang="en-US" sz="14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实时操作系统：</a:t>
            </a:r>
            <a:endParaRPr lang="en-US" altLang="zh-CN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b="1" dirty="0" err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endParaRPr lang="en-US" altLang="zh-CN" sz="14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单片机程序结构：</a:t>
            </a:r>
            <a:endParaRPr lang="en-US" altLang="zh-CN" sz="12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203598"/>
            <a:ext cx="1440160" cy="80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04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4020"/>
            <a:ext cx="2376264" cy="142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259632" y="1635646"/>
            <a:ext cx="3343592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90856" y="1642566"/>
            <a:ext cx="3598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/>
              <a:t>AHRS</a:t>
            </a:r>
            <a:r>
              <a:rPr lang="zh-CN" altLang="en-US" sz="1600" b="1" dirty="0"/>
              <a:t>（航姿参考系统）</a:t>
            </a:r>
            <a:endParaRPr lang="zh-CN" altLang="en-US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619672" y="2127282"/>
            <a:ext cx="244827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IMU</a:t>
            </a:r>
            <a:endParaRPr lang="zh-CN" altLang="en-US" sz="1600" dirty="0"/>
          </a:p>
          <a:p>
            <a:pPr algn="ctr"/>
            <a:r>
              <a:rPr lang="zh-CN" altLang="en-US" sz="1200" dirty="0"/>
              <a:t>（惯性测量单元  包括三轴陀螺仪、加速度计和磁强计）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1819807" y="3046852"/>
            <a:ext cx="203718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多传感器数据融合</a:t>
            </a:r>
            <a:endParaRPr lang="en-US" altLang="zh-CN" sz="1100" dirty="0"/>
          </a:p>
          <a:p>
            <a:pPr algn="ctr"/>
            <a:r>
              <a:rPr lang="zh-CN" altLang="en-US" sz="1100" dirty="0"/>
              <a:t>（常用卡尔曼滤波器）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1691680" y="3993574"/>
            <a:ext cx="230425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真实姿态</a:t>
            </a:r>
            <a:endParaRPr lang="en-US" altLang="zh-CN" sz="1200" dirty="0"/>
          </a:p>
          <a:p>
            <a:pPr algn="ctr"/>
            <a:r>
              <a:rPr lang="zh-CN" altLang="en-US" sz="1200" dirty="0"/>
              <a:t>（四元数转欧拉角表示）</a:t>
            </a:r>
          </a:p>
        </p:txBody>
      </p:sp>
      <p:sp>
        <p:nvSpPr>
          <p:cNvPr id="60" name="右箭头 59"/>
          <p:cNvSpPr/>
          <p:nvPr/>
        </p:nvSpPr>
        <p:spPr>
          <a:xfrm>
            <a:off x="4603224" y="3567442"/>
            <a:ext cx="820472" cy="512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右箭头 65"/>
          <p:cNvSpPr/>
          <p:nvPr/>
        </p:nvSpPr>
        <p:spPr>
          <a:xfrm rot="5400000">
            <a:off x="2751869" y="2867293"/>
            <a:ext cx="199490" cy="159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右箭头 66"/>
          <p:cNvSpPr/>
          <p:nvPr/>
        </p:nvSpPr>
        <p:spPr>
          <a:xfrm rot="5400000">
            <a:off x="2735056" y="3803676"/>
            <a:ext cx="217503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445792" y="2697430"/>
            <a:ext cx="2109760" cy="225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467320" y="2697430"/>
            <a:ext cx="2181768" cy="2550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/>
              <a:t>PID</a:t>
            </a:r>
            <a:r>
              <a:rPr lang="zh-CN" altLang="en-US" sz="1600" b="1" dirty="0"/>
              <a:t>控制小车平衡</a:t>
            </a:r>
            <a:endParaRPr lang="zh-CN" altLang="en-US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5611336" y="3132436"/>
            <a:ext cx="1728192" cy="435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角度</a:t>
            </a:r>
            <a:r>
              <a:rPr lang="en-US" altLang="zh-CN" sz="1200" dirty="0"/>
              <a:t>PD+</a:t>
            </a:r>
            <a:r>
              <a:rPr lang="zh-CN" altLang="en-US" sz="1200" dirty="0"/>
              <a:t>速度</a:t>
            </a:r>
            <a:r>
              <a:rPr lang="en-US" altLang="zh-CN" sz="1200" dirty="0"/>
              <a:t>PI</a:t>
            </a:r>
            <a:endParaRPr lang="zh-CN" altLang="en-US" sz="1200" dirty="0"/>
          </a:p>
        </p:txBody>
      </p:sp>
      <p:sp>
        <p:nvSpPr>
          <p:cNvPr id="71" name="右箭头 70"/>
          <p:cNvSpPr/>
          <p:nvPr/>
        </p:nvSpPr>
        <p:spPr>
          <a:xfrm rot="5400000">
            <a:off x="6372873" y="3597993"/>
            <a:ext cx="20511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圆角矩形 71"/>
          <p:cNvSpPr/>
          <p:nvPr/>
        </p:nvSpPr>
        <p:spPr>
          <a:xfrm>
            <a:off x="5611336" y="3766933"/>
            <a:ext cx="1728192" cy="435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前后和转向控制</a:t>
            </a:r>
          </a:p>
        </p:txBody>
      </p:sp>
      <p:sp>
        <p:nvSpPr>
          <p:cNvPr id="73" name="右箭头 72"/>
          <p:cNvSpPr/>
          <p:nvPr/>
        </p:nvSpPr>
        <p:spPr>
          <a:xfrm rot="5400000">
            <a:off x="6362109" y="4232490"/>
            <a:ext cx="20511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5600572" y="4407057"/>
            <a:ext cx="1728192" cy="435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PWM</a:t>
            </a:r>
            <a:r>
              <a:rPr lang="zh-CN" altLang="en-US" sz="1200" dirty="0"/>
              <a:t>控制电机转速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544" y="440547"/>
            <a:ext cx="3598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软件算法：</a:t>
            </a: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336" y="1651534"/>
            <a:ext cx="3600400" cy="794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990090" y="1347614"/>
            <a:ext cx="1382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PID</a:t>
            </a:r>
            <a:r>
              <a:rPr lang="zh-CN" altLang="en-US" sz="1400" dirty="0"/>
              <a:t>离散公式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400129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998356" y="493848"/>
            <a:ext cx="3221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rgbClr val="080808"/>
                </a:solidFill>
                <a:latin typeface="微软雅黑"/>
                <a:ea typeface="微软雅黑"/>
              </a:rPr>
              <a:t> </a:t>
            </a:r>
            <a:r>
              <a:rPr lang="en-US" altLang="zh-CN" sz="3600" b="1" dirty="0">
                <a:solidFill>
                  <a:schemeClr val="accent4"/>
                </a:solidFill>
                <a:latin typeface="微软雅黑"/>
                <a:ea typeface="微软雅黑"/>
              </a:rPr>
              <a:t>Android APP</a:t>
            </a: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782330" y="421840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5536" y="1995686"/>
            <a:ext cx="104857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 dirty="0" err="1">
                <a:solidFill>
                  <a:srgbClr val="080808"/>
                </a:solidFill>
                <a:latin typeface="微软雅黑"/>
                <a:ea typeface="微软雅黑"/>
              </a:rPr>
              <a:t>Telecontroller</a:t>
            </a:r>
            <a:endParaRPr lang="zh-CN" altLang="en-US" sz="1100" dirty="0">
              <a:solidFill>
                <a:srgbClr val="080808"/>
              </a:solidFill>
              <a:latin typeface="微软雅黑"/>
              <a:ea typeface="微软雅黑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70162" y="493850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90772" y="876993"/>
            <a:ext cx="902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solidFill>
                  <a:schemeClr val="accent4"/>
                </a:solidFill>
                <a:latin typeface="微软雅黑"/>
                <a:ea typeface="微软雅黑"/>
              </a:rPr>
              <a:t>遥控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73" y="267494"/>
            <a:ext cx="2417043" cy="4706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 descr="E:\shuai\desktop\Screenshot_2017-05-08-12-36-06-690_com.juma.sts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745760"/>
            <a:ext cx="2088232" cy="371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1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RESOURCE_PATHS_HASH_PRESENTER" val="1e23aa3dfefa2dda7d344b154acf39862a589a"/>
  <p:tag name="ISPRING_PLAYERS_CUSTOMIZATION" val="UEsDBBQAAgAIAImQhEf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iZCER6uvADQSAwAAYQsAACcAAAB1bml2ZXJzYWwvZmxhc2hfcHVibGlzaGluZ19zZXR0aW5ncy54bWzVVt1SGjEUvucpMul4KYsWq2V2cTr8TB0VGKFVr5ywCWzGbLJNsiBe9Wn6YH2SnmwEYbTOqnWmDheQk3O+8/+R8PAmFWjGtOFKRninWsOIyVhRLqcR/jbqbh9gZCyRlAglWYSlwuiwWQmzfCy4SYbMWlA1CGCkaWQ2wom1WSMI5vN5lZtMu1slcgv4phqrNMg0M0xapoNMkAV82UXGDG5WKgiFXnSqaC4Y4hRCkNxFR0RXEJPgwKuNSXw91SqXtKWE0khPxxH+UGu5z1LHQ7V5yqRLzjRB6MS2QSjlLh4ihvyWoYTxaQKB79cxmnNqkwjv1h0KaAcPUQpsnwNxKC0FyUh7B58ySyixxB+9P8turFkKvIguJEl5PIIb5PKPcHt09fVy0Dk7OeodX436/ZPR0cAHUdgEmzhhsOkohIBUrmO28hMSa0mcQNxgMyHCsDBYFy3VJkpuBOfOaKwE1L6wgnlIx4z2SMrWujG85rILmjsYTSARsYjwF82JwIhbIni8Mjb52Fhui/531zURYMGcMXQ6xPfufXXihGjD1sNa3hhX87h5rnJB0ULlSPBrhqxCkH+ewq+EofXmoIlWaSGF8bHICA4eZ5zNGT0sanoH+DdHl+AizcESJjcTzHoPP3J+i8ZsojTgMjKDGQc5Nx6/+izgjBhzD0qWMW4NT47anaujXrtzseUSJHRGZPxMcGg4SzP7FvgEcpcKXAihoJprEFCZmOSGFf2hnBZqZdIs7Tshs6LprpEFKLSbQzweEy5iGE0uc1YWMCYSKSkWiMSwQsaN0Iyr3IDED4uHNi8K0JsiLotQp7BB4ExTpsug1XZ2P9b3Pu0ffG5Ug98/f20/aXRHKwNBnDfPK60niWVFLg93LgwcFzxODVbn/yczDM4638vUtde5GJXqZmdYCq5fRqt/XEbrzFPZYI3GypidEy2BiN6Fag84c+oJGlhT8JRbRv/lOrxgpF/1b+f34W1G+g1zfs0av5uU/Wn1cNp4KYXBo085d5NyyVMohGPv1fuvuVevwdvr0atKBdA2n8XNyh9QSwMEFAACAAgAiZCER+ShKwC+AgAAVQoAACEAAAB1bml2ZXJzYWwvZmxhc2hfc2tpbl9zZXR0aW5ncy54bWyVVsFu2zAMve8rguxeZ+u6boAaIE1ToEC3FmvRu2wzthBZMiQ5Xf5+oizXUhInXogCEfkeSVEkU6I3TMw/TSYkk1yqFzCGiUKjptNNWH4zTRtjpLjIpDAgzIWQqqJ8Ov987z4kcchzLLkFNZazphn0YWazy/vFbAzFx7i6RhkiZLKqqdg9ykJepDTbFEo2Ij+bWrmrQXEmNpjRz+vlajAAZ9o8GKiinFY/UMZRagVaA6b0fYVylsVpCryLNHOfkZw+1Onb79G2TDPjaIsvKEO0mhYQF3m2RBnGC+s9fpVrlNMEA3+NhV5+RRmEcroDFTtfXKEMMmTd1P/TI7WSBRY05px+xA8OlzS342cJdzOUswS8EAY6+wq+PN/uUAKQ/xrOPcFxVZI/Y133FgI+esphblQDJOlOrU2X8v2pMXY+YL6mXFtAqOpBzzbpZ9rozk2s63F/4J2JPPTlNT3kTfKmgmWbcOAu1vf45fLW7YrQ6YcuyFDB1iuDFHtlj/xt63qADJQ98oWzHJ4E3x1msG9qSd0j31L/nKfrb60gqD3m3tqdOitGesTR1UGqXtFhKpnDXGM6r6wCfDeSOF2bUnKQExF0ywpqmBS/EJfu3GU0SfYMvteOdxYxzHA41nAuR7umw3K5c9yP3ho3ZPuz0F+uPU+M3eI3U2oMzcrK/izp6cTz7JjYwkyT4wzckxYO6kGsZcBxsYdIFVUbUK9S8rFhhDSgx7qX7XANwUkS1IAkx6tMvJNj5RdNlYJa2VdjoLsqx8oWWLKi5PbPvDF4h3yPMWBtqaa0/gRlH30ZKHwTAFVZ2XVte2gtVcMN47CFbvgDhbvy0N2Itl061HAL8whrE7ac14zqSb8r+l6Jd0igP4J/s2lFjvcsI9re0FS7m0WT363hPpdoMXfrDJsv3GTu7HspcmzthxW0Svx38h9QSwMEFAACAAgAiZCER9XqJ9PnAgAAcgoAACYAAAB1bml2ZXJzYWwvaHRtbF9wdWJsaXNoaW5nX3NldHRpbmdzLnhtbNVWzU4bMRC+5yksVxzJAqWFok1QRYKIoElE0gInNFk7WQuvvbW9CeHUp+mD9Uk6XhNIBEULgqpVDonHM9988xvH+9eZJFNurNCqQTfrG5RwlWgm1KRBvw4P13cpsQ4UA6kVb1ClKdlv1uK8GElh0wF3DlUtQRhl93LXoKlz+V4UzWazurC58bdaFg7xbT3RWZQbbrly3ES5hDl+uXnOLW3WaoTEQfRFs0JyIhhSUMKzA3nkMkmjoDWC5GpidKHYgZbaEDMZNei7jQP/WegEpJbIuPKx2SYKvdjtAWPC0wE5EDecpFxMUuS9s03JTDCXNujWtkdB7eghSokdQgCPcqAxFuVu4TPugIGDcAz+HL92diEIIjZXkIlkiDfEh9+greHl0UW/fXrS6R5fDnu9k2GnH0iUNtEqThytOoqRkC5Mwu/8xOAcJCnyRpsxSMvjaFm0UBtrtULOn8lIS0x9aUXJGJnKeYN+NgIkJcKBFMndrQMz4e5QSIzB227Wx8rRe8AQb5KCsXzZ0eLG+iwmzTNdSEbmuiBSXHHiNMGIigx/pZwsp5uMjc5KqQTriJWCcTIVfMbZfpmlW8A/ObpAF1mBltiKueQuePheiBsy4mNtEJfDFJsW5cIG/PqzgHOw9h4UFhzXBiedVvuy0221z9d8gMCmoJJngmMJeZa7t8AHjF1pdCGlxmwuQWBmEigsL+vDBCvVqoRZ2XcK07LovpAlKJZbIJ+AiRcJtpZQBa8KmIAiWsk5gQSHwvoWmgpdWJSEZgnQ9kUEgykRqqQ6wQWFzgzjpgraxubW++0PH3d2P+3Vo18/fq4/aXS7KPoSvLewKQ6eXBV36+LhzMWRn9DHh92Z4m/Nev+0/a1Kprrt82Gl+rQHleB6VbR6x1W0TsNy6i8tpipmZ2AUrpb/QrWLW3ASVi7uQSky4Th7zQZ/QZM+/Y8UWviVmvQNo3hy1P7dIMLp7gGy8uKIo0efRDWUr74Tm7XfUEsDBBQAAgAIAImQhEcAu+QqngEAAB8GAAAfAAAAdW5pdmVyc2FsL2h0bWxfc2tpbl9zZXR0aW5ncy5qc42UTW/CMAyG7/wKlF0n1I0xtt0QH9IkDpPGbdohLaZUpEmVhI4O8d9XlwFN6o7FF/Ly5HXsKt53uuViEeu+dPfV72r/5u4rDVCzegu3ri5a9BR1ZkSyhEWSgkgkMA/JT0fP8uFCUMZMVqZh8Y62pubHFP6z4sLU8Yyw0IRmqMM5AX4R2o46/H0WO7W6jjXVGh1urVWyFylpQdqeVDrlFcNuZtWql+jBKgd9BV3xCBzTIOjPRkEbeXEcDDHqXKTSjMtirmLVC3m0ibXaymVb/nWRgS4/+eY37fNwPHXsRGLsq4XUTzx9wmgnMw3GwG/exykGCQsegqj5BtX6A3WMmwV5dJ6YxJ7o0R1Gnc54DI0uBWMMF5OlV6ObQ4wmZ2Fnj0T/HsMhBC9AN6xGAwwHVNk2+8cHzLSKsSMNtNnzMyoUXyYyPnKTAIPk8LJo29a9S6EPEwzmPCHlPaE19fzSttnhg4YArTOWTnmNl3dO2QlKlEQORWjUtMrpOWL9OYL7jy7j1vJonZbjoRyOZRu43oBeKCXK239eu6efq3P4AVBLAwQUAAIACACJkIRH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iZCER7DtXVduAAAAdgAAABwAAAB1bml2ZXJzYWwvbG9jYWxfc2V0dGluZ3MueG1sDcw9DsIwDEDhvaewvJefjaFpNzYQEuUAVmNQJMdGiYXg9nh7w6c3Ld8q8OHWi2nC4+6AwLpZLvpK+FjP4wmhO2kmMeWEagjLPExiG8md3QN2eAv9uK1cI5yvVEPeGndWJ48zjHCJ57Nwxv08/AFQSwMEFAACAAgAA3TL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iZCER1xY5FeMAgAAagcAACkAAAB1bml2ZXJzYWwvc2tpbl9jdXN0b21pemF0aW9uX3NldHRpbmdzLnhtbJVVS27bMBDd9xSEDxCTIvUDHAP6UIWBIg2aAF3TMuMKkUmDpNOk0AV6hqKLZtEDdJlNT9M2xyhp1x+5iuNoVuS8N8N5HA0H+roS2UIbOas+MVNJccGNqcRUD18BMChlLdW54pqb5UZ7Cwg246e9Pw/3j59/PP788uvh+++v33pAGyYmTE1Oe1es1ry3Yq65oLKO8cIYKU5KKQwX5kRINWN1D9ywemEjFsuv13+eKG+4egHtipV8P1m4/J5ltTL5obNOTilncybu3sipPBmz8nqq5EJMjjnjh7s5V3UlrjfgOMxod5a60mZk+KzjbDRydgRrbi9R8+3RAursMLFmY16388FjGPu5Dsiwx7ypdGV2mAly1smcsynv0hw+gRY2fAc8gTCEhziG35oNGnvOutE1u+PqBSeS88X8hU0zV3LqtO2iHbjQDa2WbGJ/9w0nh84Oc1xdLt0xd9LSiuTO1rhBf2eWLMdNf3/erAK9r8REfhyJK/mPuB4wmfPqIQQrgUAUJlEe2RVJiQdCQj0agZz6mfXFOI9xZn25h7JBfy/EKq7ipR0q3VEH/Zb3f8JIaK7MSEz47RC30buudgWvlZXf4vQwIM6addZmKRUBBNlJQxsvwRgHIPNzlMMmDOMwQYBC4kPcpJFrQYB8H8VBg0LPx3ZVxIGNQmgcABIS4uWNRz3LBkmS5l7WhDhGKLHZaBRnTVGktucBQgiTvPEDXKQQWDS2MRIcOQFxjlMcNEmaoAiDIivSgjQ0p0Hmg8ijAYQNSVMM4VbcbXW7cm13jy5nLeczATuvoNO77bZ2cw3KhVIWfMlntssNB2Om+cj28fk7ekHPLpPL0duzVQNbqHs210htN23lTz6nfwFQSwMEFAACAAgAirpzR4LIvt4RCgAA+B4AABcAAAB1bml2ZXJzYWwvdW5pdmVyc2FsLnBuZ+2Z/1cTVxbA466rri62rlJKSonttrD9ItTlS5BvU79W241UKUUpIbSoqabyJWkaAkmm1SrLQYguW1GIyWlpQUtJuiKFaCBWCiNFJkspDEhMhECmEEkIaRJCmJmdwGnds7/sH7D5Yc7MvZ87b+57775735lX+vreVwJWU1dTKJSAPbt37KdQljMolN9yV60gNVUbYhDytoy3/5VtFCUcMkkKy9lbGVsplH9K1yy8/TtS/n3+7oM8CmVth+9aBuVdPkShhJbv2bH1jcKs6XvA7cMjbytGR66kstNjnz+T+jj99IZlQSde3v945vIfVgX+JewUk7l99dsvPXYre/npjS+t6Mne0PzqurGwU6+mrfho/+XAp099f/mNBPv1QwlvlQhwURQPSjfaDs7k6zTogyhjFqp/p3EYFdHaWstp+ExJZPvsJyrN3FiQdq5Umjy/inTv/vB118uw5PZwkFoKGqI9cyapI5vUfxjIBsepiveqRd4RI7zyN6Tqqy3eZ0jFwng40L2S4lPMH9KOi47UW5eTwgFnt6Q7qH3mlGY9KWUPECORkwnLyMeuw4u4ap1Pzdzla5sf7AODfuAHfuAHfuAHfuAHfuAHfuAHfuAHfuAHfuAHfvD/AIZcLMDdt8b3U1FyjuH7gfhhdr8PbByK9lmtimX42In/iWberAkDCY+uba4hEreWqUDPa5H4AynxU2e6dj5Nfv/O8MUbUSXsCE4F+e7c+3rkWvMR7+ECCW56gsCNyUePC0OLK9QVKhT3KVN4x7FxRqXW+4lOO9cPeOLAA3LrnYmL/dUc8mMGlRZrZonPE3Pg4HlUPyWzwTlyUzWuqcvj4ilO34sLmLGHdrZFYL5mppLeudGFk04efu071gJEnEXFgtBUKHkl2iw2Bj2bKOz/Li3MZvylcanDXg4QHcDtmGHeflSSDiWGozESBW1AOFu3B3tdc+MXs7ag5seKc6f0tqkLqFkzyLfmddR1s3f0xpDYZhUhOxs75LXxxI14s1rYbxMI18cykv90TEn2v5CO1lJ1nuK/hg6E6Ac26/o8F/ZeIlKHoz1nLqtXUCj37yWikcmbYlYK+Hd4fEkjt/fb1KFf4bTYIZAkICzdwd4O5pMOGebMw47AHTXzQWQDgy3tzrFio9cQjo/S8NFOeru9nNVK/GyTuG9o/6XMgXOkljmuFYBYLTYdT20FWlSoFxa0O36A9ESmFWorX+oe7BloKiOH2TymrBDCcPF9piTAvvJetMdM13rG6gFssozKTh0v0gcDuF0Kjg41bS7oEurtXxb8V9seHYiPcVjejGQzjlKRHMObiwOUhzIlbTMm4O80N3gIXChZ4G2+eTBdHmOzyNE4YiOYBKnFgDlOx7cWDxe50o5FWKcuIFuAni1Q8Q1Jl2XbKYR5KN9s00s0B0YTbZPsTRLA3Ddyp3OC2W4cP5lbnVmzFtWyt+n2KAh5gfHrOFOiWfLg4udRoeFTU6jWLcGYkTVDFpznTTRTgblvH5nd7ETdVxaDpT7BeHifRUl3Xi04HqJHzkpNrwDzfRwFmmGT82eC3aAGUJYFZLm6S9OveFobcrJQqtvpNFGxjEgkzq0I+CLKyiGaPuJ2xdBUVCkHry8asdE92TVh0soCN2YDiUqv8slvokJp7k9jGXChqM9ywd249GVPjXHOmclL6gx2x0wOv6hu4QQIWSXygAoF9oCt+JnTZDrjdSTGE++CXdjzFbwHwWzTOD5ET+Nx0yENHAN7mNMF5XiYZcJygWcg2d3oIn3IdbM7jeeOhYtrzeNpyUN13T2x9AqIrg+WVjrmTiS6ILQt62sIAgxgLgsknKfbDDJp5LwThexzTe1L4SA3ixe+kWWgzHRQNiLlDPXwt95sXptkSrN0WqbKvCu6m7em0kaE62PCyYi16CE+LOX8DDkdPZmOwiS8YK2UIzFCGV6rhn5sb1ZnXTdwr53AEMcl+hS22Z0DgzaYePzX0EhJtTTWx5tetOoy7K2x2+FP1qE4OQ6DJ5H4WftmxPFjq4qlakhV2rarYwNDgauOumN7F6PDJLN4hmHPpRe2K5sdzeZkNxKH4ZnIrr5g9wvpVqvjLbe2rLoy3TcVSO4wlrA9AnFXL7wGJqJFFZby/LaDDyfiinMwte29TNY7RY1PqQKkUTB1VqToxmrD0gFO9w1v2jPIkR6Pzdkny6Brr1RXkmucD8cBbr4BTWR9c5QL6Ez2p096IS6Mub0RiNFx1Wvc2dvdIPqaUWnpBEx4+S32LSX9bnPlB+Vek1IKZ0benugfilbjovJ4s7hhcZ0f9eXPPyOZKQVd2KuVEH/CRJ3NqErOfVRmv36K4E90Du9ujYgtXAiIStm3FADBiDCT44Bi3DXKKt3pnmAk+SbmzYxAFtpzrfKpxcGfOHm8OgRZezcYHZdySiZx83VDPvuPKuhSQWgx2O7NUdEtE/FmTZ8KjVNq0euEXiLqoCFPjJ5pYEJ6hY1rvC98YvHsLbEX9NCJeJ97jd6p9trBs0h4YChYDDfIUa72nQm9EtL8MjKtsEnyxe3glOFodfJhbuOnujids1WOXyPDfykof6rrLvjgnHW9aNf0i8yap5C4vJtQ3o9J8OeKUg3L8L6s91w/jUnOGoa6hB/B016ejH6Lf2cgyyUr8ZWfD3WnfQVHbS1KZcv4WfcEP9Z1Y/2ByK5bwWzM2yoRiayW1ZVRyhjLyJdLK/aMVyfCPtBHhdIZVrRwi2UiCmBHVHCOg5fcB20snVhErQlDk/Y57PE0Uf/Hb/ICKJSb/RiGAu6xFGLclFncVtp0ABww78Q6vAWxy/ZqY1Ph6So1TRC7TpkVtCZxZy9EpuZ4FC2SSR2TZ/pVa1ZlCc59e7GS57V/VmoRWml7yGXJpJ+NQNvyDevJTJHTPx712WLwtTjoWrtF7SqyLmY91KoCLXRehOFjRqXub0vZ2cAS2wU8zCkbSPTVj2EWjtsmEjXP1YQp1i3OjqZmqYQN8dJ4+WQJS0dbJjTTEDfiP2oQ6H5BAdaTqelw6pIN6OVoq3kzGx7aCNCETceedIUMeIy+MkUH0RbHguL7h2UO8uSWZZQl0flWX6lyKI05XDdZf7/oqU7+R1T9kisAi5it4jJcmTLbzGVHe4L0So6izEFFhNrG8Lzqrx7A4t02XtAfyJ679FrjOGPwvE7IALNGHpqIS+H66f7CfaRL76I9WxWmahcDOa/jM0B4UiyyW2pJoxB0pdBaFSNexV4LlAcFkq1VFedy7tYrNyE64jnDscWty31101Hfieqj71X79i7La8J8t9FawqVqPytYPFqN9z5LExOA+Fnb4saJ73oteR4gLCXCcFK8+WUTa7avDKQScwoAXjqL3eJ9hi26epTb9QgxxvG8/OsRLqEhdQROI7BOYkHAunPSZy1vaKJxXTtxotA+Rvwmy7WR+x3CU/vInp17dyi3ZZ/4N1BLAwQUAAIACACKunNH0iigUkoAAABrAAAAGwAAAHVuaXZlcnNhbC91bml2ZXJzYWwucG5nLnhtbLOxr8jNUShLLSrOzM+zVTLUM1Cyt+PlsikoSi3LTC1XqACKGekZQICSQiUqtzwzpSQDKGRgbo4QzEjNTM8osVWyMLCAC+oDzQQAUEsBAgAAFAACAAgAiZCER+lu22TkAwAAdA4AAB0AAAAAAAAAAQAAAAAAAAAAAHVuaXZlcnNhbC9jb21tb25fbWVzc2FnZXMubG5nUEsBAgAAFAACAAgAiZCER6uvADQSAwAAYQsAACcAAAAAAAAAAQAAAAAAHwQAAHVuaXZlcnNhbC9mbGFzaF9wdWJsaXNoaW5nX3NldHRpbmdzLnhtbFBLAQIAABQAAgAIAImQhEfkoSsAvgIAAFUKAAAhAAAAAAAAAAEAAAAAAHYHAAB1bml2ZXJzYWwvZmxhc2hfc2tpbl9zZXR0aW5ncy54bWxQSwECAAAUAAIACACJkIRH1eon0+cCAAByCgAAJgAAAAAAAAABAAAAAABzCgAAdW5pdmVyc2FsL2h0bWxfcHVibGlzaGluZ19zZXR0aW5ncy54bWxQSwECAAAUAAIACACJkIRHALvkKp4BAAAfBgAAHwAAAAAAAAABAAAAAACeDQAAdW5pdmVyc2FsL2h0bWxfc2tpbl9zZXR0aW5ncy5qc1BLAQIAABQAAgAIAImQhEca2uo7qgAAAB8BAAAaAAAAAAAAAAEAAAAAAHkPAAB1bml2ZXJzYWwvaTE4bl9wcmVzZXRzLnhtbFBLAQIAABQAAgAIAImQhEew7V1XbgAAAHYAAAAcAAAAAAAAAAEAAAAAAFsQAAB1bml2ZXJzYWwvbG9jYWxfc2V0dGluZ3MueG1sUEsBAgAAFAACAAgAA3TLRM6CCTfsAgAAiAgAABQAAAAAAAAAAQAAAAAAAxEAAHVuaXZlcnNhbC9wbGF5ZXIueG1sUEsBAgAAFAACAAgAiZCER1xY5FeMAgAAagcAACkAAAAAAAAAAQAAAAAAIRQAAHVuaXZlcnNhbC9za2luX2N1c3RvbWl6YXRpb25fc2V0dGluZ3MueG1sUEsBAgAAFAACAAgAirpzR4LIvt4RCgAA+B4AABcAAAAAAAAAAAAAAAAA9BYAAHVuaXZlcnNhbC91bml2ZXJzYWwucG5nUEsBAgAAFAACAAgAirpzR9IooFJKAAAAawAAABsAAAAAAAAAAQAAAAAAOiEAAHVuaXZlcnNhbC91bml2ZXJzYWwucG5nLnhtbFBLBQYAAAAACwALAEkDAAC9IQAAAAA="/>
  <p:tag name="ISPRING_ULTRA_SCORM_COURSE_ID" val="19D12169-10B6-4984-8CE8-8968B0B22BA0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RESENTATION_TITLE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自定义 1160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19B49B"/>
      </a:accent1>
      <a:accent2>
        <a:srgbClr val="19B49B"/>
      </a:accent2>
      <a:accent3>
        <a:srgbClr val="19B49B"/>
      </a:accent3>
      <a:accent4>
        <a:srgbClr val="19B49B"/>
      </a:accent4>
      <a:accent5>
        <a:srgbClr val="808080"/>
      </a:accent5>
      <a:accent6>
        <a:srgbClr val="80808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9450</TotalTime>
  <Words>119</Words>
  <Application>Microsoft Macintosh PowerPoint</Application>
  <PresentationFormat>全屏显示(16:9)</PresentationFormat>
  <Paragraphs>43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kingpub</dc:creator>
  <cp:keywords>plus206</cp:keywords>
  <cp:lastModifiedBy>刘 帅</cp:lastModifiedBy>
  <cp:revision>1066</cp:revision>
  <dcterms:created xsi:type="dcterms:W3CDTF">2015-04-24T01:01:13Z</dcterms:created>
  <dcterms:modified xsi:type="dcterms:W3CDTF">2020-01-07T10:04:05Z</dcterms:modified>
  <cp:category>plus206</cp:category>
</cp:coreProperties>
</file>