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5" r:id="rId9"/>
    <p:sldId id="267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FCE59-5439-553C-BBF7-C438FA55E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C22ACA-B80C-9B0A-CEEB-675B9B0CE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A4F0F-4130-4167-0B2F-8D9625BC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0FB7-FB28-43E9-AF7B-A85B355CE5A2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3FF0D-5896-082A-B6DF-7070EF3C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1F9AF-29C4-6D57-32C3-BB7DE8D8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7111-00DC-40CD-9140-0CD37B0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90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D01A3-3252-DD57-E49D-DA3A36C5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3A5CA7-F141-B80B-E485-45C179E9C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2914C-8668-0043-9EF9-431F6A48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0FB7-FB28-43E9-AF7B-A85B355CE5A2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A261D-B4F8-AD02-CA28-9AC3D19A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73E74-A519-3BC4-8A81-5827E97F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7111-00DC-40CD-9140-0CD37B0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8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C2A697-5DF3-0D88-6967-9F60BE076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0D174B-9126-BDA0-BFE7-CC9CE118E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DBE50-FDA0-2D38-F71D-52E9504C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0FB7-FB28-43E9-AF7B-A85B355CE5A2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C43C3-156D-F9B3-79EF-DC437A2E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AC186-BB9E-9CBA-4436-4E7AAB49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7111-00DC-40CD-9140-0CD37B0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10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5AEEF-51A8-6D67-0FE5-71E28004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39C8B-3DA8-22D0-1239-62BC263F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7FDEF-53F1-0B65-9047-B81E18E8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0FB7-FB28-43E9-AF7B-A85B355CE5A2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977FA-B213-6911-E3FC-34E80078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949E11-915B-045E-B161-8BB4E63A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7111-00DC-40CD-9140-0CD37B0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8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C8FFC-79DE-67FA-5AAE-3E410560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ABE02F-5864-F726-6929-74A954BA2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617B4-EAD4-5030-BCBF-F0DEFE83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0FB7-FB28-43E9-AF7B-A85B355CE5A2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355E9-59AF-3B81-CB73-834FC3CD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E318F9-A3ED-7039-315F-126A5A4A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7111-00DC-40CD-9140-0CD37B0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99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E852A-6069-C7D6-738B-925356FE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12AD68-A3AC-E02D-DAFB-F0EC426A4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F55703-1311-4961-48FE-DAAA3F84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C34794-2EF0-D8F5-96F7-27CA589F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0FB7-FB28-43E9-AF7B-A85B355CE5A2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2524EE-7F75-8181-47B3-2C5A31D4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B295A5-517A-E315-AFC7-C42E2292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7111-00DC-40CD-9140-0CD37B0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9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085B4-C9E6-62FE-FD52-229632EE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79B5F-FF7D-4B61-7A9C-CBEC24B2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DC8E0C-51C6-D689-6FAB-151CEC069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CC83B8-C191-3B9A-3CBE-476CB9251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80B5BC-BC5D-A757-3441-1FA0A11F0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8B96B6-80A2-E546-11DF-C093A9E2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0FB7-FB28-43E9-AF7B-A85B355CE5A2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622F11-1CCF-BDE7-6523-E47FBBC8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54EEAA-0DE2-8C03-E2FA-0894789F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7111-00DC-40CD-9140-0CD37B0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45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E24C6-2B81-30D0-ADC2-418FE60D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FDA55C-4566-35EC-5FC3-DC067B2A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0FB7-FB28-43E9-AF7B-A85B355CE5A2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3915E5-44B9-3D19-CFC8-CDE8AD51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2B119D-1311-CA6C-51A4-1C8E8D7D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7111-00DC-40CD-9140-0CD37B0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3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502579-7280-8E9A-55DD-EB249A12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0FB7-FB28-43E9-AF7B-A85B355CE5A2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4170F4-CDA1-4AC7-C24A-89E60920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9D9436-20EA-AA98-B704-8E6DF552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7111-00DC-40CD-9140-0CD37B0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60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C3D1F-2BF3-14CB-3CFF-412A787B2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6FBA9-F188-8082-38C5-19A7AC95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08C28E-D658-C3E4-F6C0-911B86012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A716BA-FE79-575B-591F-A266753E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0FB7-FB28-43E9-AF7B-A85B355CE5A2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1363AE-BC90-2151-AA20-AA699378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F5B937-0A51-5442-ED3D-B462ED95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7111-00DC-40CD-9140-0CD37B0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6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1D914-4E57-8606-0A0C-8FEB8171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01FF2D-2349-27F3-188B-1BC1DDDB9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A97855-217C-26ED-622E-2EE6ABDF8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09A31A-B924-3DF1-9251-0A1948CB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0FB7-FB28-43E9-AF7B-A85B355CE5A2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2AB81F-26ED-316E-5A60-301B1B55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7B17B2-CB11-E031-0505-F745B00B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7111-00DC-40CD-9140-0CD37B0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96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7C560C-8D43-E99E-9805-A867C436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7B1595-DD88-B397-33C5-83FE64F6E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E1B98-0A1A-F460-AE6D-C4382F479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70FB7-FB28-43E9-AF7B-A85B355CE5A2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72804-0195-59ED-69A4-5148202E2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E99DB-742D-72BA-7199-FEF49323E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C7111-00DC-40CD-9140-0CD37B0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04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3056-EC35-7CFC-6188-692554895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812" y="1131328"/>
            <a:ext cx="9144000" cy="2387600"/>
          </a:xfrm>
        </p:spPr>
        <p:txBody>
          <a:bodyPr/>
          <a:lstStyle/>
          <a:p>
            <a:r>
              <a:rPr lang="en-US" altLang="ko-KR" dirty="0"/>
              <a:t>Welcome!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7DC6E-8A0C-D7F2-9789-4CE46FCED686}"/>
              </a:ext>
            </a:extLst>
          </p:cNvPr>
          <p:cNvSpPr txBox="1"/>
          <p:nvPr/>
        </p:nvSpPr>
        <p:spPr>
          <a:xfrm>
            <a:off x="5253317" y="185127"/>
            <a:ext cx="96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홈화면</a:t>
            </a:r>
            <a:endParaRPr lang="ko-KR" altLang="en-US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B70E53B-F6EC-E14F-EC0F-CF537F7881BC}"/>
              </a:ext>
            </a:extLst>
          </p:cNvPr>
          <p:cNvSpPr/>
          <p:nvPr/>
        </p:nvSpPr>
        <p:spPr>
          <a:xfrm>
            <a:off x="6302191" y="605118"/>
            <a:ext cx="1171575" cy="4000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23DC6-AC27-2E61-EFA8-132E49F31CA1}"/>
              </a:ext>
            </a:extLst>
          </p:cNvPr>
          <p:cNvSpPr txBox="1"/>
          <p:nvPr/>
        </p:nvSpPr>
        <p:spPr>
          <a:xfrm>
            <a:off x="6096000" y="1212705"/>
            <a:ext cx="322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마이</a:t>
            </a:r>
            <a:r>
              <a:rPr lang="en-US" altLang="ko-KR" dirty="0"/>
              <a:t> </a:t>
            </a:r>
            <a:r>
              <a:rPr lang="ko-KR" altLang="en-US" dirty="0"/>
              <a:t>프로필</a:t>
            </a:r>
            <a:r>
              <a:rPr lang="en-US" altLang="ko-KR" dirty="0"/>
              <a:t>(</a:t>
            </a:r>
            <a:r>
              <a:rPr lang="ko-KR" altLang="en-US" dirty="0"/>
              <a:t>로그인 </a:t>
            </a:r>
            <a:r>
              <a:rPr lang="ko-KR" altLang="en-US" dirty="0" err="1"/>
              <a:t>햇을시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C718FD-4CBF-63AB-7879-CF5C54B9FF9A}"/>
              </a:ext>
            </a:extLst>
          </p:cNvPr>
          <p:cNvSpPr txBox="1"/>
          <p:nvPr/>
        </p:nvSpPr>
        <p:spPr>
          <a:xfrm>
            <a:off x="3890682" y="761996"/>
            <a:ext cx="136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movies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074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3056-EC35-7CFC-6188-692554895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7143" y="1030680"/>
            <a:ext cx="1604262" cy="443523"/>
          </a:xfrm>
        </p:spPr>
        <p:txBody>
          <a:bodyPr>
            <a:normAutofit fontScale="90000"/>
          </a:bodyPr>
          <a:lstStyle/>
          <a:p>
            <a:r>
              <a:rPr lang="en-US" altLang="ko-KR" sz="4400" dirty="0"/>
              <a:t>title1</a:t>
            </a:r>
            <a:endParaRPr lang="ko-KR" alt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02DDA7-C2CB-0186-82B8-426CE1E4ADAC}"/>
              </a:ext>
            </a:extLst>
          </p:cNvPr>
          <p:cNvSpPr txBox="1"/>
          <p:nvPr/>
        </p:nvSpPr>
        <p:spPr>
          <a:xfrm>
            <a:off x="4961405" y="235782"/>
            <a:ext cx="151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내 리뷰 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C68C86-421B-DD68-43E8-1D3360504856}"/>
              </a:ext>
            </a:extLst>
          </p:cNvPr>
          <p:cNvSpPr/>
          <p:nvPr/>
        </p:nvSpPr>
        <p:spPr>
          <a:xfrm>
            <a:off x="1449481" y="886947"/>
            <a:ext cx="1674719" cy="1360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CEF0A9D-475D-E98B-329A-21F0300903B1}"/>
              </a:ext>
            </a:extLst>
          </p:cNvPr>
          <p:cNvSpPr txBox="1">
            <a:spLocks/>
          </p:cNvSpPr>
          <p:nvPr/>
        </p:nvSpPr>
        <p:spPr>
          <a:xfrm>
            <a:off x="3505691" y="1567424"/>
            <a:ext cx="7124209" cy="577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줄거리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114E537-9461-59D3-A3E8-115438971B52}"/>
              </a:ext>
            </a:extLst>
          </p:cNvPr>
          <p:cNvSpPr/>
          <p:nvPr/>
        </p:nvSpPr>
        <p:spPr>
          <a:xfrm>
            <a:off x="4739949" y="748694"/>
            <a:ext cx="908797" cy="81873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D02AD4-B1F4-B960-8AF9-F1238A959C70}"/>
              </a:ext>
            </a:extLst>
          </p:cNvPr>
          <p:cNvSpPr/>
          <p:nvPr/>
        </p:nvSpPr>
        <p:spPr>
          <a:xfrm>
            <a:off x="1449481" y="2447925"/>
            <a:ext cx="8742269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 리뷰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A47EC78-B3E6-01BB-915D-D00F0B60BF24}"/>
              </a:ext>
            </a:extLst>
          </p:cNvPr>
          <p:cNvSpPr txBox="1">
            <a:spLocks/>
          </p:cNvSpPr>
          <p:nvPr/>
        </p:nvSpPr>
        <p:spPr>
          <a:xfrm>
            <a:off x="3328149" y="3952875"/>
            <a:ext cx="1604262" cy="4435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title2</a:t>
            </a:r>
            <a:endParaRPr lang="ko-KR" altLang="en-US" sz="4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1E5DF2-C7B9-D3B5-19E4-CFAEAA495F3E}"/>
              </a:ext>
            </a:extLst>
          </p:cNvPr>
          <p:cNvSpPr/>
          <p:nvPr/>
        </p:nvSpPr>
        <p:spPr>
          <a:xfrm>
            <a:off x="1420487" y="3809142"/>
            <a:ext cx="1674719" cy="1360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D806461-C179-B693-E5D5-E48CAAF6E1DA}"/>
              </a:ext>
            </a:extLst>
          </p:cNvPr>
          <p:cNvSpPr txBox="1">
            <a:spLocks/>
          </p:cNvSpPr>
          <p:nvPr/>
        </p:nvSpPr>
        <p:spPr>
          <a:xfrm>
            <a:off x="3476697" y="4489619"/>
            <a:ext cx="7124209" cy="577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줄거리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33B13A7-7D05-0248-DDAC-E8030C852EA0}"/>
              </a:ext>
            </a:extLst>
          </p:cNvPr>
          <p:cNvSpPr/>
          <p:nvPr/>
        </p:nvSpPr>
        <p:spPr>
          <a:xfrm>
            <a:off x="4710955" y="3670889"/>
            <a:ext cx="908797" cy="81873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A0E6EC-E710-CB28-4511-1D9E2C789606}"/>
              </a:ext>
            </a:extLst>
          </p:cNvPr>
          <p:cNvSpPr/>
          <p:nvPr/>
        </p:nvSpPr>
        <p:spPr>
          <a:xfrm>
            <a:off x="1420487" y="5370120"/>
            <a:ext cx="8771263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 리뷰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7475DCA-820F-5A06-801A-6F6992FA261C}"/>
              </a:ext>
            </a:extLst>
          </p:cNvPr>
          <p:cNvSpPr/>
          <p:nvPr/>
        </p:nvSpPr>
        <p:spPr>
          <a:xfrm>
            <a:off x="10372725" y="2638425"/>
            <a:ext cx="1000125" cy="469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85A620-7EFB-B9F5-2EC8-A212C98C6559}"/>
              </a:ext>
            </a:extLst>
          </p:cNvPr>
          <p:cNvSpPr/>
          <p:nvPr/>
        </p:nvSpPr>
        <p:spPr>
          <a:xfrm>
            <a:off x="10372724" y="5604329"/>
            <a:ext cx="1000125" cy="469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67992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3056-EC35-7CFC-6188-692554895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181" y="5250185"/>
            <a:ext cx="1639700" cy="421542"/>
          </a:xfrm>
        </p:spPr>
        <p:txBody>
          <a:bodyPr>
            <a:normAutofit fontScale="90000"/>
          </a:bodyPr>
          <a:lstStyle/>
          <a:p>
            <a:r>
              <a:rPr lang="en-US" altLang="ko-KR" sz="4400" dirty="0"/>
              <a:t>title</a:t>
            </a:r>
            <a:endParaRPr lang="ko-KR" alt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02DDA7-C2CB-0186-82B8-426CE1E4ADAC}"/>
              </a:ext>
            </a:extLst>
          </p:cNvPr>
          <p:cNvSpPr txBox="1"/>
          <p:nvPr/>
        </p:nvSpPr>
        <p:spPr>
          <a:xfrm>
            <a:off x="4961405" y="235782"/>
            <a:ext cx="195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위시리스트 </a:t>
            </a:r>
            <a:r>
              <a:rPr lang="ko-KR" altLang="en-US" b="1" dirty="0"/>
              <a:t>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C68C86-421B-DD68-43E8-1D3360504856}"/>
              </a:ext>
            </a:extLst>
          </p:cNvPr>
          <p:cNvSpPr/>
          <p:nvPr/>
        </p:nvSpPr>
        <p:spPr>
          <a:xfrm>
            <a:off x="573181" y="3667123"/>
            <a:ext cx="1531844" cy="116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클릭 시</a:t>
            </a:r>
            <a:br>
              <a:rPr lang="en-US" altLang="ko-KR" dirty="0"/>
            </a:br>
            <a:r>
              <a:rPr lang="ko-KR" altLang="en-US" dirty="0"/>
              <a:t>디테일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83986BE-271D-702B-79CD-E1EA39938371}"/>
              </a:ext>
            </a:extLst>
          </p:cNvPr>
          <p:cNvSpPr txBox="1">
            <a:spLocks/>
          </p:cNvSpPr>
          <p:nvPr/>
        </p:nvSpPr>
        <p:spPr>
          <a:xfrm>
            <a:off x="2506756" y="5250185"/>
            <a:ext cx="1639700" cy="421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title</a:t>
            </a:r>
            <a:endParaRPr lang="ko-KR" altLang="en-US" sz="4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0F4C27-9FDF-A476-59CF-721AA7D45ED8}"/>
              </a:ext>
            </a:extLst>
          </p:cNvPr>
          <p:cNvSpPr/>
          <p:nvPr/>
        </p:nvSpPr>
        <p:spPr>
          <a:xfrm>
            <a:off x="2506756" y="3667123"/>
            <a:ext cx="1531844" cy="116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2A54F72E-B654-40EF-0B2F-DE4D1E7B9E92}"/>
              </a:ext>
            </a:extLst>
          </p:cNvPr>
          <p:cNvSpPr txBox="1">
            <a:spLocks/>
          </p:cNvSpPr>
          <p:nvPr/>
        </p:nvSpPr>
        <p:spPr>
          <a:xfrm>
            <a:off x="4640356" y="5250185"/>
            <a:ext cx="1639700" cy="421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title</a:t>
            </a:r>
            <a:endParaRPr lang="ko-KR" altLang="en-US" sz="4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706708-B6C9-EDB7-BEB7-CBD9275C628A}"/>
              </a:ext>
            </a:extLst>
          </p:cNvPr>
          <p:cNvSpPr/>
          <p:nvPr/>
        </p:nvSpPr>
        <p:spPr>
          <a:xfrm>
            <a:off x="4640356" y="3667123"/>
            <a:ext cx="1531844" cy="116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82A53304-BE54-1123-024E-46BE530445E2}"/>
              </a:ext>
            </a:extLst>
          </p:cNvPr>
          <p:cNvSpPr txBox="1">
            <a:spLocks/>
          </p:cNvSpPr>
          <p:nvPr/>
        </p:nvSpPr>
        <p:spPr>
          <a:xfrm>
            <a:off x="6573931" y="5250185"/>
            <a:ext cx="1639700" cy="421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title</a:t>
            </a:r>
            <a:endParaRPr lang="ko-KR" altLang="en-US" sz="4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BED3FE-8CCA-4AA7-135D-CEBDBC2F65EB}"/>
              </a:ext>
            </a:extLst>
          </p:cNvPr>
          <p:cNvSpPr/>
          <p:nvPr/>
        </p:nvSpPr>
        <p:spPr>
          <a:xfrm>
            <a:off x="6573931" y="3667123"/>
            <a:ext cx="1531844" cy="116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ABF07588-EB21-0B2D-1427-E60361584A55}"/>
              </a:ext>
            </a:extLst>
          </p:cNvPr>
          <p:cNvSpPr txBox="1">
            <a:spLocks/>
          </p:cNvSpPr>
          <p:nvPr/>
        </p:nvSpPr>
        <p:spPr>
          <a:xfrm>
            <a:off x="8336056" y="5250185"/>
            <a:ext cx="1639700" cy="421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title</a:t>
            </a:r>
            <a:endParaRPr lang="ko-KR" altLang="en-US" sz="4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DF7D69-DA21-9C3D-9C49-DAE3DC77BD13}"/>
              </a:ext>
            </a:extLst>
          </p:cNvPr>
          <p:cNvSpPr/>
          <p:nvPr/>
        </p:nvSpPr>
        <p:spPr>
          <a:xfrm>
            <a:off x="8336056" y="3667123"/>
            <a:ext cx="1531844" cy="116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D407894F-891F-D32E-1CBA-FA9928F220F1}"/>
              </a:ext>
            </a:extLst>
          </p:cNvPr>
          <p:cNvSpPr txBox="1">
            <a:spLocks/>
          </p:cNvSpPr>
          <p:nvPr/>
        </p:nvSpPr>
        <p:spPr>
          <a:xfrm>
            <a:off x="10269631" y="5250185"/>
            <a:ext cx="1639700" cy="4215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title</a:t>
            </a:r>
            <a:endParaRPr lang="ko-KR" altLang="en-US" sz="4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16284B-70A4-128E-586B-CCE11480DEA0}"/>
              </a:ext>
            </a:extLst>
          </p:cNvPr>
          <p:cNvSpPr/>
          <p:nvPr/>
        </p:nvSpPr>
        <p:spPr>
          <a:xfrm>
            <a:off x="10269631" y="3667123"/>
            <a:ext cx="1531844" cy="116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래픽 30" descr="쓰레기 단색으로 채워진">
            <a:extLst>
              <a:ext uri="{FF2B5EF4-FFF2-40B4-BE49-F238E27FC236}">
                <a16:creationId xmlns:a16="http://schemas.microsoft.com/office/drawing/2014/main" id="{9E4FA5BD-FD5E-D4F9-26F6-45759EF79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259" y="5671194"/>
            <a:ext cx="421543" cy="421543"/>
          </a:xfrm>
          <a:prstGeom prst="rect">
            <a:avLst/>
          </a:prstGeom>
        </p:spPr>
      </p:pic>
      <p:pic>
        <p:nvPicPr>
          <p:cNvPr id="32" name="그래픽 31" descr="쓰레기 단색으로 채워진">
            <a:extLst>
              <a:ext uri="{FF2B5EF4-FFF2-40B4-BE49-F238E27FC236}">
                <a16:creationId xmlns:a16="http://schemas.microsoft.com/office/drawing/2014/main" id="{6C8887AB-C384-9EF1-32D2-9CF3EC321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3009" y="5765221"/>
            <a:ext cx="421543" cy="421543"/>
          </a:xfrm>
          <a:prstGeom prst="rect">
            <a:avLst/>
          </a:prstGeom>
        </p:spPr>
      </p:pic>
      <p:pic>
        <p:nvPicPr>
          <p:cNvPr id="33" name="그래픽 32" descr="쓰레기 단색으로 채워진">
            <a:extLst>
              <a:ext uri="{FF2B5EF4-FFF2-40B4-BE49-F238E27FC236}">
                <a16:creationId xmlns:a16="http://schemas.microsoft.com/office/drawing/2014/main" id="{1DF8141D-10F8-339E-B802-837F59D39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5134" y="5765222"/>
            <a:ext cx="421543" cy="421543"/>
          </a:xfrm>
          <a:prstGeom prst="rect">
            <a:avLst/>
          </a:prstGeom>
        </p:spPr>
      </p:pic>
      <p:pic>
        <p:nvPicPr>
          <p:cNvPr id="34" name="그래픽 33" descr="쓰레기 단색으로 채워진">
            <a:extLst>
              <a:ext uri="{FF2B5EF4-FFF2-40B4-BE49-F238E27FC236}">
                <a16:creationId xmlns:a16="http://schemas.microsoft.com/office/drawing/2014/main" id="{A4FD1926-88AD-E72A-2037-FFA91FA3F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8969" y="5765222"/>
            <a:ext cx="421543" cy="421543"/>
          </a:xfrm>
          <a:prstGeom prst="rect">
            <a:avLst/>
          </a:prstGeom>
        </p:spPr>
      </p:pic>
      <p:pic>
        <p:nvPicPr>
          <p:cNvPr id="35" name="그래픽 34" descr="쓰레기 단색으로 채워진">
            <a:extLst>
              <a:ext uri="{FF2B5EF4-FFF2-40B4-BE49-F238E27FC236}">
                <a16:creationId xmlns:a16="http://schemas.microsoft.com/office/drawing/2014/main" id="{C1A3FAE0-42C8-E957-24BA-F744CBAF0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9434" y="5771482"/>
            <a:ext cx="421543" cy="421543"/>
          </a:xfrm>
          <a:prstGeom prst="rect">
            <a:avLst/>
          </a:prstGeom>
        </p:spPr>
      </p:pic>
      <p:pic>
        <p:nvPicPr>
          <p:cNvPr id="36" name="그래픽 35" descr="쓰레기 단색으로 채워진">
            <a:extLst>
              <a:ext uri="{FF2B5EF4-FFF2-40B4-BE49-F238E27FC236}">
                <a16:creationId xmlns:a16="http://schemas.microsoft.com/office/drawing/2014/main" id="{10067BB5-BC98-1867-4EB8-75CACC13C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1906" y="5765220"/>
            <a:ext cx="421543" cy="421543"/>
          </a:xfrm>
          <a:prstGeom prst="rect">
            <a:avLst/>
          </a:prstGeom>
        </p:spPr>
      </p:pic>
      <p:sp>
        <p:nvSpPr>
          <p:cNvPr id="38" name="제목 1">
            <a:extLst>
              <a:ext uri="{FF2B5EF4-FFF2-40B4-BE49-F238E27FC236}">
                <a16:creationId xmlns:a16="http://schemas.microsoft.com/office/drawing/2014/main" id="{B404026D-F54A-433B-EAB0-4B7D6F211523}"/>
              </a:ext>
            </a:extLst>
          </p:cNvPr>
          <p:cNvSpPr txBox="1">
            <a:spLocks/>
          </p:cNvSpPr>
          <p:nvPr/>
        </p:nvSpPr>
        <p:spPr>
          <a:xfrm>
            <a:off x="3175327" y="1530248"/>
            <a:ext cx="1604262" cy="4435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title1</a:t>
            </a:r>
            <a:endParaRPr lang="ko-KR" altLang="en-US" sz="4400" dirty="0"/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E09F9F59-F289-6EF8-835F-F739A6F6670C}"/>
              </a:ext>
            </a:extLst>
          </p:cNvPr>
          <p:cNvSpPr txBox="1">
            <a:spLocks/>
          </p:cNvSpPr>
          <p:nvPr/>
        </p:nvSpPr>
        <p:spPr>
          <a:xfrm>
            <a:off x="3323875" y="2066992"/>
            <a:ext cx="7124209" cy="5778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줄거리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줄거리</a:t>
            </a:r>
            <a:r>
              <a:rPr lang="ko-KR" altLang="en-US" sz="2400" dirty="0"/>
              <a:t> 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7E5EBA4-3437-D73B-E280-6E110B791A80}"/>
              </a:ext>
            </a:extLst>
          </p:cNvPr>
          <p:cNvSpPr/>
          <p:nvPr/>
        </p:nvSpPr>
        <p:spPr>
          <a:xfrm>
            <a:off x="4558133" y="1248262"/>
            <a:ext cx="908797" cy="81873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평점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F478D9-9898-7B98-598D-1DC1C48ED69F}"/>
              </a:ext>
            </a:extLst>
          </p:cNvPr>
          <p:cNvSpPr/>
          <p:nvPr/>
        </p:nvSpPr>
        <p:spPr>
          <a:xfrm>
            <a:off x="1267665" y="1386515"/>
            <a:ext cx="1674719" cy="1360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9035613-19CD-B008-6DB3-41C57BF958AD}"/>
              </a:ext>
            </a:extLst>
          </p:cNvPr>
          <p:cNvCxnSpPr>
            <a:stCxn id="3" idx="0"/>
          </p:cNvCxnSpPr>
          <p:nvPr/>
        </p:nvCxnSpPr>
        <p:spPr>
          <a:xfrm flipV="1">
            <a:off x="1339103" y="3009900"/>
            <a:ext cx="956422" cy="657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2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D3B26F-1152-EC73-BA9A-14D178CBBE59}"/>
              </a:ext>
            </a:extLst>
          </p:cNvPr>
          <p:cNvSpPr/>
          <p:nvPr/>
        </p:nvSpPr>
        <p:spPr>
          <a:xfrm>
            <a:off x="4495800" y="2409825"/>
            <a:ext cx="2952750" cy="5238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0D5E21-8DE9-E7F1-ED78-086DEEEF9D02}"/>
              </a:ext>
            </a:extLst>
          </p:cNvPr>
          <p:cNvSpPr/>
          <p:nvPr/>
        </p:nvSpPr>
        <p:spPr>
          <a:xfrm>
            <a:off x="4495800" y="3662363"/>
            <a:ext cx="2952750" cy="52387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4D910-301C-7B6D-C910-D709DFE03A63}"/>
              </a:ext>
            </a:extLst>
          </p:cNvPr>
          <p:cNvSpPr txBox="1"/>
          <p:nvPr/>
        </p:nvSpPr>
        <p:spPr>
          <a:xfrm>
            <a:off x="4583073" y="18608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15B4D9-0B03-CB2F-32C8-5758A5D36A75}"/>
              </a:ext>
            </a:extLst>
          </p:cNvPr>
          <p:cNvSpPr txBox="1"/>
          <p:nvPr/>
        </p:nvSpPr>
        <p:spPr>
          <a:xfrm>
            <a:off x="4638675" y="31527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DE3D0B-645A-6523-DC09-0F4180FC465D}"/>
              </a:ext>
            </a:extLst>
          </p:cNvPr>
          <p:cNvSpPr/>
          <p:nvPr/>
        </p:nvSpPr>
        <p:spPr>
          <a:xfrm>
            <a:off x="5314950" y="714375"/>
            <a:ext cx="1571625" cy="866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972F19D-5407-F98C-A50E-1FAFB98D09D9}"/>
              </a:ext>
            </a:extLst>
          </p:cNvPr>
          <p:cNvSpPr/>
          <p:nvPr/>
        </p:nvSpPr>
        <p:spPr>
          <a:xfrm>
            <a:off x="4495800" y="4343400"/>
            <a:ext cx="1171575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85D4F9D-70D4-43CE-6B6F-9CC68AAEE6B8}"/>
              </a:ext>
            </a:extLst>
          </p:cNvPr>
          <p:cNvSpPr/>
          <p:nvPr/>
        </p:nvSpPr>
        <p:spPr>
          <a:xfrm>
            <a:off x="6524627" y="4343400"/>
            <a:ext cx="1171575" cy="4000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10B8E3-237D-4822-72CD-00FB140FFD10}"/>
              </a:ext>
            </a:extLst>
          </p:cNvPr>
          <p:cNvSpPr txBox="1"/>
          <p:nvPr/>
        </p:nvSpPr>
        <p:spPr>
          <a:xfrm>
            <a:off x="5253317" y="185127"/>
            <a:ext cx="178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로그인화면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8346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D3B26F-1152-EC73-BA9A-14D178CBBE59}"/>
              </a:ext>
            </a:extLst>
          </p:cNvPr>
          <p:cNvSpPr/>
          <p:nvPr/>
        </p:nvSpPr>
        <p:spPr>
          <a:xfrm>
            <a:off x="2045285" y="1198840"/>
            <a:ext cx="2952750" cy="5238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0D5E21-8DE9-E7F1-ED78-086DEEEF9D02}"/>
              </a:ext>
            </a:extLst>
          </p:cNvPr>
          <p:cNvSpPr/>
          <p:nvPr/>
        </p:nvSpPr>
        <p:spPr>
          <a:xfrm>
            <a:off x="2045285" y="2451378"/>
            <a:ext cx="2952750" cy="52387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4D910-301C-7B6D-C910-D709DFE03A63}"/>
              </a:ext>
            </a:extLst>
          </p:cNvPr>
          <p:cNvSpPr txBox="1"/>
          <p:nvPr/>
        </p:nvSpPr>
        <p:spPr>
          <a:xfrm>
            <a:off x="2132558" y="6498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15B4D9-0B03-CB2F-32C8-5758A5D36A75}"/>
              </a:ext>
            </a:extLst>
          </p:cNvPr>
          <p:cNvSpPr txBox="1"/>
          <p:nvPr/>
        </p:nvSpPr>
        <p:spPr>
          <a:xfrm>
            <a:off x="2188160" y="19417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85D4F9D-70D4-43CE-6B6F-9CC68AAEE6B8}"/>
              </a:ext>
            </a:extLst>
          </p:cNvPr>
          <p:cNvSpPr/>
          <p:nvPr/>
        </p:nvSpPr>
        <p:spPr>
          <a:xfrm>
            <a:off x="7693746" y="5404009"/>
            <a:ext cx="1171575" cy="4000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E315DE1-10B3-5D6F-DFDF-B71BC6F725D6}"/>
              </a:ext>
            </a:extLst>
          </p:cNvPr>
          <p:cNvSpPr/>
          <p:nvPr/>
        </p:nvSpPr>
        <p:spPr>
          <a:xfrm>
            <a:off x="1989683" y="3721656"/>
            <a:ext cx="2952750" cy="52387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169D6-952A-DD6A-B1D9-023CD5450ED5}"/>
              </a:ext>
            </a:extLst>
          </p:cNvPr>
          <p:cNvSpPr txBox="1"/>
          <p:nvPr/>
        </p:nvSpPr>
        <p:spPr>
          <a:xfrm>
            <a:off x="2132558" y="321206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확인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9BDCD6-917B-377B-7CF6-692316D896C9}"/>
              </a:ext>
            </a:extLst>
          </p:cNvPr>
          <p:cNvSpPr txBox="1"/>
          <p:nvPr/>
        </p:nvSpPr>
        <p:spPr>
          <a:xfrm>
            <a:off x="2032920" y="44429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생년월일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AA8A94-2FFE-50D0-92E1-3868471FD739}"/>
              </a:ext>
            </a:extLst>
          </p:cNvPr>
          <p:cNvSpPr/>
          <p:nvPr/>
        </p:nvSpPr>
        <p:spPr>
          <a:xfrm>
            <a:off x="2254835" y="4991934"/>
            <a:ext cx="2105025" cy="8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달력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203520-0D26-4ED6-AE5C-D273FD0172C3}"/>
              </a:ext>
            </a:extLst>
          </p:cNvPr>
          <p:cNvSpPr txBox="1"/>
          <p:nvPr/>
        </p:nvSpPr>
        <p:spPr>
          <a:xfrm>
            <a:off x="7193967" y="6498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성별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29C4921-ABD6-8ABB-E89D-B8180DFA477F}"/>
              </a:ext>
            </a:extLst>
          </p:cNvPr>
          <p:cNvSpPr/>
          <p:nvPr/>
        </p:nvSpPr>
        <p:spPr>
          <a:xfrm>
            <a:off x="7193967" y="1343025"/>
            <a:ext cx="112752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FFBE8F6-C74F-79F9-01B3-CEE24407F1E2}"/>
              </a:ext>
            </a:extLst>
          </p:cNvPr>
          <p:cNvSpPr/>
          <p:nvPr/>
        </p:nvSpPr>
        <p:spPr>
          <a:xfrm>
            <a:off x="7193967" y="1683543"/>
            <a:ext cx="112752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A2A8B4-9F7C-4564-4514-9A86B405128A}"/>
              </a:ext>
            </a:extLst>
          </p:cNvPr>
          <p:cNvSpPr txBox="1"/>
          <p:nvPr/>
        </p:nvSpPr>
        <p:spPr>
          <a:xfrm>
            <a:off x="7498261" y="12311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20FF3D-3C89-9281-B257-1259A38EE235}"/>
              </a:ext>
            </a:extLst>
          </p:cNvPr>
          <p:cNvSpPr txBox="1"/>
          <p:nvPr/>
        </p:nvSpPr>
        <p:spPr>
          <a:xfrm>
            <a:off x="7485997" y="16277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9208E1-F43E-134C-C725-94AA456F4C7C}"/>
              </a:ext>
            </a:extLst>
          </p:cNvPr>
          <p:cNvSpPr txBox="1"/>
          <p:nvPr/>
        </p:nvSpPr>
        <p:spPr>
          <a:xfrm>
            <a:off x="5253317" y="185127"/>
            <a:ext cx="178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135742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49B627-43E4-D4C7-DC2F-0D09151CF337}"/>
              </a:ext>
            </a:extLst>
          </p:cNvPr>
          <p:cNvSpPr/>
          <p:nvPr/>
        </p:nvSpPr>
        <p:spPr>
          <a:xfrm>
            <a:off x="753035" y="602875"/>
            <a:ext cx="3307977" cy="27588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30A303-DA29-DA8B-F1E7-CFE891290314}"/>
              </a:ext>
            </a:extLst>
          </p:cNvPr>
          <p:cNvSpPr/>
          <p:nvPr/>
        </p:nvSpPr>
        <p:spPr>
          <a:xfrm>
            <a:off x="1264024" y="672353"/>
            <a:ext cx="2232212" cy="2151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203C9E-46B8-0272-C6BB-C26384169D31}"/>
              </a:ext>
            </a:extLst>
          </p:cNvPr>
          <p:cNvSpPr/>
          <p:nvPr/>
        </p:nvSpPr>
        <p:spPr>
          <a:xfrm>
            <a:off x="4715436" y="672352"/>
            <a:ext cx="2232212" cy="2151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포스터 이미지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D13345-3B0C-B9EB-0F66-CA6BF33C3B6A}"/>
              </a:ext>
            </a:extLst>
          </p:cNvPr>
          <p:cNvSpPr/>
          <p:nvPr/>
        </p:nvSpPr>
        <p:spPr>
          <a:xfrm>
            <a:off x="8489577" y="672352"/>
            <a:ext cx="2232212" cy="2151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E7256F-3CA0-BC31-F538-5AC30F0543EB}"/>
              </a:ext>
            </a:extLst>
          </p:cNvPr>
          <p:cNvSpPr/>
          <p:nvPr/>
        </p:nvSpPr>
        <p:spPr>
          <a:xfrm>
            <a:off x="1264024" y="3429001"/>
            <a:ext cx="2232212" cy="2151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13ACE3-DD6D-ED7B-3008-0A80F416136A}"/>
              </a:ext>
            </a:extLst>
          </p:cNvPr>
          <p:cNvSpPr/>
          <p:nvPr/>
        </p:nvSpPr>
        <p:spPr>
          <a:xfrm>
            <a:off x="4634753" y="3429000"/>
            <a:ext cx="2232212" cy="2151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ECEFD9-567C-0812-337D-0151E5987307}"/>
              </a:ext>
            </a:extLst>
          </p:cNvPr>
          <p:cNvSpPr/>
          <p:nvPr/>
        </p:nvSpPr>
        <p:spPr>
          <a:xfrm>
            <a:off x="8489577" y="3429000"/>
            <a:ext cx="2232212" cy="2151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3877E73-25F3-8CC7-10DE-E3EF119CDBE6}"/>
              </a:ext>
            </a:extLst>
          </p:cNvPr>
          <p:cNvSpPr/>
          <p:nvPr/>
        </p:nvSpPr>
        <p:spPr>
          <a:xfrm>
            <a:off x="1828800" y="2870947"/>
            <a:ext cx="1156447" cy="4123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rgbClr val="00B050"/>
                  </a:solidFill>
                </a:ln>
              </a:rPr>
              <a:t>watched</a:t>
            </a:r>
            <a:endParaRPr lang="ko-KR" altLang="en-US" dirty="0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4055B3B-3370-E5DD-FE86-11D85A4F17AE}"/>
              </a:ext>
            </a:extLst>
          </p:cNvPr>
          <p:cNvSpPr/>
          <p:nvPr/>
        </p:nvSpPr>
        <p:spPr>
          <a:xfrm>
            <a:off x="5253318" y="2870947"/>
            <a:ext cx="1156447" cy="4123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rgbClr val="00B050"/>
                  </a:solidFill>
                </a:ln>
              </a:rPr>
              <a:t>Watched?</a:t>
            </a:r>
            <a:endParaRPr lang="ko-KR" altLang="en-US" dirty="0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7B7A930-0E82-6888-45CD-B812FEE13282}"/>
              </a:ext>
            </a:extLst>
          </p:cNvPr>
          <p:cNvSpPr/>
          <p:nvPr/>
        </p:nvSpPr>
        <p:spPr>
          <a:xfrm>
            <a:off x="9144000" y="2877668"/>
            <a:ext cx="1156447" cy="4123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rgbClr val="00B050"/>
                  </a:solidFill>
                </a:ln>
              </a:rPr>
              <a:t>Watched?</a:t>
            </a:r>
            <a:endParaRPr lang="ko-KR" altLang="en-US" dirty="0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DE9FC1A-CC46-D996-D8DF-F0B45F15F962}"/>
              </a:ext>
            </a:extLst>
          </p:cNvPr>
          <p:cNvSpPr/>
          <p:nvPr/>
        </p:nvSpPr>
        <p:spPr>
          <a:xfrm>
            <a:off x="1828800" y="5719483"/>
            <a:ext cx="1156447" cy="4123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rgbClr val="00B050"/>
                  </a:solidFill>
                </a:ln>
              </a:rPr>
              <a:t>Watched?</a:t>
            </a:r>
            <a:endParaRPr lang="ko-KR" altLang="en-US" dirty="0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746E684-8DBD-20D7-3601-AAE7A0260A15}"/>
              </a:ext>
            </a:extLst>
          </p:cNvPr>
          <p:cNvSpPr/>
          <p:nvPr/>
        </p:nvSpPr>
        <p:spPr>
          <a:xfrm>
            <a:off x="5253318" y="5719483"/>
            <a:ext cx="1156447" cy="4123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rgbClr val="00B050"/>
                  </a:solidFill>
                </a:ln>
              </a:rPr>
              <a:t>Watched?</a:t>
            </a:r>
            <a:endParaRPr lang="ko-KR" altLang="en-US" dirty="0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178DB2D-1311-FF71-447F-BB0A82B5A19E}"/>
              </a:ext>
            </a:extLst>
          </p:cNvPr>
          <p:cNvSpPr/>
          <p:nvPr/>
        </p:nvSpPr>
        <p:spPr>
          <a:xfrm>
            <a:off x="9144000" y="5726204"/>
            <a:ext cx="1156447" cy="4123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rgbClr val="00B050"/>
                  </a:solidFill>
                </a:ln>
              </a:rPr>
              <a:t>Watched?</a:t>
            </a:r>
            <a:endParaRPr lang="ko-KR" altLang="en-US" dirty="0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BE7846-BB40-F328-CA9D-3597BC442F7C}"/>
              </a:ext>
            </a:extLst>
          </p:cNvPr>
          <p:cNvSpPr txBox="1"/>
          <p:nvPr/>
        </p:nvSpPr>
        <p:spPr>
          <a:xfrm>
            <a:off x="824753" y="233543"/>
            <a:ext cx="164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site_logo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12C8CF-3E63-1D96-E322-CB028139E142}"/>
              </a:ext>
            </a:extLst>
          </p:cNvPr>
          <p:cNvSpPr txBox="1"/>
          <p:nvPr/>
        </p:nvSpPr>
        <p:spPr>
          <a:xfrm>
            <a:off x="9941858" y="276127"/>
            <a:ext cx="12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logout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89988-5CC7-8A08-2E02-3B3F7E033F81}"/>
              </a:ext>
            </a:extLst>
          </p:cNvPr>
          <p:cNvSpPr txBox="1"/>
          <p:nvPr/>
        </p:nvSpPr>
        <p:spPr>
          <a:xfrm>
            <a:off x="4903694" y="185127"/>
            <a:ext cx="164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movies</a:t>
            </a:r>
            <a:r>
              <a:rPr lang="ko-KR" altLang="en-US" b="1" dirty="0"/>
              <a:t>화면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6B044C-1E36-AFC6-05D0-EA0C582167E2}"/>
              </a:ext>
            </a:extLst>
          </p:cNvPr>
          <p:cNvSpPr txBox="1"/>
          <p:nvPr/>
        </p:nvSpPr>
        <p:spPr>
          <a:xfrm>
            <a:off x="2502834" y="6367977"/>
            <a:ext cx="340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Watched</a:t>
            </a:r>
            <a:r>
              <a:rPr lang="ko-KR" altLang="en-US" dirty="0"/>
              <a:t> 누르면 색깔 들어오기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AD7D726-BF92-17E0-D3B5-4478F83925B7}"/>
              </a:ext>
            </a:extLst>
          </p:cNvPr>
          <p:cNvCxnSpPr/>
          <p:nvPr/>
        </p:nvCxnSpPr>
        <p:spPr>
          <a:xfrm>
            <a:off x="3829050" y="3408830"/>
            <a:ext cx="0" cy="284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E7FADA-19BC-3FF2-C718-9E2793A189A9}"/>
              </a:ext>
            </a:extLst>
          </p:cNvPr>
          <p:cNvSpPr/>
          <p:nvPr/>
        </p:nvSpPr>
        <p:spPr>
          <a:xfrm>
            <a:off x="8489577" y="672352"/>
            <a:ext cx="2232212" cy="2151529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2729F39-3517-A488-AC19-B194C66CB957}"/>
              </a:ext>
            </a:extLst>
          </p:cNvPr>
          <p:cNvSpPr/>
          <p:nvPr/>
        </p:nvSpPr>
        <p:spPr>
          <a:xfrm>
            <a:off x="9041466" y="1250578"/>
            <a:ext cx="1156447" cy="4123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rgbClr val="00B050"/>
                  </a:solidFill>
                </a:ln>
              </a:rPr>
              <a:t>리뷰쓰기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EBCC3D7-49A8-8B2F-E51C-AC71FDF9BF8D}"/>
              </a:ext>
            </a:extLst>
          </p:cNvPr>
          <p:cNvSpPr/>
          <p:nvPr/>
        </p:nvSpPr>
        <p:spPr>
          <a:xfrm>
            <a:off x="9032501" y="1867696"/>
            <a:ext cx="1156447" cy="41237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rgbClr val="00B050"/>
                  </a:solidFill>
                </a:ln>
              </a:rPr>
              <a:t>상세보기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99341A-4F4A-A9C0-8BDE-556AE4839E2F}"/>
              </a:ext>
            </a:extLst>
          </p:cNvPr>
          <p:cNvSpPr txBox="1"/>
          <p:nvPr/>
        </p:nvSpPr>
        <p:spPr>
          <a:xfrm>
            <a:off x="9000565" y="303021"/>
            <a:ext cx="12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영화제목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58197A-DBAD-E6A8-418C-12A4655380E3}"/>
              </a:ext>
            </a:extLst>
          </p:cNvPr>
          <p:cNvSpPr txBox="1"/>
          <p:nvPr/>
        </p:nvSpPr>
        <p:spPr>
          <a:xfrm>
            <a:off x="5293660" y="406840"/>
            <a:ext cx="12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영화제목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AE0A9A-A300-3B1C-4BE6-B757AA5CDED2}"/>
              </a:ext>
            </a:extLst>
          </p:cNvPr>
          <p:cNvSpPr txBox="1"/>
          <p:nvPr/>
        </p:nvSpPr>
        <p:spPr>
          <a:xfrm>
            <a:off x="1909483" y="255956"/>
            <a:ext cx="12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영화제목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42221D-3599-EECC-A553-ECD877BB6779}"/>
              </a:ext>
            </a:extLst>
          </p:cNvPr>
          <p:cNvSpPr txBox="1"/>
          <p:nvPr/>
        </p:nvSpPr>
        <p:spPr>
          <a:xfrm>
            <a:off x="1975037" y="3211511"/>
            <a:ext cx="12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영화제목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31168C-1CD1-D7CA-609A-0DB26F798CD5}"/>
              </a:ext>
            </a:extLst>
          </p:cNvPr>
          <p:cNvSpPr txBox="1"/>
          <p:nvPr/>
        </p:nvSpPr>
        <p:spPr>
          <a:xfrm>
            <a:off x="5302624" y="3245589"/>
            <a:ext cx="12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영화제목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50E80E-C57D-406C-C993-CD5971755A51}"/>
              </a:ext>
            </a:extLst>
          </p:cNvPr>
          <p:cNvSpPr txBox="1"/>
          <p:nvPr/>
        </p:nvSpPr>
        <p:spPr>
          <a:xfrm>
            <a:off x="9097496" y="3251055"/>
            <a:ext cx="12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영화제목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724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49B627-43E4-D4C7-DC2F-0D09151CF337}"/>
              </a:ext>
            </a:extLst>
          </p:cNvPr>
          <p:cNvSpPr/>
          <p:nvPr/>
        </p:nvSpPr>
        <p:spPr>
          <a:xfrm>
            <a:off x="753035" y="602875"/>
            <a:ext cx="3307977" cy="27588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30A303-DA29-DA8B-F1E7-CFE891290314}"/>
              </a:ext>
            </a:extLst>
          </p:cNvPr>
          <p:cNvSpPr/>
          <p:nvPr/>
        </p:nvSpPr>
        <p:spPr>
          <a:xfrm>
            <a:off x="1264024" y="672353"/>
            <a:ext cx="2232212" cy="2151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203C9E-46B8-0272-C6BB-C26384169D31}"/>
              </a:ext>
            </a:extLst>
          </p:cNvPr>
          <p:cNvSpPr/>
          <p:nvPr/>
        </p:nvSpPr>
        <p:spPr>
          <a:xfrm>
            <a:off x="4715436" y="672352"/>
            <a:ext cx="2232212" cy="2151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D13345-3B0C-B9EB-0F66-CA6BF33C3B6A}"/>
              </a:ext>
            </a:extLst>
          </p:cNvPr>
          <p:cNvSpPr/>
          <p:nvPr/>
        </p:nvSpPr>
        <p:spPr>
          <a:xfrm>
            <a:off x="8489577" y="672352"/>
            <a:ext cx="2232212" cy="2151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E7256F-3CA0-BC31-F538-5AC30F0543EB}"/>
              </a:ext>
            </a:extLst>
          </p:cNvPr>
          <p:cNvSpPr/>
          <p:nvPr/>
        </p:nvSpPr>
        <p:spPr>
          <a:xfrm>
            <a:off x="1264024" y="3429001"/>
            <a:ext cx="2232212" cy="2151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13ACE3-DD6D-ED7B-3008-0A80F416136A}"/>
              </a:ext>
            </a:extLst>
          </p:cNvPr>
          <p:cNvSpPr/>
          <p:nvPr/>
        </p:nvSpPr>
        <p:spPr>
          <a:xfrm>
            <a:off x="4634753" y="3429000"/>
            <a:ext cx="2232212" cy="2151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ECEFD9-567C-0812-337D-0151E5987307}"/>
              </a:ext>
            </a:extLst>
          </p:cNvPr>
          <p:cNvSpPr/>
          <p:nvPr/>
        </p:nvSpPr>
        <p:spPr>
          <a:xfrm>
            <a:off x="8489577" y="3429000"/>
            <a:ext cx="2232212" cy="2151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3877E73-25F3-8CC7-10DE-E3EF119CDBE6}"/>
              </a:ext>
            </a:extLst>
          </p:cNvPr>
          <p:cNvSpPr/>
          <p:nvPr/>
        </p:nvSpPr>
        <p:spPr>
          <a:xfrm>
            <a:off x="1828800" y="2870947"/>
            <a:ext cx="1156447" cy="4123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rgbClr val="00B050"/>
                  </a:solidFill>
                </a:ln>
              </a:rPr>
              <a:t>watched</a:t>
            </a:r>
            <a:endParaRPr lang="ko-KR" altLang="en-US" dirty="0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4055B3B-3370-E5DD-FE86-11D85A4F17AE}"/>
              </a:ext>
            </a:extLst>
          </p:cNvPr>
          <p:cNvSpPr/>
          <p:nvPr/>
        </p:nvSpPr>
        <p:spPr>
          <a:xfrm>
            <a:off x="5253318" y="2870947"/>
            <a:ext cx="1156447" cy="4123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rgbClr val="00B050"/>
                  </a:solidFill>
                </a:ln>
              </a:rPr>
              <a:t>watched</a:t>
            </a:r>
            <a:endParaRPr lang="ko-KR" altLang="en-US" dirty="0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7B7A930-0E82-6888-45CD-B812FEE13282}"/>
              </a:ext>
            </a:extLst>
          </p:cNvPr>
          <p:cNvSpPr/>
          <p:nvPr/>
        </p:nvSpPr>
        <p:spPr>
          <a:xfrm>
            <a:off x="9144000" y="2877668"/>
            <a:ext cx="1156447" cy="4123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rgbClr val="00B050"/>
                  </a:solidFill>
                </a:ln>
              </a:rPr>
              <a:t>watched</a:t>
            </a:r>
            <a:endParaRPr lang="ko-KR" altLang="en-US" dirty="0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DE9FC1A-CC46-D996-D8DF-F0B45F15F962}"/>
              </a:ext>
            </a:extLst>
          </p:cNvPr>
          <p:cNvSpPr/>
          <p:nvPr/>
        </p:nvSpPr>
        <p:spPr>
          <a:xfrm>
            <a:off x="1828800" y="5719483"/>
            <a:ext cx="1156447" cy="4123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rgbClr val="00B050"/>
                  </a:solidFill>
                </a:ln>
              </a:rPr>
              <a:t>watched</a:t>
            </a:r>
            <a:endParaRPr lang="ko-KR" altLang="en-US" dirty="0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746E684-8DBD-20D7-3601-AAE7A0260A15}"/>
              </a:ext>
            </a:extLst>
          </p:cNvPr>
          <p:cNvSpPr/>
          <p:nvPr/>
        </p:nvSpPr>
        <p:spPr>
          <a:xfrm>
            <a:off x="5253318" y="5719483"/>
            <a:ext cx="1156447" cy="4123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rgbClr val="00B050"/>
                  </a:solidFill>
                </a:ln>
              </a:rPr>
              <a:t>watched</a:t>
            </a:r>
            <a:endParaRPr lang="ko-KR" altLang="en-US" dirty="0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178DB2D-1311-FF71-447F-BB0A82B5A19E}"/>
              </a:ext>
            </a:extLst>
          </p:cNvPr>
          <p:cNvSpPr/>
          <p:nvPr/>
        </p:nvSpPr>
        <p:spPr>
          <a:xfrm>
            <a:off x="9144000" y="5726204"/>
            <a:ext cx="1156447" cy="4123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rgbClr val="00B050"/>
                  </a:solidFill>
                </a:ln>
              </a:rPr>
              <a:t>watched</a:t>
            </a:r>
            <a:endParaRPr lang="ko-KR" altLang="en-US" dirty="0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BE7846-BB40-F328-CA9D-3597BC442F7C}"/>
              </a:ext>
            </a:extLst>
          </p:cNvPr>
          <p:cNvSpPr txBox="1"/>
          <p:nvPr/>
        </p:nvSpPr>
        <p:spPr>
          <a:xfrm>
            <a:off x="824753" y="233543"/>
            <a:ext cx="164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movie._logo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12C8CF-3E63-1D96-E322-CB028139E142}"/>
              </a:ext>
            </a:extLst>
          </p:cNvPr>
          <p:cNvSpPr txBox="1"/>
          <p:nvPr/>
        </p:nvSpPr>
        <p:spPr>
          <a:xfrm>
            <a:off x="10372164" y="233543"/>
            <a:ext cx="12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89988-5CC7-8A08-2E02-3B3F7E033F81}"/>
              </a:ext>
            </a:extLst>
          </p:cNvPr>
          <p:cNvSpPr txBox="1"/>
          <p:nvPr/>
        </p:nvSpPr>
        <p:spPr>
          <a:xfrm>
            <a:off x="5253318" y="185127"/>
            <a:ext cx="12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홈화면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D6E7EA-ED5C-4A21-D115-903F4E860547}"/>
              </a:ext>
            </a:extLst>
          </p:cNvPr>
          <p:cNvSpPr/>
          <p:nvPr/>
        </p:nvSpPr>
        <p:spPr>
          <a:xfrm>
            <a:off x="-116541" y="0"/>
            <a:ext cx="12469906" cy="6956612"/>
          </a:xfrm>
          <a:prstGeom prst="rect">
            <a:avLst/>
          </a:prstGeom>
          <a:solidFill>
            <a:schemeClr val="tx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93FB6E6-9681-A24C-3FE5-F0A321D04A69}"/>
              </a:ext>
            </a:extLst>
          </p:cNvPr>
          <p:cNvSpPr/>
          <p:nvPr/>
        </p:nvSpPr>
        <p:spPr>
          <a:xfrm>
            <a:off x="2856660" y="554459"/>
            <a:ext cx="5647764" cy="6000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9F8C4AE-8881-EC7D-40EF-8375B91F1236}"/>
              </a:ext>
            </a:extLst>
          </p:cNvPr>
          <p:cNvSpPr/>
          <p:nvPr/>
        </p:nvSpPr>
        <p:spPr>
          <a:xfrm>
            <a:off x="4433047" y="697008"/>
            <a:ext cx="2494989" cy="18461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3A84A6C-C377-BF42-CC5A-CEE4598EF0A5}"/>
              </a:ext>
            </a:extLst>
          </p:cNvPr>
          <p:cNvSpPr/>
          <p:nvPr/>
        </p:nvSpPr>
        <p:spPr>
          <a:xfrm>
            <a:off x="3580278" y="2682131"/>
            <a:ext cx="4200525" cy="28709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리뷰작성 칸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B656CF9-F636-5761-4C8E-820A0C0D2B75}"/>
              </a:ext>
            </a:extLst>
          </p:cNvPr>
          <p:cNvSpPr/>
          <p:nvPr/>
        </p:nvSpPr>
        <p:spPr>
          <a:xfrm>
            <a:off x="6553200" y="5726204"/>
            <a:ext cx="1156447" cy="5983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제출</a:t>
            </a:r>
          </a:p>
        </p:txBody>
      </p:sp>
    </p:spTree>
    <p:extLst>
      <p:ext uri="{BB962C8B-B14F-4D97-AF65-F5344CB8AC3E}">
        <p14:creationId xmlns:p14="http://schemas.microsoft.com/office/powerpoint/2010/main" val="419468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3056-EC35-7CFC-6188-692554895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7887"/>
            <a:ext cx="9144000" cy="1395413"/>
          </a:xfrm>
        </p:spPr>
        <p:txBody>
          <a:bodyPr/>
          <a:lstStyle/>
          <a:p>
            <a:r>
              <a:rPr lang="en-US" altLang="ko-KR" dirty="0"/>
              <a:t>Loading…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02DDA7-C2CB-0186-82B8-426CE1E4ADAC}"/>
              </a:ext>
            </a:extLst>
          </p:cNvPr>
          <p:cNvSpPr txBox="1"/>
          <p:nvPr/>
        </p:nvSpPr>
        <p:spPr>
          <a:xfrm>
            <a:off x="4181475" y="185127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추천페이지로 넘어가기 전 로딩화면</a:t>
            </a:r>
          </a:p>
        </p:txBody>
      </p:sp>
    </p:spTree>
    <p:extLst>
      <p:ext uri="{BB962C8B-B14F-4D97-AF65-F5344CB8AC3E}">
        <p14:creationId xmlns:p14="http://schemas.microsoft.com/office/powerpoint/2010/main" val="287128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02DDA7-C2CB-0186-82B8-426CE1E4ADAC}"/>
              </a:ext>
            </a:extLst>
          </p:cNvPr>
          <p:cNvSpPr txBox="1"/>
          <p:nvPr/>
        </p:nvSpPr>
        <p:spPr>
          <a:xfrm>
            <a:off x="5219700" y="280377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추천페이지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5BD2F-A576-356A-FACA-1BC40980FB9D}"/>
              </a:ext>
            </a:extLst>
          </p:cNvPr>
          <p:cNvSpPr txBox="1"/>
          <p:nvPr/>
        </p:nvSpPr>
        <p:spPr>
          <a:xfrm>
            <a:off x="3086099" y="667459"/>
            <a:ext cx="539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{username}</a:t>
            </a:r>
            <a:r>
              <a:rPr lang="ko-KR" altLang="en-US" b="1" dirty="0"/>
              <a:t>님 리뷰의 키워드는 </a:t>
            </a:r>
            <a:r>
              <a:rPr lang="en-US" altLang="ko-KR" b="1" dirty="0"/>
              <a:t>{keyword} </a:t>
            </a:r>
            <a:r>
              <a:rPr lang="ko-KR" altLang="en-US" b="1" dirty="0"/>
              <a:t>입니다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52C-E418-B74C-558E-684475F9CE53}"/>
              </a:ext>
            </a:extLst>
          </p:cNvPr>
          <p:cNvSpPr txBox="1"/>
          <p:nvPr/>
        </p:nvSpPr>
        <p:spPr>
          <a:xfrm>
            <a:off x="5000625" y="1408710"/>
            <a:ext cx="177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추천 영화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0F20EA-3260-4798-7282-DE2E302B3461}"/>
              </a:ext>
            </a:extLst>
          </p:cNvPr>
          <p:cNvSpPr txBox="1"/>
          <p:nvPr/>
        </p:nvSpPr>
        <p:spPr>
          <a:xfrm>
            <a:off x="3048000" y="2182871"/>
            <a:ext cx="5467350" cy="274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7B40DF2-3529-B89E-89A1-E4A88DF433A0}"/>
              </a:ext>
            </a:extLst>
          </p:cNvPr>
          <p:cNvSpPr/>
          <p:nvPr/>
        </p:nvSpPr>
        <p:spPr>
          <a:xfrm>
            <a:off x="3328567" y="1931930"/>
            <a:ext cx="4906215" cy="3887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클릭 시</a:t>
            </a:r>
            <a:endParaRPr lang="en-US" altLang="ko-KR" dirty="0"/>
          </a:p>
          <a:p>
            <a:pPr algn="ctr"/>
            <a:r>
              <a:rPr lang="ko-KR" altLang="en-US" dirty="0"/>
              <a:t>디테일 페이지로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FF758D-8FE1-EF73-C8D4-6088DDF21B2D}"/>
              </a:ext>
            </a:extLst>
          </p:cNvPr>
          <p:cNvSpPr txBox="1"/>
          <p:nvPr/>
        </p:nvSpPr>
        <p:spPr>
          <a:xfrm>
            <a:off x="3467100" y="6070716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보고싶어요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5CAD9-EDF1-2D9F-DC14-E0E59018064B}"/>
              </a:ext>
            </a:extLst>
          </p:cNvPr>
          <p:cNvSpPr txBox="1"/>
          <p:nvPr/>
        </p:nvSpPr>
        <p:spPr>
          <a:xfrm>
            <a:off x="6838951" y="603924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더 둘러보기</a:t>
            </a:r>
          </a:p>
        </p:txBody>
      </p:sp>
      <p:pic>
        <p:nvPicPr>
          <p:cNvPr id="13" name="그래픽 12" descr="배지 체크 표시1 단색으로 채워진">
            <a:extLst>
              <a:ext uri="{FF2B5EF4-FFF2-40B4-BE49-F238E27FC236}">
                <a16:creationId xmlns:a16="http://schemas.microsoft.com/office/drawing/2014/main" id="{22C7DB08-EDE5-57F5-48B0-17C0842B1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3693" y="6461511"/>
            <a:ext cx="369332" cy="369332"/>
          </a:xfrm>
          <a:prstGeom prst="rect">
            <a:avLst/>
          </a:prstGeom>
        </p:spPr>
      </p:pic>
      <p:pic>
        <p:nvPicPr>
          <p:cNvPr id="15" name="그래픽 14" descr="추가 단색으로 채워진">
            <a:extLst>
              <a:ext uri="{FF2B5EF4-FFF2-40B4-BE49-F238E27FC236}">
                <a16:creationId xmlns:a16="http://schemas.microsoft.com/office/drawing/2014/main" id="{B01734C1-ACC9-5C9A-E793-A45039573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3693" y="6089901"/>
            <a:ext cx="369332" cy="3693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ABEE51-7521-008E-5B55-1CC8A9813276}"/>
              </a:ext>
            </a:extLst>
          </p:cNvPr>
          <p:cNvSpPr txBox="1"/>
          <p:nvPr/>
        </p:nvSpPr>
        <p:spPr>
          <a:xfrm>
            <a:off x="8849145" y="246238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키워드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5F8BF7-08B3-45CD-1CB0-496ED3C906A0}"/>
              </a:ext>
            </a:extLst>
          </p:cNvPr>
          <p:cNvSpPr txBox="1"/>
          <p:nvPr/>
        </p:nvSpPr>
        <p:spPr>
          <a:xfrm>
            <a:off x="8934869" y="390789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키워드 </a:t>
            </a:r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B8C260-587A-3948-D68A-BFE11506D9C4}"/>
              </a:ext>
            </a:extLst>
          </p:cNvPr>
          <p:cNvSpPr txBox="1"/>
          <p:nvPr/>
        </p:nvSpPr>
        <p:spPr>
          <a:xfrm>
            <a:off x="8925343" y="320363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키워드 </a:t>
            </a:r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8A8C2D-766F-677A-5C53-976DA6063852}"/>
              </a:ext>
            </a:extLst>
          </p:cNvPr>
          <p:cNvSpPr txBox="1"/>
          <p:nvPr/>
        </p:nvSpPr>
        <p:spPr>
          <a:xfrm>
            <a:off x="7538617" y="1519018"/>
            <a:ext cx="364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{username}</a:t>
            </a:r>
            <a:r>
              <a:rPr lang="ko-KR" altLang="en-US" b="1" dirty="0"/>
              <a:t>님을 위한</a:t>
            </a:r>
            <a:br>
              <a:rPr lang="en-US" altLang="ko-KR" b="1" dirty="0"/>
            </a:br>
            <a:r>
              <a:rPr lang="ko-KR" altLang="en-US" b="1" dirty="0"/>
              <a:t>다른 추천 키워드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44C81F-BB54-2D43-605D-05AEA4ECDF2A}"/>
              </a:ext>
            </a:extLst>
          </p:cNvPr>
          <p:cNvSpPr txBox="1"/>
          <p:nvPr/>
        </p:nvSpPr>
        <p:spPr>
          <a:xfrm>
            <a:off x="3238501" y="1100933"/>
            <a:ext cx="539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해당 키워드를 바탕으로 추천 드리는 영화</a:t>
            </a:r>
          </a:p>
        </p:txBody>
      </p:sp>
    </p:spTree>
    <p:extLst>
      <p:ext uri="{BB962C8B-B14F-4D97-AF65-F5344CB8AC3E}">
        <p14:creationId xmlns:p14="http://schemas.microsoft.com/office/powerpoint/2010/main" val="341303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3056-EC35-7CFC-6188-692554895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2628" y="3309327"/>
            <a:ext cx="2073368" cy="818730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title</a:t>
            </a:r>
            <a:endParaRPr lang="ko-KR" alt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02DDA7-C2CB-0186-82B8-426CE1E4ADAC}"/>
              </a:ext>
            </a:extLst>
          </p:cNvPr>
          <p:cNvSpPr txBox="1"/>
          <p:nvPr/>
        </p:nvSpPr>
        <p:spPr>
          <a:xfrm>
            <a:off x="4961405" y="235782"/>
            <a:ext cx="151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디테일 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C68C86-421B-DD68-43E8-1D3360504856}"/>
              </a:ext>
            </a:extLst>
          </p:cNvPr>
          <p:cNvSpPr/>
          <p:nvPr/>
        </p:nvSpPr>
        <p:spPr>
          <a:xfrm>
            <a:off x="4583206" y="878540"/>
            <a:ext cx="2232212" cy="2151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CEF0A9D-475D-E98B-329A-21F0300903B1}"/>
              </a:ext>
            </a:extLst>
          </p:cNvPr>
          <p:cNvSpPr txBox="1">
            <a:spLocks/>
          </p:cNvSpPr>
          <p:nvPr/>
        </p:nvSpPr>
        <p:spPr>
          <a:xfrm>
            <a:off x="4742050" y="4303058"/>
            <a:ext cx="2073368" cy="577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content</a:t>
            </a:r>
            <a:endParaRPr lang="ko-KR" altLang="en-US" sz="2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114E537-9461-59D3-A3E8-115438971B52}"/>
              </a:ext>
            </a:extLst>
          </p:cNvPr>
          <p:cNvSpPr/>
          <p:nvPr/>
        </p:nvSpPr>
        <p:spPr>
          <a:xfrm>
            <a:off x="3943350" y="2850776"/>
            <a:ext cx="908797" cy="81873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평점</a:t>
            </a:r>
          </a:p>
        </p:txBody>
      </p:sp>
    </p:spTree>
    <p:extLst>
      <p:ext uri="{BB962C8B-B14F-4D97-AF65-F5344CB8AC3E}">
        <p14:creationId xmlns:p14="http://schemas.microsoft.com/office/powerpoint/2010/main" val="107462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02DDA7-C2CB-0186-82B8-426CE1E4ADAC}"/>
              </a:ext>
            </a:extLst>
          </p:cNvPr>
          <p:cNvSpPr txBox="1"/>
          <p:nvPr/>
        </p:nvSpPr>
        <p:spPr>
          <a:xfrm>
            <a:off x="4961405" y="235782"/>
            <a:ext cx="151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프로필 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67338-B11C-A2EA-2A0F-F0576CC9BFA7}"/>
              </a:ext>
            </a:extLst>
          </p:cNvPr>
          <p:cNvSpPr txBox="1"/>
          <p:nvPr/>
        </p:nvSpPr>
        <p:spPr>
          <a:xfrm>
            <a:off x="2630905" y="2791326"/>
            <a:ext cx="23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 review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3FBA7-9BE4-DE2D-45EB-F8E1710F9AE4}"/>
              </a:ext>
            </a:extLst>
          </p:cNvPr>
          <p:cNvSpPr txBox="1"/>
          <p:nvPr/>
        </p:nvSpPr>
        <p:spPr>
          <a:xfrm>
            <a:off x="7331244" y="2791326"/>
            <a:ext cx="23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Wish List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3061956-A0B3-13C8-3757-A5EDABDFCC25}"/>
              </a:ext>
            </a:extLst>
          </p:cNvPr>
          <p:cNvCxnSpPr/>
          <p:nvPr/>
        </p:nvCxnSpPr>
        <p:spPr>
          <a:xfrm>
            <a:off x="5518484" y="2133600"/>
            <a:ext cx="0" cy="1989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39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212</Words>
  <Application>Microsoft Office PowerPoint</Application>
  <PresentationFormat>와이드스크린</PresentationFormat>
  <Paragraphs>96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Welcome!</vt:lpstr>
      <vt:lpstr>PowerPoint 프레젠테이션</vt:lpstr>
      <vt:lpstr>PowerPoint 프레젠테이션</vt:lpstr>
      <vt:lpstr>PowerPoint 프레젠테이션</vt:lpstr>
      <vt:lpstr>PowerPoint 프레젠테이션</vt:lpstr>
      <vt:lpstr>Loading…</vt:lpstr>
      <vt:lpstr>PowerPoint 프레젠테이션</vt:lpstr>
      <vt:lpstr>title</vt:lpstr>
      <vt:lpstr>PowerPoint 프레젠테이션</vt:lpstr>
      <vt:lpstr>title1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8951</dc:creator>
  <cp:lastModifiedBy>8951</cp:lastModifiedBy>
  <cp:revision>15</cp:revision>
  <dcterms:created xsi:type="dcterms:W3CDTF">2022-11-15T07:30:19Z</dcterms:created>
  <dcterms:modified xsi:type="dcterms:W3CDTF">2022-11-17T15:22:30Z</dcterms:modified>
</cp:coreProperties>
</file>