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58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8/14/2012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8/14/2012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erDojo/Dublin-HTML/tree/master/chatro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</a:t>
            </a:r>
            <a:r>
              <a:rPr lang="en-IE" dirty="0" smtClean="0"/>
              <a:t>ocket.io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twitter : @</a:t>
            </a:r>
            <a:r>
              <a:rPr lang="en-IE" dirty="0" err="1" smtClean="0"/>
              <a:t>antonwhalley</a:t>
            </a:r>
            <a:endParaRPr lang="en-IE" dirty="0" smtClean="0"/>
          </a:p>
          <a:p>
            <a:r>
              <a:rPr lang="en-IE" dirty="0" err="1"/>
              <a:t>g</a:t>
            </a:r>
            <a:r>
              <a:rPr lang="en-IE" dirty="0" err="1" smtClean="0"/>
              <a:t>ithub</a:t>
            </a:r>
            <a:r>
              <a:rPr lang="en-IE" dirty="0" smtClean="0"/>
              <a:t> : http://www.github.com/No9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5734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2276872"/>
            <a:ext cx="5184576" cy="114300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Questions?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3429000"/>
            <a:ext cx="8229600" cy="4389120"/>
          </a:xfrm>
        </p:spPr>
        <p:txBody>
          <a:bodyPr/>
          <a:lstStyle/>
          <a:p>
            <a:r>
              <a:rPr lang="en-IE" dirty="0" smtClean="0"/>
              <a:t>Slides and Code</a:t>
            </a:r>
          </a:p>
          <a:p>
            <a:r>
              <a:rPr lang="en-IE" dirty="0" smtClean="0"/>
              <a:t>http://www.github.com/No9/mmug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2154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is socket.io</a:t>
            </a:r>
          </a:p>
          <a:p>
            <a:r>
              <a:rPr lang="en-IE" dirty="0" smtClean="0"/>
              <a:t>Very </a:t>
            </a:r>
            <a:r>
              <a:rPr lang="en-IE" dirty="0" err="1" smtClean="0"/>
              <a:t>Very</a:t>
            </a:r>
            <a:r>
              <a:rPr lang="en-IE" dirty="0" smtClean="0"/>
              <a:t> Simple Introduction to socket.io</a:t>
            </a:r>
          </a:p>
          <a:p>
            <a:r>
              <a:rPr lang="en-IE" dirty="0" smtClean="0"/>
              <a:t>An Integration Option </a:t>
            </a:r>
            <a:r>
              <a:rPr lang="en-IE" dirty="0"/>
              <a:t>W</a:t>
            </a:r>
            <a:r>
              <a:rPr lang="en-IE" dirty="0" smtClean="0"/>
              <a:t>ith socket.io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9492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socket.io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Node.js Framework</a:t>
            </a:r>
          </a:p>
          <a:p>
            <a:r>
              <a:rPr lang="en-IE" dirty="0" smtClean="0"/>
              <a:t>Sockets : TCP connections between machines</a:t>
            </a:r>
          </a:p>
          <a:p>
            <a:r>
              <a:rPr lang="en-IE" dirty="0" smtClean="0"/>
              <a:t>A consistent programming model for </a:t>
            </a:r>
            <a:r>
              <a:rPr lang="en-IE" dirty="0"/>
              <a:t>different </a:t>
            </a:r>
            <a:r>
              <a:rPr lang="en-IE" dirty="0" smtClean="0"/>
              <a:t>web based client/server  connection models</a:t>
            </a:r>
          </a:p>
          <a:p>
            <a:r>
              <a:rPr lang="en-IE" dirty="0" smtClean="0"/>
              <a:t>Supports a lot of different browsers</a:t>
            </a:r>
          </a:p>
          <a:p>
            <a:r>
              <a:rPr lang="en-IE" dirty="0" smtClean="0"/>
              <a:t>Not only used for browser  to server communications</a:t>
            </a:r>
          </a:p>
          <a:p>
            <a:r>
              <a:rPr lang="en-IE" dirty="0" smtClean="0"/>
              <a:t>Event Model makes it easier to scale</a:t>
            </a:r>
          </a:p>
          <a:p>
            <a:r>
              <a:rPr lang="en-IE" dirty="0" smtClean="0"/>
              <a:t>It isn’t REAL </a:t>
            </a:r>
            <a:r>
              <a:rPr lang="en-IE" dirty="0" err="1" smtClean="0"/>
              <a:t>realtime</a:t>
            </a:r>
            <a:r>
              <a:rPr lang="en-IE" dirty="0" smtClean="0"/>
              <a:t>! 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221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Transports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WebSocket</a:t>
            </a:r>
            <a:endParaRPr lang="en-IE" dirty="0"/>
          </a:p>
          <a:p>
            <a:r>
              <a:rPr lang="en-IE" dirty="0"/>
              <a:t>Adobe® Flash® Socket</a:t>
            </a:r>
          </a:p>
          <a:p>
            <a:r>
              <a:rPr lang="en-IE" dirty="0"/>
              <a:t>AJAX long polling</a:t>
            </a:r>
          </a:p>
          <a:p>
            <a:r>
              <a:rPr lang="en-IE" dirty="0"/>
              <a:t>AJAX multipart streaming</a:t>
            </a:r>
          </a:p>
          <a:p>
            <a:r>
              <a:rPr lang="en-IE" dirty="0"/>
              <a:t>Forever </a:t>
            </a:r>
            <a:r>
              <a:rPr lang="en-IE" dirty="0" err="1"/>
              <a:t>Iframe</a:t>
            </a:r>
            <a:endParaRPr lang="en-IE" dirty="0"/>
          </a:p>
          <a:p>
            <a:r>
              <a:rPr lang="en-IE" dirty="0"/>
              <a:t>JSONP Polling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3311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Desktop Support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Internet </a:t>
            </a:r>
            <a:r>
              <a:rPr lang="en-IE" dirty="0"/>
              <a:t>Explorer 5.5+</a:t>
            </a:r>
          </a:p>
          <a:p>
            <a:r>
              <a:rPr lang="en-IE" dirty="0"/>
              <a:t>Safari 3+</a:t>
            </a:r>
          </a:p>
          <a:p>
            <a:r>
              <a:rPr lang="en-IE" dirty="0"/>
              <a:t>Google Chrome 4+</a:t>
            </a:r>
          </a:p>
          <a:p>
            <a:r>
              <a:rPr lang="en-IE" dirty="0"/>
              <a:t>Firefox 3+</a:t>
            </a:r>
          </a:p>
          <a:p>
            <a:r>
              <a:rPr lang="en-IE" dirty="0"/>
              <a:t>Opera 10.61+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1076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Mobile Support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iPhone </a:t>
            </a:r>
            <a:r>
              <a:rPr lang="en-IE" dirty="0"/>
              <a:t>Safari</a:t>
            </a:r>
          </a:p>
          <a:p>
            <a:r>
              <a:rPr lang="en-IE" dirty="0" err="1"/>
              <a:t>iPad</a:t>
            </a:r>
            <a:r>
              <a:rPr lang="en-IE" dirty="0"/>
              <a:t> Safari</a:t>
            </a:r>
          </a:p>
          <a:p>
            <a:r>
              <a:rPr lang="en-IE" dirty="0"/>
              <a:t>Android </a:t>
            </a:r>
            <a:r>
              <a:rPr lang="en-IE" dirty="0" err="1"/>
              <a:t>WebKit</a:t>
            </a:r>
            <a:endParaRPr lang="en-IE" dirty="0"/>
          </a:p>
          <a:p>
            <a:r>
              <a:rPr lang="en-IE" dirty="0" err="1"/>
              <a:t>WebOs</a:t>
            </a:r>
            <a:r>
              <a:rPr lang="en-IE" dirty="0"/>
              <a:t> </a:t>
            </a:r>
            <a:r>
              <a:rPr lang="en-IE" dirty="0" err="1"/>
              <a:t>WebKit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9996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Very </a:t>
            </a:r>
            <a:r>
              <a:rPr lang="en-IE" dirty="0" err="1" smtClean="0"/>
              <a:t>Very</a:t>
            </a:r>
            <a:r>
              <a:rPr lang="en-IE" dirty="0" smtClean="0"/>
              <a:t> Simple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Suitable for people aged 9 to 90</a:t>
            </a:r>
          </a:p>
          <a:p>
            <a:r>
              <a:rPr lang="en-IE" dirty="0">
                <a:hlinkClick r:id="rId2"/>
              </a:rPr>
              <a:t>https://</a:t>
            </a:r>
            <a:r>
              <a:rPr lang="en-IE" dirty="0" smtClean="0">
                <a:hlinkClick r:id="rId2"/>
              </a:rPr>
              <a:t>github.com/CoderDojo/Dublin-HTML/tree/master/chatroom</a:t>
            </a:r>
            <a:r>
              <a:rPr lang="en-IE" dirty="0" smtClean="0"/>
              <a:t> </a:t>
            </a:r>
          </a:p>
          <a:p>
            <a:r>
              <a:rPr lang="en-IE" dirty="0" smtClean="0"/>
              <a:t>Demo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1304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 Integration Option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You already have a proven technology stack</a:t>
            </a:r>
          </a:p>
          <a:p>
            <a:r>
              <a:rPr lang="en-IE" dirty="0" smtClean="0"/>
              <a:t>You don’t want to take a big bet on node.js</a:t>
            </a:r>
          </a:p>
          <a:p>
            <a:r>
              <a:rPr lang="en-IE" dirty="0" smtClean="0"/>
              <a:t>You only have a limited amount of JS people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681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ASP.NET MVC Integration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Demo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16768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262</TotalTime>
  <Words>175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socket.io</vt:lpstr>
      <vt:lpstr>Content</vt:lpstr>
      <vt:lpstr>What is socket.io</vt:lpstr>
      <vt:lpstr>Transports</vt:lpstr>
      <vt:lpstr>Desktop Support</vt:lpstr>
      <vt:lpstr>Mobile Support</vt:lpstr>
      <vt:lpstr>Very Very Simple example</vt:lpstr>
      <vt:lpstr>An Integration Option</vt:lpstr>
      <vt:lpstr>ASP.NET MVC Integration</vt:lpstr>
      <vt:lpstr>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socket.io</dc:title>
  <dc:creator>ANTON</dc:creator>
  <cp:lastModifiedBy>ANTON</cp:lastModifiedBy>
  <cp:revision>11</cp:revision>
  <dcterms:created xsi:type="dcterms:W3CDTF">2012-08-14T14:11:19Z</dcterms:created>
  <dcterms:modified xsi:type="dcterms:W3CDTF">2012-08-14T18:33:43Z</dcterms:modified>
</cp:coreProperties>
</file>