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24727"/>
    <a:srgbClr val="52472B"/>
    <a:srgbClr val="CAC7A7"/>
    <a:srgbClr val="C8102E"/>
    <a:srgbClr val="4C452B"/>
    <a:srgbClr val="FFFFFF"/>
    <a:srgbClr val="D2D0CA"/>
    <a:srgbClr val="B31536"/>
    <a:srgbClr val="0000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4048" autoAdjust="0"/>
    <p:restoredTop sz="90929"/>
  </p:normalViewPr>
  <p:slideViewPr>
    <p:cSldViewPr>
      <p:cViewPr varScale="1">
        <p:scale>
          <a:sx n="30" d="100"/>
          <a:sy n="30" d="100"/>
        </p:scale>
        <p:origin x="-1880" y="-12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3891200" cy="35814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31470600"/>
            <a:ext cx="43891200" cy="1447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3581400"/>
            <a:ext cx="43891200" cy="1600200"/>
          </a:xfrm>
          <a:prstGeom prst="rect">
            <a:avLst/>
          </a:prstGeom>
          <a:solidFill>
            <a:srgbClr val="CAC7A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600205" y="470055"/>
            <a:ext cx="16306789" cy="12212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524000" y="1935163"/>
            <a:ext cx="80073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7200" b="1">
                <a:solidFill>
                  <a:srgbClr val="FFFFFF"/>
                </a:solidFill>
                <a:latin typeface="Arial" charset="0"/>
              </a:rPr>
              <a:t>Department Name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3241000" y="1660525"/>
            <a:ext cx="19202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lvl="2">
              <a:lnSpc>
                <a:spcPct val="75000"/>
              </a:lnSpc>
              <a:spcBef>
                <a:spcPct val="50000"/>
              </a:spcBef>
            </a:pPr>
            <a:r>
              <a:rPr lang="en-US" sz="4000">
                <a:solidFill>
                  <a:schemeClr val="bg1"/>
                </a:solidFill>
                <a:latin typeface="Arial" charset="0"/>
              </a:rPr>
              <a:t>Association or meeting title</a:t>
            </a:r>
          </a:p>
          <a:p>
            <a:pPr marL="228600" lvl="2">
              <a:lnSpc>
                <a:spcPct val="75000"/>
              </a:lnSpc>
              <a:spcBef>
                <a:spcPct val="50000"/>
              </a:spcBef>
            </a:pPr>
            <a:r>
              <a:rPr lang="en-US" sz="4000">
                <a:solidFill>
                  <a:schemeClr val="bg1"/>
                </a:solidFill>
                <a:latin typeface="Arial" charset="0"/>
              </a:rPr>
              <a:t>Date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600200" y="3810000"/>
            <a:ext cx="3901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6000" dirty="0">
                <a:solidFill>
                  <a:srgbClr val="524727"/>
                </a:solidFill>
                <a:latin typeface="Arial" charset="0"/>
              </a:rPr>
              <a:t>Principal investigators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447800" y="31789688"/>
            <a:ext cx="1463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Arial" charset="0"/>
              </a:rPr>
              <a:t>Acknowledgements</a:t>
            </a:r>
            <a:endParaRPr lang="en-US" sz="4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1597025" y="5692775"/>
            <a:ext cx="5718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0" b="1">
                <a:latin typeface="Arial" charset="0"/>
              </a:rPr>
              <a:t>Poster Title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1752600" y="8001000"/>
            <a:ext cx="822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000" dirty="0"/>
              <a:t>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ISU Printing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Louden</dc:creator>
  <cp:lastModifiedBy>Cory</cp:lastModifiedBy>
  <cp:revision>16</cp:revision>
  <cp:lastPrinted>2005-05-04T14:31:29Z</cp:lastPrinted>
  <dcterms:created xsi:type="dcterms:W3CDTF">2016-12-19T17:37:43Z</dcterms:created>
  <dcterms:modified xsi:type="dcterms:W3CDTF">2016-12-19T17:41:11Z</dcterms:modified>
</cp:coreProperties>
</file>