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ED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406A-CCA7-4A59-9304-DAE04C0B73FF}" type="datetimeFigureOut">
              <a:rPr lang="pt-BR" smtClean="0"/>
              <a:pPr/>
              <a:t>09/02/2019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7487-B527-4FB5-8DFC-DB5D38DB3422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9.jpe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5" Type="http://schemas.openxmlformats.org/officeDocument/2006/relationships/image" Target="../media/image10.pn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C:\Users\CLAUDIO\Desktop\Prototipo\Logos\Proibidao_Pr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2343150" cy="23495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29208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92080" y="18864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PROGRAMAÇÃO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508104" y="4365104"/>
            <a:ext cx="345638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508104" y="5373216"/>
            <a:ext cx="345638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508104" y="3356992"/>
            <a:ext cx="345638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508104" y="2348880"/>
            <a:ext cx="345638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58011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...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580112" y="27809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Horário: 14:00           Local: Rubim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580112" y="34290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...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80112" y="37890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Horário: 14:00           Local: Rubim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580112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Horário: 14:00           Local: Rubim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58052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Horário: 14:00           Local: Rubim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580112" y="44371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...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54452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...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364088" y="148478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Estrangelo Edessa" pitchFamily="66" charset="0"/>
                <a:cs typeface="Estrangelo Edessa" pitchFamily="66" charset="0"/>
              </a:rPr>
              <a:t>Sexta-Feira   |   08/02/19</a:t>
            </a:r>
          </a:p>
        </p:txBody>
      </p:sp>
      <p:sp>
        <p:nvSpPr>
          <p:cNvPr id="30" name="Elipse 29"/>
          <p:cNvSpPr/>
          <p:nvPr/>
        </p:nvSpPr>
        <p:spPr>
          <a:xfrm>
            <a:off x="6444208" y="1916832"/>
            <a:ext cx="144016" cy="144016"/>
          </a:xfrm>
          <a:prstGeom prst="ellipse">
            <a:avLst/>
          </a:prstGeom>
          <a:solidFill>
            <a:srgbClr val="368E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368EDE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732240" y="191683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884368" y="191683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020272" y="191683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7308304" y="191683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596336" y="191683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Divisa 36"/>
          <p:cNvSpPr/>
          <p:nvPr/>
        </p:nvSpPr>
        <p:spPr>
          <a:xfrm>
            <a:off x="8100392" y="1916832"/>
            <a:ext cx="216024" cy="144016"/>
          </a:xfrm>
          <a:prstGeom prst="chevron">
            <a:avLst/>
          </a:prstGeom>
          <a:solidFill>
            <a:srgbClr val="368E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508104" y="62373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...</a:t>
            </a:r>
          </a:p>
        </p:txBody>
      </p:sp>
      <p:sp>
        <p:nvSpPr>
          <p:cNvPr id="46" name="Elipse 45"/>
          <p:cNvSpPr/>
          <p:nvPr/>
        </p:nvSpPr>
        <p:spPr>
          <a:xfrm>
            <a:off x="8676456" y="242088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368EDE"/>
                </a:solidFill>
              </a:rPr>
              <a:t>?</a:t>
            </a:r>
          </a:p>
        </p:txBody>
      </p:sp>
      <p:sp>
        <p:nvSpPr>
          <p:cNvPr id="47" name="Elipse 46"/>
          <p:cNvSpPr/>
          <p:nvPr/>
        </p:nvSpPr>
        <p:spPr>
          <a:xfrm>
            <a:off x="8676456" y="34290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368EDE"/>
                </a:solidFill>
              </a:rPr>
              <a:t>?</a:t>
            </a:r>
          </a:p>
        </p:txBody>
      </p:sp>
      <p:sp>
        <p:nvSpPr>
          <p:cNvPr id="48" name="Elipse 47"/>
          <p:cNvSpPr/>
          <p:nvPr/>
        </p:nvSpPr>
        <p:spPr>
          <a:xfrm>
            <a:off x="8676456" y="443711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368EDE"/>
                </a:solidFill>
              </a:rPr>
              <a:t>?</a:t>
            </a:r>
          </a:p>
        </p:txBody>
      </p:sp>
      <p:sp>
        <p:nvSpPr>
          <p:cNvPr id="49" name="Elipse 48"/>
          <p:cNvSpPr/>
          <p:nvPr/>
        </p:nvSpPr>
        <p:spPr>
          <a:xfrm>
            <a:off x="8676456" y="544522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368EDE"/>
                </a:solidFill>
              </a:rPr>
              <a:t>?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29208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question mar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6453336"/>
            <a:ext cx="278160" cy="278160"/>
          </a:xfrm>
          <a:prstGeom prst="rect">
            <a:avLst/>
          </a:prstGeom>
          <a:noFill/>
        </p:spPr>
      </p:pic>
      <p:pic>
        <p:nvPicPr>
          <p:cNvPr id="1030" name="Picture 6" descr="us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440" y="6453336"/>
            <a:ext cx="277200" cy="277200"/>
          </a:xfrm>
          <a:prstGeom prst="rect">
            <a:avLst/>
          </a:prstGeom>
          <a:noFill/>
        </p:spPr>
      </p:pic>
      <p:pic>
        <p:nvPicPr>
          <p:cNvPr id="1032" name="Picture 8" descr="home 5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6453336"/>
            <a:ext cx="277200" cy="277200"/>
          </a:xfrm>
          <a:prstGeom prst="rect">
            <a:avLst/>
          </a:prstGeom>
          <a:noFill/>
        </p:spPr>
      </p:pic>
      <p:cxnSp>
        <p:nvCxnSpPr>
          <p:cNvPr id="55" name="Conector reto 54"/>
          <p:cNvCxnSpPr/>
          <p:nvPr/>
        </p:nvCxnSpPr>
        <p:spPr>
          <a:xfrm>
            <a:off x="6156176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8244408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7092280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chat 4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6453336"/>
            <a:ext cx="277200" cy="277200"/>
          </a:xfrm>
          <a:prstGeom prst="rect">
            <a:avLst/>
          </a:prstGeom>
          <a:noFill/>
        </p:spPr>
      </p:pic>
      <p:sp>
        <p:nvSpPr>
          <p:cNvPr id="45" name="Retângulo 44"/>
          <p:cNvSpPr/>
          <p:nvPr/>
        </p:nvSpPr>
        <p:spPr>
          <a:xfrm>
            <a:off x="7524328" y="1052736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Por Dia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876256" y="10527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Filtro</a:t>
            </a:r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8892480" y="1124744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tângulo 72"/>
          <p:cNvSpPr/>
          <p:nvPr/>
        </p:nvSpPr>
        <p:spPr>
          <a:xfrm>
            <a:off x="395536" y="5445224"/>
            <a:ext cx="3168352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 descr="Rubi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517232"/>
            <a:ext cx="2880320" cy="79208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29208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29208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us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6453336"/>
            <a:ext cx="277200" cy="277200"/>
          </a:xfrm>
          <a:prstGeom prst="rect">
            <a:avLst/>
          </a:prstGeom>
          <a:noFill/>
        </p:spPr>
      </p:pic>
      <p:pic>
        <p:nvPicPr>
          <p:cNvPr id="1032" name="Picture 8" descr="home 5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6453336"/>
            <a:ext cx="277200" cy="277200"/>
          </a:xfrm>
          <a:prstGeom prst="rect">
            <a:avLst/>
          </a:prstGeom>
          <a:noFill/>
        </p:spPr>
      </p:pic>
      <p:cxnSp>
        <p:nvCxnSpPr>
          <p:cNvPr id="55" name="Conector reto 54"/>
          <p:cNvCxnSpPr/>
          <p:nvPr/>
        </p:nvCxnSpPr>
        <p:spPr>
          <a:xfrm>
            <a:off x="622818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8244408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4" descr="question mar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6453336"/>
            <a:ext cx="278160" cy="278160"/>
          </a:xfrm>
          <a:prstGeom prst="rect">
            <a:avLst/>
          </a:prstGeom>
          <a:noFill/>
        </p:spPr>
      </p:pic>
      <p:cxnSp>
        <p:nvCxnSpPr>
          <p:cNvPr id="52" name="Conector reto 51"/>
          <p:cNvCxnSpPr/>
          <p:nvPr/>
        </p:nvCxnSpPr>
        <p:spPr>
          <a:xfrm>
            <a:off x="82758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home 5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6453336"/>
            <a:ext cx="277200" cy="277200"/>
          </a:xfrm>
          <a:prstGeom prst="rect">
            <a:avLst/>
          </a:prstGeom>
          <a:noFill/>
        </p:spPr>
      </p:pic>
      <p:cxnSp>
        <p:nvCxnSpPr>
          <p:cNvPr id="54" name="Conector reto 53"/>
          <p:cNvCxnSpPr/>
          <p:nvPr/>
        </p:nvCxnSpPr>
        <p:spPr>
          <a:xfrm>
            <a:off x="298782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6" descr="us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6453336"/>
            <a:ext cx="277200" cy="277200"/>
          </a:xfrm>
          <a:prstGeom prst="rect">
            <a:avLst/>
          </a:prstGeom>
          <a:noFill/>
        </p:spPr>
      </p:pic>
      <p:pic>
        <p:nvPicPr>
          <p:cNvPr id="19" name="Picture 2" descr="calendar icon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6453336"/>
            <a:ext cx="277200" cy="277200"/>
          </a:xfrm>
          <a:prstGeom prst="rect">
            <a:avLst/>
          </a:prstGeom>
          <a:noFill/>
        </p:spPr>
      </p:pic>
      <p:sp>
        <p:nvSpPr>
          <p:cNvPr id="20" name="CaixaDeTexto 19"/>
          <p:cNvSpPr txBox="1"/>
          <p:nvPr/>
        </p:nvSpPr>
        <p:spPr>
          <a:xfrm>
            <a:off x="5292080" y="18864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PERGUNTAS FREQUENTES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436096" y="2996952"/>
            <a:ext cx="35283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436096" y="5085184"/>
            <a:ext cx="35283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508104" y="98072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P: Lorem ipsum dolor sit amet, consectetur adipiscing elit?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1556792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Estrangelo Edessa" pitchFamily="66" charset="0"/>
                <a:cs typeface="Estrangelo Edessa" pitchFamily="66" charset="0"/>
              </a:rPr>
              <a:t>Maecenas vel urna ligula. Pellentesque sagittis ligula ut quam pharetra ultrices. Vivamus a arcu consectetur, porta mi quis, suscipit mauris.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508104" y="321297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P: Lorem ipsum dolor sit amet, consectetur adipiscing elit?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580112" y="3717032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Estrangelo Edessa" pitchFamily="66" charset="0"/>
                <a:cs typeface="Estrangelo Edessa" pitchFamily="66" charset="0"/>
              </a:rPr>
              <a:t>Maecenas vel urna ligula. Pellentesque sagittis ligula ut quam pharetra ultrices. Vivamus a arcu consectetur, porta mi quis, suscipit mauris.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508104" y="522920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P: Lorem ipsum dolor sit amet, consectetur adipiscing elit?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580112" y="57332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Estrangelo Edessa" pitchFamily="66" charset="0"/>
                <a:cs typeface="Estrangelo Edessa" pitchFamily="66" charset="0"/>
              </a:rPr>
              <a:t>Maecenas vel urna ligula. Pellentesque sagittis ligula ut quam</a:t>
            </a:r>
          </a:p>
        </p:txBody>
      </p:sp>
      <p:cxnSp>
        <p:nvCxnSpPr>
          <p:cNvPr id="38" name="Conector reto 37"/>
          <p:cNvCxnSpPr/>
          <p:nvPr/>
        </p:nvCxnSpPr>
        <p:spPr>
          <a:xfrm>
            <a:off x="730830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979712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chat 4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6453336"/>
            <a:ext cx="277200" cy="277200"/>
          </a:xfrm>
          <a:prstGeom prst="rect">
            <a:avLst/>
          </a:prstGeom>
          <a:noFill/>
        </p:spPr>
      </p:pic>
      <p:pic>
        <p:nvPicPr>
          <p:cNvPr id="42" name="Picture 4" descr="chat 4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6453336"/>
            <a:ext cx="277200" cy="277200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3923928" y="83671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Estrangelo Edessa" pitchFamily="66" charset="0"/>
                <a:cs typeface="Estrangelo Edessa" pitchFamily="66" charset="0"/>
              </a:rPr>
              <a:t>APÓS CLICAR NA 1ª PROGRAMAÇÃO</a:t>
            </a:r>
          </a:p>
        </p:txBody>
      </p:sp>
      <p:cxnSp>
        <p:nvCxnSpPr>
          <p:cNvPr id="66" name="Conector reto 65"/>
          <p:cNvCxnSpPr/>
          <p:nvPr/>
        </p:nvCxnSpPr>
        <p:spPr>
          <a:xfrm>
            <a:off x="4499992" y="155679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H="1">
            <a:off x="3995936" y="191683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0" y="18864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LOREM ISPUM DOLOR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251520" y="1052737"/>
            <a:ext cx="33843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PALESTRANTE:</a:t>
            </a:r>
            <a:r>
              <a:rPr lang="pt-BR" dirty="0">
                <a:latin typeface="Estrangelo Edessa" pitchFamily="66" charset="0"/>
                <a:cs typeface="Estrangelo Edessa" pitchFamily="66" charset="0"/>
              </a:rPr>
              <a:t>  </a:t>
            </a:r>
            <a:r>
              <a:rPr lang="pt-BR" sz="1700" dirty="0">
                <a:latin typeface="Estrangelo Edessa" pitchFamily="66" charset="0"/>
                <a:cs typeface="Estrangelo Edessa" pitchFamily="66" charset="0"/>
              </a:rPr>
              <a:t>Maurílio Palestrinha</a:t>
            </a:r>
          </a:p>
          <a:p>
            <a:pPr algn="just"/>
            <a:endParaRPr lang="pt-BR" sz="1700" dirty="0">
              <a:latin typeface="Estrangelo Edessa" pitchFamily="66" charset="0"/>
              <a:cs typeface="Estrangelo Edessa" pitchFamily="66" charset="0"/>
            </a:endParaRPr>
          </a:p>
          <a:p>
            <a:pPr algn="just"/>
            <a:r>
              <a:rPr lang="pt-BR" sz="17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SOBRE: </a:t>
            </a:r>
            <a:r>
              <a:rPr lang="pt-BR" sz="1600" dirty="0">
                <a:latin typeface="Estrangelo Edessa" pitchFamily="66" charset="0"/>
                <a:cs typeface="Estrangelo Edessa" pitchFamily="66" charset="0"/>
              </a:rPr>
              <a:t>Lorem ipsum dolor sit amet, consectetur adipiscing elit. Maecenas vel urna ligula. Pellentesque sagittis ligula ut quam pharetra ultrices. </a:t>
            </a:r>
          </a:p>
          <a:p>
            <a:pPr algn="just"/>
            <a:endParaRPr lang="pt-BR" sz="1600" dirty="0">
              <a:latin typeface="Estrangelo Edessa" pitchFamily="66" charset="0"/>
              <a:cs typeface="Estrangelo Edessa" pitchFamily="66" charset="0"/>
            </a:endParaRPr>
          </a:p>
          <a:p>
            <a:pPr algn="just"/>
            <a:r>
              <a:rPr lang="pt-BR" sz="16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HORÁRIO:  </a:t>
            </a:r>
            <a:r>
              <a:rPr lang="pt-BR" sz="1600" dirty="0">
                <a:latin typeface="Estrangelo Edessa" pitchFamily="66" charset="0"/>
                <a:cs typeface="Estrangelo Edessa" pitchFamily="66" charset="0"/>
              </a:rPr>
              <a:t>14:30</a:t>
            </a:r>
          </a:p>
          <a:p>
            <a:pPr algn="just"/>
            <a:endParaRPr lang="pt-BR" sz="1600" dirty="0">
              <a:latin typeface="Estrangelo Edessa" pitchFamily="66" charset="0"/>
              <a:cs typeface="Estrangelo Edessa" pitchFamily="66" charset="0"/>
            </a:endParaRPr>
          </a:p>
          <a:p>
            <a:pPr algn="just"/>
            <a:r>
              <a:rPr lang="pt-BR" sz="16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LOCAL:  </a:t>
            </a:r>
            <a:r>
              <a:rPr lang="pt-BR" sz="1600" dirty="0">
                <a:latin typeface="Estrangelo Edessa" pitchFamily="66" charset="0"/>
                <a:cs typeface="Estrangelo Edessa" pitchFamily="66" charset="0"/>
              </a:rPr>
              <a:t>Rubim</a:t>
            </a:r>
            <a:endParaRPr lang="pt-BR" sz="1700" dirty="0">
              <a:solidFill>
                <a:srgbClr val="368ED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95536" y="3789040"/>
            <a:ext cx="316835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 descr="Rubi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3861048"/>
            <a:ext cx="3019847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79512" y="5517232"/>
            <a:ext cx="352839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9208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29208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6453336"/>
            <a:ext cx="278160" cy="278160"/>
          </a:xfrm>
          <a:prstGeom prst="rect">
            <a:avLst/>
          </a:prstGeom>
          <a:noFill/>
        </p:spPr>
      </p:pic>
      <p:pic>
        <p:nvPicPr>
          <p:cNvPr id="1030" name="Picture 6" descr="us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6453336"/>
            <a:ext cx="277200" cy="277200"/>
          </a:xfrm>
          <a:prstGeom prst="rect">
            <a:avLst/>
          </a:prstGeom>
          <a:noFill/>
        </p:spPr>
      </p:pic>
      <p:cxnSp>
        <p:nvCxnSpPr>
          <p:cNvPr id="55" name="Conector reto 54"/>
          <p:cNvCxnSpPr/>
          <p:nvPr/>
        </p:nvCxnSpPr>
        <p:spPr>
          <a:xfrm>
            <a:off x="6156176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8244408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>
            <a:off x="82758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915816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6" descr="us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6453336"/>
            <a:ext cx="277200" cy="277200"/>
          </a:xfrm>
          <a:prstGeom prst="rect">
            <a:avLst/>
          </a:prstGeom>
          <a:noFill/>
        </p:spPr>
      </p:pic>
      <p:sp>
        <p:nvSpPr>
          <p:cNvPr id="58" name="CaixaDeTexto 57"/>
          <p:cNvSpPr txBox="1"/>
          <p:nvPr/>
        </p:nvSpPr>
        <p:spPr>
          <a:xfrm>
            <a:off x="0" y="18864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NOTÍCIAS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79512" y="1412776"/>
            <a:ext cx="352839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179512" y="2780928"/>
            <a:ext cx="352839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179512" y="4149080"/>
            <a:ext cx="352839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79512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sit amet...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79512" y="1700808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Estrangelo Edessa" pitchFamily="66" charset="0"/>
                <a:cs typeface="Estrangelo Edessa" pitchFamily="66" charset="0"/>
              </a:rPr>
              <a:t>... ,consectetur adipiscing elit. Duis non dolor orci. Aenean quis rutrum neque. Nam magna elit, ullamcorper ac egestas non, hendrerit ac elit.                                                        </a:t>
            </a:r>
            <a:r>
              <a:rPr lang="pt-BR" sz="10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08/02/19    |   14:32</a:t>
            </a:r>
            <a:r>
              <a:rPr lang="pt-BR" sz="1000" dirty="0">
                <a:latin typeface="Estrangelo Edessa" pitchFamily="66" charset="0"/>
                <a:cs typeface="Estrangelo Edessa" pitchFamily="66" charset="0"/>
              </a:rPr>
              <a:t> 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79512" y="306896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Estrangelo Edessa" pitchFamily="66" charset="0"/>
                <a:cs typeface="Estrangelo Edessa" pitchFamily="66" charset="0"/>
              </a:rPr>
              <a:t>... ,consectetur adipiscing elit. Duis non dolor orci. Aenean quis rutrum neque. Nam magna elit, ullamcorper ac egestas non, hendrerit ac elit.                                                        </a:t>
            </a:r>
            <a:r>
              <a:rPr lang="pt-BR" sz="10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08/02/19    |   14:32</a:t>
            </a:r>
            <a:r>
              <a:rPr lang="pt-BR" sz="1000" dirty="0">
                <a:latin typeface="Estrangelo Edessa" pitchFamily="66" charset="0"/>
                <a:cs typeface="Estrangelo Edessa" pitchFamily="66" charset="0"/>
              </a:rPr>
              <a:t> 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79512" y="4437112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Estrangelo Edessa" pitchFamily="66" charset="0"/>
                <a:cs typeface="Estrangelo Edessa" pitchFamily="66" charset="0"/>
              </a:rPr>
              <a:t>... ,consectetur adipiscing elit. Duis non dolor orci. Aenean quis rutrum neque. Nam magna elit, ullamcorper ac egestas non, hendrerit ac elit.                                                        </a:t>
            </a:r>
            <a:r>
              <a:rPr lang="pt-BR" sz="10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08/02/19    |   14:32</a:t>
            </a:r>
            <a:r>
              <a:rPr lang="pt-BR" sz="1000" dirty="0">
                <a:latin typeface="Estrangelo Edessa" pitchFamily="66" charset="0"/>
                <a:cs typeface="Estrangelo Edessa" pitchFamily="66" charset="0"/>
              </a:rPr>
              <a:t> 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79512" y="580526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Estrangelo Edessa" pitchFamily="66" charset="0"/>
                <a:cs typeface="Estrangelo Edessa" pitchFamily="66" charset="0"/>
              </a:rPr>
              <a:t>... ,consectetur adipiscing elit. Duis non dolor orci. Aenean quis rutrum neque. Nam magna</a:t>
            </a:r>
            <a:endParaRPr lang="pt-BR" sz="1000" dirty="0"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19458" name="Picture 2" descr="calendar icon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6453336"/>
            <a:ext cx="277200" cy="277200"/>
          </a:xfrm>
          <a:prstGeom prst="rect">
            <a:avLst/>
          </a:prstGeom>
          <a:noFill/>
        </p:spPr>
      </p:pic>
      <p:sp>
        <p:nvSpPr>
          <p:cNvPr id="70" name="CaixaDeTexto 69"/>
          <p:cNvSpPr txBox="1"/>
          <p:nvPr/>
        </p:nvSpPr>
        <p:spPr>
          <a:xfrm>
            <a:off x="179512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sit amet...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179512" y="41490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sit amet...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179512" y="55172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Lorem ipsum dolor sit amet...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547664" y="9087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Filtro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195736" y="908720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  <a:latin typeface="Estrangelo Edessa" pitchFamily="66" charset="0"/>
                <a:cs typeface="Estrangelo Edessa" pitchFamily="66" charset="0"/>
              </a:rPr>
              <a:t>Tempo de Postagem</a:t>
            </a:r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3563888" y="980728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5292080" y="18864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LOREM IPSUM DOLOR SIT AMET</a:t>
            </a:r>
          </a:p>
        </p:txBody>
      </p:sp>
      <p:pic>
        <p:nvPicPr>
          <p:cNvPr id="39" name="Picture 4" descr="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453336"/>
            <a:ext cx="278160" cy="278160"/>
          </a:xfrm>
          <a:prstGeom prst="rect">
            <a:avLst/>
          </a:prstGeom>
          <a:noFill/>
        </p:spPr>
      </p:pic>
      <p:sp>
        <p:nvSpPr>
          <p:cNvPr id="40" name="CaixaDeTexto 39"/>
          <p:cNvSpPr txBox="1"/>
          <p:nvPr/>
        </p:nvSpPr>
        <p:spPr>
          <a:xfrm>
            <a:off x="6156176" y="98072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Por: </a:t>
            </a:r>
            <a:r>
              <a:rPr lang="pt-BR" sz="1200" i="1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admin    </a:t>
            </a:r>
            <a:r>
              <a:rPr lang="pt-BR" sz="12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|   </a:t>
            </a:r>
            <a:r>
              <a:rPr lang="pt-BR" sz="1200" i="1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pt-BR" sz="1200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08/02/19    |    14:32</a:t>
            </a:r>
            <a:r>
              <a:rPr lang="pt-BR" sz="1200" dirty="0">
                <a:latin typeface="Estrangelo Edessa" pitchFamily="66" charset="0"/>
                <a:cs typeface="Estrangelo Edessa" pitchFamily="66" charset="0"/>
              </a:rPr>
              <a:t> 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36096" y="1340768"/>
            <a:ext cx="35283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Estrangelo Edessa" pitchFamily="66" charset="0"/>
                <a:cs typeface="Estrangelo Edessa" pitchFamily="66" charset="0"/>
              </a:rPr>
              <a:t>Lorem ipsum dolor sit amet, consectetur adipiscing elit. Maecenas vel urna ligula. Pellentesque sagittis ligula ut quam pharetra ultrices. Vivamus a arcu consectetur, porta mi quis, suscipit mauris. Morbi porttitor posuere tempus. Morbi quis tellus scelerisque ex mollis condimentum at eget massa. Curabitur et nisl eu sapien tempor pharetra at a sem. Mauris eu velit suscipit libero ullamcorper bibendum ullamcorper nec felis. Donec sit amet justo eget enim viverra pretium.</a:t>
            </a:r>
          </a:p>
        </p:txBody>
      </p:sp>
      <p:sp>
        <p:nvSpPr>
          <p:cNvPr id="43" name="Seta para a esquerda 42"/>
          <p:cNvSpPr/>
          <p:nvPr/>
        </p:nvSpPr>
        <p:spPr>
          <a:xfrm>
            <a:off x="5508104" y="908720"/>
            <a:ext cx="432048" cy="360040"/>
          </a:xfrm>
          <a:prstGeom prst="leftArrow">
            <a:avLst/>
          </a:prstGeom>
          <a:solidFill>
            <a:srgbClr val="368E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Picture 2" descr="calendar icon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6453336"/>
            <a:ext cx="277200" cy="277200"/>
          </a:xfrm>
          <a:prstGeom prst="rect">
            <a:avLst/>
          </a:prstGeom>
          <a:noFill/>
        </p:spPr>
      </p:pic>
      <p:sp>
        <p:nvSpPr>
          <p:cNvPr id="47" name="Elipse 46"/>
          <p:cNvSpPr/>
          <p:nvPr/>
        </p:nvSpPr>
        <p:spPr>
          <a:xfrm>
            <a:off x="7020272" y="60212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6732240" y="6021288"/>
            <a:ext cx="144016" cy="144016"/>
          </a:xfrm>
          <a:prstGeom prst="ellipse">
            <a:avLst/>
          </a:prstGeom>
          <a:solidFill>
            <a:srgbClr val="368E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368EDE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7308304" y="60212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Divisa 49"/>
          <p:cNvSpPr/>
          <p:nvPr/>
        </p:nvSpPr>
        <p:spPr>
          <a:xfrm>
            <a:off x="7524328" y="6021288"/>
            <a:ext cx="216024" cy="144016"/>
          </a:xfrm>
          <a:prstGeom prst="chevron">
            <a:avLst/>
          </a:prstGeom>
          <a:solidFill>
            <a:srgbClr val="368E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5868144" y="3933056"/>
            <a:ext cx="2664296" cy="2016224"/>
          </a:xfrm>
          <a:prstGeom prst="rect">
            <a:avLst/>
          </a:prstGeom>
          <a:solidFill>
            <a:srgbClr val="368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parthenon grÃ©c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005064"/>
            <a:ext cx="2513856" cy="1885392"/>
          </a:xfrm>
          <a:prstGeom prst="rect">
            <a:avLst/>
          </a:prstGeom>
          <a:noFill/>
        </p:spPr>
      </p:pic>
      <p:cxnSp>
        <p:nvCxnSpPr>
          <p:cNvPr id="60" name="Conector de seta reta 59"/>
          <p:cNvCxnSpPr/>
          <p:nvPr/>
        </p:nvCxnSpPr>
        <p:spPr>
          <a:xfrm>
            <a:off x="3995936" y="206084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190770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7236296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hat 4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6453336"/>
            <a:ext cx="277200" cy="277200"/>
          </a:xfrm>
          <a:prstGeom prst="rect">
            <a:avLst/>
          </a:prstGeom>
          <a:noFill/>
        </p:spPr>
      </p:pic>
      <p:pic>
        <p:nvPicPr>
          <p:cNvPr id="76" name="Picture 4" descr="chat 4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6453336"/>
            <a:ext cx="277200" cy="27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92080" y="0"/>
            <a:ext cx="385192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29208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29208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6453336"/>
            <a:ext cx="278160" cy="278160"/>
          </a:xfrm>
          <a:prstGeom prst="rect">
            <a:avLst/>
          </a:prstGeom>
          <a:noFill/>
        </p:spPr>
      </p:pic>
      <p:pic>
        <p:nvPicPr>
          <p:cNvPr id="1030" name="Picture 6" descr="us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448" y="6453336"/>
            <a:ext cx="277200" cy="277200"/>
          </a:xfrm>
          <a:prstGeom prst="rect">
            <a:avLst/>
          </a:prstGeom>
          <a:noFill/>
        </p:spPr>
      </p:pic>
      <p:pic>
        <p:nvPicPr>
          <p:cNvPr id="1032" name="Picture 8" descr="home 5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6453336"/>
            <a:ext cx="277200" cy="277200"/>
          </a:xfrm>
          <a:prstGeom prst="rect">
            <a:avLst/>
          </a:prstGeom>
          <a:noFill/>
        </p:spPr>
      </p:pic>
      <p:cxnSp>
        <p:nvCxnSpPr>
          <p:cNvPr id="55" name="Conector reto 54"/>
          <p:cNvCxnSpPr/>
          <p:nvPr/>
        </p:nvCxnSpPr>
        <p:spPr>
          <a:xfrm>
            <a:off x="622818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8244408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0" y="0"/>
            <a:ext cx="3851920" cy="764704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0" y="6309320"/>
            <a:ext cx="3851920" cy="548680"/>
          </a:xfrm>
          <a:prstGeom prst="rect">
            <a:avLst/>
          </a:prstGeom>
          <a:solidFill>
            <a:srgbClr val="368E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Picture 4" descr="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453336"/>
            <a:ext cx="278160" cy="278160"/>
          </a:xfrm>
          <a:prstGeom prst="rect">
            <a:avLst/>
          </a:prstGeom>
          <a:noFill/>
        </p:spPr>
      </p:pic>
      <p:cxnSp>
        <p:nvCxnSpPr>
          <p:cNvPr id="52" name="Conector reto 51"/>
          <p:cNvCxnSpPr/>
          <p:nvPr/>
        </p:nvCxnSpPr>
        <p:spPr>
          <a:xfrm>
            <a:off x="899592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home 5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6453336"/>
            <a:ext cx="277200" cy="277200"/>
          </a:xfrm>
          <a:prstGeom prst="rect">
            <a:avLst/>
          </a:prstGeom>
          <a:noFill/>
        </p:spPr>
      </p:pic>
      <p:cxnSp>
        <p:nvCxnSpPr>
          <p:cNvPr id="54" name="Conector reto 53"/>
          <p:cNvCxnSpPr/>
          <p:nvPr/>
        </p:nvCxnSpPr>
        <p:spPr>
          <a:xfrm>
            <a:off x="298782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07504" y="188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GUB</a:t>
            </a:r>
          </a:p>
        </p:txBody>
      </p:sp>
      <p:sp>
        <p:nvSpPr>
          <p:cNvPr id="1026" name="AutoShape 2" descr="Resultado de imagem para CORINGA BATIMA NA FEIRA DA FRU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115616" y="980728"/>
            <a:ext cx="1584176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4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340768"/>
            <a:ext cx="1006922" cy="864096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323528" y="278092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Nome: Gub</a:t>
            </a:r>
          </a:p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Nº de Inscrição: 40028922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395536" y="3645024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95536" y="4365104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67544" y="38610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MEUS DADOS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395536" y="5013176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67544" y="45091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MINHAS PALESTRAS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395536" y="566124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67544" y="51571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NOTIFICAÇÕES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39552" y="58052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DESCONECTAR</a:t>
            </a:r>
          </a:p>
        </p:txBody>
      </p:sp>
      <p:pic>
        <p:nvPicPr>
          <p:cNvPr id="33" name="Picture 2" descr="calendar icon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6453336"/>
            <a:ext cx="277200" cy="277200"/>
          </a:xfrm>
          <a:prstGeom prst="rect">
            <a:avLst/>
          </a:prstGeom>
          <a:noFill/>
        </p:spPr>
      </p:pic>
      <p:cxnSp>
        <p:nvCxnSpPr>
          <p:cNvPr id="34" name="Conector reto 33"/>
          <p:cNvCxnSpPr/>
          <p:nvPr/>
        </p:nvCxnSpPr>
        <p:spPr>
          <a:xfrm>
            <a:off x="190770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7308304" y="6381328"/>
            <a:ext cx="0" cy="36004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chat 4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6453336"/>
            <a:ext cx="277200" cy="277200"/>
          </a:xfrm>
          <a:prstGeom prst="rect">
            <a:avLst/>
          </a:prstGeom>
          <a:noFill/>
        </p:spPr>
      </p:pic>
      <p:pic>
        <p:nvPicPr>
          <p:cNvPr id="37" name="Picture 2" descr="calendar icon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6453336"/>
            <a:ext cx="277200" cy="277200"/>
          </a:xfrm>
          <a:prstGeom prst="rect">
            <a:avLst/>
          </a:prstGeom>
          <a:noFill/>
        </p:spPr>
      </p:pic>
      <p:sp>
        <p:nvSpPr>
          <p:cNvPr id="38" name="CaixaDeTexto 37"/>
          <p:cNvSpPr txBox="1"/>
          <p:nvPr/>
        </p:nvSpPr>
        <p:spPr>
          <a:xfrm>
            <a:off x="5292080" y="188640"/>
            <a:ext cx="385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CHAT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5292080" y="764704"/>
            <a:ext cx="38519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580112" y="8367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PESQUISA</a:t>
            </a:r>
          </a:p>
        </p:txBody>
      </p:sp>
      <p:sp>
        <p:nvSpPr>
          <p:cNvPr id="60" name="Retângulo de cantos arredondados 59"/>
          <p:cNvSpPr/>
          <p:nvPr/>
        </p:nvSpPr>
        <p:spPr>
          <a:xfrm>
            <a:off x="6732240" y="836712"/>
            <a:ext cx="2160240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6876256" y="83671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bg1">
                    <a:lumMod val="6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NOME OU INSCRIÇÃO </a:t>
            </a:r>
          </a:p>
        </p:txBody>
      </p:sp>
      <p:cxnSp>
        <p:nvCxnSpPr>
          <p:cNvPr id="62" name="Conector reto 61"/>
          <p:cNvCxnSpPr/>
          <p:nvPr/>
        </p:nvCxnSpPr>
        <p:spPr>
          <a:xfrm>
            <a:off x="5652120" y="1916832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5652120" y="285293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5652120" y="386104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5724128" y="494116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5724128" y="594928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5724128" y="206084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5724128" y="3068960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5724128" y="4077072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724128" y="5085184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rgbClr val="368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4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204864"/>
            <a:ext cx="419551" cy="360040"/>
          </a:xfrm>
          <a:prstGeom prst="rect">
            <a:avLst/>
          </a:prstGeom>
          <a:noFill/>
        </p:spPr>
      </p:pic>
      <p:pic>
        <p:nvPicPr>
          <p:cNvPr id="74" name="Picture 4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212976"/>
            <a:ext cx="419551" cy="360040"/>
          </a:xfrm>
          <a:prstGeom prst="rect">
            <a:avLst/>
          </a:prstGeom>
          <a:noFill/>
        </p:spPr>
      </p:pic>
      <p:pic>
        <p:nvPicPr>
          <p:cNvPr id="75" name="Picture 4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221088"/>
            <a:ext cx="419551" cy="360040"/>
          </a:xfrm>
          <a:prstGeom prst="rect">
            <a:avLst/>
          </a:prstGeom>
          <a:noFill/>
        </p:spPr>
      </p:pic>
      <p:pic>
        <p:nvPicPr>
          <p:cNvPr id="76" name="Picture 4" descr="Imagem relaciona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229200"/>
            <a:ext cx="419551" cy="360040"/>
          </a:xfrm>
          <a:prstGeom prst="rect">
            <a:avLst/>
          </a:prstGeom>
          <a:noFill/>
        </p:spPr>
      </p:pic>
      <p:sp>
        <p:nvSpPr>
          <p:cNvPr id="78" name="CaixaDeTexto 77"/>
          <p:cNvSpPr txBox="1"/>
          <p:nvPr/>
        </p:nvSpPr>
        <p:spPr>
          <a:xfrm>
            <a:off x="6516216" y="19888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Gub #1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16216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Gub #2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6516216" y="39330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Gub #3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6516216" y="50131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68EDE"/>
                </a:solidFill>
                <a:latin typeface="Estrangelo Edessa" pitchFamily="66" charset="0"/>
                <a:cs typeface="Estrangelo Edessa" pitchFamily="66" charset="0"/>
              </a:rPr>
              <a:t>Grupo dos Mascotes!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6588224" y="242088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latin typeface="Estrangelo Edessa" pitchFamily="66" charset="0"/>
                <a:cs typeface="Estrangelo Edessa" pitchFamily="66" charset="0"/>
              </a:rPr>
              <a:t>Oi sumido!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516216" y="321297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latin typeface="Estrangelo Edessa" pitchFamily="66" charset="0"/>
                <a:cs typeface="Estrangelo Edessa" pitchFamily="66" charset="0"/>
              </a:rPr>
              <a:t>Você que é o mascote da NoBugs?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6516216" y="4293096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latin typeface="Estrangelo Edessa" pitchFamily="66" charset="0"/>
                <a:cs typeface="Estrangelo Edessa" pitchFamily="66" charset="0"/>
              </a:rPr>
              <a:t>Então o negócio foi o seguinte, eu tava na...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6516216" y="544522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latin typeface="Estrangelo Edessa" pitchFamily="66" charset="0"/>
                <a:cs typeface="Estrangelo Edessa" pitchFamily="66" charset="0"/>
              </a:rPr>
              <a:t>Fala galera!!!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492</Words>
  <Application>Microsoft Office PowerPoint</Application>
  <PresentationFormat>Apresentação na tela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CLAUDIO</dc:creator>
  <cp:lastModifiedBy>Usuário desconhecido</cp:lastModifiedBy>
  <cp:revision>70</cp:revision>
  <dcterms:created xsi:type="dcterms:W3CDTF">2019-02-08T16:08:37Z</dcterms:created>
  <dcterms:modified xsi:type="dcterms:W3CDTF">2019-02-09T17:23:23Z</dcterms:modified>
</cp:coreProperties>
</file>