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1E262-3474-53AE-A091-C09759DB8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D25FB1-078A-E2BE-839F-FE61782C3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3C3E93-CEAD-4E5F-49AB-D2926C6F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8F9-2790-49CC-9BB2-00D53C405654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A9F514-D5EB-A9D1-2234-66C9F8DD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5C2800-7DBA-C158-A2C9-7B7139265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F3D85-466B-486E-9CB6-E9F546A29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88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9BAD9-3192-CEF9-DFA0-6C561C905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B00CA2-E208-A2EF-FDCF-2FC4913B4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6F50F6-6DB0-E68B-4CB9-1BC823A9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8F9-2790-49CC-9BB2-00D53C405654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860B00-052F-F912-128A-3A83B7BF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327227-C47F-574F-55D0-FD079868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F3D85-466B-486E-9CB6-E9F546A29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68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4A2FCE-8E5B-E4AF-47C2-E525CC3F4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A43790-3278-75B3-565C-887E01AA9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353F5-5AE7-A06C-409F-EAB3B159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8F9-2790-49CC-9BB2-00D53C405654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A57CDC-8764-5A11-D0D3-12FAB826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F213F-D443-3C49-D11D-1D2415B6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F3D85-466B-486E-9CB6-E9F546A29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40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8428D-14D1-42C2-397D-EBE3DCF1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9196A3-A3E0-5C95-9DCB-E5A70D9FC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B6F43-5A48-31F1-A2D0-0EE27B7D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8F9-2790-49CC-9BB2-00D53C405654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3A5BC-F42D-69E8-9077-6F5152EC9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1718C-05AA-15FC-2A05-7A06236E6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F3D85-466B-486E-9CB6-E9F546A29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51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9711A-7B63-82E0-B568-C83E80AA6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DF574B-FE05-DBFC-9C17-74A845673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EBAE97-2BDE-0373-C472-89B7A7E4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8F9-2790-49CC-9BB2-00D53C405654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828E9-16B5-E7D3-41DA-61E2A1C9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4FA51-BE92-D419-C309-13E2957F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F3D85-466B-486E-9CB6-E9F546A29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95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E8CD1-4C76-9079-771E-7952B849A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3FB788-CA05-DD4A-F7B0-6E5D5D481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8EACD0-FFB2-B6F5-379B-8B6C38DA2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264B44-21BE-A785-1CE6-163434F9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8F9-2790-49CC-9BB2-00D53C405654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2429AE-2956-AF38-3C76-8C1107F6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460F7B-8245-3C89-6B41-027DAD05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F3D85-466B-486E-9CB6-E9F546A29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13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E903C-8F24-424D-99ED-DBD58FAAE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8D2EC8-E1DE-A1E1-2939-9D296D6DD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3406D8-2248-3569-B6C9-9E1D76A3D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1E97CB-ADA5-2D0D-F127-A9783E2F8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80FEB9-C5F5-CB6E-F42F-F3F7F6096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03D6E5-0005-332F-65F8-4E75EAB0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8F9-2790-49CC-9BB2-00D53C405654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B18D52-434D-9197-AC39-990B3858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1007FF-C41A-520F-C03F-206A31FB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F3D85-466B-486E-9CB6-E9F546A29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014A0-1B65-56AF-DF20-44DE1B29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3F165D-D227-F10C-24BF-2E847C4B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8F9-2790-49CC-9BB2-00D53C405654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0B74E4-5B14-CC4B-F453-B2957B82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D4F804-78A2-1C8D-7A75-05AAFDA3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F3D85-466B-486E-9CB6-E9F546A29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8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39960E-630E-5977-CA99-A37E67DF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8F9-2790-49CC-9BB2-00D53C405654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ED1C68-8B30-78CD-AB63-D318C260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314F60-6C97-0599-8D43-7B650B03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F3D85-466B-486E-9CB6-E9F546A29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12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E886C-5286-0A21-B127-3712A47D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E72A07-3344-AB05-B4BF-55EC5E9A7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E75082-9066-C079-7F4E-F751071D5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CB9090-AB90-A7DA-888A-74BBB1AD8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8F9-2790-49CC-9BB2-00D53C405654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DFD1E8-E4D9-0658-38D6-ECC855A21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5D053-8334-A70B-EE7C-4278867D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F3D85-466B-486E-9CB6-E9F546A29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70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95216-C0C1-2434-7D9C-9A1E523C9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81D6D0-A00D-81CC-B2C5-2367A064F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7EE832-0D35-765D-82FD-432DA9016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8FB5BD-F561-4817-A758-360C697E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8F9-2790-49CC-9BB2-00D53C405654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E01869-6CBB-C6F5-75F7-0A30E5E4C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1392DA-0BEE-C765-232B-C9C00507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F3D85-466B-486E-9CB6-E9F546A29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15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E1304C-1636-C91A-D7CA-62FE6AF9F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DAD622-8925-1E53-0EDB-C9D1DB034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2279EA-E377-C2C3-0F54-E965ECCCA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F58F9-2790-49CC-9BB2-00D53C405654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648E33-C7FA-A0B6-E9E5-BE97AC4C1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E3237-2AC6-A53D-9B12-7C2E95EAE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F3D85-466B-486E-9CB6-E9F546A29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4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974" TargetMode="External"/><Relationship Id="rId2" Type="http://schemas.openxmlformats.org/officeDocument/2006/relationships/hyperlink" Target="https://modoocode.com/256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989" TargetMode="External"/><Relationship Id="rId2" Type="http://schemas.openxmlformats.org/officeDocument/2006/relationships/hyperlink" Target="https://www.acmicpc.net/problem/16466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42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ppreference.com/" TargetMode="External"/><Relationship Id="rId2" Type="http://schemas.openxmlformats.org/officeDocument/2006/relationships/hyperlink" Target="https://modoocode.com/13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cmicpc.net/problem/1084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951" TargetMode="External"/><Relationship Id="rId2" Type="http://schemas.openxmlformats.org/officeDocument/2006/relationships/hyperlink" Target="https://www.acmicpc.net/problem/100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cmicpc.net/problem/15552" TargetMode="External"/><Relationship Id="rId4" Type="http://schemas.openxmlformats.org/officeDocument/2006/relationships/hyperlink" Target="https://www.acmicpc.net/problem/1008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165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5F59B-3106-3FE9-E3CC-04E46BB48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957" y="1214438"/>
            <a:ext cx="9612086" cy="2387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c++</a:t>
            </a:r>
            <a:r>
              <a:rPr lang="en-US" altLang="ko-KR" dirty="0"/>
              <a:t>,  </a:t>
            </a:r>
            <a:r>
              <a:rPr lang="ko-KR" altLang="en-US" dirty="0"/>
              <a:t>시간 복잡도</a:t>
            </a:r>
            <a:r>
              <a:rPr lang="en-US" altLang="ko-KR" dirty="0"/>
              <a:t>, </a:t>
            </a:r>
            <a:r>
              <a:rPr lang="ko-KR" altLang="en-US" dirty="0"/>
              <a:t>정렬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FE348B-2B53-FA8B-910A-3B6BC2D25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63562" y="6030119"/>
            <a:ext cx="9144000" cy="1655762"/>
          </a:xfrm>
        </p:spPr>
        <p:txBody>
          <a:bodyPr/>
          <a:lstStyle/>
          <a:p>
            <a:r>
              <a:rPr lang="ko-KR" altLang="en-US" dirty="0"/>
              <a:t>참고 출처 </a:t>
            </a:r>
            <a:r>
              <a:rPr lang="en-US" altLang="ko-KR" dirty="0"/>
              <a:t>: </a:t>
            </a:r>
            <a:r>
              <a:rPr lang="ko-KR" altLang="en-US" dirty="0" err="1"/>
              <a:t>나정휘</a:t>
            </a:r>
            <a:r>
              <a:rPr lang="ko-KR" altLang="en-US" dirty="0"/>
              <a:t> 선배님 </a:t>
            </a:r>
            <a:r>
              <a:rPr lang="en-US" altLang="ko-KR" dirty="0"/>
              <a:t>ppt (https://github.com/justiceHui/SSU-SCCC-Study)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3011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BFC2D-005F-2ECD-9ED4-ED147E10B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범위 기반 </a:t>
            </a:r>
            <a:r>
              <a:rPr lang="en-US" altLang="ko-KR" dirty="0"/>
              <a:t>for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CC0B97-B2F4-1283-17C5-4F21505CE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에서 </a:t>
            </a:r>
            <a:r>
              <a:rPr lang="en-US" altLang="ko-KR" dirty="0"/>
              <a:t>for</a:t>
            </a:r>
            <a:r>
              <a:rPr lang="ko-KR" altLang="en-US" dirty="0"/>
              <a:t>의 다른 사용법</a:t>
            </a:r>
            <a:r>
              <a:rPr lang="en-US" altLang="ko-KR" dirty="0"/>
              <a:t>;</a:t>
            </a:r>
            <a:r>
              <a:rPr lang="ko-KR" altLang="en-US" dirty="0"/>
              <a:t> </a:t>
            </a:r>
            <a:r>
              <a:rPr lang="en-US" altLang="ko-KR" dirty="0"/>
              <a:t>vector</a:t>
            </a:r>
            <a:r>
              <a:rPr lang="ko-KR" altLang="en-US" dirty="0"/>
              <a:t>같은 자료구조 전체 순회할 때 편하게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사용법 </a:t>
            </a:r>
            <a:r>
              <a:rPr lang="en-US" altLang="ko-KR" dirty="0"/>
              <a:t>: for ({</a:t>
            </a:r>
            <a:r>
              <a:rPr lang="ko-KR" altLang="en-US" dirty="0"/>
              <a:t>자료형</a:t>
            </a:r>
            <a:r>
              <a:rPr lang="en-US" altLang="ko-KR" dirty="0"/>
              <a:t>} {</a:t>
            </a:r>
            <a:r>
              <a:rPr lang="ko-KR" altLang="en-US" dirty="0" err="1"/>
              <a:t>변수명</a:t>
            </a:r>
            <a:r>
              <a:rPr lang="en-US" altLang="ko-KR" dirty="0"/>
              <a:t>} : {</a:t>
            </a:r>
            <a:r>
              <a:rPr lang="ko-KR" altLang="en-US" dirty="0"/>
              <a:t>자료구조</a:t>
            </a:r>
            <a:r>
              <a:rPr lang="en-US" altLang="ko-KR" dirty="0"/>
              <a:t>}) {}</a:t>
            </a:r>
          </a:p>
          <a:p>
            <a:endParaRPr lang="en-US" altLang="ko-KR" dirty="0"/>
          </a:p>
          <a:p>
            <a:r>
              <a:rPr lang="en-US" altLang="ko-KR" dirty="0"/>
              <a:t>{</a:t>
            </a:r>
            <a:r>
              <a:rPr lang="ko-KR" altLang="en-US" dirty="0" err="1"/>
              <a:t>변수명</a:t>
            </a:r>
            <a:r>
              <a:rPr lang="en-US" altLang="ko-KR" dirty="0"/>
              <a:t>}</a:t>
            </a:r>
            <a:r>
              <a:rPr lang="ko-KR" altLang="en-US" dirty="0"/>
              <a:t>에 자료구조에 담겨 있던 값이 하나씩 할당 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8412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B3108-0909-3634-17E7-535E184C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래퍼런스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EF6396-6B50-FA50-D956-E6BDEC12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든 </a:t>
            </a:r>
            <a:r>
              <a:rPr lang="en-US" altLang="ko-KR" dirty="0"/>
              <a:t>C++</a:t>
            </a:r>
            <a:r>
              <a:rPr lang="ko-KR" altLang="en-US" dirty="0"/>
              <a:t>이든 함수 </a:t>
            </a:r>
            <a:r>
              <a:rPr lang="ko-KR" altLang="en-US" dirty="0" err="1"/>
              <a:t>메개변수로</a:t>
            </a:r>
            <a:r>
              <a:rPr lang="ko-KR" altLang="en-US" dirty="0"/>
              <a:t> 변수를 전달하면 </a:t>
            </a:r>
            <a:r>
              <a:rPr lang="en-US" altLang="ko-KR" dirty="0"/>
              <a:t>Call by Value</a:t>
            </a:r>
            <a:r>
              <a:rPr lang="ko-KR" altLang="en-US" dirty="0"/>
              <a:t>로 값이 </a:t>
            </a:r>
            <a:r>
              <a:rPr lang="en-US" altLang="ko-KR" dirty="0"/>
              <a:t>“</a:t>
            </a:r>
            <a:r>
              <a:rPr lang="ko-KR" altLang="en-US" dirty="0"/>
              <a:t>복사</a:t>
            </a:r>
            <a:r>
              <a:rPr lang="en-US" altLang="ko-KR" dirty="0"/>
              <a:t>”</a:t>
            </a:r>
            <a:r>
              <a:rPr lang="ko-KR" altLang="en-US" dirty="0"/>
              <a:t>되어서 전달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1E0163-5525-6B2E-F720-D9D091245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87" y="2864648"/>
            <a:ext cx="5251191" cy="34472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D4C2FE-90BF-01DC-B8BC-DD6929AE7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935" y="3375564"/>
            <a:ext cx="3349316" cy="635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11D0E2-820D-6C37-9575-B0EAD8F4913A}"/>
              </a:ext>
            </a:extLst>
          </p:cNvPr>
          <p:cNvSpPr txBox="1"/>
          <p:nvPr/>
        </p:nvSpPr>
        <p:spPr>
          <a:xfrm>
            <a:off x="6685935" y="2864648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 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3414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19B9D-DC02-41F5-93A8-39AC59836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래퍼런스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5BF670-95E1-B817-99BC-F405A6C41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 </a:t>
            </a:r>
            <a:r>
              <a:rPr lang="en-US" altLang="ko-KR" dirty="0"/>
              <a:t>vector</a:t>
            </a:r>
            <a:r>
              <a:rPr lang="ko-KR" altLang="en-US" dirty="0"/>
              <a:t>와 같이 크기가 매우 큰 자료를 매개변수로 넘긴다면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ko-KR" altLang="en-US" dirty="0"/>
              <a:t>실행 시간이 매우 </a:t>
            </a:r>
            <a:r>
              <a:rPr lang="ko-KR" altLang="en-US" dirty="0" err="1"/>
              <a:t>매우</a:t>
            </a:r>
            <a:r>
              <a:rPr lang="ko-KR" altLang="en-US" dirty="0"/>
              <a:t> </a:t>
            </a:r>
            <a:r>
              <a:rPr lang="ko-KR" altLang="en-US" dirty="0" err="1"/>
              <a:t>매우</a:t>
            </a:r>
            <a:r>
              <a:rPr lang="ko-KR" altLang="en-US" dirty="0"/>
              <a:t> 많이 들게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call by reference</a:t>
            </a:r>
            <a:r>
              <a:rPr lang="ko-KR" altLang="en-US" dirty="0"/>
              <a:t>가 필요함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43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BC2C6-D1B7-F942-3400-447D3B906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래퍼런스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B9185C-87AF-1C5F-1E85-1F5CD7B58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사용법 </a:t>
            </a:r>
            <a:r>
              <a:rPr lang="en-US" altLang="ko-KR" dirty="0"/>
              <a:t>: {</a:t>
            </a:r>
            <a:r>
              <a:rPr lang="ko-KR" altLang="en-US" dirty="0"/>
              <a:t>자료형</a:t>
            </a:r>
            <a:r>
              <a:rPr lang="en-US" altLang="ko-KR" dirty="0"/>
              <a:t>}&amp; {</a:t>
            </a:r>
            <a:r>
              <a:rPr lang="ko-KR" altLang="en-US" dirty="0" err="1"/>
              <a:t>변수명</a:t>
            </a:r>
            <a:r>
              <a:rPr lang="en-US" altLang="ko-KR" dirty="0"/>
              <a:t>} = {</a:t>
            </a:r>
            <a:r>
              <a:rPr lang="ko-KR" altLang="en-US" dirty="0"/>
              <a:t>변수</a:t>
            </a:r>
            <a:r>
              <a:rPr lang="en-US" altLang="ko-KR" dirty="0"/>
              <a:t>};	//</a:t>
            </a:r>
            <a:r>
              <a:rPr lang="ko-KR" altLang="en-US" dirty="0"/>
              <a:t>초기화 무조건 해야함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62C3F9-7286-6FD6-FBE7-8C0189448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9533"/>
            <a:ext cx="5179142" cy="33777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23B615-ADC8-9187-CB41-7FD1982DE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463" y="3033844"/>
            <a:ext cx="3970454" cy="682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6014C6-0599-74B8-FB0D-E82BE6978F8B}"/>
              </a:ext>
            </a:extLst>
          </p:cNvPr>
          <p:cNvSpPr txBox="1"/>
          <p:nvPr/>
        </p:nvSpPr>
        <p:spPr>
          <a:xfrm>
            <a:off x="6548283" y="259704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 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2617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74624-BE54-BCF9-48DC-B5637324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&lt;string&gt;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09CD1B-5303-AAE4-2DD6-F8D33908B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64045" cy="4811149"/>
          </a:xfrm>
        </p:spPr>
        <p:txBody>
          <a:bodyPr/>
          <a:lstStyle/>
          <a:p>
            <a:r>
              <a:rPr lang="en-US" altLang="ko-KR" dirty="0"/>
              <a:t> &lt;string&gt; : </a:t>
            </a:r>
            <a:r>
              <a:rPr lang="ko-KR" altLang="en-US" dirty="0"/>
              <a:t>문자열을 쉽게 다룰 수</a:t>
            </a:r>
            <a:br>
              <a:rPr lang="en-US" altLang="ko-KR" dirty="0"/>
            </a:br>
            <a:r>
              <a:rPr lang="ko-KR" altLang="en-US" dirty="0"/>
              <a:t> 있게 해주는 </a:t>
            </a:r>
            <a:r>
              <a:rPr lang="en-US" altLang="ko-KR" dirty="0"/>
              <a:t>C++ </a:t>
            </a:r>
            <a:r>
              <a:rPr lang="ko-KR" altLang="en-US" dirty="0"/>
              <a:t>표준 헤더 파일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strcmp</a:t>
            </a:r>
            <a:r>
              <a:rPr lang="en-US" altLang="ko-KR" dirty="0"/>
              <a:t>, </a:t>
            </a:r>
            <a:r>
              <a:rPr lang="en-US" altLang="ko-KR" dirty="0" err="1"/>
              <a:t>strcat</a:t>
            </a:r>
            <a:r>
              <a:rPr lang="en-US" altLang="ko-KR" dirty="0"/>
              <a:t>, </a:t>
            </a:r>
            <a:r>
              <a:rPr lang="en-US" altLang="ko-KR" dirty="0" err="1"/>
              <a:t>strlen</a:t>
            </a:r>
            <a:r>
              <a:rPr lang="en-US" altLang="ko-KR" dirty="0"/>
              <a:t> </a:t>
            </a:r>
            <a:r>
              <a:rPr lang="ko-KR" altLang="en-US" dirty="0"/>
              <a:t>등등 보다 </a:t>
            </a:r>
            <a:br>
              <a:rPr lang="en-US" altLang="ko-KR" dirty="0"/>
            </a:br>
            <a:r>
              <a:rPr lang="ko-KR" altLang="en-US" dirty="0"/>
              <a:t>훨씬 직관적임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https://www.acmicpc.net/problem/9086</a:t>
            </a:r>
            <a:endParaRPr lang="ko-KR" altLang="en-US" dirty="0"/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38F0DB8-55F2-9E00-34EC-ACE167182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908" y="562179"/>
            <a:ext cx="4543861" cy="481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0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5A17E-BB00-6F6E-E947-15501DB4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&lt;algorithm&gt;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16DFD-E6E3-5345-A7F1-E567358DE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여러가지 유용한 알고리즘들이 정의 되어 있음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예를 들면</a:t>
            </a:r>
            <a:r>
              <a:rPr lang="en-US" altLang="ko-KR" dirty="0"/>
              <a:t>, </a:t>
            </a:r>
            <a:r>
              <a:rPr lang="ko-KR" altLang="en-US" dirty="0"/>
              <a:t>이진 탐색</a:t>
            </a:r>
            <a:r>
              <a:rPr lang="en-US" altLang="ko-KR" dirty="0"/>
              <a:t>, </a:t>
            </a:r>
            <a:r>
              <a:rPr lang="ko-KR" altLang="en-US" dirty="0"/>
              <a:t>최대</a:t>
            </a:r>
            <a:r>
              <a:rPr lang="en-US" altLang="ko-KR" dirty="0"/>
              <a:t>/</a:t>
            </a:r>
            <a:r>
              <a:rPr lang="ko-KR" altLang="en-US" dirty="0"/>
              <a:t>최소 값 찾기</a:t>
            </a:r>
            <a:r>
              <a:rPr lang="en-US" altLang="ko-KR" dirty="0"/>
              <a:t>, </a:t>
            </a:r>
            <a:r>
              <a:rPr lang="ko-KR" altLang="en-US" dirty="0"/>
              <a:t>정렬</a:t>
            </a:r>
            <a:r>
              <a:rPr lang="en-US" altLang="ko-KR" dirty="0"/>
              <a:t>, </a:t>
            </a:r>
            <a:r>
              <a:rPr lang="ko-KR" altLang="en-US" dirty="0"/>
              <a:t>순열 찾기</a:t>
            </a:r>
            <a:r>
              <a:rPr lang="en-US" altLang="ko-KR" dirty="0"/>
              <a:t>, swap,</a:t>
            </a:r>
            <a:br>
              <a:rPr lang="en-US" altLang="ko-KR" dirty="0"/>
            </a:br>
            <a:r>
              <a:rPr lang="ko-KR" altLang="en-US" dirty="0"/>
              <a:t>뒤집기 </a:t>
            </a:r>
            <a:r>
              <a:rPr lang="ko-KR" altLang="en-US" dirty="0" err="1"/>
              <a:t>등등등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https://modoocode.com/256</a:t>
            </a:r>
            <a:r>
              <a:rPr lang="en-US" altLang="ko-KR" dirty="0"/>
              <a:t> </a:t>
            </a:r>
            <a:r>
              <a:rPr lang="ko-KR" altLang="en-US" dirty="0"/>
              <a:t>에서 한 번 둘러보면 좋음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https://www.acmicpc.net/problem/10974</a:t>
            </a:r>
            <a:r>
              <a:rPr lang="en-US" altLang="ko-KR" dirty="0"/>
              <a:t> (</a:t>
            </a:r>
            <a:r>
              <a:rPr lang="ko-KR" altLang="en-US" dirty="0"/>
              <a:t>순열 찾기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45548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1B519-5A0C-D480-05D7-417835943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A39425-3661-C19E-F024-6B1ABA1D7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정휘 선배님 </a:t>
            </a:r>
            <a:r>
              <a:rPr lang="en-US" altLang="ko-KR" dirty="0"/>
              <a:t>ppt</a:t>
            </a:r>
            <a:r>
              <a:rPr lang="ko-KR" altLang="en-US" dirty="0"/>
              <a:t>에서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434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44056-D344-F897-448A-1C4A8306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6A53B4-EDE9-79A6-9E1D-C6F552808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정렬은 순서대로 값을 나열하는 것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정확히 따지면 오름차순</a:t>
            </a:r>
            <a:r>
              <a:rPr lang="en-US" altLang="ko-KR" dirty="0"/>
              <a:t>, </a:t>
            </a:r>
            <a:r>
              <a:rPr lang="ko-KR" altLang="en-US" dirty="0"/>
              <a:t>내림차순 정렬이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오름차순은 수열에 어떤 값 </a:t>
            </a:r>
            <a:r>
              <a:rPr lang="en-US" altLang="ko-KR" dirty="0"/>
              <a:t>a, b</a:t>
            </a:r>
            <a:r>
              <a:rPr lang="ko-KR" altLang="en-US" dirty="0"/>
              <a:t>가 있고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a&lt;b</a:t>
            </a:r>
            <a:r>
              <a:rPr lang="ko-KR" altLang="en-US" dirty="0"/>
              <a:t>가 만족하면 </a:t>
            </a:r>
            <a:r>
              <a:rPr lang="en-US" altLang="ko-KR" dirty="0"/>
              <a:t>a</a:t>
            </a:r>
            <a:r>
              <a:rPr lang="ko-KR" altLang="en-US" dirty="0"/>
              <a:t>는 무조건 </a:t>
            </a:r>
            <a:r>
              <a:rPr lang="en-US" altLang="ko-KR" dirty="0"/>
              <a:t>b </a:t>
            </a:r>
            <a:r>
              <a:rPr lang="ko-KR" altLang="en-US" dirty="0"/>
              <a:t>앞에 위치해야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내림차순은 오름차순 정반대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9378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D6B6E-EAEC-A8A1-2549-C030337DB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296D6A-EE01-20E6-F949-5E8369095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  <a:r>
              <a:rPr lang="en-US" altLang="ko-KR" dirty="0"/>
              <a:t> </a:t>
            </a:r>
            <a:r>
              <a:rPr lang="ko-KR" altLang="en-US" dirty="0"/>
              <a:t>하는 방법은 </a:t>
            </a:r>
            <a:r>
              <a:rPr lang="ko-KR" altLang="en-US" dirty="0" err="1"/>
              <a:t>퀵</a:t>
            </a:r>
            <a:r>
              <a:rPr lang="ko-KR" altLang="en-US" dirty="0"/>
              <a:t> 소트</a:t>
            </a:r>
            <a:r>
              <a:rPr lang="en-US" altLang="ko-KR" dirty="0"/>
              <a:t>, </a:t>
            </a:r>
            <a:r>
              <a:rPr lang="ko-KR" altLang="en-US" dirty="0" err="1"/>
              <a:t>머지</a:t>
            </a:r>
            <a:r>
              <a:rPr lang="ko-KR" altLang="en-US" dirty="0"/>
              <a:t> 소트</a:t>
            </a:r>
            <a:r>
              <a:rPr lang="en-US" altLang="ko-KR" dirty="0"/>
              <a:t>, </a:t>
            </a:r>
            <a:r>
              <a:rPr lang="ko-KR" altLang="en-US" dirty="0"/>
              <a:t>버블 소트 등등 여러가지가 있지만 문제 풀이에서 쓰이는 정렬은</a:t>
            </a:r>
            <a:r>
              <a:rPr lang="en-US" altLang="ko-KR" dirty="0"/>
              <a:t>?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std::sort( ) ( </a:t>
            </a:r>
            <a:r>
              <a:rPr lang="en-US" altLang="ko-KR" dirty="0">
                <a:hlinkClick r:id="rId2"/>
              </a:rPr>
              <a:t>https://www.acmicpc.net/problem/16466</a:t>
            </a:r>
            <a:r>
              <a:rPr lang="en-US" altLang="ko-KR" dirty="0"/>
              <a:t> )	//</a:t>
            </a:r>
            <a:r>
              <a:rPr lang="ko-KR" altLang="en-US" dirty="0"/>
              <a:t>대부분 이것만 써도 </a:t>
            </a:r>
            <a:r>
              <a:rPr lang="en-US" altLang="ko-KR" dirty="0"/>
              <a:t>ok</a:t>
            </a:r>
          </a:p>
          <a:p>
            <a:r>
              <a:rPr lang="en-US" altLang="ko-KR" dirty="0"/>
              <a:t>Count sort (</a:t>
            </a:r>
            <a:r>
              <a:rPr lang="en-US" altLang="ko-KR" dirty="0">
                <a:hlinkClick r:id="rId3"/>
              </a:rPr>
              <a:t>https://www.acmicpc.net/problem/10989</a:t>
            </a:r>
            <a:r>
              <a:rPr lang="en-US" altLang="ko-KR" dirty="0"/>
              <a:t> ) </a:t>
            </a:r>
          </a:p>
          <a:p>
            <a:r>
              <a:rPr lang="ko-KR" altLang="en-US" dirty="0"/>
              <a:t> 직접 구현 하게 되는 경우</a:t>
            </a:r>
            <a:r>
              <a:rPr lang="en-US" altLang="ko-KR" dirty="0"/>
              <a:t>(https://www.acmicpc.net/problem/1517)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6196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A1895-DD61-FBA3-5A29-DDA515D2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정렬한 배열이 있으면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70891C-4B53-D01A-6C16-CA325BEAE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토요일 강의에서 이진 탐색과 함께 이야기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숙제는 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https://www.acmicpc.net/problem/1427</a:t>
            </a:r>
            <a:endParaRPr lang="en-US" altLang="ko-KR" dirty="0"/>
          </a:p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685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FA6C3-5DAD-FBF1-0005-B7C4E5DF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 </a:t>
            </a:r>
            <a:r>
              <a:rPr lang="en-US" altLang="ko-KR" dirty="0"/>
              <a:t>(</a:t>
            </a:r>
            <a:r>
              <a:rPr lang="en-US" altLang="ko-KR" dirty="0" err="1"/>
              <a:t>c++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61107-EE1B-FCD6-B6EE-F1158F4F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cpp</a:t>
            </a:r>
            <a:r>
              <a:rPr lang="ko-KR" altLang="en-US" dirty="0"/>
              <a:t>를 </a:t>
            </a:r>
            <a:r>
              <a:rPr lang="ko-KR" altLang="en-US" dirty="0" err="1"/>
              <a:t>써야하는</a:t>
            </a:r>
            <a:r>
              <a:rPr lang="ko-KR" altLang="en-US" dirty="0"/>
              <a:t> 이유</a:t>
            </a:r>
          </a:p>
          <a:p>
            <a:r>
              <a:rPr lang="en-US" altLang="ko-KR" dirty="0"/>
              <a:t>namespace,</a:t>
            </a:r>
          </a:p>
          <a:p>
            <a:r>
              <a:rPr lang="ko-KR" altLang="en-US" dirty="0"/>
              <a:t>입출력</a:t>
            </a:r>
            <a:r>
              <a:rPr lang="en-US" altLang="ko-KR" dirty="0"/>
              <a:t>{</a:t>
            </a:r>
            <a:r>
              <a:rPr lang="en-US" altLang="ko-KR" dirty="0" err="1"/>
              <a:t>cout</a:t>
            </a:r>
            <a:r>
              <a:rPr lang="en-US" altLang="ko-KR" dirty="0"/>
              <a:t>, </a:t>
            </a:r>
            <a:r>
              <a:rPr lang="en-US" altLang="ko-KR" dirty="0" err="1"/>
              <a:t>cin</a:t>
            </a:r>
            <a:r>
              <a:rPr lang="en-US" altLang="ko-KR" dirty="0"/>
              <a:t>, </a:t>
            </a:r>
            <a:r>
              <a:rPr lang="ko-KR" altLang="en-US" dirty="0"/>
              <a:t>파일 입출력 </a:t>
            </a:r>
            <a:r>
              <a:rPr lang="en-US" altLang="ko-KR" dirty="0"/>
              <a:t>},</a:t>
            </a:r>
          </a:p>
          <a:p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/>
              <a:t>연산자</a:t>
            </a:r>
            <a:r>
              <a:rPr lang="en-US" altLang="ko-KR" dirty="0"/>
              <a:t>) </a:t>
            </a:r>
            <a:r>
              <a:rPr lang="ko-KR" altLang="en-US" dirty="0"/>
              <a:t>오버로딩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&lt;vector&gt;</a:t>
            </a:r>
          </a:p>
          <a:p>
            <a:r>
              <a:rPr lang="ko-KR" altLang="en-US" dirty="0"/>
              <a:t>범위 기반 </a:t>
            </a:r>
            <a:r>
              <a:rPr lang="en-US" altLang="ko-KR" dirty="0"/>
              <a:t>for</a:t>
            </a:r>
          </a:p>
          <a:p>
            <a:r>
              <a:rPr lang="ko-KR" altLang="en-US" dirty="0"/>
              <a:t>레퍼런스</a:t>
            </a:r>
          </a:p>
          <a:p>
            <a:r>
              <a:rPr lang="en-US" altLang="ko-KR" dirty="0"/>
              <a:t>&lt;string&gt;</a:t>
            </a:r>
          </a:p>
          <a:p>
            <a:r>
              <a:rPr lang="en-US" altLang="ko-KR" dirty="0"/>
              <a:t>&lt;algorithm&gt;</a:t>
            </a:r>
          </a:p>
          <a:p>
            <a:r>
              <a:rPr lang="en-US" altLang="ko-KR" dirty="0"/>
              <a:t>template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326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841AC-2D7F-89CB-77D6-C7270269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4D239C-3040-EE81-13A2-C26557242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지금부터 할 </a:t>
            </a:r>
            <a:r>
              <a:rPr lang="en-US" altLang="ko-KR" dirty="0" err="1"/>
              <a:t>c++</a:t>
            </a:r>
            <a:r>
              <a:rPr lang="en-US" altLang="ko-KR" dirty="0"/>
              <a:t> </a:t>
            </a:r>
            <a:r>
              <a:rPr lang="ko-KR" altLang="en-US" dirty="0"/>
              <a:t>강의는 문제 풀이에 집중한 </a:t>
            </a:r>
            <a:r>
              <a:rPr lang="en-US" altLang="ko-KR" dirty="0" err="1"/>
              <a:t>c++</a:t>
            </a:r>
            <a:r>
              <a:rPr lang="en-US" altLang="ko-KR" dirty="0"/>
              <a:t> </a:t>
            </a:r>
            <a:r>
              <a:rPr lang="ko-KR" altLang="en-US" dirty="0"/>
              <a:t>강의입니다</a:t>
            </a:r>
            <a:r>
              <a:rPr lang="en-US" altLang="ko-KR" dirty="0"/>
              <a:t>.</a:t>
            </a:r>
            <a:r>
              <a:rPr lang="ko-KR" altLang="en-US" dirty="0"/>
              <a:t> 따라서 내용을 요약</a:t>
            </a:r>
            <a:r>
              <a:rPr lang="en-US" altLang="ko-KR" dirty="0"/>
              <a:t>, </a:t>
            </a:r>
            <a:r>
              <a:rPr lang="ko-KR" altLang="en-US" dirty="0"/>
              <a:t>생략하는 것들이 많으므로 </a:t>
            </a:r>
            <a:r>
              <a:rPr lang="en-US" altLang="ko-KR" dirty="0" err="1"/>
              <a:t>c++</a:t>
            </a:r>
            <a:r>
              <a:rPr lang="en-US" altLang="ko-KR" dirty="0"/>
              <a:t> </a:t>
            </a:r>
            <a:r>
              <a:rPr lang="ko-KR" altLang="en-US" dirty="0"/>
              <a:t>알고 있다고 말하려면 따로 공부하셔야 합니다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추천 사이트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https://modoocode.com/135</a:t>
            </a:r>
            <a:r>
              <a:rPr lang="en-US" altLang="ko-KR" dirty="0"/>
              <a:t> (</a:t>
            </a:r>
            <a:r>
              <a:rPr lang="en-US" altLang="ko-KR" dirty="0" err="1"/>
              <a:t>cpp</a:t>
            </a:r>
            <a:r>
              <a:rPr lang="ko-KR" altLang="en-US" dirty="0"/>
              <a:t>의 전체적인 문법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https://cppreference.com/</a:t>
            </a:r>
            <a:r>
              <a:rPr lang="en-US" altLang="ko-KR" dirty="0"/>
              <a:t> (</a:t>
            </a:r>
            <a:r>
              <a:rPr lang="en-US" altLang="ko-KR" dirty="0" err="1"/>
              <a:t>cpp</a:t>
            </a:r>
            <a:r>
              <a:rPr lang="ko-KR" altLang="en-US" dirty="0"/>
              <a:t>의 함수 찾기에 좋음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620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04F9C-5393-FE8E-F041-1AACB534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를 </a:t>
            </a:r>
            <a:r>
              <a:rPr lang="ko-KR" altLang="en-US" dirty="0" err="1"/>
              <a:t>써야하는</a:t>
            </a:r>
            <a:r>
              <a:rPr lang="ko-KR" altLang="en-US" dirty="0"/>
              <a:t>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E47100-F863-4660-F924-FA5B3D407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 에서는 지원 안 하는 편리한 라이브러리가 정말 많음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hlinkClick r:id="rId2"/>
            <a:extLst>
              <a:ext uri="{FF2B5EF4-FFF2-40B4-BE49-F238E27FC236}">
                <a16:creationId xmlns:a16="http://schemas.microsoft.com/office/drawing/2014/main" id="{815BEF72-902C-8D03-3FBF-94EB5B023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71" y="2655325"/>
            <a:ext cx="8285079" cy="401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9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EF61F-F7D8-30E5-5097-7F87C56C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namespace(</a:t>
            </a:r>
            <a:r>
              <a:rPr lang="ko-KR" altLang="en-US" dirty="0"/>
              <a:t>이름 공간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99B38C-0C3A-46BC-2D27-93AA3543F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7010"/>
            <a:ext cx="10515600" cy="4351338"/>
          </a:xfrm>
        </p:spPr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의 표준 헤더 파일의 모든 함수</a:t>
            </a:r>
            <a:r>
              <a:rPr lang="en-US" altLang="ko-KR" dirty="0"/>
              <a:t>,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객체는 </a:t>
            </a:r>
            <a:r>
              <a:rPr lang="en-US" altLang="ko-KR" dirty="0"/>
              <a:t>std</a:t>
            </a:r>
            <a:r>
              <a:rPr lang="ko-KR" altLang="en-US" dirty="0"/>
              <a:t>라는 </a:t>
            </a:r>
            <a:r>
              <a:rPr lang="en-US" altLang="ko-KR" dirty="0"/>
              <a:t>namespace</a:t>
            </a:r>
            <a:r>
              <a:rPr lang="ko-KR" altLang="en-US" dirty="0"/>
              <a:t>라는 공간 안에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E.g.) &lt;iostream&gt;, &lt;queue&gt;</a:t>
            </a:r>
          </a:p>
          <a:p>
            <a:pPr marL="0" indent="0">
              <a:buNone/>
            </a:pPr>
            <a:r>
              <a:rPr lang="ko-KR" altLang="en-US" dirty="0"/>
              <a:t>예외</a:t>
            </a:r>
            <a:r>
              <a:rPr lang="en-US" altLang="ko-KR" dirty="0"/>
              <a:t>) &lt;</a:t>
            </a:r>
            <a:r>
              <a:rPr lang="en-US" altLang="ko-KR" dirty="0" err="1"/>
              <a:t>cstdio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std</a:t>
            </a:r>
            <a:r>
              <a:rPr lang="ko-KR" altLang="en-US" dirty="0"/>
              <a:t>안에 있는 것들을 쓰려면 </a:t>
            </a:r>
            <a:r>
              <a:rPr lang="en-US" altLang="ko-KR" sz="3600" dirty="0"/>
              <a:t>std::{something}</a:t>
            </a:r>
            <a:r>
              <a:rPr lang="ko-KR" altLang="en-US" dirty="0"/>
              <a:t>과 같이 </a:t>
            </a:r>
            <a:r>
              <a:rPr lang="en-US" altLang="ko-KR" sz="4000" dirty="0"/>
              <a:t>std::</a:t>
            </a:r>
            <a:r>
              <a:rPr lang="ko-KR" altLang="en-US" dirty="0"/>
              <a:t>를 앞에 붙여야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649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80C17-9D63-C2B9-424B-DE5BD09F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c++</a:t>
            </a:r>
            <a:r>
              <a:rPr lang="ko-KR" altLang="en-US" dirty="0"/>
              <a:t>에서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8B28D-F646-76A2-EAF6-81FF14E51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&lt;iostream&gt;</a:t>
            </a:r>
            <a:r>
              <a:rPr lang="ko-KR" altLang="en-US" dirty="0"/>
              <a:t>이 </a:t>
            </a:r>
            <a:r>
              <a:rPr lang="en-US" altLang="ko-KR" dirty="0"/>
              <a:t>C</a:t>
            </a:r>
            <a:r>
              <a:rPr lang="ko-KR" altLang="en-US" dirty="0"/>
              <a:t>에서의 </a:t>
            </a:r>
            <a:r>
              <a:rPr lang="en-US" altLang="ko-KR" dirty="0"/>
              <a:t>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  <a:r>
              <a:rPr lang="ko-KR" altLang="en-US" dirty="0"/>
              <a:t>의 역할을 하는 헤더파일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입출력 방법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sz="2400" dirty="0"/>
              <a:t>입력 </a:t>
            </a:r>
            <a:r>
              <a:rPr lang="en-US" altLang="ko-KR" sz="2400" dirty="0"/>
              <a:t>: std::</a:t>
            </a:r>
            <a:r>
              <a:rPr lang="en-US" altLang="ko-KR" sz="2400" dirty="0" err="1"/>
              <a:t>cin</a:t>
            </a:r>
            <a:r>
              <a:rPr lang="ko-KR" altLang="en-US" sz="2400" dirty="0"/>
              <a:t> </a:t>
            </a:r>
            <a:r>
              <a:rPr lang="en-US" altLang="ko-KR" sz="2400" dirty="0"/>
              <a:t>&gt;&gt;</a:t>
            </a:r>
            <a:r>
              <a:rPr lang="ko-KR" altLang="en-US" sz="2400" dirty="0"/>
              <a:t> </a:t>
            </a:r>
            <a:r>
              <a:rPr lang="en-US" altLang="ko-KR" sz="2400" dirty="0"/>
              <a:t>{</a:t>
            </a:r>
            <a:r>
              <a:rPr lang="ko-KR" altLang="en-US" sz="2400" dirty="0"/>
              <a:t>변수</a:t>
            </a:r>
            <a:r>
              <a:rPr lang="en-US" altLang="ko-KR" sz="2400" dirty="0"/>
              <a:t>};</a:t>
            </a:r>
          </a:p>
          <a:p>
            <a:pPr marL="0" indent="0">
              <a:buNone/>
            </a:pPr>
            <a:r>
              <a:rPr lang="ko-KR" altLang="en-US" sz="2400" dirty="0"/>
              <a:t>출력 </a:t>
            </a:r>
            <a:r>
              <a:rPr lang="en-US" altLang="ko-KR" sz="2400" dirty="0"/>
              <a:t>: std::</a:t>
            </a:r>
            <a:r>
              <a:rPr lang="en-US" altLang="ko-KR" sz="2400" dirty="0" err="1"/>
              <a:t>cout</a:t>
            </a:r>
            <a:r>
              <a:rPr lang="en-US" altLang="ko-KR" sz="2400" dirty="0"/>
              <a:t> &lt;&lt; {</a:t>
            </a:r>
            <a:r>
              <a:rPr lang="ko-KR" altLang="en-US" sz="2400" dirty="0"/>
              <a:t>식</a:t>
            </a:r>
            <a:r>
              <a:rPr lang="en-US" altLang="ko-KR" sz="2400" dirty="0"/>
              <a:t>};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예시</a:t>
            </a:r>
            <a:r>
              <a:rPr lang="en-US" altLang="ko-KR" sz="2400" dirty="0"/>
              <a:t>+</a:t>
            </a:r>
            <a:r>
              <a:rPr lang="ko-KR" altLang="en-US" sz="2400" dirty="0"/>
              <a:t> </a:t>
            </a:r>
            <a:r>
              <a:rPr lang="en-US" altLang="ko-KR" sz="2400" dirty="0"/>
              <a:t>:</a:t>
            </a:r>
          </a:p>
          <a:p>
            <a:pPr marL="0" indent="0">
              <a:buNone/>
            </a:pPr>
            <a:r>
              <a:rPr lang="en-US" altLang="ko-KR" sz="2400" dirty="0">
                <a:hlinkClick r:id="rId2"/>
              </a:rPr>
              <a:t>https://www.acmicpc.net/problem/1000</a:t>
            </a:r>
            <a:r>
              <a:rPr lang="en-US" altLang="ko-KR" sz="2400" dirty="0"/>
              <a:t> (</a:t>
            </a:r>
            <a:r>
              <a:rPr lang="ko-KR" altLang="en-US" sz="2400" dirty="0"/>
              <a:t>입출력 연습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>
                <a:hlinkClick r:id="rId3"/>
              </a:rPr>
              <a:t>https://www.acmicpc.net/problem/10951</a:t>
            </a:r>
            <a:r>
              <a:rPr lang="en-US" altLang="ko-KR" sz="2400" dirty="0"/>
              <a:t> (</a:t>
            </a:r>
            <a:r>
              <a:rPr lang="en-US" altLang="ko-KR" sz="2400" dirty="0" err="1"/>
              <a:t>cin</a:t>
            </a:r>
            <a:r>
              <a:rPr lang="ko-KR" altLang="en-US" sz="2400" dirty="0"/>
              <a:t> 특징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>
                <a:hlinkClick r:id="rId4"/>
              </a:rPr>
              <a:t>https://www.acmicpc.net/problem/1008</a:t>
            </a:r>
            <a:r>
              <a:rPr lang="en-US" altLang="ko-KR" sz="2400" dirty="0"/>
              <a:t> (</a:t>
            </a:r>
            <a:r>
              <a:rPr lang="ko-KR" altLang="en-US" sz="2400" dirty="0"/>
              <a:t>소수점 출력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>
                <a:hlinkClick r:id="rId5"/>
              </a:rPr>
              <a:t>https://www.acmicpc.net/problem/15552</a:t>
            </a:r>
            <a:r>
              <a:rPr lang="en-US" altLang="ko-KR" sz="2400" dirty="0"/>
              <a:t> (</a:t>
            </a:r>
            <a:r>
              <a:rPr lang="ko-KR" altLang="en-US" sz="2400" dirty="0"/>
              <a:t>빠른 입출력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7972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B8E8B-0368-9C3D-F131-943F1868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/>
              <a:t>연산자</a:t>
            </a:r>
            <a:r>
              <a:rPr lang="en-US" altLang="ko-KR" dirty="0"/>
              <a:t>) </a:t>
            </a:r>
            <a:r>
              <a:rPr lang="ko-KR" altLang="en-US" dirty="0"/>
              <a:t>오버로딩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999F7-ABA2-7D1A-7569-593B15DAC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에서는 다음과 같은 코드가 가능함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22FBE4-39C3-D429-3F97-D987B40FE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18" y="2540287"/>
            <a:ext cx="6159433" cy="384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5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79391-5AC7-53C6-010D-754A2091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/>
              <a:t>연산자</a:t>
            </a:r>
            <a:r>
              <a:rPr lang="en-US" altLang="ko-KR" dirty="0"/>
              <a:t>) </a:t>
            </a:r>
            <a:r>
              <a:rPr lang="ko-KR" altLang="en-US" dirty="0"/>
              <a:t>오버로딩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6385B-3C75-BE7A-1DBE-074030220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/>
              <a:t>연산자</a:t>
            </a:r>
            <a:r>
              <a:rPr lang="en-US" altLang="ko-KR" dirty="0"/>
              <a:t>)</a:t>
            </a:r>
            <a:r>
              <a:rPr lang="ko-KR" altLang="en-US" dirty="0"/>
              <a:t> 오버로딩 덕분에</a:t>
            </a:r>
            <a:br>
              <a:rPr lang="en-US" altLang="ko-KR" dirty="0"/>
            </a:br>
            <a:r>
              <a:rPr lang="en-US" altLang="ko-KR" dirty="0" err="1"/>
              <a:t>cout</a:t>
            </a:r>
            <a:r>
              <a:rPr lang="en-US" altLang="ko-KR" dirty="0"/>
              <a:t> &lt;&lt; “hello” &lt;&lt; 3 &lt;&lt; 12.1234 &lt;&lt; ‘\n’; </a:t>
            </a:r>
            <a:r>
              <a:rPr lang="ko-KR" altLang="en-US" dirty="0"/>
              <a:t>이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연산자 정의하기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https://www.acmicpc.net/problem/11650</a:t>
            </a:r>
            <a:r>
              <a:rPr lang="en-US" altLang="ko-KR" dirty="0"/>
              <a:t> (</a:t>
            </a:r>
            <a:r>
              <a:rPr lang="ko-KR" altLang="en-US" dirty="0"/>
              <a:t>비교 연산자 정의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764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FEB26-EFEC-EE15-6A4A-1824A0BB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BD46A6-8B54-B27D-79E2-232A8A222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동적 배열</a:t>
            </a:r>
            <a:r>
              <a:rPr lang="en-US" altLang="ko-KR" dirty="0"/>
              <a:t>; c</a:t>
            </a:r>
            <a:r>
              <a:rPr lang="ko-KR" altLang="en-US" dirty="0"/>
              <a:t>언어의 배열과 다르게 길이가 마구 변할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 descr="텍스트, 스크린샷, 폰트, 친필이(가) 표시된 사진&#10;&#10;자동 생성된 설명">
            <a:extLst>
              <a:ext uri="{FF2B5EF4-FFF2-40B4-BE49-F238E27FC236}">
                <a16:creationId xmlns:a16="http://schemas.microsoft.com/office/drawing/2014/main" id="{F3F7206C-2EA1-4712-A9C1-8C94B02D6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15" y="2358330"/>
            <a:ext cx="5255740" cy="395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64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759</Words>
  <Application>Microsoft Office PowerPoint</Application>
  <PresentationFormat>와이드스크린</PresentationFormat>
  <Paragraphs>97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1. c++,  시간 복잡도, 정렬</vt:lpstr>
      <vt:lpstr>목차 (c++)</vt:lpstr>
      <vt:lpstr>주의!</vt:lpstr>
      <vt:lpstr>C++를 써야하는 이유</vt:lpstr>
      <vt:lpstr>namespace(이름 공간)</vt:lpstr>
      <vt:lpstr> c++에서 입출력</vt:lpstr>
      <vt:lpstr>함수(연산자) 오버로딩</vt:lpstr>
      <vt:lpstr>함수(연산자) 오버로딩</vt:lpstr>
      <vt:lpstr>vector</vt:lpstr>
      <vt:lpstr>범위 기반 for</vt:lpstr>
      <vt:lpstr>래퍼런스</vt:lpstr>
      <vt:lpstr>래퍼런스</vt:lpstr>
      <vt:lpstr>래퍼런스</vt:lpstr>
      <vt:lpstr>&lt;string&gt;</vt:lpstr>
      <vt:lpstr> &lt;algorithm&gt;</vt:lpstr>
      <vt:lpstr>시간 복잡도</vt:lpstr>
      <vt:lpstr>정렬</vt:lpstr>
      <vt:lpstr>정렬</vt:lpstr>
      <vt:lpstr>정렬한 배열이 있으면?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c++,  시간 복잡도, 정렬</dc:title>
  <dc:creator>안해성</dc:creator>
  <cp:lastModifiedBy>안해성</cp:lastModifiedBy>
  <cp:revision>6</cp:revision>
  <dcterms:created xsi:type="dcterms:W3CDTF">2023-07-05T01:27:03Z</dcterms:created>
  <dcterms:modified xsi:type="dcterms:W3CDTF">2023-07-05T07:05:31Z</dcterms:modified>
</cp:coreProperties>
</file>