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fa8c35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fa8c35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fa8c352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fa8c352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a8c352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fa8c352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caeac97e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caeac97e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a8c352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fa8c352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fa8c352e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fa8c352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fa8c352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fa8c352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fa8c352e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fa8c352e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caeac97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caeac97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caeac97e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caeac97e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aeac97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aeac97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caeac97e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caeac97e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caeac97e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caeac97e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caeac97e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caeac97e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fa8c352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fa8c352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caeac97e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caeac97e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Nguyen, Mark Araza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311675"/>
            <a:ext cx="76581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238" y="1094850"/>
            <a:ext cx="5835513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362" y="1011275"/>
            <a:ext cx="4827274" cy="37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to Relations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53353" l="-565" r="50565" t="0"/>
          <a:stretch/>
        </p:blipFill>
        <p:spPr>
          <a:xfrm>
            <a:off x="311700" y="1147225"/>
            <a:ext cx="8388666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to Relations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7745" l="50000" r="0" t="0"/>
          <a:stretch/>
        </p:blipFill>
        <p:spPr>
          <a:xfrm>
            <a:off x="311699" y="994850"/>
            <a:ext cx="8520599" cy="38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to Relations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48948" t="48956"/>
          <a:stretch/>
        </p:blipFill>
        <p:spPr>
          <a:xfrm>
            <a:off x="733300" y="1191573"/>
            <a:ext cx="7984318" cy="34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to Relations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50770" r="0" t="53244"/>
          <a:stretch/>
        </p:blipFill>
        <p:spPr>
          <a:xfrm>
            <a:off x="426758" y="1225222"/>
            <a:ext cx="8405541" cy="34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to Relations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825" y="1070750"/>
            <a:ext cx="495434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Synopsis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turn based auto battler where users put their teams into a pool and fight against stronger teams each turn, working towards achieving 10 wins to win the game, or 3 losses meaning that their run is out. Players can purchase their units from a randomly generated shop each turn using gold that they earn each turn.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Requires an sql database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Minimally this will be a game played in the terminal through text based input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It would be best if this could be played online, but this depends on time constraints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452275" y="1225225"/>
            <a:ext cx="3380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 this use case, users login or create an account if they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don't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have one.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Once playing the game, they can view a settings page, or a statistics page, or join the queue to play a game.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From there the users buy units and unit modifiers, playing until they get 5 wins or 3 losses, at which they win or lose.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5" y="1452573"/>
            <a:ext cx="5068449" cy="19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56125" y="1225225"/>
            <a:ext cx="3380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 this use case, users login or create an account if they don't have one.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Once playing the game, they can view a settings page, or a statistics page, or join the queue to play a game.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From there the users buy units and unit modifiers, playing until they get 5 wins or 3 losses, at which they win or lose.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83489" t="22720"/>
          <a:stretch/>
        </p:blipFill>
        <p:spPr>
          <a:xfrm>
            <a:off x="1298350" y="1225225"/>
            <a:ext cx="2050350" cy="3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452275" y="1225225"/>
            <a:ext cx="3380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 this use case, users login or create an account if they don't have one.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Once playing the game, they can view a settings page, or a statistics page, or join the queue to play a game.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From there the users buy units and unit modifiers, playing until they get 5 wins or 3 losses, at which they win or lose.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16268" r="62832" t="37027"/>
          <a:stretch/>
        </p:blipFill>
        <p:spPr>
          <a:xfrm>
            <a:off x="813350" y="1225225"/>
            <a:ext cx="295579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452200" y="526600"/>
            <a:ext cx="3380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 this use case, users login or create an account if they don't have one.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Once playing the game, they can view a settings page, or a statistics page, or join the queue to play a game.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From there the users buy units and unit modifiers, playing until they get 5 wins or 3 losses, at which they win or lose.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2751" l="38030" r="0" t="31888"/>
          <a:stretch/>
        </p:blipFill>
        <p:spPr>
          <a:xfrm>
            <a:off x="96375" y="2144125"/>
            <a:ext cx="5701875" cy="22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175" y="1251725"/>
            <a:ext cx="59436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45873" l="0" r="70340" t="18687"/>
          <a:stretch/>
        </p:blipFill>
        <p:spPr>
          <a:xfrm>
            <a:off x="2010213" y="1147225"/>
            <a:ext cx="5123575" cy="3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