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/>
    <p:restoredTop sz="94694"/>
  </p:normalViewPr>
  <p:slideViewPr>
    <p:cSldViewPr snapToGrid="0">
      <p:cViewPr>
        <p:scale>
          <a:sx n="102" d="100"/>
          <a:sy n="102" d="100"/>
        </p:scale>
        <p:origin x="208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29/04/24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29/04/24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29/04/24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29/04/24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29/04/24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29/04/24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29/04/24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13565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95449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5" y="761465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94191" y="2409911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202965" y="2408487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2124" y="2401368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14161" y="2401367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47274"/>
              </p:ext>
            </p:extLst>
          </p:nvPr>
        </p:nvGraphicFramePr>
        <p:xfrm>
          <a:off x="479803" y="735364"/>
          <a:ext cx="10984317" cy="5749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887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355935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355935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1,65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1496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567870"/>
              </p:ext>
            </p:extLst>
          </p:nvPr>
        </p:nvGraphicFramePr>
        <p:xfrm>
          <a:off x="710602" y="62455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403954"/>
              </p:ext>
            </p:extLst>
          </p:nvPr>
        </p:nvGraphicFramePr>
        <p:xfrm>
          <a:off x="6186361" y="61649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6874"/>
              </p:ext>
            </p:extLst>
          </p:nvPr>
        </p:nvGraphicFramePr>
        <p:xfrm>
          <a:off x="712756" y="359792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0965"/>
              </p:ext>
            </p:extLst>
          </p:nvPr>
        </p:nvGraphicFramePr>
        <p:xfrm>
          <a:off x="6207842" y="36035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5F58BA6-F923-2633-81FB-996EF161EB78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E52514-D77E-0EAF-5341-384D4FBE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5129"/>
              </p:ext>
            </p:extLst>
          </p:nvPr>
        </p:nvGraphicFramePr>
        <p:xfrm>
          <a:off x="430061" y="1123127"/>
          <a:ext cx="11353800" cy="4755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759">
                  <a:extLst>
                    <a:ext uri="{9D8B030D-6E8A-4147-A177-3AD203B41FA5}">
                      <a16:colId xmlns:a16="http://schemas.microsoft.com/office/drawing/2014/main" val="150017881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12611169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522458671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170119988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293308806"/>
                    </a:ext>
                  </a:extLst>
                </a:gridCol>
                <a:gridCol w="1224839">
                  <a:extLst>
                    <a:ext uri="{9D8B030D-6E8A-4147-A177-3AD203B41FA5}">
                      <a16:colId xmlns:a16="http://schemas.microsoft.com/office/drawing/2014/main" val="1491089006"/>
                    </a:ext>
                  </a:extLst>
                </a:gridCol>
                <a:gridCol w="1316128">
                  <a:extLst>
                    <a:ext uri="{9D8B030D-6E8A-4147-A177-3AD203B41FA5}">
                      <a16:colId xmlns:a16="http://schemas.microsoft.com/office/drawing/2014/main" val="1953106127"/>
                    </a:ext>
                  </a:extLst>
                </a:gridCol>
                <a:gridCol w="775299">
                  <a:extLst>
                    <a:ext uri="{9D8B030D-6E8A-4147-A177-3AD203B41FA5}">
                      <a16:colId xmlns:a16="http://schemas.microsoft.com/office/drawing/2014/main" val="3319126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Mousse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Capacité eau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 Utilité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46729901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-2,842E-14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97,2511358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23439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-2,842E-14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72,3751274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69,811744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3026213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88,8888889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75,7907493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3353861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62,8075144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3099901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95,412844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66,3890964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3687441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33,3333333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63,7029099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14257892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92,8644241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65,7175498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20199263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82,6707441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81,8995834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761365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97,961264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30,4434473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9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extLst>
                  <a:ext uri="{0D108BD9-81ED-4DB2-BD59-A6C34878D82A}">
                    <a16:rowId xmlns:a16="http://schemas.microsoft.com/office/drawing/2014/main" val="81310192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031DDEC-C5F7-137F-94B1-004F1529EAD3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Utilité additive</a:t>
            </a:r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23BE7-95DD-7AC8-6DFD-B6B89017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8202"/>
              </p:ext>
            </p:extLst>
          </p:nvPr>
        </p:nvGraphicFramePr>
        <p:xfrm>
          <a:off x="1833787" y="1105059"/>
          <a:ext cx="845820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0958845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876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2591319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94752620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41764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771889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seuil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995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083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19CCFAF-8DE0-9067-6F34-E592A16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0195"/>
              </p:ext>
            </p:extLst>
          </p:nvPr>
        </p:nvGraphicFramePr>
        <p:xfrm>
          <a:off x="651354" y="2025535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AC8BE6-A254-64D2-8B9E-BDCB22C8D6AA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Concordan</a:t>
            </a:r>
            <a:r>
              <a:rPr lang="fr-BE" sz="3200" b="1" dirty="0"/>
              <a:t>ce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0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03632E-B680-0D2A-FB2D-DC661162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7880"/>
              </p:ext>
            </p:extLst>
          </p:nvPr>
        </p:nvGraphicFramePr>
        <p:xfrm>
          <a:off x="1741117" y="1026525"/>
          <a:ext cx="80918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35">
                  <a:extLst>
                    <a:ext uri="{9D8B030D-6E8A-4147-A177-3AD203B41FA5}">
                      <a16:colId xmlns:a16="http://schemas.microsoft.com/office/drawing/2014/main" val="221790550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575232493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962462075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63014662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383168938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219188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Nb min de veto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85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0,5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8823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72EB69-8FB3-2730-1D05-F0E8465B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043"/>
              </p:ext>
            </p:extLst>
          </p:nvPr>
        </p:nvGraphicFramePr>
        <p:xfrm>
          <a:off x="413360" y="1987957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989C05D-00DA-C4CD-FC4E-07DC71520454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294976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41C574-B4B7-9420-A1FB-E872E014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8736"/>
              </p:ext>
            </p:extLst>
          </p:nvPr>
        </p:nvGraphicFramePr>
        <p:xfrm>
          <a:off x="141960" y="1164922"/>
          <a:ext cx="11949832" cy="533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975">
                  <a:extLst>
                    <a:ext uri="{9D8B030D-6E8A-4147-A177-3AD203B41FA5}">
                      <a16:colId xmlns:a16="http://schemas.microsoft.com/office/drawing/2014/main" val="396020740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1038497226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335099810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06437849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725538994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624560573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339916855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996672759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976840568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319304310"/>
                    </a:ext>
                  </a:extLst>
                </a:gridCol>
                <a:gridCol w="100208">
                  <a:extLst>
                    <a:ext uri="{9D8B030D-6E8A-4147-A177-3AD203B41FA5}">
                      <a16:colId xmlns:a16="http://schemas.microsoft.com/office/drawing/2014/main" val="290732639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1142083248"/>
                    </a:ext>
                  </a:extLst>
                </a:gridCol>
                <a:gridCol w="338203">
                  <a:extLst>
                    <a:ext uri="{9D8B030D-6E8A-4147-A177-3AD203B41FA5}">
                      <a16:colId xmlns:a16="http://schemas.microsoft.com/office/drawing/2014/main" val="2998905381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3837224024"/>
                    </a:ext>
                  </a:extLst>
                </a:gridCol>
                <a:gridCol w="338205">
                  <a:extLst>
                    <a:ext uri="{9D8B030D-6E8A-4147-A177-3AD203B41FA5}">
                      <a16:colId xmlns:a16="http://schemas.microsoft.com/office/drawing/2014/main" val="1245978630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OutFlow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NetFlow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extLst>
                  <a:ext uri="{0D108BD9-81ED-4DB2-BD59-A6C34878D82A}">
                    <a16:rowId xmlns:a16="http://schemas.microsoft.com/office/drawing/2014/main" val="927104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773001284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55749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363683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47658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890835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868885448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947355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61690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969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7078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InFlow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354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5632335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F8273F-DB8F-43B6-686D-0DF66D6CAA2F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 err="1">
                <a:effectLst/>
              </a:rPr>
              <a:t>Surclassement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9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8140DA-D142-BBE5-E39A-152C0E60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66144"/>
              </p:ext>
            </p:extLst>
          </p:nvPr>
        </p:nvGraphicFramePr>
        <p:xfrm>
          <a:off x="863251" y="798491"/>
          <a:ext cx="10021866" cy="564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0780747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24877364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1297604186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51014266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896147236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>
                          <a:effectLst/>
                          <a:latin typeface="+mn-lt"/>
                        </a:rPr>
                        <a:t>Utilité additive </a:t>
                      </a:r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 err="1">
                          <a:effectLst/>
                          <a:latin typeface="+mn-lt"/>
                        </a:rPr>
                        <a:t>Surclassement</a:t>
                      </a:r>
                      <a:endParaRPr lang="fr-BE" sz="2000" b="1" u="none" strike="noStrike" dirty="0"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055696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</a:t>
                      </a:r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90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BEKO CEG3190B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47805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MELITTA LATTICIA OT F300-100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7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KRUPS EVIDENCE ECO BLACK EA897B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084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PHILIPS EP3246/70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9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EVO ECAM290.21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98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SAECO XELSIS DELUXE SM8785/00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024531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START ECAM220.31.SB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12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ECAMI3.123.B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726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QILIVE Q.5404 (600094159)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9293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A71DD9-E9D2-3130-1D5A-1E2C54DF1817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25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1014</Words>
  <Application>Microsoft Macintosh PowerPoint</Application>
  <PresentationFormat>Grand écran</PresentationFormat>
  <Paragraphs>720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Apple Color Emoji</vt:lpstr>
      <vt:lpstr>Aptos</vt:lpstr>
      <vt:lpstr>Aptos Display</vt:lpstr>
      <vt:lpstr>Aptos Narrow</vt:lpstr>
      <vt:lpstr>Arial</vt:lpstr>
      <vt:lpstr>CMSS10</vt:lpstr>
      <vt:lpstr>CMSS12</vt:lpstr>
      <vt:lpstr>Damascus 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Beaumariage Anaïs</cp:lastModifiedBy>
  <cp:revision>4</cp:revision>
  <dcterms:created xsi:type="dcterms:W3CDTF">2024-04-22T07:47:25Z</dcterms:created>
  <dcterms:modified xsi:type="dcterms:W3CDTF">2024-04-29T06:22:51Z</dcterms:modified>
</cp:coreProperties>
</file>