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2022/4/10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2022/4/10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2022/4/10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2022/4/10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2022/4/10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2022/4/10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2022/4/10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2022/4/10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2022/4/10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2022/4/10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2022/4/10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2022/4/10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2197" y="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solidFill>
                  <a:schemeClr val="tx1"/>
                </a:solidFill>
              </a:rPr>
              <a:t>食堂管理系统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922" y="3428995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项目介绍</a:t>
            </a:r>
            <a:endParaRPr lang="en-US" altLang="zh-CN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89B6FA-11FC-4A29-9AE1-1B7421B86C43}"/>
              </a:ext>
            </a:extLst>
          </p:cNvPr>
          <p:cNvSpPr txBox="1"/>
          <p:nvPr/>
        </p:nvSpPr>
        <p:spPr>
          <a:xfrm flipH="1">
            <a:off x="9966460" y="4412184"/>
            <a:ext cx="134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216</a:t>
            </a:r>
            <a:r>
              <a:rPr lang="zh-CN" altLang="en-US" dirty="0"/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dirty="0"/>
              <a:t>项目简介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1A7722-E31A-4397-9708-D29E92597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基于</a:t>
            </a:r>
            <a:r>
              <a:rPr lang="en-US" altLang="zh-CN" sz="2400" dirty="0"/>
              <a:t>Vue</a:t>
            </a:r>
            <a:r>
              <a:rPr lang="zh-CN" altLang="en-US" sz="2400" dirty="0"/>
              <a:t>、</a:t>
            </a:r>
            <a:r>
              <a:rPr lang="en-US" altLang="zh-CN" sz="2400" dirty="0"/>
              <a:t>Spring Boot</a:t>
            </a:r>
            <a:r>
              <a:rPr lang="zh-CN" altLang="en-US" sz="2400" dirty="0"/>
              <a:t>框架实现的网页端应用。项目目的在于解决食堂人员的管理、防范食堂安全隐患以及落实相关防疫措施。</a:t>
            </a:r>
            <a:endParaRPr lang="en-US" altLang="zh-CN" sz="2400" dirty="0"/>
          </a:p>
          <a:p>
            <a:pPr marL="274320" lvl="1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前端部分使用目前热门的</a:t>
            </a:r>
            <a:r>
              <a:rPr lang="en-US" altLang="zh-CN" sz="2400" dirty="0"/>
              <a:t>Vue</a:t>
            </a:r>
            <a:r>
              <a:rPr lang="zh-CN" altLang="en-US" sz="2400" dirty="0"/>
              <a:t>框架，辅以</a:t>
            </a:r>
            <a:r>
              <a:rPr lang="en-US" altLang="zh-CN" sz="2400" dirty="0"/>
              <a:t>Element-Ui</a:t>
            </a:r>
            <a:r>
              <a:rPr lang="zh-CN" altLang="en-US" sz="2400" dirty="0"/>
              <a:t>进行简单易懂的界面设计。后端部分则使用基于</a:t>
            </a:r>
            <a:r>
              <a:rPr lang="en-US" altLang="zh-CN" sz="2400" dirty="0"/>
              <a:t>JAVA</a:t>
            </a:r>
            <a:r>
              <a:rPr lang="zh-CN" altLang="en-US" sz="2400" dirty="0"/>
              <a:t>的</a:t>
            </a:r>
            <a:r>
              <a:rPr lang="en-US" altLang="zh-CN" sz="2400" dirty="0"/>
              <a:t>Spring Boot</a:t>
            </a:r>
            <a:r>
              <a:rPr lang="zh-CN" altLang="en-US" sz="2400" dirty="0"/>
              <a:t>框架对数据库进行管理。</a:t>
            </a:r>
            <a:endParaRPr lang="en-US" altLang="zh-CN" sz="2400" dirty="0"/>
          </a:p>
          <a:p>
            <a:pPr marL="274320" lvl="1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员工可通过手机或者电脑实时登录网页，对食堂状况进行实时监测，从而方便对食堂的管理，提高其工作效率。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A9DEE-0BFF-43D5-8D43-2787F81C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项目登录页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9B2286E-01AB-4E22-8B1B-10C116471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109" y="1696955"/>
            <a:ext cx="6961781" cy="368273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25F13-1EDB-415D-BD01-B5C6A380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2022/4/10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175ECE-05D8-4F65-9D6C-AEBD02E27122}"/>
              </a:ext>
            </a:extLst>
          </p:cNvPr>
          <p:cNvSpPr txBox="1"/>
          <p:nvPr/>
        </p:nvSpPr>
        <p:spPr>
          <a:xfrm>
            <a:off x="4387839" y="5665708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员工选择账号类型，并登录系统</a:t>
            </a:r>
          </a:p>
        </p:txBody>
      </p:sp>
    </p:spTree>
    <p:extLst>
      <p:ext uri="{BB962C8B-B14F-4D97-AF65-F5344CB8AC3E}">
        <p14:creationId xmlns:p14="http://schemas.microsoft.com/office/powerpoint/2010/main" val="329518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A4F15-4223-4C2B-A156-FD4EAF9F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项目主页面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EC6516-ACA7-4758-8B4D-C28B90BD2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16" y="2014195"/>
            <a:ext cx="7420785" cy="3451424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30BEA-1D61-47AE-AD76-D77AE67D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2022/4/10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916D6A-8885-4B7F-8DC4-22662983CC5E}"/>
              </a:ext>
            </a:extLst>
          </p:cNvPr>
          <p:cNvSpPr txBox="1"/>
          <p:nvPr/>
        </p:nvSpPr>
        <p:spPr>
          <a:xfrm>
            <a:off x="8235247" y="3013501"/>
            <a:ext cx="3340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登录页面后，可最直观的看见当前食堂的情况。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40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62823-38A4-42AE-963B-E67309C4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数据管理页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C69C39C-7CC7-4620-921A-4C958EBB7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802" y="2263576"/>
            <a:ext cx="7424396" cy="38496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97BF0-C01D-44F5-A522-EF218C67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2022/4/10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BA461D-D19F-4F5D-B663-E7C8D414BF35}"/>
              </a:ext>
            </a:extLst>
          </p:cNvPr>
          <p:cNvSpPr txBox="1"/>
          <p:nvPr/>
        </p:nvSpPr>
        <p:spPr>
          <a:xfrm>
            <a:off x="4772561" y="174520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显示当前食堂数据</a:t>
            </a:r>
          </a:p>
        </p:txBody>
      </p:sp>
    </p:spTree>
    <p:extLst>
      <p:ext uri="{BB962C8B-B14F-4D97-AF65-F5344CB8AC3E}">
        <p14:creationId xmlns:p14="http://schemas.microsoft.com/office/powerpoint/2010/main" val="65960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7258B-694E-4FA4-8887-0593241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用户管理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61575AD-102E-4FEF-8AE9-C7AE6D16B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1750209"/>
            <a:ext cx="9525000" cy="335758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E2DAE-B041-4B69-B9A0-B90FED6E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2022/4/10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7D1B40-94F9-4016-8697-73D249CCC835}"/>
              </a:ext>
            </a:extLst>
          </p:cNvPr>
          <p:cNvSpPr txBox="1"/>
          <p:nvPr/>
        </p:nvSpPr>
        <p:spPr>
          <a:xfrm>
            <a:off x="3387566" y="534058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管理员可对职工账号进行增删改查操作</a:t>
            </a:r>
          </a:p>
        </p:txBody>
      </p:sp>
    </p:spTree>
    <p:extLst>
      <p:ext uri="{BB962C8B-B14F-4D97-AF65-F5344CB8AC3E}">
        <p14:creationId xmlns:p14="http://schemas.microsoft.com/office/powerpoint/2010/main" val="164162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6B043-DDCD-4C88-AC0D-54FCE4AE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用户权限管理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C427F3D-36A9-4EC9-80AB-82A4D4BFF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957" y="2014194"/>
            <a:ext cx="7163366" cy="3565724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34D65-C04E-410E-B33F-CA88B018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2022/4/10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FD2A55-E9D5-4755-862F-0C69AC4C9FDD}"/>
              </a:ext>
            </a:extLst>
          </p:cNvPr>
          <p:cNvSpPr txBox="1"/>
          <p:nvPr/>
        </p:nvSpPr>
        <p:spPr>
          <a:xfrm>
            <a:off x="432743" y="2828835"/>
            <a:ext cx="3715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</a:t>
            </a:r>
            <a:r>
              <a:rPr lang="zh-CN" altLang="en-US" sz="2400" dirty="0"/>
              <a:t>超级管理员可对账号权限进行设置，修改账号角色为管理员或普通职工。</a:t>
            </a:r>
          </a:p>
        </p:txBody>
      </p:sp>
    </p:spTree>
    <p:extLst>
      <p:ext uri="{BB962C8B-B14F-4D97-AF65-F5344CB8AC3E}">
        <p14:creationId xmlns:p14="http://schemas.microsoft.com/office/powerpoint/2010/main" val="427579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27999-165F-4769-B6D9-09BFFE73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菜单管理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D075843-B5BF-4A6C-BF4B-2FE0C7D39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7037915" cy="38496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C4CBF-14E9-4AB8-AC0D-8D5842BF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2022/4/10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3C098B-B146-4FDE-9A97-EAE6AF30CAE6}"/>
              </a:ext>
            </a:extLst>
          </p:cNvPr>
          <p:cNvSpPr txBox="1"/>
          <p:nvPr/>
        </p:nvSpPr>
        <p:spPr>
          <a:xfrm>
            <a:off x="8352705" y="2644170"/>
            <a:ext cx="3472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超级管理员可通过前端进行页面组件的管理。通过不同角色拥有的不同页面，来实现角色的管理。</a:t>
            </a:r>
          </a:p>
        </p:txBody>
      </p:sp>
    </p:spTree>
    <p:extLst>
      <p:ext uri="{BB962C8B-B14F-4D97-AF65-F5344CB8AC3E}">
        <p14:creationId xmlns:p14="http://schemas.microsoft.com/office/powerpoint/2010/main" val="139905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03A34-D55F-49F1-B4A8-D1BD3A4B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00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谢谢欣赏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3975F-C3D8-459B-9DCA-775E072C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2022/4/10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581978-C831-44B7-A979-92DADB61B3BD}"/>
              </a:ext>
            </a:extLst>
          </p:cNvPr>
          <p:cNvSpPr txBox="1"/>
          <p:nvPr/>
        </p:nvSpPr>
        <p:spPr>
          <a:xfrm>
            <a:off x="8187790" y="324433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216</a:t>
            </a:r>
            <a:r>
              <a:rPr lang="zh-CN" altLang="en-US" dirty="0"/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649416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{86FC1F0E-CF1C-460E-8A13-37382F9F8D7E}tf78438558_win32</Template>
  <TotalTime>49</TotalTime>
  <Words>210</Words>
  <Application>Microsoft Office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Microsoft YaHei UI</vt:lpstr>
      <vt:lpstr>Calibri</vt:lpstr>
      <vt:lpstr>Century Gothic</vt:lpstr>
      <vt:lpstr>Garamond</vt:lpstr>
      <vt:lpstr>SavonVTI</vt:lpstr>
      <vt:lpstr>食堂管理系统</vt:lpstr>
      <vt:lpstr>项目简介</vt:lpstr>
      <vt:lpstr>项目登录页</vt:lpstr>
      <vt:lpstr>项目主页面</vt:lpstr>
      <vt:lpstr>数据管理页</vt:lpstr>
      <vt:lpstr>用户管理</vt:lpstr>
      <vt:lpstr>用户权限管理</vt:lpstr>
      <vt:lpstr>菜单管理</vt:lpstr>
      <vt:lpstr>谢谢欣赏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食堂管理系统</dc:title>
  <dc:creator>李 昱韬</dc:creator>
  <cp:lastModifiedBy>李 昱韬</cp:lastModifiedBy>
  <cp:revision>1</cp:revision>
  <dcterms:created xsi:type="dcterms:W3CDTF">2022-04-10T11:23:40Z</dcterms:created>
  <dcterms:modified xsi:type="dcterms:W3CDTF">2022-04-10T12:12:57Z</dcterms:modified>
</cp:coreProperties>
</file>