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2" r:id="rId3"/>
    <p:sldId id="259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ส่วนเริ่มต้น" id="{75114F96-AA17-4E47-915C-F6361B74BF4C}">
          <p14:sldIdLst>
            <p14:sldId id="256"/>
            <p14:sldId id="262"/>
            <p14:sldId id="259"/>
            <p14:sldId id="260"/>
            <p14:sldId id="261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al Suwanarat" userId="a3be2ca1ef680723" providerId="LiveId" clId="{5B12BCDC-3192-4101-BA3E-F16A7E45F937}"/>
    <pc:docChg chg="undo custSel addSld delSld modSld sldOrd modSection">
      <pc:chgData name="Visal Suwanarat" userId="a3be2ca1ef680723" providerId="LiveId" clId="{5B12BCDC-3192-4101-BA3E-F16A7E45F937}" dt="2020-12-14T13:19:00.169" v="1160" actId="20577"/>
      <pc:docMkLst>
        <pc:docMk/>
      </pc:docMkLst>
      <pc:sldChg chg="addSp delSp modSp mod">
        <pc:chgData name="Visal Suwanarat" userId="a3be2ca1ef680723" providerId="LiveId" clId="{5B12BCDC-3192-4101-BA3E-F16A7E45F937}" dt="2020-12-14T12:04:26.920" v="787" actId="1076"/>
        <pc:sldMkLst>
          <pc:docMk/>
          <pc:sldMk cId="621359333" sldId="256"/>
        </pc:sldMkLst>
        <pc:spChg chg="mod">
          <ac:chgData name="Visal Suwanarat" userId="a3be2ca1ef680723" providerId="LiveId" clId="{5B12BCDC-3192-4101-BA3E-F16A7E45F937}" dt="2020-12-14T11:20:41.302" v="53" actId="20577"/>
          <ac:spMkLst>
            <pc:docMk/>
            <pc:sldMk cId="621359333" sldId="256"/>
            <ac:spMk id="2" creationId="{F4239E59-11EA-4EED-80D1-CD8DE4442A7E}"/>
          </ac:spMkLst>
        </pc:spChg>
        <pc:spChg chg="add mod">
          <ac:chgData name="Visal Suwanarat" userId="a3be2ca1ef680723" providerId="LiveId" clId="{5B12BCDC-3192-4101-BA3E-F16A7E45F937}" dt="2020-12-14T12:04:26.920" v="787" actId="1076"/>
          <ac:spMkLst>
            <pc:docMk/>
            <pc:sldMk cId="621359333" sldId="256"/>
            <ac:spMk id="15" creationId="{FCEE14E0-04B8-41B3-9809-253C5822FE01}"/>
          </ac:spMkLst>
        </pc:spChg>
        <pc:spChg chg="add mod">
          <ac:chgData name="Visal Suwanarat" userId="a3be2ca1ef680723" providerId="LiveId" clId="{5B12BCDC-3192-4101-BA3E-F16A7E45F937}" dt="2020-12-14T12:04:22.128" v="783" actId="688"/>
          <ac:spMkLst>
            <pc:docMk/>
            <pc:sldMk cId="621359333" sldId="256"/>
            <ac:spMk id="17" creationId="{638800FE-FDE1-43DC-93FD-A5BAD348104A}"/>
          </ac:spMkLst>
        </pc:spChg>
        <pc:spChg chg="add mod">
          <ac:chgData name="Visal Suwanarat" userId="a3be2ca1ef680723" providerId="LiveId" clId="{5B12BCDC-3192-4101-BA3E-F16A7E45F937}" dt="2020-12-14T12:04:17.088" v="780" actId="688"/>
          <ac:spMkLst>
            <pc:docMk/>
            <pc:sldMk cId="621359333" sldId="256"/>
            <ac:spMk id="18" creationId="{D9082047-5993-4D97-B3AC-4E912E006429}"/>
          </ac:spMkLst>
        </pc:spChg>
        <pc:spChg chg="add mod">
          <ac:chgData name="Visal Suwanarat" userId="a3be2ca1ef680723" providerId="LiveId" clId="{5B12BCDC-3192-4101-BA3E-F16A7E45F937}" dt="2020-12-14T12:04:18.776" v="781" actId="688"/>
          <ac:spMkLst>
            <pc:docMk/>
            <pc:sldMk cId="621359333" sldId="256"/>
            <ac:spMk id="19" creationId="{2EB04036-A9A5-46BA-B369-D29C0E8F6E07}"/>
          </ac:spMkLst>
        </pc:spChg>
        <pc:spChg chg="add mod">
          <ac:chgData name="Visal Suwanarat" userId="a3be2ca1ef680723" providerId="LiveId" clId="{5B12BCDC-3192-4101-BA3E-F16A7E45F937}" dt="2020-12-14T12:04:23.648" v="784" actId="688"/>
          <ac:spMkLst>
            <pc:docMk/>
            <pc:sldMk cId="621359333" sldId="256"/>
            <ac:spMk id="20" creationId="{FC87A358-C117-4B70-A0C3-38007A686949}"/>
          </ac:spMkLst>
        </pc:spChg>
        <pc:spChg chg="add mod">
          <ac:chgData name="Visal Suwanarat" userId="a3be2ca1ef680723" providerId="LiveId" clId="{5B12BCDC-3192-4101-BA3E-F16A7E45F937}" dt="2020-12-14T12:04:14.384" v="779" actId="688"/>
          <ac:spMkLst>
            <pc:docMk/>
            <pc:sldMk cId="621359333" sldId="256"/>
            <ac:spMk id="21" creationId="{90A04A2E-7A10-4B03-826E-56B2251C0F00}"/>
          </ac:spMkLst>
        </pc:spChg>
        <pc:picChg chg="add mod">
          <ac:chgData name="Visal Suwanarat" userId="a3be2ca1ef680723" providerId="LiveId" clId="{5B12BCDC-3192-4101-BA3E-F16A7E45F937}" dt="2020-12-14T11:24:36.657" v="97" actId="1440"/>
          <ac:picMkLst>
            <pc:docMk/>
            <pc:sldMk cId="621359333" sldId="256"/>
            <ac:picMk id="4" creationId="{9017F7BA-C5C7-4886-987F-EC12BDA3BCC3}"/>
          </ac:picMkLst>
        </pc:picChg>
        <pc:picChg chg="add mod">
          <ac:chgData name="Visal Suwanarat" userId="a3be2ca1ef680723" providerId="LiveId" clId="{5B12BCDC-3192-4101-BA3E-F16A7E45F937}" dt="2020-12-14T11:27:42.242" v="125" actId="1076"/>
          <ac:picMkLst>
            <pc:docMk/>
            <pc:sldMk cId="621359333" sldId="256"/>
            <ac:picMk id="6" creationId="{A22A16EB-427E-4D64-8952-5181D4122380}"/>
          </ac:picMkLst>
        </pc:picChg>
        <pc:picChg chg="add mod">
          <ac:chgData name="Visal Suwanarat" userId="a3be2ca1ef680723" providerId="LiveId" clId="{5B12BCDC-3192-4101-BA3E-F16A7E45F937}" dt="2020-12-14T11:24:26.362" v="94" actId="1076"/>
          <ac:picMkLst>
            <pc:docMk/>
            <pc:sldMk cId="621359333" sldId="256"/>
            <ac:picMk id="8" creationId="{B56AD281-176E-42A9-AC92-1219E4A475E0}"/>
          </ac:picMkLst>
        </pc:picChg>
        <pc:picChg chg="add mod">
          <ac:chgData name="Visal Suwanarat" userId="a3be2ca1ef680723" providerId="LiveId" clId="{5B12BCDC-3192-4101-BA3E-F16A7E45F937}" dt="2020-12-14T11:27:30.602" v="121" actId="1076"/>
          <ac:picMkLst>
            <pc:docMk/>
            <pc:sldMk cId="621359333" sldId="256"/>
            <ac:picMk id="10" creationId="{5D4BD271-5644-4B7F-B90A-CC0C0BE4B719}"/>
          </ac:picMkLst>
        </pc:picChg>
        <pc:picChg chg="add mod">
          <ac:chgData name="Visal Suwanarat" userId="a3be2ca1ef680723" providerId="LiveId" clId="{5B12BCDC-3192-4101-BA3E-F16A7E45F937}" dt="2020-12-14T11:27:31.841" v="122" actId="1076"/>
          <ac:picMkLst>
            <pc:docMk/>
            <pc:sldMk cId="621359333" sldId="256"/>
            <ac:picMk id="12" creationId="{5CE0CA62-E691-4A42-BBD5-1CC444DCF588}"/>
          </ac:picMkLst>
        </pc:picChg>
        <pc:picChg chg="add mod">
          <ac:chgData name="Visal Suwanarat" userId="a3be2ca1ef680723" providerId="LiveId" clId="{5B12BCDC-3192-4101-BA3E-F16A7E45F937}" dt="2020-12-14T11:27:32.785" v="123" actId="1076"/>
          <ac:picMkLst>
            <pc:docMk/>
            <pc:sldMk cId="621359333" sldId="256"/>
            <ac:picMk id="14" creationId="{CC9CA950-C2DB-419E-B9D9-A2E8F37AAFD2}"/>
          </ac:picMkLst>
        </pc:picChg>
        <pc:picChg chg="del">
          <ac:chgData name="Visal Suwanarat" userId="a3be2ca1ef680723" providerId="LiveId" clId="{5B12BCDC-3192-4101-BA3E-F16A7E45F937}" dt="2020-12-14T11:20:00.596" v="0" actId="21"/>
          <ac:picMkLst>
            <pc:docMk/>
            <pc:sldMk cId="621359333" sldId="256"/>
            <ac:picMk id="16" creationId="{70E670F8-FC9A-4C83-9E56-77BDD6345D58}"/>
          </ac:picMkLst>
        </pc:picChg>
      </pc:sldChg>
      <pc:sldChg chg="addSp delSp modSp del mod">
        <pc:chgData name="Visal Suwanarat" userId="a3be2ca1ef680723" providerId="LiveId" clId="{5B12BCDC-3192-4101-BA3E-F16A7E45F937}" dt="2020-12-14T11:52:35.856" v="753" actId="47"/>
        <pc:sldMkLst>
          <pc:docMk/>
          <pc:sldMk cId="1570402888" sldId="257"/>
        </pc:sldMkLst>
        <pc:spChg chg="add del">
          <ac:chgData name="Visal Suwanarat" userId="a3be2ca1ef680723" providerId="LiveId" clId="{5B12BCDC-3192-4101-BA3E-F16A7E45F937}" dt="2020-12-14T11:20:09.213" v="2" actId="21"/>
          <ac:spMkLst>
            <pc:docMk/>
            <pc:sldMk cId="1570402888" sldId="257"/>
            <ac:spMk id="2" creationId="{C15FC262-B07A-401E-9FAE-8D1DC8438C7B}"/>
          </ac:spMkLst>
        </pc:spChg>
        <pc:spChg chg="add del mod">
          <ac:chgData name="Visal Suwanarat" userId="a3be2ca1ef680723" providerId="LiveId" clId="{5B12BCDC-3192-4101-BA3E-F16A7E45F937}" dt="2020-12-14T11:20:09.213" v="2" actId="21"/>
          <ac:spMkLst>
            <pc:docMk/>
            <pc:sldMk cId="1570402888" sldId="257"/>
            <ac:spMk id="5" creationId="{B07A7601-F55E-4332-8F6F-301BA114C310}"/>
          </ac:spMkLst>
        </pc:spChg>
      </pc:sldChg>
      <pc:sldChg chg="del">
        <pc:chgData name="Visal Suwanarat" userId="a3be2ca1ef680723" providerId="LiveId" clId="{5B12BCDC-3192-4101-BA3E-F16A7E45F937}" dt="2020-12-14T11:52:37.379" v="754" actId="47"/>
        <pc:sldMkLst>
          <pc:docMk/>
          <pc:sldMk cId="1665945187" sldId="258"/>
        </pc:sldMkLst>
      </pc:sldChg>
      <pc:sldChg chg="modSp new mod ord">
        <pc:chgData name="Visal Suwanarat" userId="a3be2ca1ef680723" providerId="LiveId" clId="{5B12BCDC-3192-4101-BA3E-F16A7E45F937}" dt="2020-12-14T12:36:37.160" v="902" actId="20577"/>
        <pc:sldMkLst>
          <pc:docMk/>
          <pc:sldMk cId="1787375657" sldId="259"/>
        </pc:sldMkLst>
        <pc:spChg chg="mod">
          <ac:chgData name="Visal Suwanarat" userId="a3be2ca1ef680723" providerId="LiveId" clId="{5B12BCDC-3192-4101-BA3E-F16A7E45F937}" dt="2020-12-14T11:28:52.780" v="228" actId="20577"/>
          <ac:spMkLst>
            <pc:docMk/>
            <pc:sldMk cId="1787375657" sldId="259"/>
            <ac:spMk id="2" creationId="{EFFE2CB7-80F5-4765-B816-E6FC66565FC5}"/>
          </ac:spMkLst>
        </pc:spChg>
        <pc:spChg chg="mod">
          <ac:chgData name="Visal Suwanarat" userId="a3be2ca1ef680723" providerId="LiveId" clId="{5B12BCDC-3192-4101-BA3E-F16A7E45F937}" dt="2020-12-14T12:36:37.160" v="902" actId="20577"/>
          <ac:spMkLst>
            <pc:docMk/>
            <pc:sldMk cId="1787375657" sldId="259"/>
            <ac:spMk id="3" creationId="{6C87CAE9-FA32-4C5D-A86A-F60647252A8A}"/>
          </ac:spMkLst>
        </pc:spChg>
      </pc:sldChg>
      <pc:sldChg chg="modSp new mod ord">
        <pc:chgData name="Visal Suwanarat" userId="a3be2ca1ef680723" providerId="LiveId" clId="{5B12BCDC-3192-4101-BA3E-F16A7E45F937}" dt="2020-12-14T12:17:32.310" v="836" actId="20577"/>
        <pc:sldMkLst>
          <pc:docMk/>
          <pc:sldMk cId="2313120441" sldId="260"/>
        </pc:sldMkLst>
        <pc:spChg chg="mod">
          <ac:chgData name="Visal Suwanarat" userId="a3be2ca1ef680723" providerId="LiveId" clId="{5B12BCDC-3192-4101-BA3E-F16A7E45F937}" dt="2020-12-14T11:28:46.898" v="217" actId="20577"/>
          <ac:spMkLst>
            <pc:docMk/>
            <pc:sldMk cId="2313120441" sldId="260"/>
            <ac:spMk id="2" creationId="{3A6FAD42-4433-4F7F-8E4F-ED7010ACFF15}"/>
          </ac:spMkLst>
        </pc:spChg>
        <pc:spChg chg="mod">
          <ac:chgData name="Visal Suwanarat" userId="a3be2ca1ef680723" providerId="LiveId" clId="{5B12BCDC-3192-4101-BA3E-F16A7E45F937}" dt="2020-12-14T12:17:32.310" v="836" actId="20577"/>
          <ac:spMkLst>
            <pc:docMk/>
            <pc:sldMk cId="2313120441" sldId="260"/>
            <ac:spMk id="3" creationId="{D2D70A05-D9B7-446C-AB4C-E5AC8A8186F0}"/>
          </ac:spMkLst>
        </pc:spChg>
      </pc:sldChg>
      <pc:sldChg chg="addSp delSp modSp new mod ord">
        <pc:chgData name="Visal Suwanarat" userId="a3be2ca1ef680723" providerId="LiveId" clId="{5B12BCDC-3192-4101-BA3E-F16A7E45F937}" dt="2020-12-14T11:36:06.277" v="288" actId="14100"/>
        <pc:sldMkLst>
          <pc:docMk/>
          <pc:sldMk cId="107346367" sldId="261"/>
        </pc:sldMkLst>
        <pc:spChg chg="mod">
          <ac:chgData name="Visal Suwanarat" userId="a3be2ca1ef680723" providerId="LiveId" clId="{5B12BCDC-3192-4101-BA3E-F16A7E45F937}" dt="2020-12-14T11:30:10.619" v="282" actId="20577"/>
          <ac:spMkLst>
            <pc:docMk/>
            <pc:sldMk cId="107346367" sldId="261"/>
            <ac:spMk id="2" creationId="{BD5ABCAA-4B6F-47D5-9D38-BF6D39F474D6}"/>
          </ac:spMkLst>
        </pc:spChg>
        <pc:spChg chg="del">
          <ac:chgData name="Visal Suwanarat" userId="a3be2ca1ef680723" providerId="LiveId" clId="{5B12BCDC-3192-4101-BA3E-F16A7E45F937}" dt="2020-12-14T11:35:47.717" v="283" actId="931"/>
          <ac:spMkLst>
            <pc:docMk/>
            <pc:sldMk cId="107346367" sldId="261"/>
            <ac:spMk id="3" creationId="{FA6A0700-14B3-4AF2-B286-3F12CB363387}"/>
          </ac:spMkLst>
        </pc:spChg>
        <pc:picChg chg="add mod">
          <ac:chgData name="Visal Suwanarat" userId="a3be2ca1ef680723" providerId="LiveId" clId="{5B12BCDC-3192-4101-BA3E-F16A7E45F937}" dt="2020-12-14T11:36:06.277" v="288" actId="14100"/>
          <ac:picMkLst>
            <pc:docMk/>
            <pc:sldMk cId="107346367" sldId="261"/>
            <ac:picMk id="5" creationId="{4089ABDF-5383-45AF-9D4B-56A13E607251}"/>
          </ac:picMkLst>
        </pc:picChg>
      </pc:sldChg>
      <pc:sldChg chg="addSp modSp new mod ord">
        <pc:chgData name="Visal Suwanarat" userId="a3be2ca1ef680723" providerId="LiveId" clId="{5B12BCDC-3192-4101-BA3E-F16A7E45F937}" dt="2020-12-14T12:10:15.398" v="808" actId="20577"/>
        <pc:sldMkLst>
          <pc:docMk/>
          <pc:sldMk cId="1870512505" sldId="262"/>
        </pc:sldMkLst>
        <pc:spChg chg="mod">
          <ac:chgData name="Visal Suwanarat" userId="a3be2ca1ef680723" providerId="LiveId" clId="{5B12BCDC-3192-4101-BA3E-F16A7E45F937}" dt="2020-12-14T11:43:54.908" v="310" actId="20577"/>
          <ac:spMkLst>
            <pc:docMk/>
            <pc:sldMk cId="1870512505" sldId="262"/>
            <ac:spMk id="2" creationId="{A85F55BD-2420-4389-A24F-180C9C3485C4}"/>
          </ac:spMkLst>
        </pc:spChg>
        <pc:spChg chg="mod">
          <ac:chgData name="Visal Suwanarat" userId="a3be2ca1ef680723" providerId="LiveId" clId="{5B12BCDC-3192-4101-BA3E-F16A7E45F937}" dt="2020-12-14T12:10:15.398" v="808" actId="20577"/>
          <ac:spMkLst>
            <pc:docMk/>
            <pc:sldMk cId="1870512505" sldId="262"/>
            <ac:spMk id="3" creationId="{D2D57D12-E417-4CB8-91FE-732B46E00894}"/>
          </ac:spMkLst>
        </pc:spChg>
        <pc:picChg chg="add mod">
          <ac:chgData name="Visal Suwanarat" userId="a3be2ca1ef680723" providerId="LiveId" clId="{5B12BCDC-3192-4101-BA3E-F16A7E45F937}" dt="2020-12-14T11:48:43.848" v="487" actId="1076"/>
          <ac:picMkLst>
            <pc:docMk/>
            <pc:sldMk cId="1870512505" sldId="262"/>
            <ac:picMk id="5" creationId="{FD8A3334-E554-40FC-8C6A-B2DE5700FB35}"/>
          </ac:picMkLst>
        </pc:picChg>
      </pc:sldChg>
      <pc:sldChg chg="modSp new mod">
        <pc:chgData name="Visal Suwanarat" userId="a3be2ca1ef680723" providerId="LiveId" clId="{5B12BCDC-3192-4101-BA3E-F16A7E45F937}" dt="2020-12-14T13:19:00.169" v="1160" actId="20577"/>
        <pc:sldMkLst>
          <pc:docMk/>
          <pc:sldMk cId="3933273078" sldId="263"/>
        </pc:sldMkLst>
        <pc:spChg chg="mod">
          <ac:chgData name="Visal Suwanarat" userId="a3be2ca1ef680723" providerId="LiveId" clId="{5B12BCDC-3192-4101-BA3E-F16A7E45F937}" dt="2020-12-14T13:17:14.363" v="927" actId="20577"/>
          <ac:spMkLst>
            <pc:docMk/>
            <pc:sldMk cId="3933273078" sldId="263"/>
            <ac:spMk id="2" creationId="{741E1B22-FCC9-461B-BCAD-3F75B93C7FCC}"/>
          </ac:spMkLst>
        </pc:spChg>
        <pc:spChg chg="mod">
          <ac:chgData name="Visal Suwanarat" userId="a3be2ca1ef680723" providerId="LiveId" clId="{5B12BCDC-3192-4101-BA3E-F16A7E45F937}" dt="2020-12-14T13:19:00.169" v="1160" actId="20577"/>
          <ac:spMkLst>
            <pc:docMk/>
            <pc:sldMk cId="3933273078" sldId="263"/>
            <ac:spMk id="3" creationId="{1FDF0D79-DD56-4926-9F8C-52CCEC898DD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94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รูปภาพพาโนราม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20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8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4155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20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คอลัมน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29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อลัมน์รูปภาพ 3 รู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2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51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96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41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2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8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1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7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82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27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4239E59-11EA-4EED-80D1-CD8DE4442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5478" y="2750355"/>
            <a:ext cx="3481043" cy="1185353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r>
              <a:rPr lang="en-US" sz="2600" dirty="0" err="1"/>
              <a:t>Psit</a:t>
            </a:r>
            <a:r>
              <a:rPr lang="en-US" sz="2600" dirty="0"/>
              <a:t> project 2020</a:t>
            </a:r>
            <a:br>
              <a:rPr lang="en-US" sz="2600" dirty="0"/>
            </a:br>
            <a:r>
              <a:rPr lang="en-US" sz="2600" dirty="0"/>
              <a:t>Suzy</a:t>
            </a:r>
            <a:r>
              <a:rPr lang="th-TH" sz="2600" dirty="0"/>
              <a:t>  </a:t>
            </a:r>
            <a:r>
              <a:rPr lang="en-US" sz="2600" dirty="0"/>
              <a:t>by </a:t>
            </a:r>
            <a:r>
              <a:rPr lang="en-US" sz="2600" dirty="0" err="1"/>
              <a:t>ned</a:t>
            </a:r>
            <a:r>
              <a:rPr lang="en-US" sz="2600" dirty="0"/>
              <a:t> tec.</a:t>
            </a:r>
            <a:br>
              <a:rPr lang="en-US" sz="2600" dirty="0"/>
            </a:br>
            <a:r>
              <a:rPr lang="en-US" sz="2600" dirty="0"/>
              <a:t>		</a:t>
            </a:r>
            <a:endParaRPr lang="th-TH" sz="2600" dirty="0"/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9017F7BA-C5C7-4886-987F-EC12BDA3B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122" y="2811592"/>
            <a:ext cx="1618180" cy="112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A22A16EB-427E-4D64-8952-5181D4122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355" y="861387"/>
            <a:ext cx="1089063" cy="163359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B56AD281-176E-42A9-AC92-1219E4A475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983" y="2557420"/>
            <a:ext cx="2066333" cy="13782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รูปภาพ 9">
            <a:extLst>
              <a:ext uri="{FF2B5EF4-FFF2-40B4-BE49-F238E27FC236}">
                <a16:creationId xmlns:a16="http://schemas.microsoft.com/office/drawing/2014/main" id="{5D4BD271-5644-4B7F-B90A-CC0C0BE4B7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870" y="5182093"/>
            <a:ext cx="1935516" cy="967758"/>
          </a:xfrm>
          <a:prstGeom prst="rect">
            <a:avLst/>
          </a:prstGeom>
        </p:spPr>
      </p:pic>
      <p:pic>
        <p:nvPicPr>
          <p:cNvPr id="12" name="รูปภาพ 11">
            <a:extLst>
              <a:ext uri="{FF2B5EF4-FFF2-40B4-BE49-F238E27FC236}">
                <a16:creationId xmlns:a16="http://schemas.microsoft.com/office/drawing/2014/main" id="{5CE0CA62-E691-4A42-BBD5-1CC444DCF5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887" y="5007878"/>
            <a:ext cx="1185353" cy="11853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รูปภาพ 13">
            <a:extLst>
              <a:ext uri="{FF2B5EF4-FFF2-40B4-BE49-F238E27FC236}">
                <a16:creationId xmlns:a16="http://schemas.microsoft.com/office/drawing/2014/main" id="{CC9CA950-C2DB-419E-B9D9-A2E8F37AAF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915" y="5027653"/>
            <a:ext cx="1185353" cy="11853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หัวใจ 14">
            <a:extLst>
              <a:ext uri="{FF2B5EF4-FFF2-40B4-BE49-F238E27FC236}">
                <a16:creationId xmlns:a16="http://schemas.microsoft.com/office/drawing/2014/main" id="{FCEE14E0-04B8-41B3-9809-253C5822FE01}"/>
              </a:ext>
            </a:extLst>
          </p:cNvPr>
          <p:cNvSpPr/>
          <p:nvPr/>
        </p:nvSpPr>
        <p:spPr>
          <a:xfrm rot="20572114">
            <a:off x="5380439" y="524642"/>
            <a:ext cx="372862" cy="230820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หัวใจ 16">
            <a:extLst>
              <a:ext uri="{FF2B5EF4-FFF2-40B4-BE49-F238E27FC236}">
                <a16:creationId xmlns:a16="http://schemas.microsoft.com/office/drawing/2014/main" id="{638800FE-FDE1-43DC-93FD-A5BAD348104A}"/>
              </a:ext>
            </a:extLst>
          </p:cNvPr>
          <p:cNvSpPr/>
          <p:nvPr/>
        </p:nvSpPr>
        <p:spPr>
          <a:xfrm rot="872883">
            <a:off x="6931445" y="1224325"/>
            <a:ext cx="372862" cy="230820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หัวใจ 17">
            <a:extLst>
              <a:ext uri="{FF2B5EF4-FFF2-40B4-BE49-F238E27FC236}">
                <a16:creationId xmlns:a16="http://schemas.microsoft.com/office/drawing/2014/main" id="{D9082047-5993-4D97-B3AC-4E912E006429}"/>
              </a:ext>
            </a:extLst>
          </p:cNvPr>
          <p:cNvSpPr/>
          <p:nvPr/>
        </p:nvSpPr>
        <p:spPr>
          <a:xfrm rot="20017215">
            <a:off x="4881237" y="2162949"/>
            <a:ext cx="372862" cy="230820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หัวใจ 18">
            <a:extLst>
              <a:ext uri="{FF2B5EF4-FFF2-40B4-BE49-F238E27FC236}">
                <a16:creationId xmlns:a16="http://schemas.microsoft.com/office/drawing/2014/main" id="{2EB04036-A9A5-46BA-B369-D29C0E8F6E07}"/>
              </a:ext>
            </a:extLst>
          </p:cNvPr>
          <p:cNvSpPr/>
          <p:nvPr/>
        </p:nvSpPr>
        <p:spPr>
          <a:xfrm rot="948725">
            <a:off x="6955838" y="2047539"/>
            <a:ext cx="372862" cy="230820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หัวใจ 19">
            <a:extLst>
              <a:ext uri="{FF2B5EF4-FFF2-40B4-BE49-F238E27FC236}">
                <a16:creationId xmlns:a16="http://schemas.microsoft.com/office/drawing/2014/main" id="{FC87A358-C117-4B70-A0C3-38007A686949}"/>
              </a:ext>
            </a:extLst>
          </p:cNvPr>
          <p:cNvSpPr/>
          <p:nvPr/>
        </p:nvSpPr>
        <p:spPr>
          <a:xfrm rot="278941">
            <a:off x="6425987" y="510719"/>
            <a:ext cx="372862" cy="230820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หัวใจ 20">
            <a:extLst>
              <a:ext uri="{FF2B5EF4-FFF2-40B4-BE49-F238E27FC236}">
                <a16:creationId xmlns:a16="http://schemas.microsoft.com/office/drawing/2014/main" id="{90A04A2E-7A10-4B03-826E-56B2251C0F00}"/>
              </a:ext>
            </a:extLst>
          </p:cNvPr>
          <p:cNvSpPr/>
          <p:nvPr/>
        </p:nvSpPr>
        <p:spPr>
          <a:xfrm rot="20429374">
            <a:off x="4881237" y="1371974"/>
            <a:ext cx="372862" cy="230820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21359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85F55BD-2420-4389-A24F-180C9C348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Suzy </a:t>
            </a:r>
            <a:r>
              <a:rPr lang="th-TH" dirty="0"/>
              <a:t>คืออะไร</a:t>
            </a:r>
            <a:r>
              <a:rPr lang="en-US" dirty="0"/>
              <a:t>?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2D57D12-E417-4CB8-91FE-732B46E00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Suzy </a:t>
            </a:r>
            <a:r>
              <a:rPr lang="th-TH" dirty="0"/>
              <a:t>เป็น</a:t>
            </a:r>
            <a:r>
              <a:rPr lang="en-US" dirty="0"/>
              <a:t> Ai </a:t>
            </a:r>
            <a:r>
              <a:rPr lang="th-TH" dirty="0"/>
              <a:t>ที่เข้าใจและสามารถโต้ตอบกับเราได้ มี</a:t>
            </a:r>
            <a:r>
              <a:rPr lang="th-TH" dirty="0" err="1"/>
              <a:t>ฟั</a:t>
            </a:r>
            <a:r>
              <a:rPr lang="th-TH" dirty="0"/>
              <a:t>งก</a:t>
            </a:r>
            <a:r>
              <a:rPr lang="th-TH" dirty="0" err="1"/>
              <a:t>์ชั่น</a:t>
            </a:r>
            <a:r>
              <a:rPr lang="th-TH" dirty="0"/>
              <a:t>มากมายให้เลือกใช้เปรียบเสมือนเลขา และ ผู้ช่วยส่วนตัวในชีวิตประจำวัน</a:t>
            </a: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FD8A3334-E554-40FC-8C6A-B2DE5700F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365" y="3505201"/>
            <a:ext cx="3350092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7051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FFE2CB7-80F5-4765-B816-E6FC66565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ที่มาและแรงบันดาลใจของโครงงาน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C87CAE9-FA32-4C5D-A86A-F60647252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มีแรงบันดาลใจมาจาก </a:t>
            </a:r>
            <a:r>
              <a:rPr lang="en-US" dirty="0"/>
              <a:t>“Jarvis” </a:t>
            </a:r>
            <a:r>
              <a:rPr lang="th-TH" dirty="0"/>
              <a:t>ใน </a:t>
            </a:r>
            <a:r>
              <a:rPr lang="en-US" dirty="0"/>
              <a:t>Ironman </a:t>
            </a:r>
            <a:r>
              <a:rPr lang="th-TH" dirty="0"/>
              <a:t>และ </a:t>
            </a:r>
            <a:r>
              <a:rPr lang="en-US" dirty="0"/>
              <a:t>“</a:t>
            </a:r>
            <a:r>
              <a:rPr lang="th-TH" dirty="0"/>
              <a:t>ยอง</a:t>
            </a:r>
            <a:r>
              <a:rPr lang="th-TH" dirty="0" err="1"/>
              <a:t>ชิล</a:t>
            </a:r>
            <a:r>
              <a:rPr lang="en-US" dirty="0"/>
              <a:t>” </a:t>
            </a:r>
            <a:r>
              <a:rPr lang="th-TH" dirty="0"/>
              <a:t>ใน </a:t>
            </a:r>
            <a:r>
              <a:rPr lang="en-US" dirty="0"/>
              <a:t>Start up</a:t>
            </a:r>
          </a:p>
          <a:p>
            <a:r>
              <a:rPr lang="th-TH" dirty="0"/>
              <a:t>พวกเราต้องการให้คนปกติ หรือ ผู้พิการสามารถเข้าถึงผลิตภัณฑ์</a:t>
            </a:r>
            <a:r>
              <a:rPr lang="th-TH" dirty="0" err="1"/>
              <a:t>ต่างๆ</a:t>
            </a:r>
            <a:r>
              <a:rPr lang="th-TH" dirty="0"/>
              <a:t>บนอินเตอร์เน็ตได้อย่างสะดวกสบาย</a:t>
            </a:r>
          </a:p>
          <a:p>
            <a:r>
              <a:rPr lang="th-TH" dirty="0"/>
              <a:t>ต้องการยกระดับความปลอดภัยบนท้องถนน และ อำนวยความสะดวกแก่ผู้ที่ใช้รถยนต์ในการเดินทาง</a:t>
            </a:r>
          </a:p>
        </p:txBody>
      </p:sp>
    </p:spTree>
    <p:extLst>
      <p:ext uri="{BB962C8B-B14F-4D97-AF65-F5344CB8AC3E}">
        <p14:creationId xmlns:p14="http://schemas.microsoft.com/office/powerpoint/2010/main" val="1787375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A6FAD42-4433-4F7F-8E4F-ED7010ACF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วัตถุประสงค์ของโครงงาน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2D70A05-D9B7-446C-AB4C-E5AC8A818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0" i="0" dirty="0">
                <a:solidFill>
                  <a:srgbClr val="DCDDDE"/>
                </a:solidFill>
                <a:effectLst/>
                <a:latin typeface="Whitney"/>
              </a:rPr>
              <a:t>เพื่อให้เกิดการเรียนรู้และทักษะเกี่ยวกับภาษา</a:t>
            </a:r>
            <a:r>
              <a:rPr lang="en-US" b="0" i="0" dirty="0">
                <a:solidFill>
                  <a:srgbClr val="DCDDDE"/>
                </a:solidFill>
                <a:effectLst/>
                <a:latin typeface="Whitney"/>
              </a:rPr>
              <a:t>python</a:t>
            </a:r>
            <a:r>
              <a:rPr lang="th-TH" b="0" i="0" dirty="0">
                <a:solidFill>
                  <a:srgbClr val="DCDDDE"/>
                </a:solidFill>
                <a:effectLst/>
                <a:latin typeface="Whitney"/>
              </a:rPr>
              <a:t>มากขึ้น</a:t>
            </a:r>
          </a:p>
          <a:p>
            <a:r>
              <a:rPr lang="th-TH" b="0" i="0" dirty="0">
                <a:solidFill>
                  <a:srgbClr val="DCDDDE"/>
                </a:solidFill>
                <a:effectLst/>
                <a:latin typeface="Whitney"/>
              </a:rPr>
              <a:t> เพื่อที่จะสามารถนำความรู้ที่ศึกษามาประยุกต์ใช้ใน</a:t>
            </a:r>
            <a:r>
              <a:rPr lang="th-TH" b="0" i="0" dirty="0" err="1">
                <a:solidFill>
                  <a:srgbClr val="DCDDDE"/>
                </a:solidFill>
                <a:effectLst/>
                <a:latin typeface="Whitney"/>
              </a:rPr>
              <a:t>การทำ</a:t>
            </a:r>
            <a:r>
              <a:rPr lang="th-TH" b="0" i="0" dirty="0">
                <a:solidFill>
                  <a:srgbClr val="DCDDDE"/>
                </a:solidFill>
                <a:effectLst/>
                <a:latin typeface="Whitney"/>
              </a:rPr>
              <a:t>โปรเจ</a:t>
            </a:r>
            <a:r>
              <a:rPr lang="th-TH" b="0" i="0" dirty="0" err="1">
                <a:solidFill>
                  <a:srgbClr val="DCDDDE"/>
                </a:solidFill>
                <a:effectLst/>
                <a:latin typeface="Whitney"/>
              </a:rPr>
              <a:t>็คแ</a:t>
            </a:r>
            <a:r>
              <a:rPr lang="th-TH" b="0" i="0" dirty="0">
                <a:solidFill>
                  <a:srgbClr val="DCDDDE"/>
                </a:solidFill>
                <a:effectLst/>
                <a:latin typeface="Whitney"/>
              </a:rPr>
              <a:t>ละสามารถนำไปใช้ในอนาคตได้ </a:t>
            </a:r>
          </a:p>
          <a:p>
            <a:r>
              <a:rPr lang="th-TH" b="0" i="0" dirty="0">
                <a:solidFill>
                  <a:srgbClr val="DCDDDE"/>
                </a:solidFill>
                <a:effectLst/>
                <a:latin typeface="Whitney"/>
              </a:rPr>
              <a:t>เพื่อให้โปรเจ</a:t>
            </a:r>
            <a:r>
              <a:rPr lang="th-TH" b="0" i="0" dirty="0" err="1">
                <a:solidFill>
                  <a:srgbClr val="DCDDDE"/>
                </a:solidFill>
                <a:effectLst/>
                <a:latin typeface="Whitney"/>
              </a:rPr>
              <a:t>็ค</a:t>
            </a:r>
            <a:r>
              <a:rPr lang="th-TH" b="0" i="0" dirty="0">
                <a:solidFill>
                  <a:srgbClr val="DCDDDE"/>
                </a:solidFill>
                <a:effectLst/>
                <a:latin typeface="Whitney"/>
              </a:rPr>
              <a:t>ที่เราทำไปใช้ได้จริงและเกิดประโยชน์กับคนหมู่มากได้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13120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D5ABCAA-4B6F-47D5-9D38-BF6D39F47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โครงสร้างการทำงานของ </a:t>
            </a:r>
            <a:r>
              <a:rPr lang="en-US" dirty="0"/>
              <a:t>Suzy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4089ABDF-5383-45AF-9D4B-56A13E607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718" y="1983157"/>
            <a:ext cx="8175387" cy="4488663"/>
          </a:xfrm>
        </p:spPr>
      </p:pic>
    </p:spTree>
    <p:extLst>
      <p:ext uri="{BB962C8B-B14F-4D97-AF65-F5344CB8AC3E}">
        <p14:creationId xmlns:p14="http://schemas.microsoft.com/office/powerpoint/2010/main" val="10734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41E1B22-FCC9-461B-BCAD-3F75B93C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ความสามารถของ </a:t>
            </a:r>
            <a:r>
              <a:rPr lang="en-US" dirty="0" err="1"/>
              <a:t>suzy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FDF0D79-DD56-4926-9F8C-52CCEC898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/>
              <a:t>สามารถบอกเวลาแบบ </a:t>
            </a:r>
            <a:r>
              <a:rPr lang="en-US" dirty="0"/>
              <a:t>real-time</a:t>
            </a:r>
          </a:p>
          <a:p>
            <a:pPr marL="0" indent="0">
              <a:buNone/>
            </a:pPr>
            <a:r>
              <a:rPr lang="th-TH" dirty="0"/>
              <a:t>สามารถบอกวันที่ปัจจุบัน</a:t>
            </a:r>
          </a:p>
          <a:p>
            <a:pPr marL="0" indent="0">
              <a:buNone/>
            </a:pPr>
            <a:r>
              <a:rPr lang="th-TH" dirty="0"/>
              <a:t>สามารถบอกสภาพอากาศ ณ เวลานั้น</a:t>
            </a:r>
          </a:p>
          <a:p>
            <a:pPr marL="0" indent="0">
              <a:buNone/>
            </a:pPr>
            <a:r>
              <a:rPr lang="th-TH" dirty="0"/>
              <a:t>สามารถบอกอุณหภูมิ ณ เวลานั้น</a:t>
            </a:r>
          </a:p>
          <a:p>
            <a:pPr marL="0" indent="0">
              <a:buNone/>
            </a:pPr>
            <a:r>
              <a:rPr lang="th-TH" dirty="0"/>
              <a:t>สามารถเปิดเว็บ</a:t>
            </a:r>
            <a:r>
              <a:rPr lang="th-TH" dirty="0" err="1"/>
              <a:t>ต่างๆ</a:t>
            </a:r>
            <a:r>
              <a:rPr lang="th-TH" dirty="0"/>
              <a:t>ได้ดด้วยเสียง</a:t>
            </a:r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933273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วงจร">
  <a:themeElements>
    <a:clrScheme name="วงจร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วงจร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วงจร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TM04033919[[fn=วงจร]]</Template>
  <TotalTime>217</TotalTime>
  <Words>190</Words>
  <Application>Microsoft Office PowerPoint</Application>
  <PresentationFormat>แบบจอกว้าง</PresentationFormat>
  <Paragraphs>18</Paragraphs>
  <Slides>6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6</vt:i4>
      </vt:variant>
    </vt:vector>
  </HeadingPairs>
  <TitlesOfParts>
    <vt:vector size="10" baseType="lpstr">
      <vt:lpstr>Arial</vt:lpstr>
      <vt:lpstr>Tw Cen MT</vt:lpstr>
      <vt:lpstr>Whitney</vt:lpstr>
      <vt:lpstr>วงจร</vt:lpstr>
      <vt:lpstr>Psit project 2020 Suzy  by ned tec.   </vt:lpstr>
      <vt:lpstr>Suzy คืออะไร?</vt:lpstr>
      <vt:lpstr>ที่มาและแรงบันดาลใจของโครงงาน</vt:lpstr>
      <vt:lpstr>วัตถุประสงค์ของโครงงาน</vt:lpstr>
      <vt:lpstr>โครงสร้างการทำงานของ Suzy</vt:lpstr>
      <vt:lpstr>ความสามารถของ suzy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webbrowser</dc:title>
  <dc:creator>Visal Suwanarat</dc:creator>
  <cp:lastModifiedBy>Visal Suwanarat</cp:lastModifiedBy>
  <cp:revision>10</cp:revision>
  <dcterms:created xsi:type="dcterms:W3CDTF">2020-12-14T03:06:29Z</dcterms:created>
  <dcterms:modified xsi:type="dcterms:W3CDTF">2020-12-14T13:41:53Z</dcterms:modified>
</cp:coreProperties>
</file>