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FB069B9-75BA-4393-8B8F-A759D6EFF155}" type="datetimeFigureOut">
              <a:rPr lang="th-TH" smtClean="0"/>
              <a:t>14/12/63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080BFD5-7463-4DBA-AD13-FB4D5FF913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783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69B9-75BA-4393-8B8F-A759D6EFF155}" type="datetimeFigureOut">
              <a:rPr lang="th-TH" smtClean="0"/>
              <a:t>14/12/63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BFD5-7463-4DBA-AD13-FB4D5FF913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676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69B9-75BA-4393-8B8F-A759D6EFF155}" type="datetimeFigureOut">
              <a:rPr lang="th-TH" smtClean="0"/>
              <a:t>14/12/63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BFD5-7463-4DBA-AD13-FB4D5FF913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4380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69B9-75BA-4393-8B8F-A759D6EFF155}" type="datetimeFigureOut">
              <a:rPr lang="th-TH" smtClean="0"/>
              <a:t>14/12/63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BFD5-7463-4DBA-AD13-FB4D5FF913D7}" type="slidenum">
              <a:rPr lang="th-TH" smtClean="0"/>
              <a:t>‹#›</a:t>
            </a:fld>
            <a:endParaRPr lang="th-TH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1175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69B9-75BA-4393-8B8F-A759D6EFF155}" type="datetimeFigureOut">
              <a:rPr lang="th-TH" smtClean="0"/>
              <a:t>14/12/63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BFD5-7463-4DBA-AD13-FB4D5FF913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1074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คอลัมน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69B9-75BA-4393-8B8F-A759D6EFF155}" type="datetimeFigureOut">
              <a:rPr lang="th-TH" smtClean="0"/>
              <a:t>14/12/63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BFD5-7463-4DBA-AD13-FB4D5FF913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68440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อลัมน์รูปภาพ 3 รู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69B9-75BA-4393-8B8F-A759D6EFF155}" type="datetimeFigureOut">
              <a:rPr lang="th-TH" smtClean="0"/>
              <a:t>14/12/63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BFD5-7463-4DBA-AD13-FB4D5FF913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77128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69B9-75BA-4393-8B8F-A759D6EFF155}" type="datetimeFigureOut">
              <a:rPr lang="th-TH" smtClean="0"/>
              <a:t>14/12/63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BFD5-7463-4DBA-AD13-FB4D5FF913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1859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69B9-75BA-4393-8B8F-A759D6EFF155}" type="datetimeFigureOut">
              <a:rPr lang="th-TH" smtClean="0"/>
              <a:t>14/12/63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BFD5-7463-4DBA-AD13-FB4D5FF913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460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69B9-75BA-4393-8B8F-A759D6EFF155}" type="datetimeFigureOut">
              <a:rPr lang="th-TH" smtClean="0"/>
              <a:t>14/12/63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BFD5-7463-4DBA-AD13-FB4D5FF913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940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69B9-75BA-4393-8B8F-A759D6EFF155}" type="datetimeFigureOut">
              <a:rPr lang="th-TH" smtClean="0"/>
              <a:t>14/12/63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BFD5-7463-4DBA-AD13-FB4D5FF913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609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69B9-75BA-4393-8B8F-A759D6EFF155}" type="datetimeFigureOut">
              <a:rPr lang="th-TH" smtClean="0"/>
              <a:t>14/12/63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BFD5-7463-4DBA-AD13-FB4D5FF913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1896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69B9-75BA-4393-8B8F-A759D6EFF155}" type="datetimeFigureOut">
              <a:rPr lang="th-TH" smtClean="0"/>
              <a:t>14/12/63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BFD5-7463-4DBA-AD13-FB4D5FF913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432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69B9-75BA-4393-8B8F-A759D6EFF155}" type="datetimeFigureOut">
              <a:rPr lang="th-TH" smtClean="0"/>
              <a:t>14/12/63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BFD5-7463-4DBA-AD13-FB4D5FF913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1170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69B9-75BA-4393-8B8F-A759D6EFF155}" type="datetimeFigureOut">
              <a:rPr lang="th-TH" smtClean="0"/>
              <a:t>14/12/63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BFD5-7463-4DBA-AD13-FB4D5FF913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05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69B9-75BA-4393-8B8F-A759D6EFF155}" type="datetimeFigureOut">
              <a:rPr lang="th-TH" smtClean="0"/>
              <a:t>14/12/63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BFD5-7463-4DBA-AD13-FB4D5FF913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790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69B9-75BA-4393-8B8F-A759D6EFF155}" type="datetimeFigureOut">
              <a:rPr lang="th-TH" smtClean="0"/>
              <a:t>14/12/63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BFD5-7463-4DBA-AD13-FB4D5FF913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945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069B9-75BA-4393-8B8F-A759D6EFF155}" type="datetimeFigureOut">
              <a:rPr lang="th-TH" smtClean="0"/>
              <a:t>14/12/63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0BFD5-7463-4DBA-AD13-FB4D5FF913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08937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  <p:sldLayoutId id="2147483970" r:id="rId13"/>
    <p:sldLayoutId id="2147483971" r:id="rId14"/>
    <p:sldLayoutId id="2147483972" r:id="rId15"/>
    <p:sldLayoutId id="2147483973" r:id="rId16"/>
    <p:sldLayoutId id="214748397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B5AE8E8-F1E6-45D3-AFD3-7C1031F9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391526" cy="1415549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Temperature</a:t>
            </a:r>
            <a:endParaRPr lang="th-TH" sz="6000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296C99F6-89B0-4CB8-B43A-F9E11BD51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17" y="2481981"/>
            <a:ext cx="11444144" cy="1581823"/>
          </a:xfrm>
          <a:prstGeom prst="rect">
            <a:avLst/>
          </a:prstGeom>
        </p:spPr>
      </p:pic>
      <p:pic>
        <p:nvPicPr>
          <p:cNvPr id="1026" name="Picture 2" descr="Thermometer Temperature Relative Humidity Cold Cartoon - Clip Art  Thermometer - Free Transparent PNG Download - PNGkey">
            <a:extLst>
              <a:ext uri="{FF2B5EF4-FFF2-40B4-BE49-F238E27FC236}">
                <a16:creationId xmlns:a16="http://schemas.microsoft.com/office/drawing/2014/main" id="{A9A9597A-AABA-4DB3-A756-7BEFAA68F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989" y="316997"/>
            <a:ext cx="1999682" cy="200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C0F6D99B-1082-4CF6-9657-3874B702C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855" y="4765112"/>
            <a:ext cx="12192000" cy="25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02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วงจร">
  <a:themeElements>
    <a:clrScheme name="วงจร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วงจร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วงจร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TM04033919[[fn=วงจร]]</Template>
  <TotalTime>51</TotalTime>
  <Words>1</Words>
  <Application>Microsoft Office PowerPoint</Application>
  <PresentationFormat>แบบจอกว้าง</PresentationFormat>
  <Paragraphs>1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2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4" baseType="lpstr">
      <vt:lpstr>Arial</vt:lpstr>
      <vt:lpstr>Tw Cen MT</vt:lpstr>
      <vt:lpstr>วงจร</vt:lpstr>
      <vt:lpstr>Temperature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Punnathorn Krasaevig</dc:creator>
  <cp:lastModifiedBy>Punnathorn Krasaevig</cp:lastModifiedBy>
  <cp:revision>8</cp:revision>
  <dcterms:created xsi:type="dcterms:W3CDTF">2020-12-13T12:19:18Z</dcterms:created>
  <dcterms:modified xsi:type="dcterms:W3CDTF">2020-12-14T06:24:44Z</dcterms:modified>
</cp:coreProperties>
</file>