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43E2-3D44-469E-9930-2117B35A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73D13-B6A3-482F-8C8C-B6A3F7A8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02F7-CC15-4249-8FF6-430018CE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617A-4B4A-4B96-891C-475BCD0F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B7C84-242C-4C44-B57F-43690B2D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4E34-1F07-4602-A73D-5FB47E7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0B05E-3B40-4EEB-9B02-0E357975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AF6AA-9028-4FFE-8B6D-A7D6881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8B0F-990C-4A18-BCDB-E0E21111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1CBDB-3490-4E3F-808C-AD10026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3A8B8-C1C8-42A5-AA27-AA34FEE44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6EA90-A241-4344-B9B7-BB5EE18E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A65EE-1916-4252-ACFE-D3EC7CD9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04FD-0957-43DE-9735-6EE04A4B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535DE-5F53-48F1-956E-954B346B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3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4044-6E76-4A2E-8F24-1FCB7560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4D867-6B20-4CB8-BB88-42FF16E7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E5AB-6D8F-4F95-9C2C-891F37BC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005AA-2395-48A6-9423-7D809512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A522-DB26-49CA-B669-52EF97C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BB5C9-5CAC-41BB-9D4D-92F3BECC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8A50B-34C9-417C-88B6-50D6E24E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17F83-C90F-43DB-B886-64DFD8F5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629EC-D5DD-4691-A519-E211DA34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2991A-8A2C-49B4-84D1-0CFF7C24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E570-7E72-4754-A7E8-93D319F1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DACD-55DE-4D5E-B4C2-56E3BF0B6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BBD65-8F2F-447C-82F7-FD356A34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7944C-5E4E-4E88-8B89-D2E95134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CBB70-9FF1-4EEA-880C-CC9AC3F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6828-2F09-4FEF-8C04-37D13E55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E49F7-461E-48B6-AEA6-ADCF8FD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BD909-CFD1-44A9-A9A2-59743915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642A9-A329-4C09-8FCC-82DD37618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7B2B4-B6C3-4E95-8704-BCB1B8E3F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06E7D-98CE-4C6C-9035-2E8E3D1E9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C42B64-944F-476C-89E7-2CDA90EA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0653C4-B0BD-4D73-96BB-5EE22AA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549A7-C84D-4EA8-91B0-8BFFEB7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4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50F49-9AD2-43E2-A756-043BC5C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18018-5998-40E9-9FC6-0291639A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73685-55F5-4EAC-8193-38FF874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2070D-C22B-407E-B6AA-199B1B21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4EFE2-9613-418D-809A-C35506F5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052ED-2714-48E1-AA75-B10611B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5CBAF-C509-4DC2-B082-D4AACA01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0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4BF2-B104-47F6-B514-AAF0E427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816AC-1211-4E80-98BA-8C7CF36A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18ABE-FC60-4CB0-A70B-61202340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F0B2F-F4FB-4155-B576-1537326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AF2EA-B547-431A-8787-D6C7389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19D52-8F71-421B-AD40-365F0CD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3D5D5-8D3D-4D03-9C4D-F17BA8D0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C2368-D7F6-4DAB-9B04-67A521763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52B04-C383-49DD-B25A-AC3746C2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C7637-DD3E-496E-84E3-CD12ED54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81868-8891-437A-95CC-53E88A9D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A9CF6-C1F5-464F-995E-E83D00C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3F326-0061-4795-964D-29A1CB94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92C46-7850-4C5A-B646-51854B41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C128F-1251-4180-BD48-3F93111D2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17DC-F404-46B9-BFF0-E31AC6F371B7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A2DDB-DB74-452C-BCE1-B4009A220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E83CE-B152-4AF1-9C2E-B8357E15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7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C7BCD8-B793-4521-B1DB-2CAD3A530CB9}"/>
              </a:ext>
            </a:extLst>
          </p:cNvPr>
          <p:cNvSpPr/>
          <p:nvPr/>
        </p:nvSpPr>
        <p:spPr>
          <a:xfrm>
            <a:off x="7974427" y="966844"/>
            <a:ext cx="3156668" cy="530352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240FE03-09C9-440F-A4F2-BB3FD8AD51D3}"/>
              </a:ext>
            </a:extLst>
          </p:cNvPr>
          <p:cNvSpPr/>
          <p:nvPr/>
        </p:nvSpPr>
        <p:spPr>
          <a:xfrm>
            <a:off x="8295461" y="2473223"/>
            <a:ext cx="2514600" cy="1143000"/>
          </a:xfrm>
          <a:prstGeom prst="roundRect">
            <a:avLst>
              <a:gd name="adj" fmla="val 10080"/>
            </a:avLst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9C1B60-27AA-48D3-B996-D333B773C7A1}"/>
              </a:ext>
            </a:extLst>
          </p:cNvPr>
          <p:cNvGrpSpPr/>
          <p:nvPr/>
        </p:nvGrpSpPr>
        <p:grpSpPr>
          <a:xfrm>
            <a:off x="8295461" y="1216594"/>
            <a:ext cx="2514600" cy="1143000"/>
            <a:chOff x="6058288" y="1942724"/>
            <a:chExt cx="2514600" cy="11430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4BA0CBA-D845-4740-A3EC-CD3CF77F4A67}"/>
                </a:ext>
              </a:extLst>
            </p:cNvPr>
            <p:cNvSpPr/>
            <p:nvPr/>
          </p:nvSpPr>
          <p:spPr>
            <a:xfrm>
              <a:off x="6058288" y="1942724"/>
              <a:ext cx="2514600" cy="1143000"/>
            </a:xfrm>
            <a:prstGeom prst="roundRect">
              <a:avLst>
                <a:gd name="adj" fmla="val 10080"/>
              </a:avLst>
            </a:prstGeom>
            <a:solidFill>
              <a:srgbClr val="F7F7F7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0EAEF9E-CAD4-4AC1-BEC8-612CE7CB216D}"/>
                </a:ext>
              </a:extLst>
            </p:cNvPr>
            <p:cNvSpPr/>
            <p:nvPr/>
          </p:nvSpPr>
          <p:spPr>
            <a:xfrm>
              <a:off x="6058288" y="1942724"/>
              <a:ext cx="2514600" cy="1143000"/>
            </a:xfrm>
            <a:prstGeom prst="roundRect">
              <a:avLst>
                <a:gd name="adj" fmla="val 10080"/>
              </a:avLst>
            </a:prstGeom>
            <a:blipFill dpi="0" rotWithShape="1">
              <a:blip r:embed="rId3"/>
              <a:srcRect/>
              <a:stretch>
                <a:fillRect l="-1000" r="33000"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11F542-02E1-4FFD-A8E5-BB2B6536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966844"/>
            <a:ext cx="3162260" cy="5298759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8393EE-7410-40E1-83A9-0AD600EC0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966844"/>
            <a:ext cx="3162260" cy="52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7A01B6-648E-4494-8EB6-DD3E49BD1F79}"/>
              </a:ext>
            </a:extLst>
          </p:cNvPr>
          <p:cNvGrpSpPr/>
          <p:nvPr/>
        </p:nvGrpSpPr>
        <p:grpSpPr>
          <a:xfrm>
            <a:off x="878889" y="1509204"/>
            <a:ext cx="9676661" cy="4563122"/>
            <a:chOff x="878889" y="1509204"/>
            <a:chExt cx="8602463" cy="37796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5A83D1-154E-476F-A467-F02C0C528A8F}"/>
                </a:ext>
              </a:extLst>
            </p:cNvPr>
            <p:cNvSpPr/>
            <p:nvPr/>
          </p:nvSpPr>
          <p:spPr>
            <a:xfrm>
              <a:off x="878889" y="3575638"/>
              <a:ext cx="1348009" cy="580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짧은 문구</a:t>
              </a:r>
            </a:p>
          </p:txBody>
        </p:sp>
        <p:sp>
          <p:nvSpPr>
            <p:cNvPr id="6" name="설명선: 선(테두리 및 강조선) 5">
              <a:extLst>
                <a:ext uri="{FF2B5EF4-FFF2-40B4-BE49-F238E27FC236}">
                  <a16:creationId xmlns:a16="http://schemas.microsoft.com/office/drawing/2014/main" id="{EE85CD66-6599-449E-B814-BB26EE6E251B}"/>
                </a:ext>
              </a:extLst>
            </p:cNvPr>
            <p:cNvSpPr/>
            <p:nvPr/>
          </p:nvSpPr>
          <p:spPr>
            <a:xfrm>
              <a:off x="2872099" y="3467188"/>
              <a:ext cx="1106059" cy="867608"/>
            </a:xfrm>
            <a:prstGeom prst="accentBorderCallout1">
              <a:avLst>
                <a:gd name="adj1" fmla="val 48380"/>
                <a:gd name="adj2" fmla="val -8333"/>
                <a:gd name="adj3" fmla="val 37156"/>
                <a:gd name="adj4" fmla="val -5812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6A8C1C-4F16-4193-9434-20292356D99A}"/>
                </a:ext>
              </a:extLst>
            </p:cNvPr>
            <p:cNvSpPr/>
            <p:nvPr/>
          </p:nvSpPr>
          <p:spPr>
            <a:xfrm>
              <a:off x="2872099" y="346718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도움말 아이콘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9EE296-A06E-49F2-80E3-AD4066A11281}"/>
                </a:ext>
              </a:extLst>
            </p:cNvPr>
            <p:cNvSpPr/>
            <p:nvPr/>
          </p:nvSpPr>
          <p:spPr>
            <a:xfrm>
              <a:off x="2872099" y="393616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텍스트 입력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85BFF85-30E9-4A1B-B607-C4484038435F}"/>
                </a:ext>
              </a:extLst>
            </p:cNvPr>
            <p:cNvSpPr/>
            <p:nvPr/>
          </p:nvSpPr>
          <p:spPr>
            <a:xfrm>
              <a:off x="2872099" y="2552679"/>
              <a:ext cx="1106059" cy="5378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레이어를 띄워서 텍스트 및 키워드 가이드라인 표시</a:t>
              </a:r>
            </a:p>
          </p:txBody>
        </p:sp>
        <p:sp>
          <p:nvSpPr>
            <p:cNvPr id="20" name="설명선: 선(테두리 및 강조선) 19">
              <a:extLst>
                <a:ext uri="{FF2B5EF4-FFF2-40B4-BE49-F238E27FC236}">
                  <a16:creationId xmlns:a16="http://schemas.microsoft.com/office/drawing/2014/main" id="{40EEA2FB-73B5-40A4-924F-034648B645E3}"/>
                </a:ext>
              </a:extLst>
            </p:cNvPr>
            <p:cNvSpPr/>
            <p:nvPr/>
          </p:nvSpPr>
          <p:spPr>
            <a:xfrm>
              <a:off x="4623359" y="3106660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78847"/>
                <a:gd name="adj4" fmla="val -5864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0A9129-53A4-4B1C-B39B-5F470572ED8A}"/>
                </a:ext>
              </a:extLst>
            </p:cNvPr>
            <p:cNvSpPr/>
            <p:nvPr/>
          </p:nvSpPr>
          <p:spPr>
            <a:xfrm>
              <a:off x="4623359" y="31066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96AC06-5C73-460E-8875-1BF84D942946}"/>
                </a:ext>
              </a:extLst>
            </p:cNvPr>
            <p:cNvSpPr/>
            <p:nvPr/>
          </p:nvSpPr>
          <p:spPr>
            <a:xfrm>
              <a:off x="4623359" y="357563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책 속의 좋은 글귀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F8AE12-BB4C-4D2A-8B6E-69018F759397}"/>
                </a:ext>
              </a:extLst>
            </p:cNvPr>
            <p:cNvSpPr/>
            <p:nvPr/>
          </p:nvSpPr>
          <p:spPr>
            <a:xfrm>
              <a:off x="4623358" y="404461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</a:t>
              </a:r>
            </a:p>
          </p:txBody>
        </p:sp>
        <p:sp>
          <p:nvSpPr>
            <p:cNvPr id="24" name="설명선: 선(테두리 및 강조선) 23">
              <a:extLst>
                <a:ext uri="{FF2B5EF4-FFF2-40B4-BE49-F238E27FC236}">
                  <a16:creationId xmlns:a16="http://schemas.microsoft.com/office/drawing/2014/main" id="{4DB25C4F-31D8-44A0-85B2-7257702B0A92}"/>
                </a:ext>
              </a:extLst>
            </p:cNvPr>
            <p:cNvSpPr/>
            <p:nvPr/>
          </p:nvSpPr>
          <p:spPr>
            <a:xfrm>
              <a:off x="6582003" y="4699718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-78152"/>
                <a:gd name="adj4" fmla="val -7739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6A5B85-2B9A-4D0A-BE73-27237857F8A8}"/>
                </a:ext>
              </a:extLst>
            </p:cNvPr>
            <p:cNvSpPr/>
            <p:nvPr/>
          </p:nvSpPr>
          <p:spPr>
            <a:xfrm>
              <a:off x="6582003" y="4699718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 추천 리스트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(Recycler View)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설명선: 선(테두리 및 강조선) 27">
              <a:extLst>
                <a:ext uri="{FF2B5EF4-FFF2-40B4-BE49-F238E27FC236}">
                  <a16:creationId xmlns:a16="http://schemas.microsoft.com/office/drawing/2014/main" id="{468DDC77-EEA2-4E50-9F96-9BE9F2619A5C}"/>
                </a:ext>
              </a:extLst>
            </p:cNvPr>
            <p:cNvSpPr/>
            <p:nvPr/>
          </p:nvSpPr>
          <p:spPr>
            <a:xfrm>
              <a:off x="6582004" y="1509204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136742"/>
                <a:gd name="adj4" fmla="val -75834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C899BC-5015-473B-ADA6-514F4086708F}"/>
                </a:ext>
              </a:extLst>
            </p:cNvPr>
            <p:cNvSpPr/>
            <p:nvPr/>
          </p:nvSpPr>
          <p:spPr>
            <a:xfrm>
              <a:off x="6582004" y="1509204"/>
              <a:ext cx="1106059" cy="8793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크게 표시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FF03CAC-1AED-4F70-B4B5-7EB4F5A0CD99}"/>
                </a:ext>
              </a:extLst>
            </p:cNvPr>
            <p:cNvSpPr/>
            <p:nvPr/>
          </p:nvSpPr>
          <p:spPr>
            <a:xfrm>
              <a:off x="6582003" y="24471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다른 시 더 보기</a:t>
              </a:r>
            </a:p>
          </p:txBody>
        </p:sp>
        <p:sp>
          <p:nvSpPr>
            <p:cNvPr id="32" name="설명선: 굽은 이중선(강조선) 31">
              <a:extLst>
                <a:ext uri="{FF2B5EF4-FFF2-40B4-BE49-F238E27FC236}">
                  <a16:creationId xmlns:a16="http://schemas.microsoft.com/office/drawing/2014/main" id="{0A297EE9-2528-42A9-B911-9AD2D8602A24}"/>
                </a:ext>
              </a:extLst>
            </p:cNvPr>
            <p:cNvSpPr/>
            <p:nvPr/>
          </p:nvSpPr>
          <p:spPr>
            <a:xfrm>
              <a:off x="2872099" y="2552679"/>
              <a:ext cx="1106059" cy="537860"/>
            </a:xfrm>
            <a:prstGeom prst="accent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8147"/>
                <a:gd name="adj6" fmla="val -16667"/>
                <a:gd name="adj7" fmla="val 169638"/>
                <a:gd name="adj8" fmla="val 5104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설명선: 선(테두리 및 강조선) 36">
              <a:extLst>
                <a:ext uri="{FF2B5EF4-FFF2-40B4-BE49-F238E27FC236}">
                  <a16:creationId xmlns:a16="http://schemas.microsoft.com/office/drawing/2014/main" id="{B2DBEE71-F5ED-4D8A-BCE2-4C149870B2E5}"/>
                </a:ext>
              </a:extLst>
            </p:cNvPr>
            <p:cNvSpPr/>
            <p:nvPr/>
          </p:nvSpPr>
          <p:spPr>
            <a:xfrm>
              <a:off x="8375293" y="4699718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48423"/>
                <a:gd name="adj4" fmla="val -6214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359372-6D77-42A8-97C4-C7C402CA2B4E}"/>
                </a:ext>
              </a:extLst>
            </p:cNvPr>
            <p:cNvSpPr/>
            <p:nvPr/>
          </p:nvSpPr>
          <p:spPr>
            <a:xfrm>
              <a:off x="8375293" y="4699718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 어플로 연결</a:t>
              </a:r>
            </a:p>
          </p:txBody>
        </p:sp>
        <p:sp>
          <p:nvSpPr>
            <p:cNvPr id="39" name="설명선: 선(테두리 및 강조선) 38">
              <a:extLst>
                <a:ext uri="{FF2B5EF4-FFF2-40B4-BE49-F238E27FC236}">
                  <a16:creationId xmlns:a16="http://schemas.microsoft.com/office/drawing/2014/main" id="{39BC468C-6C3B-428E-B1E8-A1292F5EF7B0}"/>
                </a:ext>
              </a:extLst>
            </p:cNvPr>
            <p:cNvSpPr/>
            <p:nvPr/>
          </p:nvSpPr>
          <p:spPr>
            <a:xfrm>
              <a:off x="6582004" y="3106660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52279"/>
                <a:gd name="adj4" fmla="val -7710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ED7EE4-7A60-44BA-9614-4D2FB7B05964}"/>
                </a:ext>
              </a:extLst>
            </p:cNvPr>
            <p:cNvSpPr/>
            <p:nvPr/>
          </p:nvSpPr>
          <p:spPr>
            <a:xfrm>
              <a:off x="6582004" y="31066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9DFF95-98F9-4CC5-B700-E9F7F7708903}"/>
                </a:ext>
              </a:extLst>
            </p:cNvPr>
            <p:cNvSpPr/>
            <p:nvPr/>
          </p:nvSpPr>
          <p:spPr>
            <a:xfrm>
              <a:off x="6582004" y="357563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8A327C-A6B0-4389-8FC6-F6FE09BDCAE9}"/>
                </a:ext>
              </a:extLst>
            </p:cNvPr>
            <p:cNvSpPr/>
            <p:nvPr/>
          </p:nvSpPr>
          <p:spPr>
            <a:xfrm>
              <a:off x="6582003" y="404461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4" name="오른쪽 중괄호 43">
              <a:extLst>
                <a:ext uri="{FF2B5EF4-FFF2-40B4-BE49-F238E27FC236}">
                  <a16:creationId xmlns:a16="http://schemas.microsoft.com/office/drawing/2014/main" id="{6E88B3F6-A4C3-4AC0-B765-98DB7A12C1D9}"/>
                </a:ext>
              </a:extLst>
            </p:cNvPr>
            <p:cNvSpPr/>
            <p:nvPr/>
          </p:nvSpPr>
          <p:spPr>
            <a:xfrm>
              <a:off x="7723573" y="3329126"/>
              <a:ext cx="150920" cy="9321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" name="설명선: 선(테두리 및 강조선) 44">
              <a:extLst>
                <a:ext uri="{FF2B5EF4-FFF2-40B4-BE49-F238E27FC236}">
                  <a16:creationId xmlns:a16="http://schemas.microsoft.com/office/drawing/2014/main" id="{E974E609-FE79-4AAA-98F5-693D610CCE86}"/>
                </a:ext>
              </a:extLst>
            </p:cNvPr>
            <p:cNvSpPr/>
            <p:nvPr/>
          </p:nvSpPr>
          <p:spPr>
            <a:xfrm>
              <a:off x="8375293" y="3505291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51437"/>
                <a:gd name="adj4" fmla="val -4368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4DBE1D-AC3B-4D7B-90CD-EC970F90D377}"/>
                </a:ext>
              </a:extLst>
            </p:cNvPr>
            <p:cNvSpPr/>
            <p:nvPr/>
          </p:nvSpPr>
          <p:spPr>
            <a:xfrm>
              <a:off x="8375293" y="3505291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책 제목 클릭 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서적 사이트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2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정은호</dc:creator>
  <cp:lastModifiedBy>정은호</cp:lastModifiedBy>
  <cp:revision>13</cp:revision>
  <dcterms:created xsi:type="dcterms:W3CDTF">2017-09-14T08:17:52Z</dcterms:created>
  <dcterms:modified xsi:type="dcterms:W3CDTF">2017-09-18T09:08:58Z</dcterms:modified>
</cp:coreProperties>
</file>