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Abril Fatface"/>
      <p:regular r:id="rId36"/>
    </p:embeddedFont>
    <p:embeddedFont>
      <p:font typeface="Bebas Neue"/>
      <p:regular r:id="rId37"/>
    </p:embeddedFont>
    <p:embeddedFont>
      <p:font typeface="Barlow Semi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italic.fntdata"/><Relationship Id="rId20" Type="http://schemas.openxmlformats.org/officeDocument/2006/relationships/slide" Target="slides/slide15.xml"/><Relationship Id="rId41" Type="http://schemas.openxmlformats.org/officeDocument/2006/relationships/font" Target="fonts/BarlowSemiCondense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9.xml"/><Relationship Id="rId36" Type="http://schemas.openxmlformats.org/officeDocument/2006/relationships/font" Target="fonts/AbrilFatface-regular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-bold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g20639f8f93e_0_4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5" name="Google Shape;4575;g20639f8f93e_0_4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0" name="Shape 4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Google Shape;4581;g1f36ce8968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2" name="Google Shape;4582;g1f36ce896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7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g20639f8f93e_0_9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9" name="Google Shape;4589;g20639f8f93e_0_9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6" name="Shape 4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" name="Google Shape;4597;g20639f8f9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8" name="Google Shape;4598;g20639f8f9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3" name="Shape 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4" name="Google Shape;4604;g20639f8f9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5" name="Google Shape;4605;g20639f8f9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0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" name="Google Shape;4611;g20639f8f9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2" name="Google Shape;4612;g20639f8f9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7" name="Shape 4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" name="Google Shape;4618;g20639f8f93e_0_9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9" name="Google Shape;4619;g20639f8f93e_0_9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g20639f8f93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8" name="Google Shape;4628;g20639f8f9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3" name="Shape 4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4" name="Google Shape;4634;g20639f8f93e_0_9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5" name="Google Shape;4635;g20639f8f93e_0_9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0" name="Shape 4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1" name="Google Shape;4641;g20639f8f9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2" name="Google Shape;4642;g20639f8f9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9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2059b76a8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2059b76a8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7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g20639f8f93e_0_9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9" name="Google Shape;4649;g20639f8f93e_0_9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4" name="Shape 4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5" name="Google Shape;4655;g20639f8f9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6" name="Google Shape;4656;g20639f8f9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g20639f8f9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2" name="Google Shape;4662;g20639f8f9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6" name="Shape 4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7" name="Google Shape;4667;g1f36ce896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8" name="Google Shape;4668;g1f36ce896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2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3" name="Google Shape;4673;g1f36ce8968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4" name="Google Shape;4674;g1f36ce8968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8" name="Shape 4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Google Shape;4679;g20639f8f93e_0_9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0" name="Google Shape;4680;g20639f8f93e_0_9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g1fe1a1609d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1" name="Google Shape;4691;g1fe1a1609d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0" name="Shape 4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1" name="Google Shape;4521;g2059b76a8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2" name="Google Shape;4522;g2059b76a8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7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g2059b76a8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9" name="Google Shape;4529;g2059b76a8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g2059b76a8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6" name="Google Shape;4536;g2059b76a8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g20ff740a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3" name="Google Shape;4543;g20ff740a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2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g2062d628a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4" name="Google Shape;4554;g2062d628a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9" name="Shape 4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0" name="Google Shape;4560;g20639f8f9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1" name="Google Shape;4561;g20639f8f9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6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20ff740a0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20ff740a0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10" name="Google Shape;10;p2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2288200" y="972250"/>
            <a:ext cx="45675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573050" y="3514900"/>
            <a:ext cx="5997900" cy="38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 flipH="1" rot="6937260">
            <a:off x="7718730" y="4135609"/>
            <a:ext cx="2386906" cy="1168032"/>
          </a:xfrm>
          <a:custGeom>
            <a:rect b="b" l="l" r="r" t="t"/>
            <a:pathLst>
              <a:path extrusionOk="0" h="25845" w="52815">
                <a:moveTo>
                  <a:pt x="16375" y="0"/>
                </a:moveTo>
                <a:cubicBezTo>
                  <a:pt x="11695" y="0"/>
                  <a:pt x="7254" y="3229"/>
                  <a:pt x="3763" y="6073"/>
                </a:cubicBezTo>
                <a:cubicBezTo>
                  <a:pt x="0" y="9142"/>
                  <a:pt x="168" y="13798"/>
                  <a:pt x="2552" y="17814"/>
                </a:cubicBezTo>
                <a:cubicBezTo>
                  <a:pt x="3929" y="20141"/>
                  <a:pt x="5671" y="22400"/>
                  <a:pt x="8128" y="23526"/>
                </a:cubicBezTo>
                <a:cubicBezTo>
                  <a:pt x="9637" y="24218"/>
                  <a:pt x="11314" y="24432"/>
                  <a:pt x="12962" y="24628"/>
                </a:cubicBezTo>
                <a:cubicBezTo>
                  <a:pt x="18541" y="25295"/>
                  <a:pt x="24190" y="25844"/>
                  <a:pt x="29805" y="25844"/>
                </a:cubicBezTo>
                <a:cubicBezTo>
                  <a:pt x="34398" y="25844"/>
                  <a:pt x="38968" y="25477"/>
                  <a:pt x="43460" y="24508"/>
                </a:cubicBezTo>
                <a:cubicBezTo>
                  <a:pt x="45588" y="24048"/>
                  <a:pt x="47733" y="23436"/>
                  <a:pt x="49518" y="22189"/>
                </a:cubicBezTo>
                <a:cubicBezTo>
                  <a:pt x="51304" y="20945"/>
                  <a:pt x="52692" y="18963"/>
                  <a:pt x="52739" y="16786"/>
                </a:cubicBezTo>
                <a:cubicBezTo>
                  <a:pt x="52814" y="13258"/>
                  <a:pt x="49505" y="10576"/>
                  <a:pt x="46204" y="9335"/>
                </a:cubicBezTo>
                <a:cubicBezTo>
                  <a:pt x="40195" y="7077"/>
                  <a:pt x="33327" y="7610"/>
                  <a:pt x="27545" y="4818"/>
                </a:cubicBezTo>
                <a:cubicBezTo>
                  <a:pt x="24511" y="3353"/>
                  <a:pt x="21856" y="999"/>
                  <a:pt x="18568" y="247"/>
                </a:cubicBezTo>
                <a:cubicBezTo>
                  <a:pt x="17833" y="78"/>
                  <a:pt x="17101" y="0"/>
                  <a:pt x="163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985265" y="1003879"/>
            <a:ext cx="598221" cy="385265"/>
          </a:xfrm>
          <a:custGeom>
            <a:rect b="b" l="l" r="r" t="t"/>
            <a:pathLst>
              <a:path extrusionOk="0" h="6028" w="9360">
                <a:moveTo>
                  <a:pt x="3928" y="0"/>
                </a:moveTo>
                <a:cubicBezTo>
                  <a:pt x="2889" y="0"/>
                  <a:pt x="1876" y="522"/>
                  <a:pt x="1241" y="1859"/>
                </a:cubicBezTo>
                <a:cubicBezTo>
                  <a:pt x="1" y="4475"/>
                  <a:pt x="1885" y="6028"/>
                  <a:pt x="4041" y="6028"/>
                </a:cubicBezTo>
                <a:cubicBezTo>
                  <a:pt x="4897" y="6028"/>
                  <a:pt x="5796" y="5783"/>
                  <a:pt x="6559" y="5263"/>
                </a:cubicBezTo>
                <a:cubicBezTo>
                  <a:pt x="9360" y="3352"/>
                  <a:pt x="6562" y="0"/>
                  <a:pt x="39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3" name="Google Shape;3003;p11"/>
          <p:cNvGrpSpPr/>
          <p:nvPr/>
        </p:nvGrpSpPr>
        <p:grpSpPr>
          <a:xfrm flipH="1">
            <a:off x="-117938" y="-614994"/>
            <a:ext cx="10370424" cy="5809075"/>
            <a:chOff x="-1031825" y="-527296"/>
            <a:chExt cx="10212135" cy="5720409"/>
          </a:xfrm>
        </p:grpSpPr>
        <p:sp>
          <p:nvSpPr>
            <p:cNvPr id="3004" name="Google Shape;3004;p11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1"/>
            <p:cNvSpPr/>
            <p:nvPr/>
          </p:nvSpPr>
          <p:spPr>
            <a:xfrm>
              <a:off x="-1031825" y="3319885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1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1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1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1"/>
            <p:cNvSpPr/>
            <p:nvPr/>
          </p:nvSpPr>
          <p:spPr>
            <a:xfrm flipH="1">
              <a:off x="8208900" y="3519906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1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1" name="Google Shape;3011;p11"/>
          <p:cNvSpPr txBox="1"/>
          <p:nvPr>
            <p:ph hasCustomPrompt="1" type="title"/>
          </p:nvPr>
        </p:nvSpPr>
        <p:spPr>
          <a:xfrm>
            <a:off x="720000" y="1254138"/>
            <a:ext cx="7704000" cy="1972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2" name="Google Shape;3012;p11"/>
          <p:cNvSpPr txBox="1"/>
          <p:nvPr>
            <p:ph idx="1" type="subTitle"/>
          </p:nvPr>
        </p:nvSpPr>
        <p:spPr>
          <a:xfrm>
            <a:off x="720000" y="3382363"/>
            <a:ext cx="77040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3" name="Google Shape;3033;p13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5" name="Google Shape;3035;p14"/>
          <p:cNvGrpSpPr/>
          <p:nvPr/>
        </p:nvGrpSpPr>
        <p:grpSpPr>
          <a:xfrm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36" name="Google Shape;3036;p14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14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6" name="Google Shape;3046;p14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8" name="Google Shape;3048;p15"/>
          <p:cNvGrpSpPr/>
          <p:nvPr/>
        </p:nvGrpSpPr>
        <p:grpSpPr>
          <a:xfrm>
            <a:off x="-1031825" y="-527296"/>
            <a:ext cx="10212135" cy="5741353"/>
            <a:chOff x="-1031825" y="-527296"/>
            <a:chExt cx="10212135" cy="5741353"/>
          </a:xfrm>
        </p:grpSpPr>
        <p:sp>
          <p:nvSpPr>
            <p:cNvPr id="3049" name="Google Shape;3049;p15"/>
            <p:cNvSpPr/>
            <p:nvPr/>
          </p:nvSpPr>
          <p:spPr>
            <a:xfrm flipH="1">
              <a:off x="7474368" y="-332085"/>
              <a:ext cx="1669621" cy="284506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5"/>
            <p:cNvSpPr/>
            <p:nvPr/>
          </p:nvSpPr>
          <p:spPr>
            <a:xfrm>
              <a:off x="-1031825" y="3340830"/>
              <a:ext cx="3503657" cy="1873228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5"/>
            <p:cNvSpPr/>
            <p:nvPr/>
          </p:nvSpPr>
          <p:spPr>
            <a:xfrm rot="10800000">
              <a:off x="14" y="5"/>
              <a:ext cx="458638" cy="472549"/>
            </a:xfrm>
            <a:custGeom>
              <a:rect b="b" l="l" r="r" t="t"/>
              <a:pathLst>
                <a:path extrusionOk="0" h="8717" w="8460">
                  <a:moveTo>
                    <a:pt x="8459" y="0"/>
                  </a:moveTo>
                  <a:cubicBezTo>
                    <a:pt x="7745" y="298"/>
                    <a:pt x="7035" y="605"/>
                    <a:pt x="6341" y="940"/>
                  </a:cubicBezTo>
                  <a:cubicBezTo>
                    <a:pt x="4675" y="1752"/>
                    <a:pt x="3050" y="2752"/>
                    <a:pt x="1821" y="4164"/>
                  </a:cubicBezTo>
                  <a:cubicBezTo>
                    <a:pt x="1274" y="4793"/>
                    <a:pt x="809" y="5496"/>
                    <a:pt x="498" y="6271"/>
                  </a:cubicBezTo>
                  <a:cubicBezTo>
                    <a:pt x="205" y="7002"/>
                    <a:pt x="37" y="7786"/>
                    <a:pt x="5" y="8573"/>
                  </a:cubicBezTo>
                  <a:cubicBezTo>
                    <a:pt x="5" y="8618"/>
                    <a:pt x="5" y="8667"/>
                    <a:pt x="1" y="8716"/>
                  </a:cubicBezTo>
                  <a:lnTo>
                    <a:pt x="152" y="8716"/>
                  </a:lnTo>
                  <a:cubicBezTo>
                    <a:pt x="184" y="7173"/>
                    <a:pt x="756" y="5704"/>
                    <a:pt x="1727" y="4503"/>
                  </a:cubicBezTo>
                  <a:cubicBezTo>
                    <a:pt x="2899" y="3062"/>
                    <a:pt x="4487" y="2033"/>
                    <a:pt x="6128" y="1209"/>
                  </a:cubicBezTo>
                  <a:cubicBezTo>
                    <a:pt x="6892" y="829"/>
                    <a:pt x="7672" y="490"/>
                    <a:pt x="8459" y="164"/>
                  </a:cubicBezTo>
                  <a:lnTo>
                    <a:pt x="8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5"/>
            <p:cNvSpPr/>
            <p:nvPr/>
          </p:nvSpPr>
          <p:spPr>
            <a:xfrm rot="10800000">
              <a:off x="9" y="13"/>
              <a:ext cx="719996" cy="685052"/>
            </a:xfrm>
            <a:custGeom>
              <a:rect b="b" l="l" r="r" t="t"/>
              <a:pathLst>
                <a:path extrusionOk="0" h="12637" w="13281">
                  <a:moveTo>
                    <a:pt x="13280" y="1"/>
                  </a:moveTo>
                  <a:cubicBezTo>
                    <a:pt x="12681" y="250"/>
                    <a:pt x="12072" y="491"/>
                    <a:pt x="11468" y="728"/>
                  </a:cubicBezTo>
                  <a:cubicBezTo>
                    <a:pt x="10418" y="1148"/>
                    <a:pt x="9365" y="1565"/>
                    <a:pt x="8336" y="2030"/>
                  </a:cubicBezTo>
                  <a:cubicBezTo>
                    <a:pt x="6480" y="2867"/>
                    <a:pt x="4683" y="3884"/>
                    <a:pt x="3188" y="5276"/>
                  </a:cubicBezTo>
                  <a:cubicBezTo>
                    <a:pt x="1801" y="6569"/>
                    <a:pt x="682" y="8195"/>
                    <a:pt x="253" y="10064"/>
                  </a:cubicBezTo>
                  <a:cubicBezTo>
                    <a:pt x="62" y="10897"/>
                    <a:pt x="0" y="11779"/>
                    <a:pt x="94" y="12636"/>
                  </a:cubicBezTo>
                  <a:lnTo>
                    <a:pt x="241" y="12636"/>
                  </a:lnTo>
                  <a:cubicBezTo>
                    <a:pt x="164" y="11934"/>
                    <a:pt x="188" y="11220"/>
                    <a:pt x="311" y="10530"/>
                  </a:cubicBezTo>
                  <a:cubicBezTo>
                    <a:pt x="637" y="8640"/>
                    <a:pt x="1670" y="6974"/>
                    <a:pt x="3021" y="5644"/>
                  </a:cubicBezTo>
                  <a:cubicBezTo>
                    <a:pt x="4471" y="4210"/>
                    <a:pt x="6239" y="3165"/>
                    <a:pt x="8076" y="2312"/>
                  </a:cubicBezTo>
                  <a:cubicBezTo>
                    <a:pt x="9778" y="1520"/>
                    <a:pt x="11554" y="895"/>
                    <a:pt x="13280" y="165"/>
                  </a:cubicBezTo>
                  <a:lnTo>
                    <a:pt x="13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5"/>
            <p:cNvSpPr/>
            <p:nvPr/>
          </p:nvSpPr>
          <p:spPr>
            <a:xfrm rot="10800000">
              <a:off x="19" y="-3"/>
              <a:ext cx="173534" cy="274953"/>
            </a:xfrm>
            <a:custGeom>
              <a:rect b="b" l="l" r="r" t="t"/>
              <a:pathLst>
                <a:path extrusionOk="0" h="5072" w="3201">
                  <a:moveTo>
                    <a:pt x="3200" y="1"/>
                  </a:moveTo>
                  <a:cubicBezTo>
                    <a:pt x="2597" y="327"/>
                    <a:pt x="2037" y="740"/>
                    <a:pt x="1559" y="1238"/>
                  </a:cubicBezTo>
                  <a:cubicBezTo>
                    <a:pt x="572" y="2271"/>
                    <a:pt x="0" y="3647"/>
                    <a:pt x="8" y="5071"/>
                  </a:cubicBezTo>
                  <a:lnTo>
                    <a:pt x="159" y="5071"/>
                  </a:lnTo>
                  <a:cubicBezTo>
                    <a:pt x="155" y="4525"/>
                    <a:pt x="236" y="3977"/>
                    <a:pt x="400" y="3455"/>
                  </a:cubicBezTo>
                  <a:cubicBezTo>
                    <a:pt x="845" y="2030"/>
                    <a:pt x="1911" y="887"/>
                    <a:pt x="3200" y="165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5"/>
            <p:cNvSpPr/>
            <p:nvPr/>
          </p:nvSpPr>
          <p:spPr>
            <a:xfrm flipH="1">
              <a:off x="8208900" y="3540850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5"/>
            <p:cNvSpPr/>
            <p:nvPr/>
          </p:nvSpPr>
          <p:spPr>
            <a:xfrm rot="2700000">
              <a:off x="4134443" y="-246680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6" name="Google Shape;3056;p15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7" name="Google Shape;3057;p15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"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16"/>
          <p:cNvGrpSpPr/>
          <p:nvPr/>
        </p:nvGrpSpPr>
        <p:grpSpPr>
          <a:xfrm>
            <a:off x="-1014250" y="-924075"/>
            <a:ext cx="10856857" cy="6458501"/>
            <a:chOff x="-1014250" y="-924075"/>
            <a:chExt cx="10856857" cy="6458501"/>
          </a:xfrm>
        </p:grpSpPr>
        <p:sp>
          <p:nvSpPr>
            <p:cNvPr id="3060" name="Google Shape;3060;p16"/>
            <p:cNvSpPr/>
            <p:nvPr/>
          </p:nvSpPr>
          <p:spPr>
            <a:xfrm>
              <a:off x="5271325" y="-371200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9" name="Google Shape;3069;p16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70" name="Google Shape;3070;p16"/>
          <p:cNvSpPr txBox="1"/>
          <p:nvPr>
            <p:ph idx="1" type="subTitle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07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" name="Google Shape;3072;p17"/>
          <p:cNvGrpSpPr/>
          <p:nvPr/>
        </p:nvGrpSpPr>
        <p:grpSpPr>
          <a:xfrm>
            <a:off x="-591264" y="-708544"/>
            <a:ext cx="9770788" cy="6375829"/>
            <a:chOff x="-591264" y="-708544"/>
            <a:chExt cx="9770788" cy="6375829"/>
          </a:xfrm>
        </p:grpSpPr>
        <p:sp>
          <p:nvSpPr>
            <p:cNvPr id="3073" name="Google Shape;3073;p17"/>
            <p:cNvSpPr/>
            <p:nvPr/>
          </p:nvSpPr>
          <p:spPr>
            <a:xfrm>
              <a:off x="6622698" y="-70880"/>
              <a:ext cx="2556825" cy="1562497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4" name="Google Shape;3074;p17"/>
            <p:cNvGrpSpPr/>
            <p:nvPr/>
          </p:nvGrpSpPr>
          <p:grpSpPr>
            <a:xfrm flipH="1" rot="-5400000">
              <a:off x="8278955" y="4257254"/>
              <a:ext cx="971343" cy="829790"/>
              <a:chOff x="4137500" y="3664900"/>
              <a:chExt cx="1361950" cy="1163475"/>
            </a:xfrm>
          </p:grpSpPr>
          <p:sp>
            <p:nvSpPr>
              <p:cNvPr id="3075" name="Google Shape;3075;p1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1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1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1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9" name="Google Shape;3079;p17"/>
            <p:cNvSpPr/>
            <p:nvPr/>
          </p:nvSpPr>
          <p:spPr>
            <a:xfrm>
              <a:off x="417429" y="-708544"/>
              <a:ext cx="2423101" cy="942684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80" name="Google Shape;3080;p17"/>
            <p:cNvSpPr/>
            <p:nvPr/>
          </p:nvSpPr>
          <p:spPr>
            <a:xfrm>
              <a:off x="-236700" y="3471193"/>
              <a:ext cx="1686707" cy="1426578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7"/>
            <p:cNvSpPr/>
            <p:nvPr/>
          </p:nvSpPr>
          <p:spPr>
            <a:xfrm rot="4234437">
              <a:off x="-1048388" y="3386351"/>
              <a:ext cx="3103544" cy="122693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331478" y="3872323"/>
              <a:ext cx="639139" cy="731179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83" name="Google Shape;3083;p17"/>
          <p:cNvSpPr txBox="1"/>
          <p:nvPr>
            <p:ph type="title"/>
          </p:nvPr>
        </p:nvSpPr>
        <p:spPr>
          <a:xfrm>
            <a:off x="7200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4" name="Google Shape;3084;p17"/>
          <p:cNvSpPr txBox="1"/>
          <p:nvPr>
            <p:ph idx="1" type="subTitle"/>
          </p:nvPr>
        </p:nvSpPr>
        <p:spPr>
          <a:xfrm>
            <a:off x="7200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5" name="Google Shape;3085;p17"/>
          <p:cNvSpPr txBox="1"/>
          <p:nvPr>
            <p:ph idx="2" type="title"/>
          </p:nvPr>
        </p:nvSpPr>
        <p:spPr>
          <a:xfrm>
            <a:off x="3326700" y="123707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6" name="Google Shape;3086;p17"/>
          <p:cNvSpPr txBox="1"/>
          <p:nvPr>
            <p:ph idx="3" type="subTitle"/>
          </p:nvPr>
        </p:nvSpPr>
        <p:spPr>
          <a:xfrm>
            <a:off x="3326700" y="1758125"/>
            <a:ext cx="24804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7" name="Google Shape;3087;p17"/>
          <p:cNvSpPr txBox="1"/>
          <p:nvPr>
            <p:ph idx="4" type="title"/>
          </p:nvPr>
        </p:nvSpPr>
        <p:spPr>
          <a:xfrm>
            <a:off x="5933400" y="1237075"/>
            <a:ext cx="24906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8" name="Google Shape;3088;p17"/>
          <p:cNvSpPr txBox="1"/>
          <p:nvPr>
            <p:ph idx="5" type="subTitle"/>
          </p:nvPr>
        </p:nvSpPr>
        <p:spPr>
          <a:xfrm>
            <a:off x="5933400" y="1758125"/>
            <a:ext cx="2490600" cy="10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9" name="Google Shape;3089;p17"/>
          <p:cNvSpPr txBox="1"/>
          <p:nvPr>
            <p:ph idx="6" type="title"/>
          </p:nvPr>
        </p:nvSpPr>
        <p:spPr>
          <a:xfrm>
            <a:off x="20284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0" name="Google Shape;3090;p17"/>
          <p:cNvSpPr txBox="1"/>
          <p:nvPr>
            <p:ph idx="7" type="subTitle"/>
          </p:nvPr>
        </p:nvSpPr>
        <p:spPr>
          <a:xfrm>
            <a:off x="20284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1" name="Google Shape;3091;p17"/>
          <p:cNvSpPr txBox="1"/>
          <p:nvPr>
            <p:ph idx="8" type="title"/>
          </p:nvPr>
        </p:nvSpPr>
        <p:spPr>
          <a:xfrm>
            <a:off x="4635150" y="2969225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2" name="Google Shape;3092;p17"/>
          <p:cNvSpPr txBox="1"/>
          <p:nvPr>
            <p:ph idx="9" type="subTitle"/>
          </p:nvPr>
        </p:nvSpPr>
        <p:spPr>
          <a:xfrm>
            <a:off x="4635150" y="3490275"/>
            <a:ext cx="2480400" cy="11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3" name="Google Shape;3093;p17"/>
          <p:cNvSpPr txBox="1"/>
          <p:nvPr>
            <p:ph idx="1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oogle Shape;3095;p18"/>
          <p:cNvGrpSpPr/>
          <p:nvPr/>
        </p:nvGrpSpPr>
        <p:grpSpPr>
          <a:xfrm flipH="1" rot="10800000">
            <a:off x="-643575" y="-770227"/>
            <a:ext cx="11151094" cy="6612276"/>
            <a:chOff x="-643575" y="-770227"/>
            <a:chExt cx="11151094" cy="6612276"/>
          </a:xfrm>
        </p:grpSpPr>
        <p:sp>
          <p:nvSpPr>
            <p:cNvPr id="3096" name="Google Shape;3096;p18"/>
            <p:cNvSpPr/>
            <p:nvPr/>
          </p:nvSpPr>
          <p:spPr>
            <a:xfrm>
              <a:off x="-643575" y="39678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8"/>
            <p:cNvSpPr/>
            <p:nvPr/>
          </p:nvSpPr>
          <p:spPr>
            <a:xfrm>
              <a:off x="1398100" y="-325300"/>
              <a:ext cx="1320375" cy="646125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8"/>
            <p:cNvSpPr/>
            <p:nvPr/>
          </p:nvSpPr>
          <p:spPr>
            <a:xfrm>
              <a:off x="575575" y="3629650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8"/>
            <p:cNvSpPr/>
            <p:nvPr/>
          </p:nvSpPr>
          <p:spPr>
            <a:xfrm rot="-5848863">
              <a:off x="7730536" y="-655159"/>
              <a:ext cx="2573131" cy="2668532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8"/>
            <p:cNvSpPr/>
            <p:nvPr/>
          </p:nvSpPr>
          <p:spPr>
            <a:xfrm>
              <a:off x="534075" y="3169300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8"/>
            <p:cNvSpPr/>
            <p:nvPr/>
          </p:nvSpPr>
          <p:spPr>
            <a:xfrm>
              <a:off x="3107125" y="4207200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8"/>
            <p:cNvSpPr/>
            <p:nvPr/>
          </p:nvSpPr>
          <p:spPr>
            <a:xfrm>
              <a:off x="2923000" y="266525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8"/>
            <p:cNvSpPr/>
            <p:nvPr/>
          </p:nvSpPr>
          <p:spPr>
            <a:xfrm rot="-1395617">
              <a:off x="6508098" y="4052261"/>
              <a:ext cx="3103381" cy="1226873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8"/>
            <p:cNvSpPr/>
            <p:nvPr/>
          </p:nvSpPr>
          <p:spPr>
            <a:xfrm>
              <a:off x="8138300" y="13779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18"/>
          <p:cNvSpPr txBox="1"/>
          <p:nvPr>
            <p:ph type="title"/>
          </p:nvPr>
        </p:nvSpPr>
        <p:spPr>
          <a:xfrm>
            <a:off x="1949550" y="3378188"/>
            <a:ext cx="5244900" cy="531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06" name="Google Shape;3106;p18"/>
          <p:cNvSpPr txBox="1"/>
          <p:nvPr>
            <p:ph idx="1" type="subTitle"/>
          </p:nvPr>
        </p:nvSpPr>
        <p:spPr>
          <a:xfrm>
            <a:off x="1949550" y="1929113"/>
            <a:ext cx="5244900" cy="13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BLANK_1_1_1_2_1"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19"/>
          <p:cNvGrpSpPr/>
          <p:nvPr/>
        </p:nvGrpSpPr>
        <p:grpSpPr>
          <a:xfrm>
            <a:off x="721259" y="1237050"/>
            <a:ext cx="3423900" cy="3366600"/>
            <a:chOff x="721259" y="1237050"/>
            <a:chExt cx="3423900" cy="3366600"/>
          </a:xfrm>
        </p:grpSpPr>
        <p:sp>
          <p:nvSpPr>
            <p:cNvPr id="3109" name="Google Shape;3109;p19"/>
            <p:cNvSpPr/>
            <p:nvPr/>
          </p:nvSpPr>
          <p:spPr>
            <a:xfrm>
              <a:off x="721259" y="1237050"/>
              <a:ext cx="3423900" cy="3366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0" name="Google Shape;3110;p19"/>
            <p:cNvGrpSpPr/>
            <p:nvPr/>
          </p:nvGrpSpPr>
          <p:grpSpPr>
            <a:xfrm>
              <a:off x="778065" y="1336985"/>
              <a:ext cx="3310253" cy="3166732"/>
              <a:chOff x="784740" y="1336985"/>
              <a:chExt cx="3310253" cy="3166732"/>
            </a:xfrm>
          </p:grpSpPr>
          <p:sp>
            <p:nvSpPr>
              <p:cNvPr id="3111" name="Google Shape;3111;p19"/>
              <p:cNvSpPr/>
              <p:nvPr/>
            </p:nvSpPr>
            <p:spPr>
              <a:xfrm>
                <a:off x="4068893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19"/>
              <p:cNvSpPr/>
              <p:nvPr/>
            </p:nvSpPr>
            <p:spPr>
              <a:xfrm>
                <a:off x="4068893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19"/>
              <p:cNvSpPr/>
              <p:nvPr/>
            </p:nvSpPr>
            <p:spPr>
              <a:xfrm>
                <a:off x="4068893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9"/>
              <p:cNvSpPr/>
              <p:nvPr/>
            </p:nvSpPr>
            <p:spPr>
              <a:xfrm>
                <a:off x="4068893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19"/>
              <p:cNvSpPr/>
              <p:nvPr/>
            </p:nvSpPr>
            <p:spPr>
              <a:xfrm>
                <a:off x="4068893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19"/>
              <p:cNvSpPr/>
              <p:nvPr/>
            </p:nvSpPr>
            <p:spPr>
              <a:xfrm>
                <a:off x="4068893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19"/>
              <p:cNvSpPr/>
              <p:nvPr/>
            </p:nvSpPr>
            <p:spPr>
              <a:xfrm>
                <a:off x="4068893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19"/>
              <p:cNvSpPr/>
              <p:nvPr/>
            </p:nvSpPr>
            <p:spPr>
              <a:xfrm>
                <a:off x="4068893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19"/>
              <p:cNvSpPr/>
              <p:nvPr/>
            </p:nvSpPr>
            <p:spPr>
              <a:xfrm>
                <a:off x="4068893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19"/>
              <p:cNvSpPr/>
              <p:nvPr/>
            </p:nvSpPr>
            <p:spPr>
              <a:xfrm>
                <a:off x="4068893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19"/>
              <p:cNvSpPr/>
              <p:nvPr/>
            </p:nvSpPr>
            <p:spPr>
              <a:xfrm>
                <a:off x="4068893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19"/>
              <p:cNvSpPr/>
              <p:nvPr/>
            </p:nvSpPr>
            <p:spPr>
              <a:xfrm>
                <a:off x="4068893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19"/>
              <p:cNvSpPr/>
              <p:nvPr/>
            </p:nvSpPr>
            <p:spPr>
              <a:xfrm>
                <a:off x="4068893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19"/>
              <p:cNvSpPr/>
              <p:nvPr/>
            </p:nvSpPr>
            <p:spPr>
              <a:xfrm>
                <a:off x="4068893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19"/>
              <p:cNvSpPr/>
              <p:nvPr/>
            </p:nvSpPr>
            <p:spPr>
              <a:xfrm>
                <a:off x="4068893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19"/>
              <p:cNvSpPr/>
              <p:nvPr/>
            </p:nvSpPr>
            <p:spPr>
              <a:xfrm>
                <a:off x="3980104" y="163082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19"/>
              <p:cNvSpPr/>
              <p:nvPr/>
            </p:nvSpPr>
            <p:spPr>
              <a:xfrm>
                <a:off x="3980104" y="17287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9"/>
              <p:cNvSpPr/>
              <p:nvPr/>
            </p:nvSpPr>
            <p:spPr>
              <a:xfrm>
                <a:off x="3980104" y="18267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19"/>
              <p:cNvSpPr/>
              <p:nvPr/>
            </p:nvSpPr>
            <p:spPr>
              <a:xfrm>
                <a:off x="3980104" y="1924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19"/>
              <p:cNvSpPr/>
              <p:nvPr/>
            </p:nvSpPr>
            <p:spPr>
              <a:xfrm>
                <a:off x="3980104" y="202257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9"/>
              <p:cNvSpPr/>
              <p:nvPr/>
            </p:nvSpPr>
            <p:spPr>
              <a:xfrm>
                <a:off x="3980104" y="212051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9"/>
              <p:cNvSpPr/>
              <p:nvPr/>
            </p:nvSpPr>
            <p:spPr>
              <a:xfrm>
                <a:off x="3980104" y="22184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9"/>
              <p:cNvSpPr/>
              <p:nvPr/>
            </p:nvSpPr>
            <p:spPr>
              <a:xfrm>
                <a:off x="3980104" y="231638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9"/>
              <p:cNvSpPr/>
              <p:nvPr/>
            </p:nvSpPr>
            <p:spPr>
              <a:xfrm>
                <a:off x="3980104" y="24143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9"/>
              <p:cNvSpPr/>
              <p:nvPr/>
            </p:nvSpPr>
            <p:spPr>
              <a:xfrm>
                <a:off x="3980104" y="251226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9"/>
              <p:cNvSpPr/>
              <p:nvPr/>
            </p:nvSpPr>
            <p:spPr>
              <a:xfrm>
                <a:off x="3980104" y="261020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9"/>
              <p:cNvSpPr/>
              <p:nvPr/>
            </p:nvSpPr>
            <p:spPr>
              <a:xfrm>
                <a:off x="3980104" y="27081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9"/>
              <p:cNvSpPr/>
              <p:nvPr/>
            </p:nvSpPr>
            <p:spPr>
              <a:xfrm>
                <a:off x="3980104" y="280607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9"/>
              <p:cNvSpPr/>
              <p:nvPr/>
            </p:nvSpPr>
            <p:spPr>
              <a:xfrm>
                <a:off x="3980104" y="290401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9"/>
              <p:cNvSpPr/>
              <p:nvPr/>
            </p:nvSpPr>
            <p:spPr>
              <a:xfrm>
                <a:off x="3980104" y="300195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9"/>
              <p:cNvSpPr/>
              <p:nvPr/>
            </p:nvSpPr>
            <p:spPr>
              <a:xfrm>
                <a:off x="4068893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9"/>
              <p:cNvSpPr/>
              <p:nvPr/>
            </p:nvSpPr>
            <p:spPr>
              <a:xfrm>
                <a:off x="4068893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9"/>
              <p:cNvSpPr/>
              <p:nvPr/>
            </p:nvSpPr>
            <p:spPr>
              <a:xfrm>
                <a:off x="4068893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9"/>
              <p:cNvSpPr/>
              <p:nvPr/>
            </p:nvSpPr>
            <p:spPr>
              <a:xfrm>
                <a:off x="4068893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9"/>
              <p:cNvSpPr/>
              <p:nvPr/>
            </p:nvSpPr>
            <p:spPr>
              <a:xfrm>
                <a:off x="4068893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9"/>
              <p:cNvSpPr/>
              <p:nvPr/>
            </p:nvSpPr>
            <p:spPr>
              <a:xfrm>
                <a:off x="4068893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9"/>
              <p:cNvSpPr/>
              <p:nvPr/>
            </p:nvSpPr>
            <p:spPr>
              <a:xfrm>
                <a:off x="4068893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9"/>
              <p:cNvSpPr/>
              <p:nvPr/>
            </p:nvSpPr>
            <p:spPr>
              <a:xfrm>
                <a:off x="4068893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9"/>
              <p:cNvSpPr/>
              <p:nvPr/>
            </p:nvSpPr>
            <p:spPr>
              <a:xfrm>
                <a:off x="4068893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9"/>
              <p:cNvSpPr/>
              <p:nvPr/>
            </p:nvSpPr>
            <p:spPr>
              <a:xfrm>
                <a:off x="4068893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9"/>
              <p:cNvSpPr/>
              <p:nvPr/>
            </p:nvSpPr>
            <p:spPr>
              <a:xfrm>
                <a:off x="4068893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9"/>
              <p:cNvSpPr/>
              <p:nvPr/>
            </p:nvSpPr>
            <p:spPr>
              <a:xfrm>
                <a:off x="4068893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9"/>
              <p:cNvSpPr/>
              <p:nvPr/>
            </p:nvSpPr>
            <p:spPr>
              <a:xfrm>
                <a:off x="4068893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9"/>
              <p:cNvSpPr/>
              <p:nvPr/>
            </p:nvSpPr>
            <p:spPr>
              <a:xfrm>
                <a:off x="4068893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9"/>
              <p:cNvSpPr/>
              <p:nvPr/>
            </p:nvSpPr>
            <p:spPr>
              <a:xfrm>
                <a:off x="4068893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9"/>
              <p:cNvSpPr/>
              <p:nvPr/>
            </p:nvSpPr>
            <p:spPr>
              <a:xfrm>
                <a:off x="3980104" y="31064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9"/>
              <p:cNvSpPr/>
              <p:nvPr/>
            </p:nvSpPr>
            <p:spPr>
              <a:xfrm>
                <a:off x="3980104" y="320443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9"/>
              <p:cNvSpPr/>
              <p:nvPr/>
            </p:nvSpPr>
            <p:spPr>
              <a:xfrm>
                <a:off x="3980104" y="330237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9"/>
              <p:cNvSpPr/>
              <p:nvPr/>
            </p:nvSpPr>
            <p:spPr>
              <a:xfrm>
                <a:off x="3980104" y="340030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9"/>
              <p:cNvSpPr/>
              <p:nvPr/>
            </p:nvSpPr>
            <p:spPr>
              <a:xfrm>
                <a:off x="3980104" y="349824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9"/>
              <p:cNvSpPr/>
              <p:nvPr/>
            </p:nvSpPr>
            <p:spPr>
              <a:xfrm>
                <a:off x="3980104" y="35961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9"/>
              <p:cNvSpPr/>
              <p:nvPr/>
            </p:nvSpPr>
            <p:spPr>
              <a:xfrm>
                <a:off x="3980104" y="36941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9"/>
              <p:cNvSpPr/>
              <p:nvPr/>
            </p:nvSpPr>
            <p:spPr>
              <a:xfrm>
                <a:off x="3980104" y="37920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9"/>
              <p:cNvSpPr/>
              <p:nvPr/>
            </p:nvSpPr>
            <p:spPr>
              <a:xfrm>
                <a:off x="3980104" y="388999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9"/>
              <p:cNvSpPr/>
              <p:nvPr/>
            </p:nvSpPr>
            <p:spPr>
              <a:xfrm>
                <a:off x="3980104" y="398793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9"/>
              <p:cNvSpPr/>
              <p:nvPr/>
            </p:nvSpPr>
            <p:spPr>
              <a:xfrm>
                <a:off x="3980104" y="408586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9"/>
              <p:cNvSpPr/>
              <p:nvPr/>
            </p:nvSpPr>
            <p:spPr>
              <a:xfrm>
                <a:off x="3980104" y="41838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9"/>
              <p:cNvSpPr/>
              <p:nvPr/>
            </p:nvSpPr>
            <p:spPr>
              <a:xfrm>
                <a:off x="3980104" y="428174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9"/>
              <p:cNvSpPr/>
              <p:nvPr/>
            </p:nvSpPr>
            <p:spPr>
              <a:xfrm>
                <a:off x="3980104" y="437967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19"/>
              <p:cNvSpPr/>
              <p:nvPr/>
            </p:nvSpPr>
            <p:spPr>
              <a:xfrm>
                <a:off x="3980104" y="4477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9"/>
              <p:cNvSpPr/>
              <p:nvPr/>
            </p:nvSpPr>
            <p:spPr>
              <a:xfrm>
                <a:off x="202775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9"/>
              <p:cNvSpPr/>
              <p:nvPr/>
            </p:nvSpPr>
            <p:spPr>
              <a:xfrm>
                <a:off x="21165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9"/>
              <p:cNvSpPr/>
              <p:nvPr/>
            </p:nvSpPr>
            <p:spPr>
              <a:xfrm>
                <a:off x="220532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9"/>
              <p:cNvSpPr/>
              <p:nvPr/>
            </p:nvSpPr>
            <p:spPr>
              <a:xfrm>
                <a:off x="229411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9"/>
              <p:cNvSpPr/>
              <p:nvPr/>
            </p:nvSpPr>
            <p:spPr>
              <a:xfrm>
                <a:off x="238290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9"/>
              <p:cNvSpPr/>
              <p:nvPr/>
            </p:nvSpPr>
            <p:spPr>
              <a:xfrm>
                <a:off x="24716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9"/>
              <p:cNvSpPr/>
              <p:nvPr/>
            </p:nvSpPr>
            <p:spPr>
              <a:xfrm>
                <a:off x="202775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9"/>
              <p:cNvSpPr/>
              <p:nvPr/>
            </p:nvSpPr>
            <p:spPr>
              <a:xfrm>
                <a:off x="21165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9"/>
              <p:cNvSpPr/>
              <p:nvPr/>
            </p:nvSpPr>
            <p:spPr>
              <a:xfrm>
                <a:off x="220532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9"/>
              <p:cNvSpPr/>
              <p:nvPr/>
            </p:nvSpPr>
            <p:spPr>
              <a:xfrm>
                <a:off x="229411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9"/>
              <p:cNvSpPr/>
              <p:nvPr/>
            </p:nvSpPr>
            <p:spPr>
              <a:xfrm>
                <a:off x="238290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9"/>
              <p:cNvSpPr/>
              <p:nvPr/>
            </p:nvSpPr>
            <p:spPr>
              <a:xfrm>
                <a:off x="24716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9"/>
              <p:cNvSpPr/>
              <p:nvPr/>
            </p:nvSpPr>
            <p:spPr>
              <a:xfrm>
                <a:off x="202775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9"/>
              <p:cNvSpPr/>
              <p:nvPr/>
            </p:nvSpPr>
            <p:spPr>
              <a:xfrm>
                <a:off x="21165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9"/>
              <p:cNvSpPr/>
              <p:nvPr/>
            </p:nvSpPr>
            <p:spPr>
              <a:xfrm>
                <a:off x="220532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9"/>
              <p:cNvSpPr/>
              <p:nvPr/>
            </p:nvSpPr>
            <p:spPr>
              <a:xfrm>
                <a:off x="229411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9"/>
              <p:cNvSpPr/>
              <p:nvPr/>
            </p:nvSpPr>
            <p:spPr>
              <a:xfrm>
                <a:off x="238290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9"/>
              <p:cNvSpPr/>
              <p:nvPr/>
            </p:nvSpPr>
            <p:spPr>
              <a:xfrm>
                <a:off x="24716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9"/>
              <p:cNvSpPr/>
              <p:nvPr/>
            </p:nvSpPr>
            <p:spPr>
              <a:xfrm>
                <a:off x="202775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9"/>
              <p:cNvSpPr/>
              <p:nvPr/>
            </p:nvSpPr>
            <p:spPr>
              <a:xfrm>
                <a:off x="21165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9"/>
              <p:cNvSpPr/>
              <p:nvPr/>
            </p:nvSpPr>
            <p:spPr>
              <a:xfrm>
                <a:off x="220532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9"/>
              <p:cNvSpPr/>
              <p:nvPr/>
            </p:nvSpPr>
            <p:spPr>
              <a:xfrm>
                <a:off x="229411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9"/>
              <p:cNvSpPr/>
              <p:nvPr/>
            </p:nvSpPr>
            <p:spPr>
              <a:xfrm>
                <a:off x="238290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9"/>
              <p:cNvSpPr/>
              <p:nvPr/>
            </p:nvSpPr>
            <p:spPr>
              <a:xfrm>
                <a:off x="24716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9"/>
              <p:cNvSpPr/>
              <p:nvPr/>
            </p:nvSpPr>
            <p:spPr>
              <a:xfrm>
                <a:off x="202775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19"/>
              <p:cNvSpPr/>
              <p:nvPr/>
            </p:nvSpPr>
            <p:spPr>
              <a:xfrm>
                <a:off x="21165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19"/>
              <p:cNvSpPr/>
              <p:nvPr/>
            </p:nvSpPr>
            <p:spPr>
              <a:xfrm>
                <a:off x="220532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19"/>
              <p:cNvSpPr/>
              <p:nvPr/>
            </p:nvSpPr>
            <p:spPr>
              <a:xfrm>
                <a:off x="229411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19"/>
              <p:cNvSpPr/>
              <p:nvPr/>
            </p:nvSpPr>
            <p:spPr>
              <a:xfrm>
                <a:off x="238290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19"/>
              <p:cNvSpPr/>
              <p:nvPr/>
            </p:nvSpPr>
            <p:spPr>
              <a:xfrm>
                <a:off x="24716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19"/>
              <p:cNvSpPr/>
              <p:nvPr/>
            </p:nvSpPr>
            <p:spPr>
              <a:xfrm>
                <a:off x="202775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19"/>
              <p:cNvSpPr/>
              <p:nvPr/>
            </p:nvSpPr>
            <p:spPr>
              <a:xfrm>
                <a:off x="21165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19"/>
              <p:cNvSpPr/>
              <p:nvPr/>
            </p:nvSpPr>
            <p:spPr>
              <a:xfrm>
                <a:off x="220532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19"/>
              <p:cNvSpPr/>
              <p:nvPr/>
            </p:nvSpPr>
            <p:spPr>
              <a:xfrm>
                <a:off x="229411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19"/>
              <p:cNvSpPr/>
              <p:nvPr/>
            </p:nvSpPr>
            <p:spPr>
              <a:xfrm>
                <a:off x="238290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19"/>
              <p:cNvSpPr/>
              <p:nvPr/>
            </p:nvSpPr>
            <p:spPr>
              <a:xfrm>
                <a:off x="24716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19"/>
              <p:cNvSpPr/>
              <p:nvPr/>
            </p:nvSpPr>
            <p:spPr>
              <a:xfrm>
                <a:off x="202775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19"/>
              <p:cNvSpPr/>
              <p:nvPr/>
            </p:nvSpPr>
            <p:spPr>
              <a:xfrm>
                <a:off x="21165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19"/>
              <p:cNvSpPr/>
              <p:nvPr/>
            </p:nvSpPr>
            <p:spPr>
              <a:xfrm>
                <a:off x="220532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19"/>
              <p:cNvSpPr/>
              <p:nvPr/>
            </p:nvSpPr>
            <p:spPr>
              <a:xfrm>
                <a:off x="229411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19"/>
              <p:cNvSpPr/>
              <p:nvPr/>
            </p:nvSpPr>
            <p:spPr>
              <a:xfrm>
                <a:off x="238290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19"/>
              <p:cNvSpPr/>
              <p:nvPr/>
            </p:nvSpPr>
            <p:spPr>
              <a:xfrm>
                <a:off x="24716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19"/>
              <p:cNvSpPr/>
              <p:nvPr/>
            </p:nvSpPr>
            <p:spPr>
              <a:xfrm>
                <a:off x="202775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19"/>
              <p:cNvSpPr/>
              <p:nvPr/>
            </p:nvSpPr>
            <p:spPr>
              <a:xfrm>
                <a:off x="21165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19"/>
              <p:cNvSpPr/>
              <p:nvPr/>
            </p:nvSpPr>
            <p:spPr>
              <a:xfrm>
                <a:off x="220532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9"/>
              <p:cNvSpPr/>
              <p:nvPr/>
            </p:nvSpPr>
            <p:spPr>
              <a:xfrm>
                <a:off x="229411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19"/>
              <p:cNvSpPr/>
              <p:nvPr/>
            </p:nvSpPr>
            <p:spPr>
              <a:xfrm>
                <a:off x="238290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19"/>
              <p:cNvSpPr/>
              <p:nvPr/>
            </p:nvSpPr>
            <p:spPr>
              <a:xfrm>
                <a:off x="24716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19"/>
              <p:cNvSpPr/>
              <p:nvPr/>
            </p:nvSpPr>
            <p:spPr>
              <a:xfrm>
                <a:off x="202775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19"/>
              <p:cNvSpPr/>
              <p:nvPr/>
            </p:nvSpPr>
            <p:spPr>
              <a:xfrm>
                <a:off x="21165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19"/>
              <p:cNvSpPr/>
              <p:nvPr/>
            </p:nvSpPr>
            <p:spPr>
              <a:xfrm>
                <a:off x="220532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19"/>
              <p:cNvSpPr/>
              <p:nvPr/>
            </p:nvSpPr>
            <p:spPr>
              <a:xfrm>
                <a:off x="229411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19"/>
              <p:cNvSpPr/>
              <p:nvPr/>
            </p:nvSpPr>
            <p:spPr>
              <a:xfrm>
                <a:off x="238290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19"/>
              <p:cNvSpPr/>
              <p:nvPr/>
            </p:nvSpPr>
            <p:spPr>
              <a:xfrm>
                <a:off x="24716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19"/>
              <p:cNvSpPr/>
              <p:nvPr/>
            </p:nvSpPr>
            <p:spPr>
              <a:xfrm>
                <a:off x="202775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19"/>
              <p:cNvSpPr/>
              <p:nvPr/>
            </p:nvSpPr>
            <p:spPr>
              <a:xfrm>
                <a:off x="21165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19"/>
              <p:cNvSpPr/>
              <p:nvPr/>
            </p:nvSpPr>
            <p:spPr>
              <a:xfrm>
                <a:off x="220532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19"/>
              <p:cNvSpPr/>
              <p:nvPr/>
            </p:nvSpPr>
            <p:spPr>
              <a:xfrm>
                <a:off x="229411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9"/>
              <p:cNvSpPr/>
              <p:nvPr/>
            </p:nvSpPr>
            <p:spPr>
              <a:xfrm>
                <a:off x="238290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9"/>
              <p:cNvSpPr/>
              <p:nvPr/>
            </p:nvSpPr>
            <p:spPr>
              <a:xfrm>
                <a:off x="24716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19"/>
              <p:cNvSpPr/>
              <p:nvPr/>
            </p:nvSpPr>
            <p:spPr>
              <a:xfrm>
                <a:off x="202775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19"/>
              <p:cNvSpPr/>
              <p:nvPr/>
            </p:nvSpPr>
            <p:spPr>
              <a:xfrm>
                <a:off x="21165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9"/>
              <p:cNvSpPr/>
              <p:nvPr/>
            </p:nvSpPr>
            <p:spPr>
              <a:xfrm>
                <a:off x="220532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19"/>
              <p:cNvSpPr/>
              <p:nvPr/>
            </p:nvSpPr>
            <p:spPr>
              <a:xfrm>
                <a:off x="229411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19"/>
              <p:cNvSpPr/>
              <p:nvPr/>
            </p:nvSpPr>
            <p:spPr>
              <a:xfrm>
                <a:off x="238290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19"/>
              <p:cNvSpPr/>
              <p:nvPr/>
            </p:nvSpPr>
            <p:spPr>
              <a:xfrm>
                <a:off x="24716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19"/>
              <p:cNvSpPr/>
              <p:nvPr/>
            </p:nvSpPr>
            <p:spPr>
              <a:xfrm>
                <a:off x="202775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19"/>
              <p:cNvSpPr/>
              <p:nvPr/>
            </p:nvSpPr>
            <p:spPr>
              <a:xfrm>
                <a:off x="21165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19"/>
              <p:cNvSpPr/>
              <p:nvPr/>
            </p:nvSpPr>
            <p:spPr>
              <a:xfrm>
                <a:off x="220532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19"/>
              <p:cNvSpPr/>
              <p:nvPr/>
            </p:nvSpPr>
            <p:spPr>
              <a:xfrm>
                <a:off x="229411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9"/>
              <p:cNvSpPr/>
              <p:nvPr/>
            </p:nvSpPr>
            <p:spPr>
              <a:xfrm>
                <a:off x="238290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9"/>
              <p:cNvSpPr/>
              <p:nvPr/>
            </p:nvSpPr>
            <p:spPr>
              <a:xfrm>
                <a:off x="24716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19"/>
              <p:cNvSpPr/>
              <p:nvPr/>
            </p:nvSpPr>
            <p:spPr>
              <a:xfrm>
                <a:off x="202775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9"/>
              <p:cNvSpPr/>
              <p:nvPr/>
            </p:nvSpPr>
            <p:spPr>
              <a:xfrm>
                <a:off x="21165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9"/>
              <p:cNvSpPr/>
              <p:nvPr/>
            </p:nvSpPr>
            <p:spPr>
              <a:xfrm>
                <a:off x="220532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19"/>
              <p:cNvSpPr/>
              <p:nvPr/>
            </p:nvSpPr>
            <p:spPr>
              <a:xfrm>
                <a:off x="229411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19"/>
              <p:cNvSpPr/>
              <p:nvPr/>
            </p:nvSpPr>
            <p:spPr>
              <a:xfrm>
                <a:off x="238290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9"/>
              <p:cNvSpPr/>
              <p:nvPr/>
            </p:nvSpPr>
            <p:spPr>
              <a:xfrm>
                <a:off x="24716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19"/>
              <p:cNvSpPr/>
              <p:nvPr/>
            </p:nvSpPr>
            <p:spPr>
              <a:xfrm>
                <a:off x="25604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19"/>
              <p:cNvSpPr/>
              <p:nvPr/>
            </p:nvSpPr>
            <p:spPr>
              <a:xfrm>
                <a:off x="25604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19"/>
              <p:cNvSpPr/>
              <p:nvPr/>
            </p:nvSpPr>
            <p:spPr>
              <a:xfrm>
                <a:off x="25604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19"/>
              <p:cNvSpPr/>
              <p:nvPr/>
            </p:nvSpPr>
            <p:spPr>
              <a:xfrm>
                <a:off x="25604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9"/>
              <p:cNvSpPr/>
              <p:nvPr/>
            </p:nvSpPr>
            <p:spPr>
              <a:xfrm>
                <a:off x="25604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19"/>
              <p:cNvSpPr/>
              <p:nvPr/>
            </p:nvSpPr>
            <p:spPr>
              <a:xfrm>
                <a:off x="25604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19"/>
              <p:cNvSpPr/>
              <p:nvPr/>
            </p:nvSpPr>
            <p:spPr>
              <a:xfrm>
                <a:off x="25604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19"/>
              <p:cNvSpPr/>
              <p:nvPr/>
            </p:nvSpPr>
            <p:spPr>
              <a:xfrm>
                <a:off x="25604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19"/>
              <p:cNvSpPr/>
              <p:nvPr/>
            </p:nvSpPr>
            <p:spPr>
              <a:xfrm>
                <a:off x="25604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9"/>
              <p:cNvSpPr/>
              <p:nvPr/>
            </p:nvSpPr>
            <p:spPr>
              <a:xfrm>
                <a:off x="25604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9"/>
              <p:cNvSpPr/>
              <p:nvPr/>
            </p:nvSpPr>
            <p:spPr>
              <a:xfrm>
                <a:off x="25604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9"/>
              <p:cNvSpPr/>
              <p:nvPr/>
            </p:nvSpPr>
            <p:spPr>
              <a:xfrm>
                <a:off x="25604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9"/>
              <p:cNvSpPr/>
              <p:nvPr/>
            </p:nvSpPr>
            <p:spPr>
              <a:xfrm>
                <a:off x="25604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9"/>
              <p:cNvSpPr/>
              <p:nvPr/>
            </p:nvSpPr>
            <p:spPr>
              <a:xfrm>
                <a:off x="264926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19"/>
              <p:cNvSpPr/>
              <p:nvPr/>
            </p:nvSpPr>
            <p:spPr>
              <a:xfrm>
                <a:off x="264926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19"/>
              <p:cNvSpPr/>
              <p:nvPr/>
            </p:nvSpPr>
            <p:spPr>
              <a:xfrm>
                <a:off x="264926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9"/>
              <p:cNvSpPr/>
              <p:nvPr/>
            </p:nvSpPr>
            <p:spPr>
              <a:xfrm>
                <a:off x="264926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19"/>
              <p:cNvSpPr/>
              <p:nvPr/>
            </p:nvSpPr>
            <p:spPr>
              <a:xfrm>
                <a:off x="264926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19"/>
              <p:cNvSpPr/>
              <p:nvPr/>
            </p:nvSpPr>
            <p:spPr>
              <a:xfrm>
                <a:off x="264926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19"/>
              <p:cNvSpPr/>
              <p:nvPr/>
            </p:nvSpPr>
            <p:spPr>
              <a:xfrm>
                <a:off x="264926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19"/>
              <p:cNvSpPr/>
              <p:nvPr/>
            </p:nvSpPr>
            <p:spPr>
              <a:xfrm>
                <a:off x="264926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19"/>
              <p:cNvSpPr/>
              <p:nvPr/>
            </p:nvSpPr>
            <p:spPr>
              <a:xfrm>
                <a:off x="264926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19"/>
              <p:cNvSpPr/>
              <p:nvPr/>
            </p:nvSpPr>
            <p:spPr>
              <a:xfrm>
                <a:off x="264926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19"/>
              <p:cNvSpPr/>
              <p:nvPr/>
            </p:nvSpPr>
            <p:spPr>
              <a:xfrm>
                <a:off x="264926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19"/>
              <p:cNvSpPr/>
              <p:nvPr/>
            </p:nvSpPr>
            <p:spPr>
              <a:xfrm>
                <a:off x="264926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19"/>
              <p:cNvSpPr/>
              <p:nvPr/>
            </p:nvSpPr>
            <p:spPr>
              <a:xfrm>
                <a:off x="264926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9"/>
              <p:cNvSpPr/>
              <p:nvPr/>
            </p:nvSpPr>
            <p:spPr>
              <a:xfrm>
                <a:off x="273805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9"/>
              <p:cNvSpPr/>
              <p:nvPr/>
            </p:nvSpPr>
            <p:spPr>
              <a:xfrm>
                <a:off x="273805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19"/>
              <p:cNvSpPr/>
              <p:nvPr/>
            </p:nvSpPr>
            <p:spPr>
              <a:xfrm>
                <a:off x="273805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19"/>
              <p:cNvSpPr/>
              <p:nvPr/>
            </p:nvSpPr>
            <p:spPr>
              <a:xfrm>
                <a:off x="273805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19"/>
              <p:cNvSpPr/>
              <p:nvPr/>
            </p:nvSpPr>
            <p:spPr>
              <a:xfrm>
                <a:off x="273805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19"/>
              <p:cNvSpPr/>
              <p:nvPr/>
            </p:nvSpPr>
            <p:spPr>
              <a:xfrm>
                <a:off x="273805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19"/>
              <p:cNvSpPr/>
              <p:nvPr/>
            </p:nvSpPr>
            <p:spPr>
              <a:xfrm>
                <a:off x="273805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9"/>
              <p:cNvSpPr/>
              <p:nvPr/>
            </p:nvSpPr>
            <p:spPr>
              <a:xfrm>
                <a:off x="273805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19"/>
              <p:cNvSpPr/>
              <p:nvPr/>
            </p:nvSpPr>
            <p:spPr>
              <a:xfrm>
                <a:off x="273805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19"/>
              <p:cNvSpPr/>
              <p:nvPr/>
            </p:nvSpPr>
            <p:spPr>
              <a:xfrm>
                <a:off x="273805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19"/>
              <p:cNvSpPr/>
              <p:nvPr/>
            </p:nvSpPr>
            <p:spPr>
              <a:xfrm>
                <a:off x="273805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19"/>
              <p:cNvSpPr/>
              <p:nvPr/>
            </p:nvSpPr>
            <p:spPr>
              <a:xfrm>
                <a:off x="273805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19"/>
              <p:cNvSpPr/>
              <p:nvPr/>
            </p:nvSpPr>
            <p:spPr>
              <a:xfrm>
                <a:off x="273805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19"/>
              <p:cNvSpPr/>
              <p:nvPr/>
            </p:nvSpPr>
            <p:spPr>
              <a:xfrm>
                <a:off x="28268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19"/>
              <p:cNvSpPr/>
              <p:nvPr/>
            </p:nvSpPr>
            <p:spPr>
              <a:xfrm>
                <a:off x="28268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19"/>
              <p:cNvSpPr/>
              <p:nvPr/>
            </p:nvSpPr>
            <p:spPr>
              <a:xfrm>
                <a:off x="28268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19"/>
              <p:cNvSpPr/>
              <p:nvPr/>
            </p:nvSpPr>
            <p:spPr>
              <a:xfrm>
                <a:off x="28268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19"/>
              <p:cNvSpPr/>
              <p:nvPr/>
            </p:nvSpPr>
            <p:spPr>
              <a:xfrm>
                <a:off x="28268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19"/>
              <p:cNvSpPr/>
              <p:nvPr/>
            </p:nvSpPr>
            <p:spPr>
              <a:xfrm>
                <a:off x="28268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19"/>
              <p:cNvSpPr/>
              <p:nvPr/>
            </p:nvSpPr>
            <p:spPr>
              <a:xfrm>
                <a:off x="28268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19"/>
              <p:cNvSpPr/>
              <p:nvPr/>
            </p:nvSpPr>
            <p:spPr>
              <a:xfrm>
                <a:off x="28268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19"/>
              <p:cNvSpPr/>
              <p:nvPr/>
            </p:nvSpPr>
            <p:spPr>
              <a:xfrm>
                <a:off x="28268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19"/>
              <p:cNvSpPr/>
              <p:nvPr/>
            </p:nvSpPr>
            <p:spPr>
              <a:xfrm>
                <a:off x="28268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19"/>
              <p:cNvSpPr/>
              <p:nvPr/>
            </p:nvSpPr>
            <p:spPr>
              <a:xfrm>
                <a:off x="28268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19"/>
              <p:cNvSpPr/>
              <p:nvPr/>
            </p:nvSpPr>
            <p:spPr>
              <a:xfrm>
                <a:off x="28268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19"/>
              <p:cNvSpPr/>
              <p:nvPr/>
            </p:nvSpPr>
            <p:spPr>
              <a:xfrm>
                <a:off x="28268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19"/>
              <p:cNvSpPr/>
              <p:nvPr/>
            </p:nvSpPr>
            <p:spPr>
              <a:xfrm>
                <a:off x="29156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19"/>
              <p:cNvSpPr/>
              <p:nvPr/>
            </p:nvSpPr>
            <p:spPr>
              <a:xfrm>
                <a:off x="29156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19"/>
              <p:cNvSpPr/>
              <p:nvPr/>
            </p:nvSpPr>
            <p:spPr>
              <a:xfrm>
                <a:off x="29156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19"/>
              <p:cNvSpPr/>
              <p:nvPr/>
            </p:nvSpPr>
            <p:spPr>
              <a:xfrm>
                <a:off x="29156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9"/>
              <p:cNvSpPr/>
              <p:nvPr/>
            </p:nvSpPr>
            <p:spPr>
              <a:xfrm>
                <a:off x="29156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19"/>
              <p:cNvSpPr/>
              <p:nvPr/>
            </p:nvSpPr>
            <p:spPr>
              <a:xfrm>
                <a:off x="29156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9"/>
              <p:cNvSpPr/>
              <p:nvPr/>
            </p:nvSpPr>
            <p:spPr>
              <a:xfrm>
                <a:off x="29156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9"/>
              <p:cNvSpPr/>
              <p:nvPr/>
            </p:nvSpPr>
            <p:spPr>
              <a:xfrm>
                <a:off x="29156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9"/>
              <p:cNvSpPr/>
              <p:nvPr/>
            </p:nvSpPr>
            <p:spPr>
              <a:xfrm>
                <a:off x="29156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9"/>
              <p:cNvSpPr/>
              <p:nvPr/>
            </p:nvSpPr>
            <p:spPr>
              <a:xfrm>
                <a:off x="29156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9"/>
              <p:cNvSpPr/>
              <p:nvPr/>
            </p:nvSpPr>
            <p:spPr>
              <a:xfrm>
                <a:off x="29156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19"/>
              <p:cNvSpPr/>
              <p:nvPr/>
            </p:nvSpPr>
            <p:spPr>
              <a:xfrm>
                <a:off x="29156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19"/>
              <p:cNvSpPr/>
              <p:nvPr/>
            </p:nvSpPr>
            <p:spPr>
              <a:xfrm>
                <a:off x="29156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19"/>
              <p:cNvSpPr/>
              <p:nvPr/>
            </p:nvSpPr>
            <p:spPr>
              <a:xfrm>
                <a:off x="300441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19"/>
              <p:cNvSpPr/>
              <p:nvPr/>
            </p:nvSpPr>
            <p:spPr>
              <a:xfrm>
                <a:off x="300441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19"/>
              <p:cNvSpPr/>
              <p:nvPr/>
            </p:nvSpPr>
            <p:spPr>
              <a:xfrm>
                <a:off x="300441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19"/>
              <p:cNvSpPr/>
              <p:nvPr/>
            </p:nvSpPr>
            <p:spPr>
              <a:xfrm>
                <a:off x="300441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19"/>
              <p:cNvSpPr/>
              <p:nvPr/>
            </p:nvSpPr>
            <p:spPr>
              <a:xfrm>
                <a:off x="300441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19"/>
              <p:cNvSpPr/>
              <p:nvPr/>
            </p:nvSpPr>
            <p:spPr>
              <a:xfrm>
                <a:off x="300441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19"/>
              <p:cNvSpPr/>
              <p:nvPr/>
            </p:nvSpPr>
            <p:spPr>
              <a:xfrm>
                <a:off x="300441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19"/>
              <p:cNvSpPr/>
              <p:nvPr/>
            </p:nvSpPr>
            <p:spPr>
              <a:xfrm>
                <a:off x="300441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19"/>
              <p:cNvSpPr/>
              <p:nvPr/>
            </p:nvSpPr>
            <p:spPr>
              <a:xfrm>
                <a:off x="300441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19"/>
              <p:cNvSpPr/>
              <p:nvPr/>
            </p:nvSpPr>
            <p:spPr>
              <a:xfrm>
                <a:off x="300441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19"/>
              <p:cNvSpPr/>
              <p:nvPr/>
            </p:nvSpPr>
            <p:spPr>
              <a:xfrm>
                <a:off x="300441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19"/>
              <p:cNvSpPr/>
              <p:nvPr/>
            </p:nvSpPr>
            <p:spPr>
              <a:xfrm>
                <a:off x="300441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19"/>
              <p:cNvSpPr/>
              <p:nvPr/>
            </p:nvSpPr>
            <p:spPr>
              <a:xfrm>
                <a:off x="300441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19"/>
              <p:cNvSpPr/>
              <p:nvPr/>
            </p:nvSpPr>
            <p:spPr>
              <a:xfrm>
                <a:off x="309320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19"/>
              <p:cNvSpPr/>
              <p:nvPr/>
            </p:nvSpPr>
            <p:spPr>
              <a:xfrm>
                <a:off x="309320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19"/>
              <p:cNvSpPr/>
              <p:nvPr/>
            </p:nvSpPr>
            <p:spPr>
              <a:xfrm>
                <a:off x="309320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19"/>
              <p:cNvSpPr/>
              <p:nvPr/>
            </p:nvSpPr>
            <p:spPr>
              <a:xfrm>
                <a:off x="309320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19"/>
              <p:cNvSpPr/>
              <p:nvPr/>
            </p:nvSpPr>
            <p:spPr>
              <a:xfrm>
                <a:off x="309320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19"/>
              <p:cNvSpPr/>
              <p:nvPr/>
            </p:nvSpPr>
            <p:spPr>
              <a:xfrm>
                <a:off x="309320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19"/>
              <p:cNvSpPr/>
              <p:nvPr/>
            </p:nvSpPr>
            <p:spPr>
              <a:xfrm>
                <a:off x="309320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19"/>
              <p:cNvSpPr/>
              <p:nvPr/>
            </p:nvSpPr>
            <p:spPr>
              <a:xfrm>
                <a:off x="309320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19"/>
              <p:cNvSpPr/>
              <p:nvPr/>
            </p:nvSpPr>
            <p:spPr>
              <a:xfrm>
                <a:off x="309320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19"/>
              <p:cNvSpPr/>
              <p:nvPr/>
            </p:nvSpPr>
            <p:spPr>
              <a:xfrm>
                <a:off x="309320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19"/>
              <p:cNvSpPr/>
              <p:nvPr/>
            </p:nvSpPr>
            <p:spPr>
              <a:xfrm>
                <a:off x="309320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19"/>
              <p:cNvSpPr/>
              <p:nvPr/>
            </p:nvSpPr>
            <p:spPr>
              <a:xfrm>
                <a:off x="309320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19"/>
              <p:cNvSpPr/>
              <p:nvPr/>
            </p:nvSpPr>
            <p:spPr>
              <a:xfrm>
                <a:off x="309320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19"/>
              <p:cNvSpPr/>
              <p:nvPr/>
            </p:nvSpPr>
            <p:spPr>
              <a:xfrm>
                <a:off x="318199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19"/>
              <p:cNvSpPr/>
              <p:nvPr/>
            </p:nvSpPr>
            <p:spPr>
              <a:xfrm>
                <a:off x="318199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19"/>
              <p:cNvSpPr/>
              <p:nvPr/>
            </p:nvSpPr>
            <p:spPr>
              <a:xfrm>
                <a:off x="318199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19"/>
              <p:cNvSpPr/>
              <p:nvPr/>
            </p:nvSpPr>
            <p:spPr>
              <a:xfrm>
                <a:off x="318199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19"/>
              <p:cNvSpPr/>
              <p:nvPr/>
            </p:nvSpPr>
            <p:spPr>
              <a:xfrm>
                <a:off x="318199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19"/>
              <p:cNvSpPr/>
              <p:nvPr/>
            </p:nvSpPr>
            <p:spPr>
              <a:xfrm>
                <a:off x="318199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9"/>
              <p:cNvSpPr/>
              <p:nvPr/>
            </p:nvSpPr>
            <p:spPr>
              <a:xfrm>
                <a:off x="318199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9"/>
              <p:cNvSpPr/>
              <p:nvPr/>
            </p:nvSpPr>
            <p:spPr>
              <a:xfrm>
                <a:off x="318199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9"/>
              <p:cNvSpPr/>
              <p:nvPr/>
            </p:nvSpPr>
            <p:spPr>
              <a:xfrm>
                <a:off x="318199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19"/>
              <p:cNvSpPr/>
              <p:nvPr/>
            </p:nvSpPr>
            <p:spPr>
              <a:xfrm>
                <a:off x="318199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19"/>
              <p:cNvSpPr/>
              <p:nvPr/>
            </p:nvSpPr>
            <p:spPr>
              <a:xfrm>
                <a:off x="318199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19"/>
              <p:cNvSpPr/>
              <p:nvPr/>
            </p:nvSpPr>
            <p:spPr>
              <a:xfrm>
                <a:off x="318199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19"/>
              <p:cNvSpPr/>
              <p:nvPr/>
            </p:nvSpPr>
            <p:spPr>
              <a:xfrm>
                <a:off x="318199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9"/>
              <p:cNvSpPr/>
              <p:nvPr/>
            </p:nvSpPr>
            <p:spPr>
              <a:xfrm>
                <a:off x="327078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19"/>
              <p:cNvSpPr/>
              <p:nvPr/>
            </p:nvSpPr>
            <p:spPr>
              <a:xfrm>
                <a:off x="327078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19"/>
              <p:cNvSpPr/>
              <p:nvPr/>
            </p:nvSpPr>
            <p:spPr>
              <a:xfrm>
                <a:off x="327078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19"/>
              <p:cNvSpPr/>
              <p:nvPr/>
            </p:nvSpPr>
            <p:spPr>
              <a:xfrm>
                <a:off x="327078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19"/>
              <p:cNvSpPr/>
              <p:nvPr/>
            </p:nvSpPr>
            <p:spPr>
              <a:xfrm>
                <a:off x="327078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19"/>
              <p:cNvSpPr/>
              <p:nvPr/>
            </p:nvSpPr>
            <p:spPr>
              <a:xfrm>
                <a:off x="327078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9"/>
              <p:cNvSpPr/>
              <p:nvPr/>
            </p:nvSpPr>
            <p:spPr>
              <a:xfrm>
                <a:off x="327078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19"/>
              <p:cNvSpPr/>
              <p:nvPr/>
            </p:nvSpPr>
            <p:spPr>
              <a:xfrm>
                <a:off x="327078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19"/>
              <p:cNvSpPr/>
              <p:nvPr/>
            </p:nvSpPr>
            <p:spPr>
              <a:xfrm>
                <a:off x="327078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19"/>
              <p:cNvSpPr/>
              <p:nvPr/>
            </p:nvSpPr>
            <p:spPr>
              <a:xfrm>
                <a:off x="327078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19"/>
              <p:cNvSpPr/>
              <p:nvPr/>
            </p:nvSpPr>
            <p:spPr>
              <a:xfrm>
                <a:off x="327078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19"/>
              <p:cNvSpPr/>
              <p:nvPr/>
            </p:nvSpPr>
            <p:spPr>
              <a:xfrm>
                <a:off x="327078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9"/>
              <p:cNvSpPr/>
              <p:nvPr/>
            </p:nvSpPr>
            <p:spPr>
              <a:xfrm>
                <a:off x="327078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19"/>
              <p:cNvSpPr/>
              <p:nvPr/>
            </p:nvSpPr>
            <p:spPr>
              <a:xfrm>
                <a:off x="335956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19"/>
              <p:cNvSpPr/>
              <p:nvPr/>
            </p:nvSpPr>
            <p:spPr>
              <a:xfrm>
                <a:off x="335956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19"/>
              <p:cNvSpPr/>
              <p:nvPr/>
            </p:nvSpPr>
            <p:spPr>
              <a:xfrm>
                <a:off x="335956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9"/>
              <p:cNvSpPr/>
              <p:nvPr/>
            </p:nvSpPr>
            <p:spPr>
              <a:xfrm>
                <a:off x="335956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9"/>
              <p:cNvSpPr/>
              <p:nvPr/>
            </p:nvSpPr>
            <p:spPr>
              <a:xfrm>
                <a:off x="335956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9"/>
              <p:cNvSpPr/>
              <p:nvPr/>
            </p:nvSpPr>
            <p:spPr>
              <a:xfrm>
                <a:off x="335956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9"/>
              <p:cNvSpPr/>
              <p:nvPr/>
            </p:nvSpPr>
            <p:spPr>
              <a:xfrm>
                <a:off x="335956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9"/>
              <p:cNvSpPr/>
              <p:nvPr/>
            </p:nvSpPr>
            <p:spPr>
              <a:xfrm>
                <a:off x="335956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19"/>
              <p:cNvSpPr/>
              <p:nvPr/>
            </p:nvSpPr>
            <p:spPr>
              <a:xfrm>
                <a:off x="335956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19"/>
              <p:cNvSpPr/>
              <p:nvPr/>
            </p:nvSpPr>
            <p:spPr>
              <a:xfrm>
                <a:off x="335956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9"/>
              <p:cNvSpPr/>
              <p:nvPr/>
            </p:nvSpPr>
            <p:spPr>
              <a:xfrm>
                <a:off x="335956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9"/>
              <p:cNvSpPr/>
              <p:nvPr/>
            </p:nvSpPr>
            <p:spPr>
              <a:xfrm>
                <a:off x="335956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9"/>
              <p:cNvSpPr/>
              <p:nvPr/>
            </p:nvSpPr>
            <p:spPr>
              <a:xfrm>
                <a:off x="335956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19"/>
              <p:cNvSpPr/>
              <p:nvPr/>
            </p:nvSpPr>
            <p:spPr>
              <a:xfrm>
                <a:off x="344835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19"/>
              <p:cNvSpPr/>
              <p:nvPr/>
            </p:nvSpPr>
            <p:spPr>
              <a:xfrm>
                <a:off x="344835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19"/>
              <p:cNvSpPr/>
              <p:nvPr/>
            </p:nvSpPr>
            <p:spPr>
              <a:xfrm>
                <a:off x="344835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9"/>
              <p:cNvSpPr/>
              <p:nvPr/>
            </p:nvSpPr>
            <p:spPr>
              <a:xfrm>
                <a:off x="344835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9"/>
              <p:cNvSpPr/>
              <p:nvPr/>
            </p:nvSpPr>
            <p:spPr>
              <a:xfrm>
                <a:off x="344835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9"/>
              <p:cNvSpPr/>
              <p:nvPr/>
            </p:nvSpPr>
            <p:spPr>
              <a:xfrm>
                <a:off x="344835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19"/>
              <p:cNvSpPr/>
              <p:nvPr/>
            </p:nvSpPr>
            <p:spPr>
              <a:xfrm>
                <a:off x="344835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9"/>
              <p:cNvSpPr/>
              <p:nvPr/>
            </p:nvSpPr>
            <p:spPr>
              <a:xfrm>
                <a:off x="344835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19"/>
              <p:cNvSpPr/>
              <p:nvPr/>
            </p:nvSpPr>
            <p:spPr>
              <a:xfrm>
                <a:off x="344835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9"/>
              <p:cNvSpPr/>
              <p:nvPr/>
            </p:nvSpPr>
            <p:spPr>
              <a:xfrm>
                <a:off x="344835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9"/>
              <p:cNvSpPr/>
              <p:nvPr/>
            </p:nvSpPr>
            <p:spPr>
              <a:xfrm>
                <a:off x="344835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19"/>
              <p:cNvSpPr/>
              <p:nvPr/>
            </p:nvSpPr>
            <p:spPr>
              <a:xfrm>
                <a:off x="344835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19"/>
              <p:cNvSpPr/>
              <p:nvPr/>
            </p:nvSpPr>
            <p:spPr>
              <a:xfrm>
                <a:off x="344835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19"/>
              <p:cNvSpPr/>
              <p:nvPr/>
            </p:nvSpPr>
            <p:spPr>
              <a:xfrm>
                <a:off x="353714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19"/>
              <p:cNvSpPr/>
              <p:nvPr/>
            </p:nvSpPr>
            <p:spPr>
              <a:xfrm>
                <a:off x="353714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9"/>
              <p:cNvSpPr/>
              <p:nvPr/>
            </p:nvSpPr>
            <p:spPr>
              <a:xfrm>
                <a:off x="353714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9"/>
              <p:cNvSpPr/>
              <p:nvPr/>
            </p:nvSpPr>
            <p:spPr>
              <a:xfrm>
                <a:off x="353714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19"/>
              <p:cNvSpPr/>
              <p:nvPr/>
            </p:nvSpPr>
            <p:spPr>
              <a:xfrm>
                <a:off x="353714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9"/>
              <p:cNvSpPr/>
              <p:nvPr/>
            </p:nvSpPr>
            <p:spPr>
              <a:xfrm>
                <a:off x="353714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9"/>
              <p:cNvSpPr/>
              <p:nvPr/>
            </p:nvSpPr>
            <p:spPr>
              <a:xfrm>
                <a:off x="353714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9"/>
              <p:cNvSpPr/>
              <p:nvPr/>
            </p:nvSpPr>
            <p:spPr>
              <a:xfrm>
                <a:off x="353714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9"/>
              <p:cNvSpPr/>
              <p:nvPr/>
            </p:nvSpPr>
            <p:spPr>
              <a:xfrm>
                <a:off x="353714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9"/>
              <p:cNvSpPr/>
              <p:nvPr/>
            </p:nvSpPr>
            <p:spPr>
              <a:xfrm>
                <a:off x="353714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19"/>
              <p:cNvSpPr/>
              <p:nvPr/>
            </p:nvSpPr>
            <p:spPr>
              <a:xfrm>
                <a:off x="353714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19"/>
              <p:cNvSpPr/>
              <p:nvPr/>
            </p:nvSpPr>
            <p:spPr>
              <a:xfrm>
                <a:off x="353714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19"/>
              <p:cNvSpPr/>
              <p:nvPr/>
            </p:nvSpPr>
            <p:spPr>
              <a:xfrm>
                <a:off x="353714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19"/>
              <p:cNvSpPr/>
              <p:nvPr/>
            </p:nvSpPr>
            <p:spPr>
              <a:xfrm>
                <a:off x="362593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9"/>
              <p:cNvSpPr/>
              <p:nvPr/>
            </p:nvSpPr>
            <p:spPr>
              <a:xfrm>
                <a:off x="362593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9"/>
              <p:cNvSpPr/>
              <p:nvPr/>
            </p:nvSpPr>
            <p:spPr>
              <a:xfrm>
                <a:off x="362593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19"/>
              <p:cNvSpPr/>
              <p:nvPr/>
            </p:nvSpPr>
            <p:spPr>
              <a:xfrm>
                <a:off x="362593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9"/>
              <p:cNvSpPr/>
              <p:nvPr/>
            </p:nvSpPr>
            <p:spPr>
              <a:xfrm>
                <a:off x="362593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9"/>
              <p:cNvSpPr/>
              <p:nvPr/>
            </p:nvSpPr>
            <p:spPr>
              <a:xfrm>
                <a:off x="362593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9"/>
              <p:cNvSpPr/>
              <p:nvPr/>
            </p:nvSpPr>
            <p:spPr>
              <a:xfrm>
                <a:off x="362593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9"/>
              <p:cNvSpPr/>
              <p:nvPr/>
            </p:nvSpPr>
            <p:spPr>
              <a:xfrm>
                <a:off x="362593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9"/>
              <p:cNvSpPr/>
              <p:nvPr/>
            </p:nvSpPr>
            <p:spPr>
              <a:xfrm>
                <a:off x="362593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19"/>
              <p:cNvSpPr/>
              <p:nvPr/>
            </p:nvSpPr>
            <p:spPr>
              <a:xfrm>
                <a:off x="362593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19"/>
              <p:cNvSpPr/>
              <p:nvPr/>
            </p:nvSpPr>
            <p:spPr>
              <a:xfrm>
                <a:off x="362593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19"/>
              <p:cNvSpPr/>
              <p:nvPr/>
            </p:nvSpPr>
            <p:spPr>
              <a:xfrm>
                <a:off x="362593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19"/>
              <p:cNvSpPr/>
              <p:nvPr/>
            </p:nvSpPr>
            <p:spPr>
              <a:xfrm>
                <a:off x="362593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19"/>
              <p:cNvSpPr/>
              <p:nvPr/>
            </p:nvSpPr>
            <p:spPr>
              <a:xfrm>
                <a:off x="371472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19"/>
              <p:cNvSpPr/>
              <p:nvPr/>
            </p:nvSpPr>
            <p:spPr>
              <a:xfrm>
                <a:off x="371472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19"/>
              <p:cNvSpPr/>
              <p:nvPr/>
            </p:nvSpPr>
            <p:spPr>
              <a:xfrm>
                <a:off x="371472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19"/>
              <p:cNvSpPr/>
              <p:nvPr/>
            </p:nvSpPr>
            <p:spPr>
              <a:xfrm>
                <a:off x="371472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19"/>
              <p:cNvSpPr/>
              <p:nvPr/>
            </p:nvSpPr>
            <p:spPr>
              <a:xfrm>
                <a:off x="371472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19"/>
              <p:cNvSpPr/>
              <p:nvPr/>
            </p:nvSpPr>
            <p:spPr>
              <a:xfrm>
                <a:off x="371472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19"/>
              <p:cNvSpPr/>
              <p:nvPr/>
            </p:nvSpPr>
            <p:spPr>
              <a:xfrm>
                <a:off x="371472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19"/>
              <p:cNvSpPr/>
              <p:nvPr/>
            </p:nvSpPr>
            <p:spPr>
              <a:xfrm>
                <a:off x="371472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19"/>
              <p:cNvSpPr/>
              <p:nvPr/>
            </p:nvSpPr>
            <p:spPr>
              <a:xfrm>
                <a:off x="371472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19"/>
              <p:cNvSpPr/>
              <p:nvPr/>
            </p:nvSpPr>
            <p:spPr>
              <a:xfrm>
                <a:off x="371472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19"/>
              <p:cNvSpPr/>
              <p:nvPr/>
            </p:nvSpPr>
            <p:spPr>
              <a:xfrm>
                <a:off x="371472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19"/>
              <p:cNvSpPr/>
              <p:nvPr/>
            </p:nvSpPr>
            <p:spPr>
              <a:xfrm>
                <a:off x="371472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19"/>
              <p:cNvSpPr/>
              <p:nvPr/>
            </p:nvSpPr>
            <p:spPr>
              <a:xfrm>
                <a:off x="371472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19"/>
              <p:cNvSpPr/>
              <p:nvPr/>
            </p:nvSpPr>
            <p:spPr>
              <a:xfrm>
                <a:off x="3803508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19"/>
              <p:cNvSpPr/>
              <p:nvPr/>
            </p:nvSpPr>
            <p:spPr>
              <a:xfrm>
                <a:off x="3803508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19"/>
              <p:cNvSpPr/>
              <p:nvPr/>
            </p:nvSpPr>
            <p:spPr>
              <a:xfrm>
                <a:off x="3803508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19"/>
              <p:cNvSpPr/>
              <p:nvPr/>
            </p:nvSpPr>
            <p:spPr>
              <a:xfrm>
                <a:off x="3803508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19"/>
              <p:cNvSpPr/>
              <p:nvPr/>
            </p:nvSpPr>
            <p:spPr>
              <a:xfrm>
                <a:off x="3803508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19"/>
              <p:cNvSpPr/>
              <p:nvPr/>
            </p:nvSpPr>
            <p:spPr>
              <a:xfrm>
                <a:off x="3803508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19"/>
              <p:cNvSpPr/>
              <p:nvPr/>
            </p:nvSpPr>
            <p:spPr>
              <a:xfrm>
                <a:off x="3803508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19"/>
              <p:cNvSpPr/>
              <p:nvPr/>
            </p:nvSpPr>
            <p:spPr>
              <a:xfrm>
                <a:off x="3803508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19"/>
              <p:cNvSpPr/>
              <p:nvPr/>
            </p:nvSpPr>
            <p:spPr>
              <a:xfrm>
                <a:off x="3803508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19"/>
              <p:cNvSpPr/>
              <p:nvPr/>
            </p:nvSpPr>
            <p:spPr>
              <a:xfrm>
                <a:off x="3803508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19"/>
              <p:cNvSpPr/>
              <p:nvPr/>
            </p:nvSpPr>
            <p:spPr>
              <a:xfrm>
                <a:off x="3803508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19"/>
              <p:cNvSpPr/>
              <p:nvPr/>
            </p:nvSpPr>
            <p:spPr>
              <a:xfrm>
                <a:off x="3803508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19"/>
              <p:cNvSpPr/>
              <p:nvPr/>
            </p:nvSpPr>
            <p:spPr>
              <a:xfrm>
                <a:off x="3803508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19"/>
              <p:cNvSpPr/>
              <p:nvPr/>
            </p:nvSpPr>
            <p:spPr>
              <a:xfrm>
                <a:off x="202775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19"/>
              <p:cNvSpPr/>
              <p:nvPr/>
            </p:nvSpPr>
            <p:spPr>
              <a:xfrm>
                <a:off x="21165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19"/>
              <p:cNvSpPr/>
              <p:nvPr/>
            </p:nvSpPr>
            <p:spPr>
              <a:xfrm>
                <a:off x="220532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19"/>
              <p:cNvSpPr/>
              <p:nvPr/>
            </p:nvSpPr>
            <p:spPr>
              <a:xfrm>
                <a:off x="229411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19"/>
              <p:cNvSpPr/>
              <p:nvPr/>
            </p:nvSpPr>
            <p:spPr>
              <a:xfrm>
                <a:off x="238290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19"/>
              <p:cNvSpPr/>
              <p:nvPr/>
            </p:nvSpPr>
            <p:spPr>
              <a:xfrm>
                <a:off x="24716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19"/>
              <p:cNvSpPr/>
              <p:nvPr/>
            </p:nvSpPr>
            <p:spPr>
              <a:xfrm>
                <a:off x="25604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19"/>
              <p:cNvSpPr/>
              <p:nvPr/>
            </p:nvSpPr>
            <p:spPr>
              <a:xfrm>
                <a:off x="264926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19"/>
              <p:cNvSpPr/>
              <p:nvPr/>
            </p:nvSpPr>
            <p:spPr>
              <a:xfrm>
                <a:off x="273805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19"/>
              <p:cNvSpPr/>
              <p:nvPr/>
            </p:nvSpPr>
            <p:spPr>
              <a:xfrm>
                <a:off x="28268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19"/>
              <p:cNvSpPr/>
              <p:nvPr/>
            </p:nvSpPr>
            <p:spPr>
              <a:xfrm>
                <a:off x="29156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19"/>
              <p:cNvSpPr/>
              <p:nvPr/>
            </p:nvSpPr>
            <p:spPr>
              <a:xfrm>
                <a:off x="300441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19"/>
              <p:cNvSpPr/>
              <p:nvPr/>
            </p:nvSpPr>
            <p:spPr>
              <a:xfrm>
                <a:off x="309320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19"/>
              <p:cNvSpPr/>
              <p:nvPr/>
            </p:nvSpPr>
            <p:spPr>
              <a:xfrm>
                <a:off x="318199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19"/>
              <p:cNvSpPr/>
              <p:nvPr/>
            </p:nvSpPr>
            <p:spPr>
              <a:xfrm>
                <a:off x="327078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19"/>
              <p:cNvSpPr/>
              <p:nvPr/>
            </p:nvSpPr>
            <p:spPr>
              <a:xfrm>
                <a:off x="335956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19"/>
              <p:cNvSpPr/>
              <p:nvPr/>
            </p:nvSpPr>
            <p:spPr>
              <a:xfrm>
                <a:off x="344835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19"/>
              <p:cNvSpPr/>
              <p:nvPr/>
            </p:nvSpPr>
            <p:spPr>
              <a:xfrm>
                <a:off x="353714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19"/>
              <p:cNvSpPr/>
              <p:nvPr/>
            </p:nvSpPr>
            <p:spPr>
              <a:xfrm>
                <a:off x="362593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19"/>
              <p:cNvSpPr/>
              <p:nvPr/>
            </p:nvSpPr>
            <p:spPr>
              <a:xfrm>
                <a:off x="371472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19"/>
              <p:cNvSpPr/>
              <p:nvPr/>
            </p:nvSpPr>
            <p:spPr>
              <a:xfrm>
                <a:off x="3803508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19"/>
              <p:cNvSpPr/>
              <p:nvPr/>
            </p:nvSpPr>
            <p:spPr>
              <a:xfrm>
                <a:off x="202775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19"/>
              <p:cNvSpPr/>
              <p:nvPr/>
            </p:nvSpPr>
            <p:spPr>
              <a:xfrm>
                <a:off x="21165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19"/>
              <p:cNvSpPr/>
              <p:nvPr/>
            </p:nvSpPr>
            <p:spPr>
              <a:xfrm>
                <a:off x="220532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19"/>
              <p:cNvSpPr/>
              <p:nvPr/>
            </p:nvSpPr>
            <p:spPr>
              <a:xfrm>
                <a:off x="229411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19"/>
              <p:cNvSpPr/>
              <p:nvPr/>
            </p:nvSpPr>
            <p:spPr>
              <a:xfrm>
                <a:off x="238290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19"/>
              <p:cNvSpPr/>
              <p:nvPr/>
            </p:nvSpPr>
            <p:spPr>
              <a:xfrm>
                <a:off x="24716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19"/>
              <p:cNvSpPr/>
              <p:nvPr/>
            </p:nvSpPr>
            <p:spPr>
              <a:xfrm>
                <a:off x="25604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19"/>
              <p:cNvSpPr/>
              <p:nvPr/>
            </p:nvSpPr>
            <p:spPr>
              <a:xfrm>
                <a:off x="264926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19"/>
              <p:cNvSpPr/>
              <p:nvPr/>
            </p:nvSpPr>
            <p:spPr>
              <a:xfrm>
                <a:off x="273805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19"/>
              <p:cNvSpPr/>
              <p:nvPr/>
            </p:nvSpPr>
            <p:spPr>
              <a:xfrm>
                <a:off x="28268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19"/>
              <p:cNvSpPr/>
              <p:nvPr/>
            </p:nvSpPr>
            <p:spPr>
              <a:xfrm>
                <a:off x="29156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19"/>
              <p:cNvSpPr/>
              <p:nvPr/>
            </p:nvSpPr>
            <p:spPr>
              <a:xfrm>
                <a:off x="300441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19"/>
              <p:cNvSpPr/>
              <p:nvPr/>
            </p:nvSpPr>
            <p:spPr>
              <a:xfrm>
                <a:off x="309320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19"/>
              <p:cNvSpPr/>
              <p:nvPr/>
            </p:nvSpPr>
            <p:spPr>
              <a:xfrm>
                <a:off x="318199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19"/>
              <p:cNvSpPr/>
              <p:nvPr/>
            </p:nvSpPr>
            <p:spPr>
              <a:xfrm>
                <a:off x="327078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19"/>
              <p:cNvSpPr/>
              <p:nvPr/>
            </p:nvSpPr>
            <p:spPr>
              <a:xfrm>
                <a:off x="335956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19"/>
              <p:cNvSpPr/>
              <p:nvPr/>
            </p:nvSpPr>
            <p:spPr>
              <a:xfrm>
                <a:off x="344835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19"/>
              <p:cNvSpPr/>
              <p:nvPr/>
            </p:nvSpPr>
            <p:spPr>
              <a:xfrm>
                <a:off x="353714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19"/>
              <p:cNvSpPr/>
              <p:nvPr/>
            </p:nvSpPr>
            <p:spPr>
              <a:xfrm>
                <a:off x="362593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19"/>
              <p:cNvSpPr/>
              <p:nvPr/>
            </p:nvSpPr>
            <p:spPr>
              <a:xfrm>
                <a:off x="371472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19"/>
              <p:cNvSpPr/>
              <p:nvPr/>
            </p:nvSpPr>
            <p:spPr>
              <a:xfrm>
                <a:off x="3803508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19"/>
              <p:cNvSpPr/>
              <p:nvPr/>
            </p:nvSpPr>
            <p:spPr>
              <a:xfrm>
                <a:off x="389579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19"/>
              <p:cNvSpPr/>
              <p:nvPr/>
            </p:nvSpPr>
            <p:spPr>
              <a:xfrm>
                <a:off x="389579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19"/>
              <p:cNvSpPr/>
              <p:nvPr/>
            </p:nvSpPr>
            <p:spPr>
              <a:xfrm>
                <a:off x="389579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19"/>
              <p:cNvSpPr/>
              <p:nvPr/>
            </p:nvSpPr>
            <p:spPr>
              <a:xfrm>
                <a:off x="389579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19"/>
              <p:cNvSpPr/>
              <p:nvPr/>
            </p:nvSpPr>
            <p:spPr>
              <a:xfrm>
                <a:off x="389579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19"/>
              <p:cNvSpPr/>
              <p:nvPr/>
            </p:nvSpPr>
            <p:spPr>
              <a:xfrm>
                <a:off x="389579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19"/>
              <p:cNvSpPr/>
              <p:nvPr/>
            </p:nvSpPr>
            <p:spPr>
              <a:xfrm>
                <a:off x="389579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19"/>
              <p:cNvSpPr/>
              <p:nvPr/>
            </p:nvSpPr>
            <p:spPr>
              <a:xfrm>
                <a:off x="389579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19"/>
              <p:cNvSpPr/>
              <p:nvPr/>
            </p:nvSpPr>
            <p:spPr>
              <a:xfrm>
                <a:off x="389579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19"/>
              <p:cNvSpPr/>
              <p:nvPr/>
            </p:nvSpPr>
            <p:spPr>
              <a:xfrm>
                <a:off x="389579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19"/>
              <p:cNvSpPr/>
              <p:nvPr/>
            </p:nvSpPr>
            <p:spPr>
              <a:xfrm>
                <a:off x="389579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19"/>
              <p:cNvSpPr/>
              <p:nvPr/>
            </p:nvSpPr>
            <p:spPr>
              <a:xfrm>
                <a:off x="389579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19"/>
              <p:cNvSpPr/>
              <p:nvPr/>
            </p:nvSpPr>
            <p:spPr>
              <a:xfrm>
                <a:off x="389579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19"/>
              <p:cNvSpPr/>
              <p:nvPr/>
            </p:nvSpPr>
            <p:spPr>
              <a:xfrm>
                <a:off x="389579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19"/>
              <p:cNvSpPr/>
              <p:nvPr/>
            </p:nvSpPr>
            <p:spPr>
              <a:xfrm>
                <a:off x="389579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19"/>
              <p:cNvSpPr/>
              <p:nvPr/>
            </p:nvSpPr>
            <p:spPr>
              <a:xfrm>
                <a:off x="193896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19"/>
              <p:cNvSpPr/>
              <p:nvPr/>
            </p:nvSpPr>
            <p:spPr>
              <a:xfrm>
                <a:off x="193896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19"/>
              <p:cNvSpPr/>
              <p:nvPr/>
            </p:nvSpPr>
            <p:spPr>
              <a:xfrm>
                <a:off x="193896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19"/>
              <p:cNvSpPr/>
              <p:nvPr/>
            </p:nvSpPr>
            <p:spPr>
              <a:xfrm>
                <a:off x="193896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19"/>
              <p:cNvSpPr/>
              <p:nvPr/>
            </p:nvSpPr>
            <p:spPr>
              <a:xfrm>
                <a:off x="193896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19"/>
              <p:cNvSpPr/>
              <p:nvPr/>
            </p:nvSpPr>
            <p:spPr>
              <a:xfrm>
                <a:off x="193896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19"/>
              <p:cNvSpPr/>
              <p:nvPr/>
            </p:nvSpPr>
            <p:spPr>
              <a:xfrm>
                <a:off x="193896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19"/>
              <p:cNvSpPr/>
              <p:nvPr/>
            </p:nvSpPr>
            <p:spPr>
              <a:xfrm>
                <a:off x="193896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19"/>
              <p:cNvSpPr/>
              <p:nvPr/>
            </p:nvSpPr>
            <p:spPr>
              <a:xfrm>
                <a:off x="193896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19"/>
              <p:cNvSpPr/>
              <p:nvPr/>
            </p:nvSpPr>
            <p:spPr>
              <a:xfrm>
                <a:off x="193896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19"/>
              <p:cNvSpPr/>
              <p:nvPr/>
            </p:nvSpPr>
            <p:spPr>
              <a:xfrm>
                <a:off x="193896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19"/>
              <p:cNvSpPr/>
              <p:nvPr/>
            </p:nvSpPr>
            <p:spPr>
              <a:xfrm>
                <a:off x="193896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19"/>
              <p:cNvSpPr/>
              <p:nvPr/>
            </p:nvSpPr>
            <p:spPr>
              <a:xfrm>
                <a:off x="193896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19"/>
              <p:cNvSpPr/>
              <p:nvPr/>
            </p:nvSpPr>
            <p:spPr>
              <a:xfrm>
                <a:off x="193896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19"/>
              <p:cNvSpPr/>
              <p:nvPr/>
            </p:nvSpPr>
            <p:spPr>
              <a:xfrm>
                <a:off x="193896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19"/>
              <p:cNvSpPr/>
              <p:nvPr/>
            </p:nvSpPr>
            <p:spPr>
              <a:xfrm>
                <a:off x="185017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19"/>
              <p:cNvSpPr/>
              <p:nvPr/>
            </p:nvSpPr>
            <p:spPr>
              <a:xfrm>
                <a:off x="185017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19"/>
              <p:cNvSpPr/>
              <p:nvPr/>
            </p:nvSpPr>
            <p:spPr>
              <a:xfrm>
                <a:off x="185017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19"/>
              <p:cNvSpPr/>
              <p:nvPr/>
            </p:nvSpPr>
            <p:spPr>
              <a:xfrm>
                <a:off x="185017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19"/>
              <p:cNvSpPr/>
              <p:nvPr/>
            </p:nvSpPr>
            <p:spPr>
              <a:xfrm>
                <a:off x="185017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19"/>
              <p:cNvSpPr/>
              <p:nvPr/>
            </p:nvSpPr>
            <p:spPr>
              <a:xfrm>
                <a:off x="185017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19"/>
              <p:cNvSpPr/>
              <p:nvPr/>
            </p:nvSpPr>
            <p:spPr>
              <a:xfrm>
                <a:off x="185017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19"/>
              <p:cNvSpPr/>
              <p:nvPr/>
            </p:nvSpPr>
            <p:spPr>
              <a:xfrm>
                <a:off x="185017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19"/>
              <p:cNvSpPr/>
              <p:nvPr/>
            </p:nvSpPr>
            <p:spPr>
              <a:xfrm>
                <a:off x="185017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19"/>
              <p:cNvSpPr/>
              <p:nvPr/>
            </p:nvSpPr>
            <p:spPr>
              <a:xfrm>
                <a:off x="185017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19"/>
              <p:cNvSpPr/>
              <p:nvPr/>
            </p:nvSpPr>
            <p:spPr>
              <a:xfrm>
                <a:off x="185017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19"/>
              <p:cNvSpPr/>
              <p:nvPr/>
            </p:nvSpPr>
            <p:spPr>
              <a:xfrm>
                <a:off x="185017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19"/>
              <p:cNvSpPr/>
              <p:nvPr/>
            </p:nvSpPr>
            <p:spPr>
              <a:xfrm>
                <a:off x="185017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19"/>
              <p:cNvSpPr/>
              <p:nvPr/>
            </p:nvSpPr>
            <p:spPr>
              <a:xfrm>
                <a:off x="185017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19"/>
              <p:cNvSpPr/>
              <p:nvPr/>
            </p:nvSpPr>
            <p:spPr>
              <a:xfrm>
                <a:off x="185017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19"/>
              <p:cNvSpPr/>
              <p:nvPr/>
            </p:nvSpPr>
            <p:spPr>
              <a:xfrm>
                <a:off x="176138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19"/>
              <p:cNvSpPr/>
              <p:nvPr/>
            </p:nvSpPr>
            <p:spPr>
              <a:xfrm>
                <a:off x="176138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19"/>
              <p:cNvSpPr/>
              <p:nvPr/>
            </p:nvSpPr>
            <p:spPr>
              <a:xfrm>
                <a:off x="176138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19"/>
              <p:cNvSpPr/>
              <p:nvPr/>
            </p:nvSpPr>
            <p:spPr>
              <a:xfrm>
                <a:off x="176138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19"/>
              <p:cNvSpPr/>
              <p:nvPr/>
            </p:nvSpPr>
            <p:spPr>
              <a:xfrm>
                <a:off x="176138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19"/>
              <p:cNvSpPr/>
              <p:nvPr/>
            </p:nvSpPr>
            <p:spPr>
              <a:xfrm>
                <a:off x="176138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19"/>
              <p:cNvSpPr/>
              <p:nvPr/>
            </p:nvSpPr>
            <p:spPr>
              <a:xfrm>
                <a:off x="176138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19"/>
              <p:cNvSpPr/>
              <p:nvPr/>
            </p:nvSpPr>
            <p:spPr>
              <a:xfrm>
                <a:off x="176138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19"/>
              <p:cNvSpPr/>
              <p:nvPr/>
            </p:nvSpPr>
            <p:spPr>
              <a:xfrm>
                <a:off x="176138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19"/>
              <p:cNvSpPr/>
              <p:nvPr/>
            </p:nvSpPr>
            <p:spPr>
              <a:xfrm>
                <a:off x="176138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19"/>
              <p:cNvSpPr/>
              <p:nvPr/>
            </p:nvSpPr>
            <p:spPr>
              <a:xfrm>
                <a:off x="176138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19"/>
              <p:cNvSpPr/>
              <p:nvPr/>
            </p:nvSpPr>
            <p:spPr>
              <a:xfrm>
                <a:off x="176138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19"/>
              <p:cNvSpPr/>
              <p:nvPr/>
            </p:nvSpPr>
            <p:spPr>
              <a:xfrm>
                <a:off x="176138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19"/>
              <p:cNvSpPr/>
              <p:nvPr/>
            </p:nvSpPr>
            <p:spPr>
              <a:xfrm>
                <a:off x="176138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19"/>
              <p:cNvSpPr/>
              <p:nvPr/>
            </p:nvSpPr>
            <p:spPr>
              <a:xfrm>
                <a:off x="176138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19"/>
              <p:cNvSpPr/>
              <p:nvPr/>
            </p:nvSpPr>
            <p:spPr>
              <a:xfrm>
                <a:off x="202775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19"/>
              <p:cNvSpPr/>
              <p:nvPr/>
            </p:nvSpPr>
            <p:spPr>
              <a:xfrm>
                <a:off x="21165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19"/>
              <p:cNvSpPr/>
              <p:nvPr/>
            </p:nvSpPr>
            <p:spPr>
              <a:xfrm>
                <a:off x="220532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19"/>
              <p:cNvSpPr/>
              <p:nvPr/>
            </p:nvSpPr>
            <p:spPr>
              <a:xfrm>
                <a:off x="229411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19"/>
              <p:cNvSpPr/>
              <p:nvPr/>
            </p:nvSpPr>
            <p:spPr>
              <a:xfrm>
                <a:off x="238290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19"/>
              <p:cNvSpPr/>
              <p:nvPr/>
            </p:nvSpPr>
            <p:spPr>
              <a:xfrm>
                <a:off x="24716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19"/>
              <p:cNvSpPr/>
              <p:nvPr/>
            </p:nvSpPr>
            <p:spPr>
              <a:xfrm>
                <a:off x="202775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19"/>
              <p:cNvSpPr/>
              <p:nvPr/>
            </p:nvSpPr>
            <p:spPr>
              <a:xfrm>
                <a:off x="21165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19"/>
              <p:cNvSpPr/>
              <p:nvPr/>
            </p:nvSpPr>
            <p:spPr>
              <a:xfrm>
                <a:off x="220532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19"/>
              <p:cNvSpPr/>
              <p:nvPr/>
            </p:nvSpPr>
            <p:spPr>
              <a:xfrm>
                <a:off x="229411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19"/>
              <p:cNvSpPr/>
              <p:nvPr/>
            </p:nvSpPr>
            <p:spPr>
              <a:xfrm>
                <a:off x="238290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19"/>
              <p:cNvSpPr/>
              <p:nvPr/>
            </p:nvSpPr>
            <p:spPr>
              <a:xfrm>
                <a:off x="24716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19"/>
              <p:cNvSpPr/>
              <p:nvPr/>
            </p:nvSpPr>
            <p:spPr>
              <a:xfrm>
                <a:off x="202775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19"/>
              <p:cNvSpPr/>
              <p:nvPr/>
            </p:nvSpPr>
            <p:spPr>
              <a:xfrm>
                <a:off x="21165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19"/>
              <p:cNvSpPr/>
              <p:nvPr/>
            </p:nvSpPr>
            <p:spPr>
              <a:xfrm>
                <a:off x="220532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19"/>
              <p:cNvSpPr/>
              <p:nvPr/>
            </p:nvSpPr>
            <p:spPr>
              <a:xfrm>
                <a:off x="229411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2" name="Google Shape;3562;p19"/>
              <p:cNvSpPr/>
              <p:nvPr/>
            </p:nvSpPr>
            <p:spPr>
              <a:xfrm>
                <a:off x="238290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19"/>
              <p:cNvSpPr/>
              <p:nvPr/>
            </p:nvSpPr>
            <p:spPr>
              <a:xfrm>
                <a:off x="24716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19"/>
              <p:cNvSpPr/>
              <p:nvPr/>
            </p:nvSpPr>
            <p:spPr>
              <a:xfrm>
                <a:off x="202775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19"/>
              <p:cNvSpPr/>
              <p:nvPr/>
            </p:nvSpPr>
            <p:spPr>
              <a:xfrm>
                <a:off x="21165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19"/>
              <p:cNvSpPr/>
              <p:nvPr/>
            </p:nvSpPr>
            <p:spPr>
              <a:xfrm>
                <a:off x="220532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19"/>
              <p:cNvSpPr/>
              <p:nvPr/>
            </p:nvSpPr>
            <p:spPr>
              <a:xfrm>
                <a:off x="229411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19"/>
              <p:cNvSpPr/>
              <p:nvPr/>
            </p:nvSpPr>
            <p:spPr>
              <a:xfrm>
                <a:off x="238290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9"/>
              <p:cNvSpPr/>
              <p:nvPr/>
            </p:nvSpPr>
            <p:spPr>
              <a:xfrm>
                <a:off x="24716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9"/>
              <p:cNvSpPr/>
              <p:nvPr/>
            </p:nvSpPr>
            <p:spPr>
              <a:xfrm>
                <a:off x="202775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9"/>
              <p:cNvSpPr/>
              <p:nvPr/>
            </p:nvSpPr>
            <p:spPr>
              <a:xfrm>
                <a:off x="21165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9"/>
              <p:cNvSpPr/>
              <p:nvPr/>
            </p:nvSpPr>
            <p:spPr>
              <a:xfrm>
                <a:off x="220532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9"/>
              <p:cNvSpPr/>
              <p:nvPr/>
            </p:nvSpPr>
            <p:spPr>
              <a:xfrm>
                <a:off x="229411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9"/>
              <p:cNvSpPr/>
              <p:nvPr/>
            </p:nvSpPr>
            <p:spPr>
              <a:xfrm>
                <a:off x="238290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9"/>
              <p:cNvSpPr/>
              <p:nvPr/>
            </p:nvSpPr>
            <p:spPr>
              <a:xfrm>
                <a:off x="24716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19"/>
              <p:cNvSpPr/>
              <p:nvPr/>
            </p:nvSpPr>
            <p:spPr>
              <a:xfrm>
                <a:off x="202775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19"/>
              <p:cNvSpPr/>
              <p:nvPr/>
            </p:nvSpPr>
            <p:spPr>
              <a:xfrm>
                <a:off x="21165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19"/>
              <p:cNvSpPr/>
              <p:nvPr/>
            </p:nvSpPr>
            <p:spPr>
              <a:xfrm>
                <a:off x="220532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19"/>
              <p:cNvSpPr/>
              <p:nvPr/>
            </p:nvSpPr>
            <p:spPr>
              <a:xfrm>
                <a:off x="229411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19"/>
              <p:cNvSpPr/>
              <p:nvPr/>
            </p:nvSpPr>
            <p:spPr>
              <a:xfrm>
                <a:off x="238290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19"/>
              <p:cNvSpPr/>
              <p:nvPr/>
            </p:nvSpPr>
            <p:spPr>
              <a:xfrm>
                <a:off x="24716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19"/>
              <p:cNvSpPr/>
              <p:nvPr/>
            </p:nvSpPr>
            <p:spPr>
              <a:xfrm>
                <a:off x="202775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19"/>
              <p:cNvSpPr/>
              <p:nvPr/>
            </p:nvSpPr>
            <p:spPr>
              <a:xfrm>
                <a:off x="21165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19"/>
              <p:cNvSpPr/>
              <p:nvPr/>
            </p:nvSpPr>
            <p:spPr>
              <a:xfrm>
                <a:off x="220532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19"/>
              <p:cNvSpPr/>
              <p:nvPr/>
            </p:nvSpPr>
            <p:spPr>
              <a:xfrm>
                <a:off x="229411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19"/>
              <p:cNvSpPr/>
              <p:nvPr/>
            </p:nvSpPr>
            <p:spPr>
              <a:xfrm>
                <a:off x="238290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19"/>
              <p:cNvSpPr/>
              <p:nvPr/>
            </p:nvSpPr>
            <p:spPr>
              <a:xfrm>
                <a:off x="24716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19"/>
              <p:cNvSpPr/>
              <p:nvPr/>
            </p:nvSpPr>
            <p:spPr>
              <a:xfrm>
                <a:off x="202775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19"/>
              <p:cNvSpPr/>
              <p:nvPr/>
            </p:nvSpPr>
            <p:spPr>
              <a:xfrm>
                <a:off x="21165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19"/>
              <p:cNvSpPr/>
              <p:nvPr/>
            </p:nvSpPr>
            <p:spPr>
              <a:xfrm>
                <a:off x="220532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19"/>
              <p:cNvSpPr/>
              <p:nvPr/>
            </p:nvSpPr>
            <p:spPr>
              <a:xfrm>
                <a:off x="229411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19"/>
              <p:cNvSpPr/>
              <p:nvPr/>
            </p:nvSpPr>
            <p:spPr>
              <a:xfrm>
                <a:off x="238290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19"/>
              <p:cNvSpPr/>
              <p:nvPr/>
            </p:nvSpPr>
            <p:spPr>
              <a:xfrm>
                <a:off x="24716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19"/>
              <p:cNvSpPr/>
              <p:nvPr/>
            </p:nvSpPr>
            <p:spPr>
              <a:xfrm>
                <a:off x="202775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19"/>
              <p:cNvSpPr/>
              <p:nvPr/>
            </p:nvSpPr>
            <p:spPr>
              <a:xfrm>
                <a:off x="21165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19"/>
              <p:cNvSpPr/>
              <p:nvPr/>
            </p:nvSpPr>
            <p:spPr>
              <a:xfrm>
                <a:off x="220532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19"/>
              <p:cNvSpPr/>
              <p:nvPr/>
            </p:nvSpPr>
            <p:spPr>
              <a:xfrm>
                <a:off x="229411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19"/>
              <p:cNvSpPr/>
              <p:nvPr/>
            </p:nvSpPr>
            <p:spPr>
              <a:xfrm>
                <a:off x="238290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19"/>
              <p:cNvSpPr/>
              <p:nvPr/>
            </p:nvSpPr>
            <p:spPr>
              <a:xfrm>
                <a:off x="24716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19"/>
              <p:cNvSpPr/>
              <p:nvPr/>
            </p:nvSpPr>
            <p:spPr>
              <a:xfrm>
                <a:off x="202775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19"/>
              <p:cNvSpPr/>
              <p:nvPr/>
            </p:nvSpPr>
            <p:spPr>
              <a:xfrm>
                <a:off x="21165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19"/>
              <p:cNvSpPr/>
              <p:nvPr/>
            </p:nvSpPr>
            <p:spPr>
              <a:xfrm>
                <a:off x="220532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19"/>
              <p:cNvSpPr/>
              <p:nvPr/>
            </p:nvSpPr>
            <p:spPr>
              <a:xfrm>
                <a:off x="229411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19"/>
              <p:cNvSpPr/>
              <p:nvPr/>
            </p:nvSpPr>
            <p:spPr>
              <a:xfrm>
                <a:off x="238290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19"/>
              <p:cNvSpPr/>
              <p:nvPr/>
            </p:nvSpPr>
            <p:spPr>
              <a:xfrm>
                <a:off x="24716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19"/>
              <p:cNvSpPr/>
              <p:nvPr/>
            </p:nvSpPr>
            <p:spPr>
              <a:xfrm>
                <a:off x="202775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19"/>
              <p:cNvSpPr/>
              <p:nvPr/>
            </p:nvSpPr>
            <p:spPr>
              <a:xfrm>
                <a:off x="21165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19"/>
              <p:cNvSpPr/>
              <p:nvPr/>
            </p:nvSpPr>
            <p:spPr>
              <a:xfrm>
                <a:off x="220532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19"/>
              <p:cNvSpPr/>
              <p:nvPr/>
            </p:nvSpPr>
            <p:spPr>
              <a:xfrm>
                <a:off x="229411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19"/>
              <p:cNvSpPr/>
              <p:nvPr/>
            </p:nvSpPr>
            <p:spPr>
              <a:xfrm>
                <a:off x="238290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19"/>
              <p:cNvSpPr/>
              <p:nvPr/>
            </p:nvSpPr>
            <p:spPr>
              <a:xfrm>
                <a:off x="24716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19"/>
              <p:cNvSpPr/>
              <p:nvPr/>
            </p:nvSpPr>
            <p:spPr>
              <a:xfrm>
                <a:off x="202775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19"/>
              <p:cNvSpPr/>
              <p:nvPr/>
            </p:nvSpPr>
            <p:spPr>
              <a:xfrm>
                <a:off x="21165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19"/>
              <p:cNvSpPr/>
              <p:nvPr/>
            </p:nvSpPr>
            <p:spPr>
              <a:xfrm>
                <a:off x="220532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19"/>
              <p:cNvSpPr/>
              <p:nvPr/>
            </p:nvSpPr>
            <p:spPr>
              <a:xfrm>
                <a:off x="229411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19"/>
              <p:cNvSpPr/>
              <p:nvPr/>
            </p:nvSpPr>
            <p:spPr>
              <a:xfrm>
                <a:off x="238290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19"/>
              <p:cNvSpPr/>
              <p:nvPr/>
            </p:nvSpPr>
            <p:spPr>
              <a:xfrm>
                <a:off x="24716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19"/>
              <p:cNvSpPr/>
              <p:nvPr/>
            </p:nvSpPr>
            <p:spPr>
              <a:xfrm>
                <a:off x="202775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19"/>
              <p:cNvSpPr/>
              <p:nvPr/>
            </p:nvSpPr>
            <p:spPr>
              <a:xfrm>
                <a:off x="21165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19"/>
              <p:cNvSpPr/>
              <p:nvPr/>
            </p:nvSpPr>
            <p:spPr>
              <a:xfrm>
                <a:off x="220532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19"/>
              <p:cNvSpPr/>
              <p:nvPr/>
            </p:nvSpPr>
            <p:spPr>
              <a:xfrm>
                <a:off x="229411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19"/>
              <p:cNvSpPr/>
              <p:nvPr/>
            </p:nvSpPr>
            <p:spPr>
              <a:xfrm>
                <a:off x="238290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19"/>
              <p:cNvSpPr/>
              <p:nvPr/>
            </p:nvSpPr>
            <p:spPr>
              <a:xfrm>
                <a:off x="24716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19"/>
              <p:cNvSpPr/>
              <p:nvPr/>
            </p:nvSpPr>
            <p:spPr>
              <a:xfrm>
                <a:off x="25604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19"/>
              <p:cNvSpPr/>
              <p:nvPr/>
            </p:nvSpPr>
            <p:spPr>
              <a:xfrm>
                <a:off x="25604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19"/>
              <p:cNvSpPr/>
              <p:nvPr/>
            </p:nvSpPr>
            <p:spPr>
              <a:xfrm>
                <a:off x="25604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19"/>
              <p:cNvSpPr/>
              <p:nvPr/>
            </p:nvSpPr>
            <p:spPr>
              <a:xfrm>
                <a:off x="25604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19"/>
              <p:cNvSpPr/>
              <p:nvPr/>
            </p:nvSpPr>
            <p:spPr>
              <a:xfrm>
                <a:off x="25604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19"/>
              <p:cNvSpPr/>
              <p:nvPr/>
            </p:nvSpPr>
            <p:spPr>
              <a:xfrm>
                <a:off x="25604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19"/>
              <p:cNvSpPr/>
              <p:nvPr/>
            </p:nvSpPr>
            <p:spPr>
              <a:xfrm>
                <a:off x="25604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19"/>
              <p:cNvSpPr/>
              <p:nvPr/>
            </p:nvSpPr>
            <p:spPr>
              <a:xfrm>
                <a:off x="25604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19"/>
              <p:cNvSpPr/>
              <p:nvPr/>
            </p:nvSpPr>
            <p:spPr>
              <a:xfrm>
                <a:off x="25604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19"/>
              <p:cNvSpPr/>
              <p:nvPr/>
            </p:nvSpPr>
            <p:spPr>
              <a:xfrm>
                <a:off x="25604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19"/>
              <p:cNvSpPr/>
              <p:nvPr/>
            </p:nvSpPr>
            <p:spPr>
              <a:xfrm>
                <a:off x="25604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19"/>
              <p:cNvSpPr/>
              <p:nvPr/>
            </p:nvSpPr>
            <p:spPr>
              <a:xfrm>
                <a:off x="25604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19"/>
              <p:cNvSpPr/>
              <p:nvPr/>
            </p:nvSpPr>
            <p:spPr>
              <a:xfrm>
                <a:off x="25604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19"/>
              <p:cNvSpPr/>
              <p:nvPr/>
            </p:nvSpPr>
            <p:spPr>
              <a:xfrm>
                <a:off x="264926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19"/>
              <p:cNvSpPr/>
              <p:nvPr/>
            </p:nvSpPr>
            <p:spPr>
              <a:xfrm>
                <a:off x="264926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19"/>
              <p:cNvSpPr/>
              <p:nvPr/>
            </p:nvSpPr>
            <p:spPr>
              <a:xfrm>
                <a:off x="264926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19"/>
              <p:cNvSpPr/>
              <p:nvPr/>
            </p:nvSpPr>
            <p:spPr>
              <a:xfrm>
                <a:off x="264926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19"/>
              <p:cNvSpPr/>
              <p:nvPr/>
            </p:nvSpPr>
            <p:spPr>
              <a:xfrm>
                <a:off x="264926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19"/>
              <p:cNvSpPr/>
              <p:nvPr/>
            </p:nvSpPr>
            <p:spPr>
              <a:xfrm>
                <a:off x="264926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19"/>
              <p:cNvSpPr/>
              <p:nvPr/>
            </p:nvSpPr>
            <p:spPr>
              <a:xfrm>
                <a:off x="264926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19"/>
              <p:cNvSpPr/>
              <p:nvPr/>
            </p:nvSpPr>
            <p:spPr>
              <a:xfrm>
                <a:off x="264926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19"/>
              <p:cNvSpPr/>
              <p:nvPr/>
            </p:nvSpPr>
            <p:spPr>
              <a:xfrm>
                <a:off x="264926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19"/>
              <p:cNvSpPr/>
              <p:nvPr/>
            </p:nvSpPr>
            <p:spPr>
              <a:xfrm>
                <a:off x="264926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19"/>
              <p:cNvSpPr/>
              <p:nvPr/>
            </p:nvSpPr>
            <p:spPr>
              <a:xfrm>
                <a:off x="264926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19"/>
              <p:cNvSpPr/>
              <p:nvPr/>
            </p:nvSpPr>
            <p:spPr>
              <a:xfrm>
                <a:off x="264926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19"/>
              <p:cNvSpPr/>
              <p:nvPr/>
            </p:nvSpPr>
            <p:spPr>
              <a:xfrm>
                <a:off x="264926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19"/>
              <p:cNvSpPr/>
              <p:nvPr/>
            </p:nvSpPr>
            <p:spPr>
              <a:xfrm>
                <a:off x="273805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19"/>
              <p:cNvSpPr/>
              <p:nvPr/>
            </p:nvSpPr>
            <p:spPr>
              <a:xfrm>
                <a:off x="273805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19"/>
              <p:cNvSpPr/>
              <p:nvPr/>
            </p:nvSpPr>
            <p:spPr>
              <a:xfrm>
                <a:off x="273805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19"/>
              <p:cNvSpPr/>
              <p:nvPr/>
            </p:nvSpPr>
            <p:spPr>
              <a:xfrm>
                <a:off x="273805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19"/>
              <p:cNvSpPr/>
              <p:nvPr/>
            </p:nvSpPr>
            <p:spPr>
              <a:xfrm>
                <a:off x="273805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9"/>
              <p:cNvSpPr/>
              <p:nvPr/>
            </p:nvSpPr>
            <p:spPr>
              <a:xfrm>
                <a:off x="273805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9"/>
              <p:cNvSpPr/>
              <p:nvPr/>
            </p:nvSpPr>
            <p:spPr>
              <a:xfrm>
                <a:off x="273805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9"/>
              <p:cNvSpPr/>
              <p:nvPr/>
            </p:nvSpPr>
            <p:spPr>
              <a:xfrm>
                <a:off x="273805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9"/>
              <p:cNvSpPr/>
              <p:nvPr/>
            </p:nvSpPr>
            <p:spPr>
              <a:xfrm>
                <a:off x="273805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9"/>
              <p:cNvSpPr/>
              <p:nvPr/>
            </p:nvSpPr>
            <p:spPr>
              <a:xfrm>
                <a:off x="273805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9"/>
              <p:cNvSpPr/>
              <p:nvPr/>
            </p:nvSpPr>
            <p:spPr>
              <a:xfrm>
                <a:off x="273805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9"/>
              <p:cNvSpPr/>
              <p:nvPr/>
            </p:nvSpPr>
            <p:spPr>
              <a:xfrm>
                <a:off x="273805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9"/>
              <p:cNvSpPr/>
              <p:nvPr/>
            </p:nvSpPr>
            <p:spPr>
              <a:xfrm>
                <a:off x="273805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19"/>
              <p:cNvSpPr/>
              <p:nvPr/>
            </p:nvSpPr>
            <p:spPr>
              <a:xfrm>
                <a:off x="28268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19"/>
              <p:cNvSpPr/>
              <p:nvPr/>
            </p:nvSpPr>
            <p:spPr>
              <a:xfrm>
                <a:off x="28268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19"/>
              <p:cNvSpPr/>
              <p:nvPr/>
            </p:nvSpPr>
            <p:spPr>
              <a:xfrm>
                <a:off x="28268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19"/>
              <p:cNvSpPr/>
              <p:nvPr/>
            </p:nvSpPr>
            <p:spPr>
              <a:xfrm>
                <a:off x="28268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9"/>
              <p:cNvSpPr/>
              <p:nvPr/>
            </p:nvSpPr>
            <p:spPr>
              <a:xfrm>
                <a:off x="28268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9"/>
              <p:cNvSpPr/>
              <p:nvPr/>
            </p:nvSpPr>
            <p:spPr>
              <a:xfrm>
                <a:off x="28268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9"/>
              <p:cNvSpPr/>
              <p:nvPr/>
            </p:nvSpPr>
            <p:spPr>
              <a:xfrm>
                <a:off x="28268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9"/>
              <p:cNvSpPr/>
              <p:nvPr/>
            </p:nvSpPr>
            <p:spPr>
              <a:xfrm>
                <a:off x="28268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9"/>
              <p:cNvSpPr/>
              <p:nvPr/>
            </p:nvSpPr>
            <p:spPr>
              <a:xfrm>
                <a:off x="28268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9"/>
              <p:cNvSpPr/>
              <p:nvPr/>
            </p:nvSpPr>
            <p:spPr>
              <a:xfrm>
                <a:off x="28268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9"/>
              <p:cNvSpPr/>
              <p:nvPr/>
            </p:nvSpPr>
            <p:spPr>
              <a:xfrm>
                <a:off x="28268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9"/>
              <p:cNvSpPr/>
              <p:nvPr/>
            </p:nvSpPr>
            <p:spPr>
              <a:xfrm>
                <a:off x="28268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19"/>
              <p:cNvSpPr/>
              <p:nvPr/>
            </p:nvSpPr>
            <p:spPr>
              <a:xfrm>
                <a:off x="28268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19"/>
              <p:cNvSpPr/>
              <p:nvPr/>
            </p:nvSpPr>
            <p:spPr>
              <a:xfrm>
                <a:off x="29156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19"/>
              <p:cNvSpPr/>
              <p:nvPr/>
            </p:nvSpPr>
            <p:spPr>
              <a:xfrm>
                <a:off x="29156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19"/>
              <p:cNvSpPr/>
              <p:nvPr/>
            </p:nvSpPr>
            <p:spPr>
              <a:xfrm>
                <a:off x="29156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19"/>
              <p:cNvSpPr/>
              <p:nvPr/>
            </p:nvSpPr>
            <p:spPr>
              <a:xfrm>
                <a:off x="29156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19"/>
              <p:cNvSpPr/>
              <p:nvPr/>
            </p:nvSpPr>
            <p:spPr>
              <a:xfrm>
                <a:off x="29156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19"/>
              <p:cNvSpPr/>
              <p:nvPr/>
            </p:nvSpPr>
            <p:spPr>
              <a:xfrm>
                <a:off x="29156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19"/>
              <p:cNvSpPr/>
              <p:nvPr/>
            </p:nvSpPr>
            <p:spPr>
              <a:xfrm>
                <a:off x="29156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19"/>
              <p:cNvSpPr/>
              <p:nvPr/>
            </p:nvSpPr>
            <p:spPr>
              <a:xfrm>
                <a:off x="29156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19"/>
              <p:cNvSpPr/>
              <p:nvPr/>
            </p:nvSpPr>
            <p:spPr>
              <a:xfrm>
                <a:off x="29156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19"/>
              <p:cNvSpPr/>
              <p:nvPr/>
            </p:nvSpPr>
            <p:spPr>
              <a:xfrm>
                <a:off x="29156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9"/>
              <p:cNvSpPr/>
              <p:nvPr/>
            </p:nvSpPr>
            <p:spPr>
              <a:xfrm>
                <a:off x="29156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19"/>
              <p:cNvSpPr/>
              <p:nvPr/>
            </p:nvSpPr>
            <p:spPr>
              <a:xfrm>
                <a:off x="29156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19"/>
              <p:cNvSpPr/>
              <p:nvPr/>
            </p:nvSpPr>
            <p:spPr>
              <a:xfrm>
                <a:off x="29156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19"/>
              <p:cNvSpPr/>
              <p:nvPr/>
            </p:nvSpPr>
            <p:spPr>
              <a:xfrm>
                <a:off x="300441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19"/>
              <p:cNvSpPr/>
              <p:nvPr/>
            </p:nvSpPr>
            <p:spPr>
              <a:xfrm>
                <a:off x="300441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19"/>
              <p:cNvSpPr/>
              <p:nvPr/>
            </p:nvSpPr>
            <p:spPr>
              <a:xfrm>
                <a:off x="300441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19"/>
              <p:cNvSpPr/>
              <p:nvPr/>
            </p:nvSpPr>
            <p:spPr>
              <a:xfrm>
                <a:off x="300441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19"/>
              <p:cNvSpPr/>
              <p:nvPr/>
            </p:nvSpPr>
            <p:spPr>
              <a:xfrm>
                <a:off x="300441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9"/>
              <p:cNvSpPr/>
              <p:nvPr/>
            </p:nvSpPr>
            <p:spPr>
              <a:xfrm>
                <a:off x="300441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19"/>
              <p:cNvSpPr/>
              <p:nvPr/>
            </p:nvSpPr>
            <p:spPr>
              <a:xfrm>
                <a:off x="300441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19"/>
              <p:cNvSpPr/>
              <p:nvPr/>
            </p:nvSpPr>
            <p:spPr>
              <a:xfrm>
                <a:off x="300441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19"/>
              <p:cNvSpPr/>
              <p:nvPr/>
            </p:nvSpPr>
            <p:spPr>
              <a:xfrm>
                <a:off x="300441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19"/>
              <p:cNvSpPr/>
              <p:nvPr/>
            </p:nvSpPr>
            <p:spPr>
              <a:xfrm>
                <a:off x="300441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19"/>
              <p:cNvSpPr/>
              <p:nvPr/>
            </p:nvSpPr>
            <p:spPr>
              <a:xfrm>
                <a:off x="300441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9"/>
              <p:cNvSpPr/>
              <p:nvPr/>
            </p:nvSpPr>
            <p:spPr>
              <a:xfrm>
                <a:off x="300441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9"/>
              <p:cNvSpPr/>
              <p:nvPr/>
            </p:nvSpPr>
            <p:spPr>
              <a:xfrm>
                <a:off x="300441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9"/>
              <p:cNvSpPr/>
              <p:nvPr/>
            </p:nvSpPr>
            <p:spPr>
              <a:xfrm>
                <a:off x="309320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9"/>
              <p:cNvSpPr/>
              <p:nvPr/>
            </p:nvSpPr>
            <p:spPr>
              <a:xfrm>
                <a:off x="309320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19"/>
              <p:cNvSpPr/>
              <p:nvPr/>
            </p:nvSpPr>
            <p:spPr>
              <a:xfrm>
                <a:off x="309320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19"/>
              <p:cNvSpPr/>
              <p:nvPr/>
            </p:nvSpPr>
            <p:spPr>
              <a:xfrm>
                <a:off x="309320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19"/>
              <p:cNvSpPr/>
              <p:nvPr/>
            </p:nvSpPr>
            <p:spPr>
              <a:xfrm>
                <a:off x="309320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19"/>
              <p:cNvSpPr/>
              <p:nvPr/>
            </p:nvSpPr>
            <p:spPr>
              <a:xfrm>
                <a:off x="309320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9"/>
              <p:cNvSpPr/>
              <p:nvPr/>
            </p:nvSpPr>
            <p:spPr>
              <a:xfrm>
                <a:off x="309320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9"/>
              <p:cNvSpPr/>
              <p:nvPr/>
            </p:nvSpPr>
            <p:spPr>
              <a:xfrm>
                <a:off x="309320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9"/>
              <p:cNvSpPr/>
              <p:nvPr/>
            </p:nvSpPr>
            <p:spPr>
              <a:xfrm>
                <a:off x="309320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9"/>
              <p:cNvSpPr/>
              <p:nvPr/>
            </p:nvSpPr>
            <p:spPr>
              <a:xfrm>
                <a:off x="309320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9"/>
              <p:cNvSpPr/>
              <p:nvPr/>
            </p:nvSpPr>
            <p:spPr>
              <a:xfrm>
                <a:off x="309320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9"/>
              <p:cNvSpPr/>
              <p:nvPr/>
            </p:nvSpPr>
            <p:spPr>
              <a:xfrm>
                <a:off x="309320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9"/>
              <p:cNvSpPr/>
              <p:nvPr/>
            </p:nvSpPr>
            <p:spPr>
              <a:xfrm>
                <a:off x="309320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9"/>
              <p:cNvSpPr/>
              <p:nvPr/>
            </p:nvSpPr>
            <p:spPr>
              <a:xfrm>
                <a:off x="318199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19"/>
              <p:cNvSpPr/>
              <p:nvPr/>
            </p:nvSpPr>
            <p:spPr>
              <a:xfrm>
                <a:off x="318199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19"/>
              <p:cNvSpPr/>
              <p:nvPr/>
            </p:nvSpPr>
            <p:spPr>
              <a:xfrm>
                <a:off x="318199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19"/>
              <p:cNvSpPr/>
              <p:nvPr/>
            </p:nvSpPr>
            <p:spPr>
              <a:xfrm>
                <a:off x="318199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9"/>
              <p:cNvSpPr/>
              <p:nvPr/>
            </p:nvSpPr>
            <p:spPr>
              <a:xfrm>
                <a:off x="318199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9"/>
              <p:cNvSpPr/>
              <p:nvPr/>
            </p:nvSpPr>
            <p:spPr>
              <a:xfrm>
                <a:off x="318199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9"/>
              <p:cNvSpPr/>
              <p:nvPr/>
            </p:nvSpPr>
            <p:spPr>
              <a:xfrm>
                <a:off x="318199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9"/>
              <p:cNvSpPr/>
              <p:nvPr/>
            </p:nvSpPr>
            <p:spPr>
              <a:xfrm>
                <a:off x="318199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9"/>
              <p:cNvSpPr/>
              <p:nvPr/>
            </p:nvSpPr>
            <p:spPr>
              <a:xfrm>
                <a:off x="318199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19"/>
              <p:cNvSpPr/>
              <p:nvPr/>
            </p:nvSpPr>
            <p:spPr>
              <a:xfrm>
                <a:off x="318199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19"/>
              <p:cNvSpPr/>
              <p:nvPr/>
            </p:nvSpPr>
            <p:spPr>
              <a:xfrm>
                <a:off x="318199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19"/>
              <p:cNvSpPr/>
              <p:nvPr/>
            </p:nvSpPr>
            <p:spPr>
              <a:xfrm>
                <a:off x="318199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19"/>
              <p:cNvSpPr/>
              <p:nvPr/>
            </p:nvSpPr>
            <p:spPr>
              <a:xfrm>
                <a:off x="318199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19"/>
              <p:cNvSpPr/>
              <p:nvPr/>
            </p:nvSpPr>
            <p:spPr>
              <a:xfrm>
                <a:off x="327078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19"/>
              <p:cNvSpPr/>
              <p:nvPr/>
            </p:nvSpPr>
            <p:spPr>
              <a:xfrm>
                <a:off x="327078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19"/>
              <p:cNvSpPr/>
              <p:nvPr/>
            </p:nvSpPr>
            <p:spPr>
              <a:xfrm>
                <a:off x="327078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19"/>
              <p:cNvSpPr/>
              <p:nvPr/>
            </p:nvSpPr>
            <p:spPr>
              <a:xfrm>
                <a:off x="327078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19"/>
              <p:cNvSpPr/>
              <p:nvPr/>
            </p:nvSpPr>
            <p:spPr>
              <a:xfrm>
                <a:off x="327078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19"/>
              <p:cNvSpPr/>
              <p:nvPr/>
            </p:nvSpPr>
            <p:spPr>
              <a:xfrm>
                <a:off x="327078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19"/>
              <p:cNvSpPr/>
              <p:nvPr/>
            </p:nvSpPr>
            <p:spPr>
              <a:xfrm>
                <a:off x="327078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19"/>
              <p:cNvSpPr/>
              <p:nvPr/>
            </p:nvSpPr>
            <p:spPr>
              <a:xfrm>
                <a:off x="327078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9"/>
              <p:cNvSpPr/>
              <p:nvPr/>
            </p:nvSpPr>
            <p:spPr>
              <a:xfrm>
                <a:off x="327078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19"/>
              <p:cNvSpPr/>
              <p:nvPr/>
            </p:nvSpPr>
            <p:spPr>
              <a:xfrm>
                <a:off x="327078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19"/>
              <p:cNvSpPr/>
              <p:nvPr/>
            </p:nvSpPr>
            <p:spPr>
              <a:xfrm>
                <a:off x="327078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19"/>
              <p:cNvSpPr/>
              <p:nvPr/>
            </p:nvSpPr>
            <p:spPr>
              <a:xfrm>
                <a:off x="327078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19"/>
              <p:cNvSpPr/>
              <p:nvPr/>
            </p:nvSpPr>
            <p:spPr>
              <a:xfrm>
                <a:off x="327078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19"/>
              <p:cNvSpPr/>
              <p:nvPr/>
            </p:nvSpPr>
            <p:spPr>
              <a:xfrm>
                <a:off x="335956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19"/>
              <p:cNvSpPr/>
              <p:nvPr/>
            </p:nvSpPr>
            <p:spPr>
              <a:xfrm>
                <a:off x="335956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19"/>
              <p:cNvSpPr/>
              <p:nvPr/>
            </p:nvSpPr>
            <p:spPr>
              <a:xfrm>
                <a:off x="335956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19"/>
              <p:cNvSpPr/>
              <p:nvPr/>
            </p:nvSpPr>
            <p:spPr>
              <a:xfrm>
                <a:off x="335956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19"/>
              <p:cNvSpPr/>
              <p:nvPr/>
            </p:nvSpPr>
            <p:spPr>
              <a:xfrm>
                <a:off x="335956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19"/>
              <p:cNvSpPr/>
              <p:nvPr/>
            </p:nvSpPr>
            <p:spPr>
              <a:xfrm>
                <a:off x="335956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19"/>
              <p:cNvSpPr/>
              <p:nvPr/>
            </p:nvSpPr>
            <p:spPr>
              <a:xfrm>
                <a:off x="335956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19"/>
              <p:cNvSpPr/>
              <p:nvPr/>
            </p:nvSpPr>
            <p:spPr>
              <a:xfrm>
                <a:off x="335956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19"/>
              <p:cNvSpPr/>
              <p:nvPr/>
            </p:nvSpPr>
            <p:spPr>
              <a:xfrm>
                <a:off x="335956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19"/>
              <p:cNvSpPr/>
              <p:nvPr/>
            </p:nvSpPr>
            <p:spPr>
              <a:xfrm>
                <a:off x="335956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19"/>
              <p:cNvSpPr/>
              <p:nvPr/>
            </p:nvSpPr>
            <p:spPr>
              <a:xfrm>
                <a:off x="335956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19"/>
              <p:cNvSpPr/>
              <p:nvPr/>
            </p:nvSpPr>
            <p:spPr>
              <a:xfrm>
                <a:off x="335956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19"/>
              <p:cNvSpPr/>
              <p:nvPr/>
            </p:nvSpPr>
            <p:spPr>
              <a:xfrm>
                <a:off x="335956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19"/>
              <p:cNvSpPr/>
              <p:nvPr/>
            </p:nvSpPr>
            <p:spPr>
              <a:xfrm>
                <a:off x="344835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19"/>
              <p:cNvSpPr/>
              <p:nvPr/>
            </p:nvSpPr>
            <p:spPr>
              <a:xfrm>
                <a:off x="344835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19"/>
              <p:cNvSpPr/>
              <p:nvPr/>
            </p:nvSpPr>
            <p:spPr>
              <a:xfrm>
                <a:off x="344835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19"/>
              <p:cNvSpPr/>
              <p:nvPr/>
            </p:nvSpPr>
            <p:spPr>
              <a:xfrm>
                <a:off x="344835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19"/>
              <p:cNvSpPr/>
              <p:nvPr/>
            </p:nvSpPr>
            <p:spPr>
              <a:xfrm>
                <a:off x="344835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19"/>
              <p:cNvSpPr/>
              <p:nvPr/>
            </p:nvSpPr>
            <p:spPr>
              <a:xfrm>
                <a:off x="344835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19"/>
              <p:cNvSpPr/>
              <p:nvPr/>
            </p:nvSpPr>
            <p:spPr>
              <a:xfrm>
                <a:off x="344835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19"/>
              <p:cNvSpPr/>
              <p:nvPr/>
            </p:nvSpPr>
            <p:spPr>
              <a:xfrm>
                <a:off x="344835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19"/>
              <p:cNvSpPr/>
              <p:nvPr/>
            </p:nvSpPr>
            <p:spPr>
              <a:xfrm>
                <a:off x="344835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9"/>
              <p:cNvSpPr/>
              <p:nvPr/>
            </p:nvSpPr>
            <p:spPr>
              <a:xfrm>
                <a:off x="344835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9"/>
              <p:cNvSpPr/>
              <p:nvPr/>
            </p:nvSpPr>
            <p:spPr>
              <a:xfrm>
                <a:off x="344835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9"/>
              <p:cNvSpPr/>
              <p:nvPr/>
            </p:nvSpPr>
            <p:spPr>
              <a:xfrm>
                <a:off x="344835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9"/>
              <p:cNvSpPr/>
              <p:nvPr/>
            </p:nvSpPr>
            <p:spPr>
              <a:xfrm>
                <a:off x="344835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19"/>
              <p:cNvSpPr/>
              <p:nvPr/>
            </p:nvSpPr>
            <p:spPr>
              <a:xfrm>
                <a:off x="353714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19"/>
              <p:cNvSpPr/>
              <p:nvPr/>
            </p:nvSpPr>
            <p:spPr>
              <a:xfrm>
                <a:off x="353714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19"/>
              <p:cNvSpPr/>
              <p:nvPr/>
            </p:nvSpPr>
            <p:spPr>
              <a:xfrm>
                <a:off x="353714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19"/>
              <p:cNvSpPr/>
              <p:nvPr/>
            </p:nvSpPr>
            <p:spPr>
              <a:xfrm>
                <a:off x="353714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19"/>
              <p:cNvSpPr/>
              <p:nvPr/>
            </p:nvSpPr>
            <p:spPr>
              <a:xfrm>
                <a:off x="353714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19"/>
              <p:cNvSpPr/>
              <p:nvPr/>
            </p:nvSpPr>
            <p:spPr>
              <a:xfrm>
                <a:off x="353714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19"/>
              <p:cNvSpPr/>
              <p:nvPr/>
            </p:nvSpPr>
            <p:spPr>
              <a:xfrm>
                <a:off x="353714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19"/>
              <p:cNvSpPr/>
              <p:nvPr/>
            </p:nvSpPr>
            <p:spPr>
              <a:xfrm>
                <a:off x="353714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19"/>
              <p:cNvSpPr/>
              <p:nvPr/>
            </p:nvSpPr>
            <p:spPr>
              <a:xfrm>
                <a:off x="353714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19"/>
              <p:cNvSpPr/>
              <p:nvPr/>
            </p:nvSpPr>
            <p:spPr>
              <a:xfrm>
                <a:off x="353714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19"/>
              <p:cNvSpPr/>
              <p:nvPr/>
            </p:nvSpPr>
            <p:spPr>
              <a:xfrm>
                <a:off x="353714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9"/>
              <p:cNvSpPr/>
              <p:nvPr/>
            </p:nvSpPr>
            <p:spPr>
              <a:xfrm>
                <a:off x="353714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19"/>
              <p:cNvSpPr/>
              <p:nvPr/>
            </p:nvSpPr>
            <p:spPr>
              <a:xfrm>
                <a:off x="353714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9"/>
              <p:cNvSpPr/>
              <p:nvPr/>
            </p:nvSpPr>
            <p:spPr>
              <a:xfrm>
                <a:off x="362593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19"/>
              <p:cNvSpPr/>
              <p:nvPr/>
            </p:nvSpPr>
            <p:spPr>
              <a:xfrm>
                <a:off x="362593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19"/>
              <p:cNvSpPr/>
              <p:nvPr/>
            </p:nvSpPr>
            <p:spPr>
              <a:xfrm>
                <a:off x="362593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19"/>
              <p:cNvSpPr/>
              <p:nvPr/>
            </p:nvSpPr>
            <p:spPr>
              <a:xfrm>
                <a:off x="362593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19"/>
              <p:cNvSpPr/>
              <p:nvPr/>
            </p:nvSpPr>
            <p:spPr>
              <a:xfrm>
                <a:off x="362593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19"/>
              <p:cNvSpPr/>
              <p:nvPr/>
            </p:nvSpPr>
            <p:spPr>
              <a:xfrm>
                <a:off x="362593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19"/>
              <p:cNvSpPr/>
              <p:nvPr/>
            </p:nvSpPr>
            <p:spPr>
              <a:xfrm>
                <a:off x="362593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19"/>
              <p:cNvSpPr/>
              <p:nvPr/>
            </p:nvSpPr>
            <p:spPr>
              <a:xfrm>
                <a:off x="362593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19"/>
              <p:cNvSpPr/>
              <p:nvPr/>
            </p:nvSpPr>
            <p:spPr>
              <a:xfrm>
                <a:off x="362593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19"/>
              <p:cNvSpPr/>
              <p:nvPr/>
            </p:nvSpPr>
            <p:spPr>
              <a:xfrm>
                <a:off x="362593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19"/>
              <p:cNvSpPr/>
              <p:nvPr/>
            </p:nvSpPr>
            <p:spPr>
              <a:xfrm>
                <a:off x="362593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19"/>
              <p:cNvSpPr/>
              <p:nvPr/>
            </p:nvSpPr>
            <p:spPr>
              <a:xfrm>
                <a:off x="362593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19"/>
              <p:cNvSpPr/>
              <p:nvPr/>
            </p:nvSpPr>
            <p:spPr>
              <a:xfrm>
                <a:off x="362593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19"/>
              <p:cNvSpPr/>
              <p:nvPr/>
            </p:nvSpPr>
            <p:spPr>
              <a:xfrm>
                <a:off x="371472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19"/>
              <p:cNvSpPr/>
              <p:nvPr/>
            </p:nvSpPr>
            <p:spPr>
              <a:xfrm>
                <a:off x="371472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19"/>
              <p:cNvSpPr/>
              <p:nvPr/>
            </p:nvSpPr>
            <p:spPr>
              <a:xfrm>
                <a:off x="371472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19"/>
              <p:cNvSpPr/>
              <p:nvPr/>
            </p:nvSpPr>
            <p:spPr>
              <a:xfrm>
                <a:off x="371472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19"/>
              <p:cNvSpPr/>
              <p:nvPr/>
            </p:nvSpPr>
            <p:spPr>
              <a:xfrm>
                <a:off x="371472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19"/>
              <p:cNvSpPr/>
              <p:nvPr/>
            </p:nvSpPr>
            <p:spPr>
              <a:xfrm>
                <a:off x="371472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19"/>
              <p:cNvSpPr/>
              <p:nvPr/>
            </p:nvSpPr>
            <p:spPr>
              <a:xfrm>
                <a:off x="371472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19"/>
              <p:cNvSpPr/>
              <p:nvPr/>
            </p:nvSpPr>
            <p:spPr>
              <a:xfrm>
                <a:off x="371472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19"/>
              <p:cNvSpPr/>
              <p:nvPr/>
            </p:nvSpPr>
            <p:spPr>
              <a:xfrm>
                <a:off x="371472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19"/>
              <p:cNvSpPr/>
              <p:nvPr/>
            </p:nvSpPr>
            <p:spPr>
              <a:xfrm>
                <a:off x="371472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19"/>
              <p:cNvSpPr/>
              <p:nvPr/>
            </p:nvSpPr>
            <p:spPr>
              <a:xfrm>
                <a:off x="371472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19"/>
              <p:cNvSpPr/>
              <p:nvPr/>
            </p:nvSpPr>
            <p:spPr>
              <a:xfrm>
                <a:off x="371472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19"/>
              <p:cNvSpPr/>
              <p:nvPr/>
            </p:nvSpPr>
            <p:spPr>
              <a:xfrm>
                <a:off x="371472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9"/>
              <p:cNvSpPr/>
              <p:nvPr/>
            </p:nvSpPr>
            <p:spPr>
              <a:xfrm>
                <a:off x="3803508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19"/>
              <p:cNvSpPr/>
              <p:nvPr/>
            </p:nvSpPr>
            <p:spPr>
              <a:xfrm>
                <a:off x="3803508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19"/>
              <p:cNvSpPr/>
              <p:nvPr/>
            </p:nvSpPr>
            <p:spPr>
              <a:xfrm>
                <a:off x="3803508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19"/>
              <p:cNvSpPr/>
              <p:nvPr/>
            </p:nvSpPr>
            <p:spPr>
              <a:xfrm>
                <a:off x="3803508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19"/>
              <p:cNvSpPr/>
              <p:nvPr/>
            </p:nvSpPr>
            <p:spPr>
              <a:xfrm>
                <a:off x="3803508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19"/>
              <p:cNvSpPr/>
              <p:nvPr/>
            </p:nvSpPr>
            <p:spPr>
              <a:xfrm>
                <a:off x="3803508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19"/>
              <p:cNvSpPr/>
              <p:nvPr/>
            </p:nvSpPr>
            <p:spPr>
              <a:xfrm>
                <a:off x="3803508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19"/>
              <p:cNvSpPr/>
              <p:nvPr/>
            </p:nvSpPr>
            <p:spPr>
              <a:xfrm>
                <a:off x="3803508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19"/>
              <p:cNvSpPr/>
              <p:nvPr/>
            </p:nvSpPr>
            <p:spPr>
              <a:xfrm>
                <a:off x="3803508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19"/>
              <p:cNvSpPr/>
              <p:nvPr/>
            </p:nvSpPr>
            <p:spPr>
              <a:xfrm>
                <a:off x="3803508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19"/>
              <p:cNvSpPr/>
              <p:nvPr/>
            </p:nvSpPr>
            <p:spPr>
              <a:xfrm>
                <a:off x="3803508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19"/>
              <p:cNvSpPr/>
              <p:nvPr/>
            </p:nvSpPr>
            <p:spPr>
              <a:xfrm>
                <a:off x="3803508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19"/>
              <p:cNvSpPr/>
              <p:nvPr/>
            </p:nvSpPr>
            <p:spPr>
              <a:xfrm>
                <a:off x="3803508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19"/>
              <p:cNvSpPr/>
              <p:nvPr/>
            </p:nvSpPr>
            <p:spPr>
              <a:xfrm>
                <a:off x="202775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19"/>
              <p:cNvSpPr/>
              <p:nvPr/>
            </p:nvSpPr>
            <p:spPr>
              <a:xfrm>
                <a:off x="21165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19"/>
              <p:cNvSpPr/>
              <p:nvPr/>
            </p:nvSpPr>
            <p:spPr>
              <a:xfrm>
                <a:off x="220532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19"/>
              <p:cNvSpPr/>
              <p:nvPr/>
            </p:nvSpPr>
            <p:spPr>
              <a:xfrm>
                <a:off x="229411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19"/>
              <p:cNvSpPr/>
              <p:nvPr/>
            </p:nvSpPr>
            <p:spPr>
              <a:xfrm>
                <a:off x="238290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9"/>
              <p:cNvSpPr/>
              <p:nvPr/>
            </p:nvSpPr>
            <p:spPr>
              <a:xfrm>
                <a:off x="24716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19"/>
              <p:cNvSpPr/>
              <p:nvPr/>
            </p:nvSpPr>
            <p:spPr>
              <a:xfrm>
                <a:off x="25604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9"/>
              <p:cNvSpPr/>
              <p:nvPr/>
            </p:nvSpPr>
            <p:spPr>
              <a:xfrm>
                <a:off x="264926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19"/>
              <p:cNvSpPr/>
              <p:nvPr/>
            </p:nvSpPr>
            <p:spPr>
              <a:xfrm>
                <a:off x="273805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19"/>
              <p:cNvSpPr/>
              <p:nvPr/>
            </p:nvSpPr>
            <p:spPr>
              <a:xfrm>
                <a:off x="28268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19"/>
              <p:cNvSpPr/>
              <p:nvPr/>
            </p:nvSpPr>
            <p:spPr>
              <a:xfrm>
                <a:off x="29156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19"/>
              <p:cNvSpPr/>
              <p:nvPr/>
            </p:nvSpPr>
            <p:spPr>
              <a:xfrm>
                <a:off x="300441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19"/>
              <p:cNvSpPr/>
              <p:nvPr/>
            </p:nvSpPr>
            <p:spPr>
              <a:xfrm>
                <a:off x="309320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19"/>
              <p:cNvSpPr/>
              <p:nvPr/>
            </p:nvSpPr>
            <p:spPr>
              <a:xfrm>
                <a:off x="318199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19"/>
              <p:cNvSpPr/>
              <p:nvPr/>
            </p:nvSpPr>
            <p:spPr>
              <a:xfrm>
                <a:off x="327078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19"/>
              <p:cNvSpPr/>
              <p:nvPr/>
            </p:nvSpPr>
            <p:spPr>
              <a:xfrm>
                <a:off x="335956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19"/>
              <p:cNvSpPr/>
              <p:nvPr/>
            </p:nvSpPr>
            <p:spPr>
              <a:xfrm>
                <a:off x="344835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19"/>
              <p:cNvSpPr/>
              <p:nvPr/>
            </p:nvSpPr>
            <p:spPr>
              <a:xfrm>
                <a:off x="353714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19"/>
              <p:cNvSpPr/>
              <p:nvPr/>
            </p:nvSpPr>
            <p:spPr>
              <a:xfrm>
                <a:off x="362593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19"/>
              <p:cNvSpPr/>
              <p:nvPr/>
            </p:nvSpPr>
            <p:spPr>
              <a:xfrm>
                <a:off x="371472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19"/>
              <p:cNvSpPr/>
              <p:nvPr/>
            </p:nvSpPr>
            <p:spPr>
              <a:xfrm>
                <a:off x="3803508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19"/>
              <p:cNvSpPr/>
              <p:nvPr/>
            </p:nvSpPr>
            <p:spPr>
              <a:xfrm>
                <a:off x="202775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19"/>
              <p:cNvSpPr/>
              <p:nvPr/>
            </p:nvSpPr>
            <p:spPr>
              <a:xfrm>
                <a:off x="21165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19"/>
              <p:cNvSpPr/>
              <p:nvPr/>
            </p:nvSpPr>
            <p:spPr>
              <a:xfrm>
                <a:off x="220532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19"/>
              <p:cNvSpPr/>
              <p:nvPr/>
            </p:nvSpPr>
            <p:spPr>
              <a:xfrm>
                <a:off x="229411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19"/>
              <p:cNvSpPr/>
              <p:nvPr/>
            </p:nvSpPr>
            <p:spPr>
              <a:xfrm>
                <a:off x="238290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9"/>
              <p:cNvSpPr/>
              <p:nvPr/>
            </p:nvSpPr>
            <p:spPr>
              <a:xfrm>
                <a:off x="24716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19"/>
              <p:cNvSpPr/>
              <p:nvPr/>
            </p:nvSpPr>
            <p:spPr>
              <a:xfrm>
                <a:off x="25604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19"/>
              <p:cNvSpPr/>
              <p:nvPr/>
            </p:nvSpPr>
            <p:spPr>
              <a:xfrm>
                <a:off x="264926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19"/>
              <p:cNvSpPr/>
              <p:nvPr/>
            </p:nvSpPr>
            <p:spPr>
              <a:xfrm>
                <a:off x="273805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19"/>
              <p:cNvSpPr/>
              <p:nvPr/>
            </p:nvSpPr>
            <p:spPr>
              <a:xfrm>
                <a:off x="28268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19"/>
              <p:cNvSpPr/>
              <p:nvPr/>
            </p:nvSpPr>
            <p:spPr>
              <a:xfrm>
                <a:off x="29156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19"/>
              <p:cNvSpPr/>
              <p:nvPr/>
            </p:nvSpPr>
            <p:spPr>
              <a:xfrm>
                <a:off x="300441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19"/>
              <p:cNvSpPr/>
              <p:nvPr/>
            </p:nvSpPr>
            <p:spPr>
              <a:xfrm>
                <a:off x="309320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9"/>
              <p:cNvSpPr/>
              <p:nvPr/>
            </p:nvSpPr>
            <p:spPr>
              <a:xfrm>
                <a:off x="318199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19"/>
              <p:cNvSpPr/>
              <p:nvPr/>
            </p:nvSpPr>
            <p:spPr>
              <a:xfrm>
                <a:off x="327078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19"/>
              <p:cNvSpPr/>
              <p:nvPr/>
            </p:nvSpPr>
            <p:spPr>
              <a:xfrm>
                <a:off x="335956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19"/>
              <p:cNvSpPr/>
              <p:nvPr/>
            </p:nvSpPr>
            <p:spPr>
              <a:xfrm>
                <a:off x="344835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19"/>
              <p:cNvSpPr/>
              <p:nvPr/>
            </p:nvSpPr>
            <p:spPr>
              <a:xfrm>
                <a:off x="353714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19"/>
              <p:cNvSpPr/>
              <p:nvPr/>
            </p:nvSpPr>
            <p:spPr>
              <a:xfrm>
                <a:off x="362593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9"/>
              <p:cNvSpPr/>
              <p:nvPr/>
            </p:nvSpPr>
            <p:spPr>
              <a:xfrm>
                <a:off x="371472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19"/>
              <p:cNvSpPr/>
              <p:nvPr/>
            </p:nvSpPr>
            <p:spPr>
              <a:xfrm>
                <a:off x="3803508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19"/>
              <p:cNvSpPr/>
              <p:nvPr/>
            </p:nvSpPr>
            <p:spPr>
              <a:xfrm>
                <a:off x="389579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19"/>
              <p:cNvSpPr/>
              <p:nvPr/>
            </p:nvSpPr>
            <p:spPr>
              <a:xfrm>
                <a:off x="389579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19"/>
              <p:cNvSpPr/>
              <p:nvPr/>
            </p:nvSpPr>
            <p:spPr>
              <a:xfrm>
                <a:off x="389579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19"/>
              <p:cNvSpPr/>
              <p:nvPr/>
            </p:nvSpPr>
            <p:spPr>
              <a:xfrm>
                <a:off x="389579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19"/>
              <p:cNvSpPr/>
              <p:nvPr/>
            </p:nvSpPr>
            <p:spPr>
              <a:xfrm>
                <a:off x="389579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19"/>
              <p:cNvSpPr/>
              <p:nvPr/>
            </p:nvSpPr>
            <p:spPr>
              <a:xfrm>
                <a:off x="389579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19"/>
              <p:cNvSpPr/>
              <p:nvPr/>
            </p:nvSpPr>
            <p:spPr>
              <a:xfrm>
                <a:off x="389579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19"/>
              <p:cNvSpPr/>
              <p:nvPr/>
            </p:nvSpPr>
            <p:spPr>
              <a:xfrm>
                <a:off x="389579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19"/>
              <p:cNvSpPr/>
              <p:nvPr/>
            </p:nvSpPr>
            <p:spPr>
              <a:xfrm>
                <a:off x="389579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19"/>
              <p:cNvSpPr/>
              <p:nvPr/>
            </p:nvSpPr>
            <p:spPr>
              <a:xfrm>
                <a:off x="389579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19"/>
              <p:cNvSpPr/>
              <p:nvPr/>
            </p:nvSpPr>
            <p:spPr>
              <a:xfrm>
                <a:off x="389579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19"/>
              <p:cNvSpPr/>
              <p:nvPr/>
            </p:nvSpPr>
            <p:spPr>
              <a:xfrm>
                <a:off x="389579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19"/>
              <p:cNvSpPr/>
              <p:nvPr/>
            </p:nvSpPr>
            <p:spPr>
              <a:xfrm>
                <a:off x="389579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19"/>
              <p:cNvSpPr/>
              <p:nvPr/>
            </p:nvSpPr>
            <p:spPr>
              <a:xfrm>
                <a:off x="389579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19"/>
              <p:cNvSpPr/>
              <p:nvPr/>
            </p:nvSpPr>
            <p:spPr>
              <a:xfrm>
                <a:off x="389579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19"/>
              <p:cNvSpPr/>
              <p:nvPr/>
            </p:nvSpPr>
            <p:spPr>
              <a:xfrm>
                <a:off x="193896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19"/>
              <p:cNvSpPr/>
              <p:nvPr/>
            </p:nvSpPr>
            <p:spPr>
              <a:xfrm>
                <a:off x="193896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19"/>
              <p:cNvSpPr/>
              <p:nvPr/>
            </p:nvSpPr>
            <p:spPr>
              <a:xfrm>
                <a:off x="193896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19"/>
              <p:cNvSpPr/>
              <p:nvPr/>
            </p:nvSpPr>
            <p:spPr>
              <a:xfrm>
                <a:off x="193896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19"/>
              <p:cNvSpPr/>
              <p:nvPr/>
            </p:nvSpPr>
            <p:spPr>
              <a:xfrm>
                <a:off x="193896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19"/>
              <p:cNvSpPr/>
              <p:nvPr/>
            </p:nvSpPr>
            <p:spPr>
              <a:xfrm>
                <a:off x="193896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19"/>
              <p:cNvSpPr/>
              <p:nvPr/>
            </p:nvSpPr>
            <p:spPr>
              <a:xfrm>
                <a:off x="193896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19"/>
              <p:cNvSpPr/>
              <p:nvPr/>
            </p:nvSpPr>
            <p:spPr>
              <a:xfrm>
                <a:off x="193896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19"/>
              <p:cNvSpPr/>
              <p:nvPr/>
            </p:nvSpPr>
            <p:spPr>
              <a:xfrm>
                <a:off x="193896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19"/>
              <p:cNvSpPr/>
              <p:nvPr/>
            </p:nvSpPr>
            <p:spPr>
              <a:xfrm>
                <a:off x="193896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19"/>
              <p:cNvSpPr/>
              <p:nvPr/>
            </p:nvSpPr>
            <p:spPr>
              <a:xfrm>
                <a:off x="193896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19"/>
              <p:cNvSpPr/>
              <p:nvPr/>
            </p:nvSpPr>
            <p:spPr>
              <a:xfrm>
                <a:off x="193896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19"/>
              <p:cNvSpPr/>
              <p:nvPr/>
            </p:nvSpPr>
            <p:spPr>
              <a:xfrm>
                <a:off x="193896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19"/>
              <p:cNvSpPr/>
              <p:nvPr/>
            </p:nvSpPr>
            <p:spPr>
              <a:xfrm>
                <a:off x="193896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19"/>
              <p:cNvSpPr/>
              <p:nvPr/>
            </p:nvSpPr>
            <p:spPr>
              <a:xfrm>
                <a:off x="193896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19"/>
              <p:cNvSpPr/>
              <p:nvPr/>
            </p:nvSpPr>
            <p:spPr>
              <a:xfrm>
                <a:off x="185017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19"/>
              <p:cNvSpPr/>
              <p:nvPr/>
            </p:nvSpPr>
            <p:spPr>
              <a:xfrm>
                <a:off x="185017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19"/>
              <p:cNvSpPr/>
              <p:nvPr/>
            </p:nvSpPr>
            <p:spPr>
              <a:xfrm>
                <a:off x="185017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19"/>
              <p:cNvSpPr/>
              <p:nvPr/>
            </p:nvSpPr>
            <p:spPr>
              <a:xfrm>
                <a:off x="185017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19"/>
              <p:cNvSpPr/>
              <p:nvPr/>
            </p:nvSpPr>
            <p:spPr>
              <a:xfrm>
                <a:off x="185017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19"/>
              <p:cNvSpPr/>
              <p:nvPr/>
            </p:nvSpPr>
            <p:spPr>
              <a:xfrm>
                <a:off x="185017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19"/>
              <p:cNvSpPr/>
              <p:nvPr/>
            </p:nvSpPr>
            <p:spPr>
              <a:xfrm>
                <a:off x="185017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19"/>
              <p:cNvSpPr/>
              <p:nvPr/>
            </p:nvSpPr>
            <p:spPr>
              <a:xfrm>
                <a:off x="185017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19"/>
              <p:cNvSpPr/>
              <p:nvPr/>
            </p:nvSpPr>
            <p:spPr>
              <a:xfrm>
                <a:off x="185017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19"/>
              <p:cNvSpPr/>
              <p:nvPr/>
            </p:nvSpPr>
            <p:spPr>
              <a:xfrm>
                <a:off x="185017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9"/>
              <p:cNvSpPr/>
              <p:nvPr/>
            </p:nvSpPr>
            <p:spPr>
              <a:xfrm>
                <a:off x="185017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19"/>
              <p:cNvSpPr/>
              <p:nvPr/>
            </p:nvSpPr>
            <p:spPr>
              <a:xfrm>
                <a:off x="185017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19"/>
              <p:cNvSpPr/>
              <p:nvPr/>
            </p:nvSpPr>
            <p:spPr>
              <a:xfrm>
                <a:off x="185017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19"/>
              <p:cNvSpPr/>
              <p:nvPr/>
            </p:nvSpPr>
            <p:spPr>
              <a:xfrm>
                <a:off x="185017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19"/>
              <p:cNvSpPr/>
              <p:nvPr/>
            </p:nvSpPr>
            <p:spPr>
              <a:xfrm>
                <a:off x="185017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19"/>
              <p:cNvSpPr/>
              <p:nvPr/>
            </p:nvSpPr>
            <p:spPr>
              <a:xfrm>
                <a:off x="176138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19"/>
              <p:cNvSpPr/>
              <p:nvPr/>
            </p:nvSpPr>
            <p:spPr>
              <a:xfrm>
                <a:off x="176138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19"/>
              <p:cNvSpPr/>
              <p:nvPr/>
            </p:nvSpPr>
            <p:spPr>
              <a:xfrm>
                <a:off x="176138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19"/>
              <p:cNvSpPr/>
              <p:nvPr/>
            </p:nvSpPr>
            <p:spPr>
              <a:xfrm>
                <a:off x="176138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9"/>
              <p:cNvSpPr/>
              <p:nvPr/>
            </p:nvSpPr>
            <p:spPr>
              <a:xfrm>
                <a:off x="176138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19"/>
              <p:cNvSpPr/>
              <p:nvPr/>
            </p:nvSpPr>
            <p:spPr>
              <a:xfrm>
                <a:off x="176138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19"/>
              <p:cNvSpPr/>
              <p:nvPr/>
            </p:nvSpPr>
            <p:spPr>
              <a:xfrm>
                <a:off x="176138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19"/>
              <p:cNvSpPr/>
              <p:nvPr/>
            </p:nvSpPr>
            <p:spPr>
              <a:xfrm>
                <a:off x="176138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19"/>
              <p:cNvSpPr/>
              <p:nvPr/>
            </p:nvSpPr>
            <p:spPr>
              <a:xfrm>
                <a:off x="176138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19"/>
              <p:cNvSpPr/>
              <p:nvPr/>
            </p:nvSpPr>
            <p:spPr>
              <a:xfrm>
                <a:off x="176138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19"/>
              <p:cNvSpPr/>
              <p:nvPr/>
            </p:nvSpPr>
            <p:spPr>
              <a:xfrm>
                <a:off x="176138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19"/>
              <p:cNvSpPr/>
              <p:nvPr/>
            </p:nvSpPr>
            <p:spPr>
              <a:xfrm>
                <a:off x="176138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19"/>
              <p:cNvSpPr/>
              <p:nvPr/>
            </p:nvSpPr>
            <p:spPr>
              <a:xfrm>
                <a:off x="176138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19"/>
              <p:cNvSpPr/>
              <p:nvPr/>
            </p:nvSpPr>
            <p:spPr>
              <a:xfrm>
                <a:off x="176138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19"/>
              <p:cNvSpPr/>
              <p:nvPr/>
            </p:nvSpPr>
            <p:spPr>
              <a:xfrm>
                <a:off x="176138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19"/>
              <p:cNvSpPr/>
              <p:nvPr/>
            </p:nvSpPr>
            <p:spPr>
              <a:xfrm>
                <a:off x="87352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19"/>
              <p:cNvSpPr/>
              <p:nvPr/>
            </p:nvSpPr>
            <p:spPr>
              <a:xfrm>
                <a:off x="962315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19"/>
              <p:cNvSpPr/>
              <p:nvPr/>
            </p:nvSpPr>
            <p:spPr>
              <a:xfrm>
                <a:off x="1051103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19"/>
              <p:cNvSpPr/>
              <p:nvPr/>
            </p:nvSpPr>
            <p:spPr>
              <a:xfrm>
                <a:off x="1139891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19"/>
              <p:cNvSpPr/>
              <p:nvPr/>
            </p:nvSpPr>
            <p:spPr>
              <a:xfrm>
                <a:off x="1228679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19"/>
              <p:cNvSpPr/>
              <p:nvPr/>
            </p:nvSpPr>
            <p:spPr>
              <a:xfrm>
                <a:off x="1317466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19"/>
              <p:cNvSpPr/>
              <p:nvPr/>
            </p:nvSpPr>
            <p:spPr>
              <a:xfrm>
                <a:off x="87352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19"/>
              <p:cNvSpPr/>
              <p:nvPr/>
            </p:nvSpPr>
            <p:spPr>
              <a:xfrm>
                <a:off x="962315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19"/>
              <p:cNvSpPr/>
              <p:nvPr/>
            </p:nvSpPr>
            <p:spPr>
              <a:xfrm>
                <a:off x="1051103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19"/>
              <p:cNvSpPr/>
              <p:nvPr/>
            </p:nvSpPr>
            <p:spPr>
              <a:xfrm>
                <a:off x="1139891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19"/>
              <p:cNvSpPr/>
              <p:nvPr/>
            </p:nvSpPr>
            <p:spPr>
              <a:xfrm>
                <a:off x="1228679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19"/>
              <p:cNvSpPr/>
              <p:nvPr/>
            </p:nvSpPr>
            <p:spPr>
              <a:xfrm>
                <a:off x="1317466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19"/>
              <p:cNvSpPr/>
              <p:nvPr/>
            </p:nvSpPr>
            <p:spPr>
              <a:xfrm>
                <a:off x="87352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19"/>
              <p:cNvSpPr/>
              <p:nvPr/>
            </p:nvSpPr>
            <p:spPr>
              <a:xfrm>
                <a:off x="962315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19"/>
              <p:cNvSpPr/>
              <p:nvPr/>
            </p:nvSpPr>
            <p:spPr>
              <a:xfrm>
                <a:off x="1051103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19"/>
              <p:cNvSpPr/>
              <p:nvPr/>
            </p:nvSpPr>
            <p:spPr>
              <a:xfrm>
                <a:off x="1139891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19"/>
              <p:cNvSpPr/>
              <p:nvPr/>
            </p:nvSpPr>
            <p:spPr>
              <a:xfrm>
                <a:off x="1228679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19"/>
              <p:cNvSpPr/>
              <p:nvPr/>
            </p:nvSpPr>
            <p:spPr>
              <a:xfrm>
                <a:off x="1317466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19"/>
              <p:cNvSpPr/>
              <p:nvPr/>
            </p:nvSpPr>
            <p:spPr>
              <a:xfrm>
                <a:off x="87352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19"/>
              <p:cNvSpPr/>
              <p:nvPr/>
            </p:nvSpPr>
            <p:spPr>
              <a:xfrm>
                <a:off x="962315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19"/>
              <p:cNvSpPr/>
              <p:nvPr/>
            </p:nvSpPr>
            <p:spPr>
              <a:xfrm>
                <a:off x="1051103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19"/>
              <p:cNvSpPr/>
              <p:nvPr/>
            </p:nvSpPr>
            <p:spPr>
              <a:xfrm>
                <a:off x="1139891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19"/>
              <p:cNvSpPr/>
              <p:nvPr/>
            </p:nvSpPr>
            <p:spPr>
              <a:xfrm>
                <a:off x="1228679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19"/>
              <p:cNvSpPr/>
              <p:nvPr/>
            </p:nvSpPr>
            <p:spPr>
              <a:xfrm>
                <a:off x="1317466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19"/>
              <p:cNvSpPr/>
              <p:nvPr/>
            </p:nvSpPr>
            <p:spPr>
              <a:xfrm>
                <a:off x="87352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19"/>
              <p:cNvSpPr/>
              <p:nvPr/>
            </p:nvSpPr>
            <p:spPr>
              <a:xfrm>
                <a:off x="962315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9"/>
              <p:cNvSpPr/>
              <p:nvPr/>
            </p:nvSpPr>
            <p:spPr>
              <a:xfrm>
                <a:off x="1051103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9"/>
              <p:cNvSpPr/>
              <p:nvPr/>
            </p:nvSpPr>
            <p:spPr>
              <a:xfrm>
                <a:off x="1139891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9"/>
              <p:cNvSpPr/>
              <p:nvPr/>
            </p:nvSpPr>
            <p:spPr>
              <a:xfrm>
                <a:off x="1228679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19"/>
              <p:cNvSpPr/>
              <p:nvPr/>
            </p:nvSpPr>
            <p:spPr>
              <a:xfrm>
                <a:off x="1317466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19"/>
              <p:cNvSpPr/>
              <p:nvPr/>
            </p:nvSpPr>
            <p:spPr>
              <a:xfrm>
                <a:off x="87352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19"/>
              <p:cNvSpPr/>
              <p:nvPr/>
            </p:nvSpPr>
            <p:spPr>
              <a:xfrm>
                <a:off x="962315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19"/>
              <p:cNvSpPr/>
              <p:nvPr/>
            </p:nvSpPr>
            <p:spPr>
              <a:xfrm>
                <a:off x="1051103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19"/>
              <p:cNvSpPr/>
              <p:nvPr/>
            </p:nvSpPr>
            <p:spPr>
              <a:xfrm>
                <a:off x="1139891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19"/>
              <p:cNvSpPr/>
              <p:nvPr/>
            </p:nvSpPr>
            <p:spPr>
              <a:xfrm>
                <a:off x="1228679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19"/>
              <p:cNvSpPr/>
              <p:nvPr/>
            </p:nvSpPr>
            <p:spPr>
              <a:xfrm>
                <a:off x="1317466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9"/>
              <p:cNvSpPr/>
              <p:nvPr/>
            </p:nvSpPr>
            <p:spPr>
              <a:xfrm>
                <a:off x="87352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9"/>
              <p:cNvSpPr/>
              <p:nvPr/>
            </p:nvSpPr>
            <p:spPr>
              <a:xfrm>
                <a:off x="962315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9"/>
              <p:cNvSpPr/>
              <p:nvPr/>
            </p:nvSpPr>
            <p:spPr>
              <a:xfrm>
                <a:off x="1051103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9"/>
              <p:cNvSpPr/>
              <p:nvPr/>
            </p:nvSpPr>
            <p:spPr>
              <a:xfrm>
                <a:off x="1139891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19"/>
              <p:cNvSpPr/>
              <p:nvPr/>
            </p:nvSpPr>
            <p:spPr>
              <a:xfrm>
                <a:off x="1228679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19"/>
              <p:cNvSpPr/>
              <p:nvPr/>
            </p:nvSpPr>
            <p:spPr>
              <a:xfrm>
                <a:off x="1317466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19"/>
              <p:cNvSpPr/>
              <p:nvPr/>
            </p:nvSpPr>
            <p:spPr>
              <a:xfrm>
                <a:off x="87352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19"/>
              <p:cNvSpPr/>
              <p:nvPr/>
            </p:nvSpPr>
            <p:spPr>
              <a:xfrm>
                <a:off x="962315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19"/>
              <p:cNvSpPr/>
              <p:nvPr/>
            </p:nvSpPr>
            <p:spPr>
              <a:xfrm>
                <a:off x="1051103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19"/>
              <p:cNvSpPr/>
              <p:nvPr/>
            </p:nvSpPr>
            <p:spPr>
              <a:xfrm>
                <a:off x="1139891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19"/>
              <p:cNvSpPr/>
              <p:nvPr/>
            </p:nvSpPr>
            <p:spPr>
              <a:xfrm>
                <a:off x="1228679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19"/>
              <p:cNvSpPr/>
              <p:nvPr/>
            </p:nvSpPr>
            <p:spPr>
              <a:xfrm>
                <a:off x="1317466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19"/>
              <p:cNvSpPr/>
              <p:nvPr/>
            </p:nvSpPr>
            <p:spPr>
              <a:xfrm>
                <a:off x="87352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19"/>
              <p:cNvSpPr/>
              <p:nvPr/>
            </p:nvSpPr>
            <p:spPr>
              <a:xfrm>
                <a:off x="962315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19"/>
              <p:cNvSpPr/>
              <p:nvPr/>
            </p:nvSpPr>
            <p:spPr>
              <a:xfrm>
                <a:off x="1051103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19"/>
              <p:cNvSpPr/>
              <p:nvPr/>
            </p:nvSpPr>
            <p:spPr>
              <a:xfrm>
                <a:off x="1139891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19"/>
              <p:cNvSpPr/>
              <p:nvPr/>
            </p:nvSpPr>
            <p:spPr>
              <a:xfrm>
                <a:off x="1228679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19"/>
              <p:cNvSpPr/>
              <p:nvPr/>
            </p:nvSpPr>
            <p:spPr>
              <a:xfrm>
                <a:off x="1317466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19"/>
              <p:cNvSpPr/>
              <p:nvPr/>
            </p:nvSpPr>
            <p:spPr>
              <a:xfrm>
                <a:off x="87352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19"/>
              <p:cNvSpPr/>
              <p:nvPr/>
            </p:nvSpPr>
            <p:spPr>
              <a:xfrm>
                <a:off x="962315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19"/>
              <p:cNvSpPr/>
              <p:nvPr/>
            </p:nvSpPr>
            <p:spPr>
              <a:xfrm>
                <a:off x="1051103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19"/>
              <p:cNvSpPr/>
              <p:nvPr/>
            </p:nvSpPr>
            <p:spPr>
              <a:xfrm>
                <a:off x="1139891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19"/>
              <p:cNvSpPr/>
              <p:nvPr/>
            </p:nvSpPr>
            <p:spPr>
              <a:xfrm>
                <a:off x="1228679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19"/>
              <p:cNvSpPr/>
              <p:nvPr/>
            </p:nvSpPr>
            <p:spPr>
              <a:xfrm>
                <a:off x="1317466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19"/>
              <p:cNvSpPr/>
              <p:nvPr/>
            </p:nvSpPr>
            <p:spPr>
              <a:xfrm>
                <a:off x="87352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19"/>
              <p:cNvSpPr/>
              <p:nvPr/>
            </p:nvSpPr>
            <p:spPr>
              <a:xfrm>
                <a:off x="962315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19"/>
              <p:cNvSpPr/>
              <p:nvPr/>
            </p:nvSpPr>
            <p:spPr>
              <a:xfrm>
                <a:off x="1051103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19"/>
              <p:cNvSpPr/>
              <p:nvPr/>
            </p:nvSpPr>
            <p:spPr>
              <a:xfrm>
                <a:off x="1139891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19"/>
              <p:cNvSpPr/>
              <p:nvPr/>
            </p:nvSpPr>
            <p:spPr>
              <a:xfrm>
                <a:off x="1228679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19"/>
              <p:cNvSpPr/>
              <p:nvPr/>
            </p:nvSpPr>
            <p:spPr>
              <a:xfrm>
                <a:off x="1317466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19"/>
              <p:cNvSpPr/>
              <p:nvPr/>
            </p:nvSpPr>
            <p:spPr>
              <a:xfrm>
                <a:off x="87352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19"/>
              <p:cNvSpPr/>
              <p:nvPr/>
            </p:nvSpPr>
            <p:spPr>
              <a:xfrm>
                <a:off x="962315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19"/>
              <p:cNvSpPr/>
              <p:nvPr/>
            </p:nvSpPr>
            <p:spPr>
              <a:xfrm>
                <a:off x="1051103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19"/>
              <p:cNvSpPr/>
              <p:nvPr/>
            </p:nvSpPr>
            <p:spPr>
              <a:xfrm>
                <a:off x="1139891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19"/>
              <p:cNvSpPr/>
              <p:nvPr/>
            </p:nvSpPr>
            <p:spPr>
              <a:xfrm>
                <a:off x="1228679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19"/>
              <p:cNvSpPr/>
              <p:nvPr/>
            </p:nvSpPr>
            <p:spPr>
              <a:xfrm>
                <a:off x="1317466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19"/>
              <p:cNvSpPr/>
              <p:nvPr/>
            </p:nvSpPr>
            <p:spPr>
              <a:xfrm>
                <a:off x="87352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19"/>
              <p:cNvSpPr/>
              <p:nvPr/>
            </p:nvSpPr>
            <p:spPr>
              <a:xfrm>
                <a:off x="962315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19"/>
              <p:cNvSpPr/>
              <p:nvPr/>
            </p:nvSpPr>
            <p:spPr>
              <a:xfrm>
                <a:off x="1051103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19"/>
              <p:cNvSpPr/>
              <p:nvPr/>
            </p:nvSpPr>
            <p:spPr>
              <a:xfrm>
                <a:off x="1139891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19"/>
              <p:cNvSpPr/>
              <p:nvPr/>
            </p:nvSpPr>
            <p:spPr>
              <a:xfrm>
                <a:off x="1228679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8" name="Google Shape;3998;p19"/>
              <p:cNvSpPr/>
              <p:nvPr/>
            </p:nvSpPr>
            <p:spPr>
              <a:xfrm>
                <a:off x="1317466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19"/>
              <p:cNvSpPr/>
              <p:nvPr/>
            </p:nvSpPr>
            <p:spPr>
              <a:xfrm>
                <a:off x="1406254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19"/>
              <p:cNvSpPr/>
              <p:nvPr/>
            </p:nvSpPr>
            <p:spPr>
              <a:xfrm>
                <a:off x="1406254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19"/>
              <p:cNvSpPr/>
              <p:nvPr/>
            </p:nvSpPr>
            <p:spPr>
              <a:xfrm>
                <a:off x="1406254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19"/>
              <p:cNvSpPr/>
              <p:nvPr/>
            </p:nvSpPr>
            <p:spPr>
              <a:xfrm>
                <a:off x="1406254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19"/>
              <p:cNvSpPr/>
              <p:nvPr/>
            </p:nvSpPr>
            <p:spPr>
              <a:xfrm>
                <a:off x="1406254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19"/>
              <p:cNvSpPr/>
              <p:nvPr/>
            </p:nvSpPr>
            <p:spPr>
              <a:xfrm>
                <a:off x="1406254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19"/>
              <p:cNvSpPr/>
              <p:nvPr/>
            </p:nvSpPr>
            <p:spPr>
              <a:xfrm>
                <a:off x="1406254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19"/>
              <p:cNvSpPr/>
              <p:nvPr/>
            </p:nvSpPr>
            <p:spPr>
              <a:xfrm>
                <a:off x="1406254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19"/>
              <p:cNvSpPr/>
              <p:nvPr/>
            </p:nvSpPr>
            <p:spPr>
              <a:xfrm>
                <a:off x="1406254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19"/>
              <p:cNvSpPr/>
              <p:nvPr/>
            </p:nvSpPr>
            <p:spPr>
              <a:xfrm>
                <a:off x="1406254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19"/>
              <p:cNvSpPr/>
              <p:nvPr/>
            </p:nvSpPr>
            <p:spPr>
              <a:xfrm>
                <a:off x="1406254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19"/>
              <p:cNvSpPr/>
              <p:nvPr/>
            </p:nvSpPr>
            <p:spPr>
              <a:xfrm>
                <a:off x="1406254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19"/>
              <p:cNvSpPr/>
              <p:nvPr/>
            </p:nvSpPr>
            <p:spPr>
              <a:xfrm>
                <a:off x="1406254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19"/>
              <p:cNvSpPr/>
              <p:nvPr/>
            </p:nvSpPr>
            <p:spPr>
              <a:xfrm>
                <a:off x="1495042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19"/>
              <p:cNvSpPr/>
              <p:nvPr/>
            </p:nvSpPr>
            <p:spPr>
              <a:xfrm>
                <a:off x="1495042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19"/>
              <p:cNvSpPr/>
              <p:nvPr/>
            </p:nvSpPr>
            <p:spPr>
              <a:xfrm>
                <a:off x="1495042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19"/>
              <p:cNvSpPr/>
              <p:nvPr/>
            </p:nvSpPr>
            <p:spPr>
              <a:xfrm>
                <a:off x="1495042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19"/>
              <p:cNvSpPr/>
              <p:nvPr/>
            </p:nvSpPr>
            <p:spPr>
              <a:xfrm>
                <a:off x="1495042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19"/>
              <p:cNvSpPr/>
              <p:nvPr/>
            </p:nvSpPr>
            <p:spPr>
              <a:xfrm>
                <a:off x="1495042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19"/>
              <p:cNvSpPr/>
              <p:nvPr/>
            </p:nvSpPr>
            <p:spPr>
              <a:xfrm>
                <a:off x="1495042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19"/>
              <p:cNvSpPr/>
              <p:nvPr/>
            </p:nvSpPr>
            <p:spPr>
              <a:xfrm>
                <a:off x="1495042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19"/>
              <p:cNvSpPr/>
              <p:nvPr/>
            </p:nvSpPr>
            <p:spPr>
              <a:xfrm>
                <a:off x="1495042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19"/>
              <p:cNvSpPr/>
              <p:nvPr/>
            </p:nvSpPr>
            <p:spPr>
              <a:xfrm>
                <a:off x="1495042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19"/>
              <p:cNvSpPr/>
              <p:nvPr/>
            </p:nvSpPr>
            <p:spPr>
              <a:xfrm>
                <a:off x="1495042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19"/>
              <p:cNvSpPr/>
              <p:nvPr/>
            </p:nvSpPr>
            <p:spPr>
              <a:xfrm>
                <a:off x="1495042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19"/>
              <p:cNvSpPr/>
              <p:nvPr/>
            </p:nvSpPr>
            <p:spPr>
              <a:xfrm>
                <a:off x="1495042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19"/>
              <p:cNvSpPr/>
              <p:nvPr/>
            </p:nvSpPr>
            <p:spPr>
              <a:xfrm>
                <a:off x="158383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19"/>
              <p:cNvSpPr/>
              <p:nvPr/>
            </p:nvSpPr>
            <p:spPr>
              <a:xfrm>
                <a:off x="158383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7" name="Google Shape;4027;p19"/>
              <p:cNvSpPr/>
              <p:nvPr/>
            </p:nvSpPr>
            <p:spPr>
              <a:xfrm>
                <a:off x="158383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19"/>
              <p:cNvSpPr/>
              <p:nvPr/>
            </p:nvSpPr>
            <p:spPr>
              <a:xfrm>
                <a:off x="158383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19"/>
              <p:cNvSpPr/>
              <p:nvPr/>
            </p:nvSpPr>
            <p:spPr>
              <a:xfrm>
                <a:off x="158383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19"/>
              <p:cNvSpPr/>
              <p:nvPr/>
            </p:nvSpPr>
            <p:spPr>
              <a:xfrm>
                <a:off x="158383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19"/>
              <p:cNvSpPr/>
              <p:nvPr/>
            </p:nvSpPr>
            <p:spPr>
              <a:xfrm>
                <a:off x="158383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19"/>
              <p:cNvSpPr/>
              <p:nvPr/>
            </p:nvSpPr>
            <p:spPr>
              <a:xfrm>
                <a:off x="158383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19"/>
              <p:cNvSpPr/>
              <p:nvPr/>
            </p:nvSpPr>
            <p:spPr>
              <a:xfrm>
                <a:off x="158383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19"/>
              <p:cNvSpPr/>
              <p:nvPr/>
            </p:nvSpPr>
            <p:spPr>
              <a:xfrm>
                <a:off x="158383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19"/>
              <p:cNvSpPr/>
              <p:nvPr/>
            </p:nvSpPr>
            <p:spPr>
              <a:xfrm>
                <a:off x="158383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19"/>
              <p:cNvSpPr/>
              <p:nvPr/>
            </p:nvSpPr>
            <p:spPr>
              <a:xfrm>
                <a:off x="158383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19"/>
              <p:cNvSpPr/>
              <p:nvPr/>
            </p:nvSpPr>
            <p:spPr>
              <a:xfrm>
                <a:off x="158383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19"/>
              <p:cNvSpPr/>
              <p:nvPr/>
            </p:nvSpPr>
            <p:spPr>
              <a:xfrm>
                <a:off x="1672617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19"/>
              <p:cNvSpPr/>
              <p:nvPr/>
            </p:nvSpPr>
            <p:spPr>
              <a:xfrm>
                <a:off x="1672617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19"/>
              <p:cNvSpPr/>
              <p:nvPr/>
            </p:nvSpPr>
            <p:spPr>
              <a:xfrm>
                <a:off x="1672617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19"/>
              <p:cNvSpPr/>
              <p:nvPr/>
            </p:nvSpPr>
            <p:spPr>
              <a:xfrm>
                <a:off x="1672617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19"/>
              <p:cNvSpPr/>
              <p:nvPr/>
            </p:nvSpPr>
            <p:spPr>
              <a:xfrm>
                <a:off x="1672617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19"/>
              <p:cNvSpPr/>
              <p:nvPr/>
            </p:nvSpPr>
            <p:spPr>
              <a:xfrm>
                <a:off x="1672617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19"/>
              <p:cNvSpPr/>
              <p:nvPr/>
            </p:nvSpPr>
            <p:spPr>
              <a:xfrm>
                <a:off x="1672617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19"/>
              <p:cNvSpPr/>
              <p:nvPr/>
            </p:nvSpPr>
            <p:spPr>
              <a:xfrm>
                <a:off x="1672617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19"/>
              <p:cNvSpPr/>
              <p:nvPr/>
            </p:nvSpPr>
            <p:spPr>
              <a:xfrm>
                <a:off x="1672617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19"/>
              <p:cNvSpPr/>
              <p:nvPr/>
            </p:nvSpPr>
            <p:spPr>
              <a:xfrm>
                <a:off x="1672617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19"/>
              <p:cNvSpPr/>
              <p:nvPr/>
            </p:nvSpPr>
            <p:spPr>
              <a:xfrm>
                <a:off x="1672617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19"/>
              <p:cNvSpPr/>
              <p:nvPr/>
            </p:nvSpPr>
            <p:spPr>
              <a:xfrm>
                <a:off x="1672617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19"/>
              <p:cNvSpPr/>
              <p:nvPr/>
            </p:nvSpPr>
            <p:spPr>
              <a:xfrm>
                <a:off x="1672617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19"/>
              <p:cNvSpPr/>
              <p:nvPr/>
            </p:nvSpPr>
            <p:spPr>
              <a:xfrm>
                <a:off x="87352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19"/>
              <p:cNvSpPr/>
              <p:nvPr/>
            </p:nvSpPr>
            <p:spPr>
              <a:xfrm>
                <a:off x="962315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19"/>
              <p:cNvSpPr/>
              <p:nvPr/>
            </p:nvSpPr>
            <p:spPr>
              <a:xfrm>
                <a:off x="1051103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19"/>
              <p:cNvSpPr/>
              <p:nvPr/>
            </p:nvSpPr>
            <p:spPr>
              <a:xfrm>
                <a:off x="1139891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19"/>
              <p:cNvSpPr/>
              <p:nvPr/>
            </p:nvSpPr>
            <p:spPr>
              <a:xfrm>
                <a:off x="1228679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19"/>
              <p:cNvSpPr/>
              <p:nvPr/>
            </p:nvSpPr>
            <p:spPr>
              <a:xfrm>
                <a:off x="1317466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19"/>
              <p:cNvSpPr/>
              <p:nvPr/>
            </p:nvSpPr>
            <p:spPr>
              <a:xfrm>
                <a:off x="1406254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19"/>
              <p:cNvSpPr/>
              <p:nvPr/>
            </p:nvSpPr>
            <p:spPr>
              <a:xfrm>
                <a:off x="1495042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9" name="Google Shape;4059;p19"/>
              <p:cNvSpPr/>
              <p:nvPr/>
            </p:nvSpPr>
            <p:spPr>
              <a:xfrm>
                <a:off x="158383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19"/>
              <p:cNvSpPr/>
              <p:nvPr/>
            </p:nvSpPr>
            <p:spPr>
              <a:xfrm>
                <a:off x="1672617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19"/>
              <p:cNvSpPr/>
              <p:nvPr/>
            </p:nvSpPr>
            <p:spPr>
              <a:xfrm>
                <a:off x="87352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19"/>
              <p:cNvSpPr/>
              <p:nvPr/>
            </p:nvSpPr>
            <p:spPr>
              <a:xfrm>
                <a:off x="962315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19"/>
              <p:cNvSpPr/>
              <p:nvPr/>
            </p:nvSpPr>
            <p:spPr>
              <a:xfrm>
                <a:off x="1051103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4" name="Google Shape;4064;p19"/>
              <p:cNvSpPr/>
              <p:nvPr/>
            </p:nvSpPr>
            <p:spPr>
              <a:xfrm>
                <a:off x="1139891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5" name="Google Shape;4065;p19"/>
              <p:cNvSpPr/>
              <p:nvPr/>
            </p:nvSpPr>
            <p:spPr>
              <a:xfrm>
                <a:off x="1228679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19"/>
              <p:cNvSpPr/>
              <p:nvPr/>
            </p:nvSpPr>
            <p:spPr>
              <a:xfrm>
                <a:off x="1317466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19"/>
              <p:cNvSpPr/>
              <p:nvPr/>
            </p:nvSpPr>
            <p:spPr>
              <a:xfrm>
                <a:off x="1406254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19"/>
              <p:cNvSpPr/>
              <p:nvPr/>
            </p:nvSpPr>
            <p:spPr>
              <a:xfrm>
                <a:off x="1495042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19"/>
              <p:cNvSpPr/>
              <p:nvPr/>
            </p:nvSpPr>
            <p:spPr>
              <a:xfrm>
                <a:off x="158383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0" name="Google Shape;4070;p19"/>
              <p:cNvSpPr/>
              <p:nvPr/>
            </p:nvSpPr>
            <p:spPr>
              <a:xfrm>
                <a:off x="1672617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1" name="Google Shape;4071;p19"/>
              <p:cNvSpPr/>
              <p:nvPr/>
            </p:nvSpPr>
            <p:spPr>
              <a:xfrm>
                <a:off x="784740" y="163081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19"/>
              <p:cNvSpPr/>
              <p:nvPr/>
            </p:nvSpPr>
            <p:spPr>
              <a:xfrm>
                <a:off x="784740" y="172874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19"/>
              <p:cNvSpPr/>
              <p:nvPr/>
            </p:nvSpPr>
            <p:spPr>
              <a:xfrm>
                <a:off x="784740" y="182668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19"/>
              <p:cNvSpPr/>
              <p:nvPr/>
            </p:nvSpPr>
            <p:spPr>
              <a:xfrm>
                <a:off x="784740" y="192461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19"/>
              <p:cNvSpPr/>
              <p:nvPr/>
            </p:nvSpPr>
            <p:spPr>
              <a:xfrm>
                <a:off x="784740" y="202255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6" name="Google Shape;4076;p19"/>
              <p:cNvSpPr/>
              <p:nvPr/>
            </p:nvSpPr>
            <p:spPr>
              <a:xfrm>
                <a:off x="784740" y="212048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7" name="Google Shape;4077;p19"/>
              <p:cNvSpPr/>
              <p:nvPr/>
            </p:nvSpPr>
            <p:spPr>
              <a:xfrm>
                <a:off x="784740" y="2218424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8" name="Google Shape;4078;p19"/>
              <p:cNvSpPr/>
              <p:nvPr/>
            </p:nvSpPr>
            <p:spPr>
              <a:xfrm>
                <a:off x="784740" y="231635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9" name="Google Shape;4079;p19"/>
              <p:cNvSpPr/>
              <p:nvPr/>
            </p:nvSpPr>
            <p:spPr>
              <a:xfrm>
                <a:off x="784740" y="241429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19"/>
              <p:cNvSpPr/>
              <p:nvPr/>
            </p:nvSpPr>
            <p:spPr>
              <a:xfrm>
                <a:off x="784740" y="251223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19"/>
              <p:cNvSpPr/>
              <p:nvPr/>
            </p:nvSpPr>
            <p:spPr>
              <a:xfrm>
                <a:off x="784740" y="261016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19"/>
              <p:cNvSpPr/>
              <p:nvPr/>
            </p:nvSpPr>
            <p:spPr>
              <a:xfrm>
                <a:off x="784740" y="270810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19"/>
              <p:cNvSpPr/>
              <p:nvPr/>
            </p:nvSpPr>
            <p:spPr>
              <a:xfrm>
                <a:off x="784740" y="280603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19"/>
              <p:cNvSpPr/>
              <p:nvPr/>
            </p:nvSpPr>
            <p:spPr>
              <a:xfrm>
                <a:off x="784740" y="290397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19"/>
              <p:cNvSpPr/>
              <p:nvPr/>
            </p:nvSpPr>
            <p:spPr>
              <a:xfrm>
                <a:off x="784740" y="300190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19"/>
              <p:cNvSpPr/>
              <p:nvPr/>
            </p:nvSpPr>
            <p:spPr>
              <a:xfrm>
                <a:off x="87352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19"/>
              <p:cNvSpPr/>
              <p:nvPr/>
            </p:nvSpPr>
            <p:spPr>
              <a:xfrm>
                <a:off x="962315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19"/>
              <p:cNvSpPr/>
              <p:nvPr/>
            </p:nvSpPr>
            <p:spPr>
              <a:xfrm>
                <a:off x="1051103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19"/>
              <p:cNvSpPr/>
              <p:nvPr/>
            </p:nvSpPr>
            <p:spPr>
              <a:xfrm>
                <a:off x="1139891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19"/>
              <p:cNvSpPr/>
              <p:nvPr/>
            </p:nvSpPr>
            <p:spPr>
              <a:xfrm>
                <a:off x="1228679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19"/>
              <p:cNvSpPr/>
              <p:nvPr/>
            </p:nvSpPr>
            <p:spPr>
              <a:xfrm>
                <a:off x="1317466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19"/>
              <p:cNvSpPr/>
              <p:nvPr/>
            </p:nvSpPr>
            <p:spPr>
              <a:xfrm>
                <a:off x="87352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19"/>
              <p:cNvSpPr/>
              <p:nvPr/>
            </p:nvSpPr>
            <p:spPr>
              <a:xfrm>
                <a:off x="962315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19"/>
              <p:cNvSpPr/>
              <p:nvPr/>
            </p:nvSpPr>
            <p:spPr>
              <a:xfrm>
                <a:off x="1051103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19"/>
              <p:cNvSpPr/>
              <p:nvPr/>
            </p:nvSpPr>
            <p:spPr>
              <a:xfrm>
                <a:off x="1139891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19"/>
              <p:cNvSpPr/>
              <p:nvPr/>
            </p:nvSpPr>
            <p:spPr>
              <a:xfrm>
                <a:off x="1228679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19"/>
              <p:cNvSpPr/>
              <p:nvPr/>
            </p:nvSpPr>
            <p:spPr>
              <a:xfrm>
                <a:off x="1317466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19"/>
              <p:cNvSpPr/>
              <p:nvPr/>
            </p:nvSpPr>
            <p:spPr>
              <a:xfrm>
                <a:off x="87352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19"/>
              <p:cNvSpPr/>
              <p:nvPr/>
            </p:nvSpPr>
            <p:spPr>
              <a:xfrm>
                <a:off x="962315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19"/>
              <p:cNvSpPr/>
              <p:nvPr/>
            </p:nvSpPr>
            <p:spPr>
              <a:xfrm>
                <a:off x="1051103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19"/>
              <p:cNvSpPr/>
              <p:nvPr/>
            </p:nvSpPr>
            <p:spPr>
              <a:xfrm>
                <a:off x="1139891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19"/>
              <p:cNvSpPr/>
              <p:nvPr/>
            </p:nvSpPr>
            <p:spPr>
              <a:xfrm>
                <a:off x="1228679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19"/>
              <p:cNvSpPr/>
              <p:nvPr/>
            </p:nvSpPr>
            <p:spPr>
              <a:xfrm>
                <a:off x="1317466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19"/>
              <p:cNvSpPr/>
              <p:nvPr/>
            </p:nvSpPr>
            <p:spPr>
              <a:xfrm>
                <a:off x="87352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19"/>
              <p:cNvSpPr/>
              <p:nvPr/>
            </p:nvSpPr>
            <p:spPr>
              <a:xfrm>
                <a:off x="962315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19"/>
              <p:cNvSpPr/>
              <p:nvPr/>
            </p:nvSpPr>
            <p:spPr>
              <a:xfrm>
                <a:off x="1051103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19"/>
              <p:cNvSpPr/>
              <p:nvPr/>
            </p:nvSpPr>
            <p:spPr>
              <a:xfrm>
                <a:off x="1139891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19"/>
              <p:cNvSpPr/>
              <p:nvPr/>
            </p:nvSpPr>
            <p:spPr>
              <a:xfrm>
                <a:off x="1228679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19"/>
              <p:cNvSpPr/>
              <p:nvPr/>
            </p:nvSpPr>
            <p:spPr>
              <a:xfrm>
                <a:off x="1317466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19"/>
              <p:cNvSpPr/>
              <p:nvPr/>
            </p:nvSpPr>
            <p:spPr>
              <a:xfrm>
                <a:off x="87352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19"/>
              <p:cNvSpPr/>
              <p:nvPr/>
            </p:nvSpPr>
            <p:spPr>
              <a:xfrm>
                <a:off x="962315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19"/>
              <p:cNvSpPr/>
              <p:nvPr/>
            </p:nvSpPr>
            <p:spPr>
              <a:xfrm>
                <a:off x="1051103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19"/>
              <p:cNvSpPr/>
              <p:nvPr/>
            </p:nvSpPr>
            <p:spPr>
              <a:xfrm>
                <a:off x="1139891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19"/>
              <p:cNvSpPr/>
              <p:nvPr/>
            </p:nvSpPr>
            <p:spPr>
              <a:xfrm>
                <a:off x="1228679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19"/>
              <p:cNvSpPr/>
              <p:nvPr/>
            </p:nvSpPr>
            <p:spPr>
              <a:xfrm>
                <a:off x="1317466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19"/>
              <p:cNvSpPr/>
              <p:nvPr/>
            </p:nvSpPr>
            <p:spPr>
              <a:xfrm>
                <a:off x="87352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19"/>
              <p:cNvSpPr/>
              <p:nvPr/>
            </p:nvSpPr>
            <p:spPr>
              <a:xfrm>
                <a:off x="962315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19"/>
              <p:cNvSpPr/>
              <p:nvPr/>
            </p:nvSpPr>
            <p:spPr>
              <a:xfrm>
                <a:off x="1051103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19"/>
              <p:cNvSpPr/>
              <p:nvPr/>
            </p:nvSpPr>
            <p:spPr>
              <a:xfrm>
                <a:off x="1139891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19"/>
              <p:cNvSpPr/>
              <p:nvPr/>
            </p:nvSpPr>
            <p:spPr>
              <a:xfrm>
                <a:off x="1228679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19"/>
              <p:cNvSpPr/>
              <p:nvPr/>
            </p:nvSpPr>
            <p:spPr>
              <a:xfrm>
                <a:off x="1317466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19"/>
              <p:cNvSpPr/>
              <p:nvPr/>
            </p:nvSpPr>
            <p:spPr>
              <a:xfrm>
                <a:off x="87352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19"/>
              <p:cNvSpPr/>
              <p:nvPr/>
            </p:nvSpPr>
            <p:spPr>
              <a:xfrm>
                <a:off x="962315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19"/>
              <p:cNvSpPr/>
              <p:nvPr/>
            </p:nvSpPr>
            <p:spPr>
              <a:xfrm>
                <a:off x="1051103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19"/>
              <p:cNvSpPr/>
              <p:nvPr/>
            </p:nvSpPr>
            <p:spPr>
              <a:xfrm>
                <a:off x="1139891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19"/>
              <p:cNvSpPr/>
              <p:nvPr/>
            </p:nvSpPr>
            <p:spPr>
              <a:xfrm>
                <a:off x="1228679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19"/>
              <p:cNvSpPr/>
              <p:nvPr/>
            </p:nvSpPr>
            <p:spPr>
              <a:xfrm>
                <a:off x="1317466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19"/>
              <p:cNvSpPr/>
              <p:nvPr/>
            </p:nvSpPr>
            <p:spPr>
              <a:xfrm>
                <a:off x="87352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19"/>
              <p:cNvSpPr/>
              <p:nvPr/>
            </p:nvSpPr>
            <p:spPr>
              <a:xfrm>
                <a:off x="962315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19"/>
              <p:cNvSpPr/>
              <p:nvPr/>
            </p:nvSpPr>
            <p:spPr>
              <a:xfrm>
                <a:off x="1051103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19"/>
              <p:cNvSpPr/>
              <p:nvPr/>
            </p:nvSpPr>
            <p:spPr>
              <a:xfrm>
                <a:off x="1139891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19"/>
              <p:cNvSpPr/>
              <p:nvPr/>
            </p:nvSpPr>
            <p:spPr>
              <a:xfrm>
                <a:off x="1228679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19"/>
              <p:cNvSpPr/>
              <p:nvPr/>
            </p:nvSpPr>
            <p:spPr>
              <a:xfrm>
                <a:off x="1317466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19"/>
              <p:cNvSpPr/>
              <p:nvPr/>
            </p:nvSpPr>
            <p:spPr>
              <a:xfrm>
                <a:off x="87352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19"/>
              <p:cNvSpPr/>
              <p:nvPr/>
            </p:nvSpPr>
            <p:spPr>
              <a:xfrm>
                <a:off x="962315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19"/>
              <p:cNvSpPr/>
              <p:nvPr/>
            </p:nvSpPr>
            <p:spPr>
              <a:xfrm>
                <a:off x="1051103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19"/>
              <p:cNvSpPr/>
              <p:nvPr/>
            </p:nvSpPr>
            <p:spPr>
              <a:xfrm>
                <a:off x="1139891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19"/>
              <p:cNvSpPr/>
              <p:nvPr/>
            </p:nvSpPr>
            <p:spPr>
              <a:xfrm>
                <a:off x="1228679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19"/>
              <p:cNvSpPr/>
              <p:nvPr/>
            </p:nvSpPr>
            <p:spPr>
              <a:xfrm>
                <a:off x="1317466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19"/>
              <p:cNvSpPr/>
              <p:nvPr/>
            </p:nvSpPr>
            <p:spPr>
              <a:xfrm>
                <a:off x="87352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19"/>
              <p:cNvSpPr/>
              <p:nvPr/>
            </p:nvSpPr>
            <p:spPr>
              <a:xfrm>
                <a:off x="962315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19"/>
              <p:cNvSpPr/>
              <p:nvPr/>
            </p:nvSpPr>
            <p:spPr>
              <a:xfrm>
                <a:off x="1051103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19"/>
              <p:cNvSpPr/>
              <p:nvPr/>
            </p:nvSpPr>
            <p:spPr>
              <a:xfrm>
                <a:off x="1139891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19"/>
              <p:cNvSpPr/>
              <p:nvPr/>
            </p:nvSpPr>
            <p:spPr>
              <a:xfrm>
                <a:off x="1228679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19"/>
              <p:cNvSpPr/>
              <p:nvPr/>
            </p:nvSpPr>
            <p:spPr>
              <a:xfrm>
                <a:off x="1317466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19"/>
              <p:cNvSpPr/>
              <p:nvPr/>
            </p:nvSpPr>
            <p:spPr>
              <a:xfrm>
                <a:off x="87352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19"/>
              <p:cNvSpPr/>
              <p:nvPr/>
            </p:nvSpPr>
            <p:spPr>
              <a:xfrm>
                <a:off x="962315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19"/>
              <p:cNvSpPr/>
              <p:nvPr/>
            </p:nvSpPr>
            <p:spPr>
              <a:xfrm>
                <a:off x="1051103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19"/>
              <p:cNvSpPr/>
              <p:nvPr/>
            </p:nvSpPr>
            <p:spPr>
              <a:xfrm>
                <a:off x="1139891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19"/>
              <p:cNvSpPr/>
              <p:nvPr/>
            </p:nvSpPr>
            <p:spPr>
              <a:xfrm>
                <a:off x="1228679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19"/>
              <p:cNvSpPr/>
              <p:nvPr/>
            </p:nvSpPr>
            <p:spPr>
              <a:xfrm>
                <a:off x="1317466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19"/>
              <p:cNvSpPr/>
              <p:nvPr/>
            </p:nvSpPr>
            <p:spPr>
              <a:xfrm>
                <a:off x="87352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19"/>
              <p:cNvSpPr/>
              <p:nvPr/>
            </p:nvSpPr>
            <p:spPr>
              <a:xfrm>
                <a:off x="962315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19"/>
              <p:cNvSpPr/>
              <p:nvPr/>
            </p:nvSpPr>
            <p:spPr>
              <a:xfrm>
                <a:off x="1051103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19"/>
              <p:cNvSpPr/>
              <p:nvPr/>
            </p:nvSpPr>
            <p:spPr>
              <a:xfrm>
                <a:off x="1139891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19"/>
              <p:cNvSpPr/>
              <p:nvPr/>
            </p:nvSpPr>
            <p:spPr>
              <a:xfrm>
                <a:off x="1228679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19"/>
              <p:cNvSpPr/>
              <p:nvPr/>
            </p:nvSpPr>
            <p:spPr>
              <a:xfrm>
                <a:off x="1317466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19"/>
              <p:cNvSpPr/>
              <p:nvPr/>
            </p:nvSpPr>
            <p:spPr>
              <a:xfrm>
                <a:off x="87352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19"/>
              <p:cNvSpPr/>
              <p:nvPr/>
            </p:nvSpPr>
            <p:spPr>
              <a:xfrm>
                <a:off x="962315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19"/>
              <p:cNvSpPr/>
              <p:nvPr/>
            </p:nvSpPr>
            <p:spPr>
              <a:xfrm>
                <a:off x="1051103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19"/>
              <p:cNvSpPr/>
              <p:nvPr/>
            </p:nvSpPr>
            <p:spPr>
              <a:xfrm>
                <a:off x="1139891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19"/>
              <p:cNvSpPr/>
              <p:nvPr/>
            </p:nvSpPr>
            <p:spPr>
              <a:xfrm>
                <a:off x="1228679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19"/>
              <p:cNvSpPr/>
              <p:nvPr/>
            </p:nvSpPr>
            <p:spPr>
              <a:xfrm>
                <a:off x="1317466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19"/>
              <p:cNvSpPr/>
              <p:nvPr/>
            </p:nvSpPr>
            <p:spPr>
              <a:xfrm>
                <a:off x="1406254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19"/>
              <p:cNvSpPr/>
              <p:nvPr/>
            </p:nvSpPr>
            <p:spPr>
              <a:xfrm>
                <a:off x="1406254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19"/>
              <p:cNvSpPr/>
              <p:nvPr/>
            </p:nvSpPr>
            <p:spPr>
              <a:xfrm>
                <a:off x="1406254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19"/>
              <p:cNvSpPr/>
              <p:nvPr/>
            </p:nvSpPr>
            <p:spPr>
              <a:xfrm>
                <a:off x="1406254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19"/>
              <p:cNvSpPr/>
              <p:nvPr/>
            </p:nvSpPr>
            <p:spPr>
              <a:xfrm>
                <a:off x="1406254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19"/>
              <p:cNvSpPr/>
              <p:nvPr/>
            </p:nvSpPr>
            <p:spPr>
              <a:xfrm>
                <a:off x="1406254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19"/>
              <p:cNvSpPr/>
              <p:nvPr/>
            </p:nvSpPr>
            <p:spPr>
              <a:xfrm>
                <a:off x="1406254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19"/>
              <p:cNvSpPr/>
              <p:nvPr/>
            </p:nvSpPr>
            <p:spPr>
              <a:xfrm>
                <a:off x="1406254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19"/>
              <p:cNvSpPr/>
              <p:nvPr/>
            </p:nvSpPr>
            <p:spPr>
              <a:xfrm>
                <a:off x="1406254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19"/>
              <p:cNvSpPr/>
              <p:nvPr/>
            </p:nvSpPr>
            <p:spPr>
              <a:xfrm>
                <a:off x="1406254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19"/>
              <p:cNvSpPr/>
              <p:nvPr/>
            </p:nvSpPr>
            <p:spPr>
              <a:xfrm>
                <a:off x="1406254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19"/>
              <p:cNvSpPr/>
              <p:nvPr/>
            </p:nvSpPr>
            <p:spPr>
              <a:xfrm>
                <a:off x="1406254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19"/>
              <p:cNvSpPr/>
              <p:nvPr/>
            </p:nvSpPr>
            <p:spPr>
              <a:xfrm>
                <a:off x="1406254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19"/>
              <p:cNvSpPr/>
              <p:nvPr/>
            </p:nvSpPr>
            <p:spPr>
              <a:xfrm>
                <a:off x="1495042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19"/>
              <p:cNvSpPr/>
              <p:nvPr/>
            </p:nvSpPr>
            <p:spPr>
              <a:xfrm>
                <a:off x="1495042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19"/>
              <p:cNvSpPr/>
              <p:nvPr/>
            </p:nvSpPr>
            <p:spPr>
              <a:xfrm>
                <a:off x="1495042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19"/>
              <p:cNvSpPr/>
              <p:nvPr/>
            </p:nvSpPr>
            <p:spPr>
              <a:xfrm>
                <a:off x="1495042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1" name="Google Shape;4181;p19"/>
              <p:cNvSpPr/>
              <p:nvPr/>
            </p:nvSpPr>
            <p:spPr>
              <a:xfrm>
                <a:off x="1495042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2" name="Google Shape;4182;p19"/>
              <p:cNvSpPr/>
              <p:nvPr/>
            </p:nvSpPr>
            <p:spPr>
              <a:xfrm>
                <a:off x="1495042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19"/>
              <p:cNvSpPr/>
              <p:nvPr/>
            </p:nvSpPr>
            <p:spPr>
              <a:xfrm>
                <a:off x="1495042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19"/>
              <p:cNvSpPr/>
              <p:nvPr/>
            </p:nvSpPr>
            <p:spPr>
              <a:xfrm>
                <a:off x="1495042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19"/>
              <p:cNvSpPr/>
              <p:nvPr/>
            </p:nvSpPr>
            <p:spPr>
              <a:xfrm>
                <a:off x="1495042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19"/>
              <p:cNvSpPr/>
              <p:nvPr/>
            </p:nvSpPr>
            <p:spPr>
              <a:xfrm>
                <a:off x="1495042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19"/>
              <p:cNvSpPr/>
              <p:nvPr/>
            </p:nvSpPr>
            <p:spPr>
              <a:xfrm>
                <a:off x="1495042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19"/>
              <p:cNvSpPr/>
              <p:nvPr/>
            </p:nvSpPr>
            <p:spPr>
              <a:xfrm>
                <a:off x="1495042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19"/>
              <p:cNvSpPr/>
              <p:nvPr/>
            </p:nvSpPr>
            <p:spPr>
              <a:xfrm>
                <a:off x="1495042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19"/>
              <p:cNvSpPr/>
              <p:nvPr/>
            </p:nvSpPr>
            <p:spPr>
              <a:xfrm>
                <a:off x="158383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19"/>
              <p:cNvSpPr/>
              <p:nvPr/>
            </p:nvSpPr>
            <p:spPr>
              <a:xfrm>
                <a:off x="158383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19"/>
              <p:cNvSpPr/>
              <p:nvPr/>
            </p:nvSpPr>
            <p:spPr>
              <a:xfrm>
                <a:off x="158383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19"/>
              <p:cNvSpPr/>
              <p:nvPr/>
            </p:nvSpPr>
            <p:spPr>
              <a:xfrm>
                <a:off x="158383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19"/>
              <p:cNvSpPr/>
              <p:nvPr/>
            </p:nvSpPr>
            <p:spPr>
              <a:xfrm>
                <a:off x="158383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19"/>
              <p:cNvSpPr/>
              <p:nvPr/>
            </p:nvSpPr>
            <p:spPr>
              <a:xfrm>
                <a:off x="158383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19"/>
              <p:cNvSpPr/>
              <p:nvPr/>
            </p:nvSpPr>
            <p:spPr>
              <a:xfrm>
                <a:off x="158383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19"/>
              <p:cNvSpPr/>
              <p:nvPr/>
            </p:nvSpPr>
            <p:spPr>
              <a:xfrm>
                <a:off x="158383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19"/>
              <p:cNvSpPr/>
              <p:nvPr/>
            </p:nvSpPr>
            <p:spPr>
              <a:xfrm>
                <a:off x="158383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19"/>
              <p:cNvSpPr/>
              <p:nvPr/>
            </p:nvSpPr>
            <p:spPr>
              <a:xfrm>
                <a:off x="158383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19"/>
              <p:cNvSpPr/>
              <p:nvPr/>
            </p:nvSpPr>
            <p:spPr>
              <a:xfrm>
                <a:off x="158383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1" name="Google Shape;4201;p19"/>
              <p:cNvSpPr/>
              <p:nvPr/>
            </p:nvSpPr>
            <p:spPr>
              <a:xfrm>
                <a:off x="158383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19"/>
              <p:cNvSpPr/>
              <p:nvPr/>
            </p:nvSpPr>
            <p:spPr>
              <a:xfrm>
                <a:off x="158383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19"/>
              <p:cNvSpPr/>
              <p:nvPr/>
            </p:nvSpPr>
            <p:spPr>
              <a:xfrm>
                <a:off x="1672617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19"/>
              <p:cNvSpPr/>
              <p:nvPr/>
            </p:nvSpPr>
            <p:spPr>
              <a:xfrm>
                <a:off x="1672617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19"/>
              <p:cNvSpPr/>
              <p:nvPr/>
            </p:nvSpPr>
            <p:spPr>
              <a:xfrm>
                <a:off x="1672617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19"/>
              <p:cNvSpPr/>
              <p:nvPr/>
            </p:nvSpPr>
            <p:spPr>
              <a:xfrm>
                <a:off x="1672617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19"/>
              <p:cNvSpPr/>
              <p:nvPr/>
            </p:nvSpPr>
            <p:spPr>
              <a:xfrm>
                <a:off x="1672617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19"/>
              <p:cNvSpPr/>
              <p:nvPr/>
            </p:nvSpPr>
            <p:spPr>
              <a:xfrm>
                <a:off x="1672617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19"/>
              <p:cNvSpPr/>
              <p:nvPr/>
            </p:nvSpPr>
            <p:spPr>
              <a:xfrm>
                <a:off x="1672617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19"/>
              <p:cNvSpPr/>
              <p:nvPr/>
            </p:nvSpPr>
            <p:spPr>
              <a:xfrm>
                <a:off x="1672617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19"/>
              <p:cNvSpPr/>
              <p:nvPr/>
            </p:nvSpPr>
            <p:spPr>
              <a:xfrm>
                <a:off x="1672617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19"/>
              <p:cNvSpPr/>
              <p:nvPr/>
            </p:nvSpPr>
            <p:spPr>
              <a:xfrm>
                <a:off x="1672617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19"/>
              <p:cNvSpPr/>
              <p:nvPr/>
            </p:nvSpPr>
            <p:spPr>
              <a:xfrm>
                <a:off x="1672617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19"/>
              <p:cNvSpPr/>
              <p:nvPr/>
            </p:nvSpPr>
            <p:spPr>
              <a:xfrm>
                <a:off x="1672617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19"/>
              <p:cNvSpPr/>
              <p:nvPr/>
            </p:nvSpPr>
            <p:spPr>
              <a:xfrm>
                <a:off x="1672617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19"/>
              <p:cNvSpPr/>
              <p:nvPr/>
            </p:nvSpPr>
            <p:spPr>
              <a:xfrm>
                <a:off x="87352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19"/>
              <p:cNvSpPr/>
              <p:nvPr/>
            </p:nvSpPr>
            <p:spPr>
              <a:xfrm>
                <a:off x="962315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19"/>
              <p:cNvSpPr/>
              <p:nvPr/>
            </p:nvSpPr>
            <p:spPr>
              <a:xfrm>
                <a:off x="1051103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19"/>
              <p:cNvSpPr/>
              <p:nvPr/>
            </p:nvSpPr>
            <p:spPr>
              <a:xfrm>
                <a:off x="1139891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19"/>
              <p:cNvSpPr/>
              <p:nvPr/>
            </p:nvSpPr>
            <p:spPr>
              <a:xfrm>
                <a:off x="1228679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19"/>
              <p:cNvSpPr/>
              <p:nvPr/>
            </p:nvSpPr>
            <p:spPr>
              <a:xfrm>
                <a:off x="1317466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19"/>
              <p:cNvSpPr/>
              <p:nvPr/>
            </p:nvSpPr>
            <p:spPr>
              <a:xfrm>
                <a:off x="1406254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19"/>
              <p:cNvSpPr/>
              <p:nvPr/>
            </p:nvSpPr>
            <p:spPr>
              <a:xfrm>
                <a:off x="1495042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19"/>
              <p:cNvSpPr/>
              <p:nvPr/>
            </p:nvSpPr>
            <p:spPr>
              <a:xfrm>
                <a:off x="158383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19"/>
              <p:cNvSpPr/>
              <p:nvPr/>
            </p:nvSpPr>
            <p:spPr>
              <a:xfrm>
                <a:off x="1672617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19"/>
              <p:cNvSpPr/>
              <p:nvPr/>
            </p:nvSpPr>
            <p:spPr>
              <a:xfrm>
                <a:off x="87352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19"/>
              <p:cNvSpPr/>
              <p:nvPr/>
            </p:nvSpPr>
            <p:spPr>
              <a:xfrm>
                <a:off x="962315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19"/>
              <p:cNvSpPr/>
              <p:nvPr/>
            </p:nvSpPr>
            <p:spPr>
              <a:xfrm>
                <a:off x="1051103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19"/>
              <p:cNvSpPr/>
              <p:nvPr/>
            </p:nvSpPr>
            <p:spPr>
              <a:xfrm>
                <a:off x="1139891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19"/>
              <p:cNvSpPr/>
              <p:nvPr/>
            </p:nvSpPr>
            <p:spPr>
              <a:xfrm>
                <a:off x="1228679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19"/>
              <p:cNvSpPr/>
              <p:nvPr/>
            </p:nvSpPr>
            <p:spPr>
              <a:xfrm>
                <a:off x="1317466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19"/>
              <p:cNvSpPr/>
              <p:nvPr/>
            </p:nvSpPr>
            <p:spPr>
              <a:xfrm>
                <a:off x="1406254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19"/>
              <p:cNvSpPr/>
              <p:nvPr/>
            </p:nvSpPr>
            <p:spPr>
              <a:xfrm>
                <a:off x="1495042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19"/>
              <p:cNvSpPr/>
              <p:nvPr/>
            </p:nvSpPr>
            <p:spPr>
              <a:xfrm>
                <a:off x="158383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19"/>
              <p:cNvSpPr/>
              <p:nvPr/>
            </p:nvSpPr>
            <p:spPr>
              <a:xfrm>
                <a:off x="1672617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19"/>
              <p:cNvSpPr/>
              <p:nvPr/>
            </p:nvSpPr>
            <p:spPr>
              <a:xfrm>
                <a:off x="784740" y="31064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19"/>
              <p:cNvSpPr/>
              <p:nvPr/>
            </p:nvSpPr>
            <p:spPr>
              <a:xfrm>
                <a:off x="784740" y="320441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19"/>
              <p:cNvSpPr/>
              <p:nvPr/>
            </p:nvSpPr>
            <p:spPr>
              <a:xfrm>
                <a:off x="784740" y="330234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19"/>
              <p:cNvSpPr/>
              <p:nvPr/>
            </p:nvSpPr>
            <p:spPr>
              <a:xfrm>
                <a:off x="784740" y="340028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19"/>
              <p:cNvSpPr/>
              <p:nvPr/>
            </p:nvSpPr>
            <p:spPr>
              <a:xfrm>
                <a:off x="784740" y="349821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19"/>
              <p:cNvSpPr/>
              <p:nvPr/>
            </p:nvSpPr>
            <p:spPr>
              <a:xfrm>
                <a:off x="784740" y="359615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19"/>
              <p:cNvSpPr/>
              <p:nvPr/>
            </p:nvSpPr>
            <p:spPr>
              <a:xfrm>
                <a:off x="784740" y="369409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19"/>
              <p:cNvSpPr/>
              <p:nvPr/>
            </p:nvSpPr>
            <p:spPr>
              <a:xfrm>
                <a:off x="784740" y="379202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19"/>
              <p:cNvSpPr/>
              <p:nvPr/>
            </p:nvSpPr>
            <p:spPr>
              <a:xfrm>
                <a:off x="784740" y="3889962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19"/>
              <p:cNvSpPr/>
              <p:nvPr/>
            </p:nvSpPr>
            <p:spPr>
              <a:xfrm>
                <a:off x="784740" y="3987897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19"/>
              <p:cNvSpPr/>
              <p:nvPr/>
            </p:nvSpPr>
            <p:spPr>
              <a:xfrm>
                <a:off x="784740" y="408583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19"/>
              <p:cNvSpPr/>
              <p:nvPr/>
            </p:nvSpPr>
            <p:spPr>
              <a:xfrm>
                <a:off x="784740" y="4183769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9"/>
              <p:cNvSpPr/>
              <p:nvPr/>
            </p:nvSpPr>
            <p:spPr>
              <a:xfrm>
                <a:off x="784740" y="428170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9"/>
              <p:cNvSpPr/>
              <p:nvPr/>
            </p:nvSpPr>
            <p:spPr>
              <a:xfrm>
                <a:off x="784740" y="437964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9"/>
              <p:cNvSpPr/>
              <p:nvPr/>
            </p:nvSpPr>
            <p:spPr>
              <a:xfrm>
                <a:off x="784740" y="447757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9"/>
              <p:cNvSpPr/>
              <p:nvPr/>
            </p:nvSpPr>
            <p:spPr>
              <a:xfrm>
                <a:off x="4068893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19"/>
              <p:cNvSpPr/>
              <p:nvPr/>
            </p:nvSpPr>
            <p:spPr>
              <a:xfrm>
                <a:off x="4068893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19"/>
              <p:cNvSpPr/>
              <p:nvPr/>
            </p:nvSpPr>
            <p:spPr>
              <a:xfrm>
                <a:off x="4068893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19"/>
              <p:cNvSpPr/>
              <p:nvPr/>
            </p:nvSpPr>
            <p:spPr>
              <a:xfrm>
                <a:off x="3980104" y="1337003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19"/>
              <p:cNvSpPr/>
              <p:nvPr/>
            </p:nvSpPr>
            <p:spPr>
              <a:xfrm>
                <a:off x="3980104" y="1434941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19"/>
              <p:cNvSpPr/>
              <p:nvPr/>
            </p:nvSpPr>
            <p:spPr>
              <a:xfrm>
                <a:off x="3980104" y="1532878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19"/>
              <p:cNvSpPr/>
              <p:nvPr/>
            </p:nvSpPr>
            <p:spPr>
              <a:xfrm>
                <a:off x="202775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19"/>
              <p:cNvSpPr/>
              <p:nvPr/>
            </p:nvSpPr>
            <p:spPr>
              <a:xfrm>
                <a:off x="21165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19"/>
              <p:cNvSpPr/>
              <p:nvPr/>
            </p:nvSpPr>
            <p:spPr>
              <a:xfrm>
                <a:off x="220532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19"/>
              <p:cNvSpPr/>
              <p:nvPr/>
            </p:nvSpPr>
            <p:spPr>
              <a:xfrm>
                <a:off x="229411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19"/>
              <p:cNvSpPr/>
              <p:nvPr/>
            </p:nvSpPr>
            <p:spPr>
              <a:xfrm>
                <a:off x="238290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19"/>
              <p:cNvSpPr/>
              <p:nvPr/>
            </p:nvSpPr>
            <p:spPr>
              <a:xfrm>
                <a:off x="24716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19"/>
              <p:cNvSpPr/>
              <p:nvPr/>
            </p:nvSpPr>
            <p:spPr>
              <a:xfrm>
                <a:off x="202775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19"/>
              <p:cNvSpPr/>
              <p:nvPr/>
            </p:nvSpPr>
            <p:spPr>
              <a:xfrm>
                <a:off x="21165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19"/>
              <p:cNvSpPr/>
              <p:nvPr/>
            </p:nvSpPr>
            <p:spPr>
              <a:xfrm>
                <a:off x="220532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19"/>
              <p:cNvSpPr/>
              <p:nvPr/>
            </p:nvSpPr>
            <p:spPr>
              <a:xfrm>
                <a:off x="229411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19"/>
              <p:cNvSpPr/>
              <p:nvPr/>
            </p:nvSpPr>
            <p:spPr>
              <a:xfrm>
                <a:off x="238290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19"/>
              <p:cNvSpPr/>
              <p:nvPr/>
            </p:nvSpPr>
            <p:spPr>
              <a:xfrm>
                <a:off x="24716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19"/>
              <p:cNvSpPr/>
              <p:nvPr/>
            </p:nvSpPr>
            <p:spPr>
              <a:xfrm>
                <a:off x="202775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19"/>
              <p:cNvSpPr/>
              <p:nvPr/>
            </p:nvSpPr>
            <p:spPr>
              <a:xfrm>
                <a:off x="21165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19"/>
              <p:cNvSpPr/>
              <p:nvPr/>
            </p:nvSpPr>
            <p:spPr>
              <a:xfrm>
                <a:off x="220532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19"/>
              <p:cNvSpPr/>
              <p:nvPr/>
            </p:nvSpPr>
            <p:spPr>
              <a:xfrm>
                <a:off x="229411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9"/>
              <p:cNvSpPr/>
              <p:nvPr/>
            </p:nvSpPr>
            <p:spPr>
              <a:xfrm>
                <a:off x="238290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9"/>
              <p:cNvSpPr/>
              <p:nvPr/>
            </p:nvSpPr>
            <p:spPr>
              <a:xfrm>
                <a:off x="24716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9"/>
              <p:cNvSpPr/>
              <p:nvPr/>
            </p:nvSpPr>
            <p:spPr>
              <a:xfrm>
                <a:off x="25604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19"/>
              <p:cNvSpPr/>
              <p:nvPr/>
            </p:nvSpPr>
            <p:spPr>
              <a:xfrm>
                <a:off x="25604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19"/>
              <p:cNvSpPr/>
              <p:nvPr/>
            </p:nvSpPr>
            <p:spPr>
              <a:xfrm>
                <a:off x="25604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19"/>
              <p:cNvSpPr/>
              <p:nvPr/>
            </p:nvSpPr>
            <p:spPr>
              <a:xfrm>
                <a:off x="264926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19"/>
              <p:cNvSpPr/>
              <p:nvPr/>
            </p:nvSpPr>
            <p:spPr>
              <a:xfrm>
                <a:off x="264926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9"/>
              <p:cNvSpPr/>
              <p:nvPr/>
            </p:nvSpPr>
            <p:spPr>
              <a:xfrm>
                <a:off x="264926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19"/>
              <p:cNvSpPr/>
              <p:nvPr/>
            </p:nvSpPr>
            <p:spPr>
              <a:xfrm>
                <a:off x="273805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19"/>
              <p:cNvSpPr/>
              <p:nvPr/>
            </p:nvSpPr>
            <p:spPr>
              <a:xfrm>
                <a:off x="273805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19"/>
              <p:cNvSpPr/>
              <p:nvPr/>
            </p:nvSpPr>
            <p:spPr>
              <a:xfrm>
                <a:off x="273805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19"/>
              <p:cNvSpPr/>
              <p:nvPr/>
            </p:nvSpPr>
            <p:spPr>
              <a:xfrm>
                <a:off x="28268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19"/>
              <p:cNvSpPr/>
              <p:nvPr/>
            </p:nvSpPr>
            <p:spPr>
              <a:xfrm>
                <a:off x="28268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19"/>
              <p:cNvSpPr/>
              <p:nvPr/>
            </p:nvSpPr>
            <p:spPr>
              <a:xfrm>
                <a:off x="28268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19"/>
              <p:cNvSpPr/>
              <p:nvPr/>
            </p:nvSpPr>
            <p:spPr>
              <a:xfrm>
                <a:off x="29156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19"/>
              <p:cNvSpPr/>
              <p:nvPr/>
            </p:nvSpPr>
            <p:spPr>
              <a:xfrm>
                <a:off x="29156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19"/>
              <p:cNvSpPr/>
              <p:nvPr/>
            </p:nvSpPr>
            <p:spPr>
              <a:xfrm>
                <a:off x="29156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19"/>
              <p:cNvSpPr/>
              <p:nvPr/>
            </p:nvSpPr>
            <p:spPr>
              <a:xfrm>
                <a:off x="300441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19"/>
              <p:cNvSpPr/>
              <p:nvPr/>
            </p:nvSpPr>
            <p:spPr>
              <a:xfrm>
                <a:off x="300441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19"/>
              <p:cNvSpPr/>
              <p:nvPr/>
            </p:nvSpPr>
            <p:spPr>
              <a:xfrm>
                <a:off x="300441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19"/>
              <p:cNvSpPr/>
              <p:nvPr/>
            </p:nvSpPr>
            <p:spPr>
              <a:xfrm>
                <a:off x="309320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19"/>
              <p:cNvSpPr/>
              <p:nvPr/>
            </p:nvSpPr>
            <p:spPr>
              <a:xfrm>
                <a:off x="309320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19"/>
              <p:cNvSpPr/>
              <p:nvPr/>
            </p:nvSpPr>
            <p:spPr>
              <a:xfrm>
                <a:off x="309320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19"/>
              <p:cNvSpPr/>
              <p:nvPr/>
            </p:nvSpPr>
            <p:spPr>
              <a:xfrm>
                <a:off x="318199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19"/>
              <p:cNvSpPr/>
              <p:nvPr/>
            </p:nvSpPr>
            <p:spPr>
              <a:xfrm>
                <a:off x="318199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19"/>
              <p:cNvSpPr/>
              <p:nvPr/>
            </p:nvSpPr>
            <p:spPr>
              <a:xfrm>
                <a:off x="318199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19"/>
              <p:cNvSpPr/>
              <p:nvPr/>
            </p:nvSpPr>
            <p:spPr>
              <a:xfrm>
                <a:off x="327078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19"/>
              <p:cNvSpPr/>
              <p:nvPr/>
            </p:nvSpPr>
            <p:spPr>
              <a:xfrm>
                <a:off x="327078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19"/>
              <p:cNvSpPr/>
              <p:nvPr/>
            </p:nvSpPr>
            <p:spPr>
              <a:xfrm>
                <a:off x="327078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19"/>
              <p:cNvSpPr/>
              <p:nvPr/>
            </p:nvSpPr>
            <p:spPr>
              <a:xfrm>
                <a:off x="335956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19"/>
              <p:cNvSpPr/>
              <p:nvPr/>
            </p:nvSpPr>
            <p:spPr>
              <a:xfrm>
                <a:off x="335956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19"/>
              <p:cNvSpPr/>
              <p:nvPr/>
            </p:nvSpPr>
            <p:spPr>
              <a:xfrm>
                <a:off x="335956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5" name="Google Shape;4305;p19"/>
              <p:cNvSpPr/>
              <p:nvPr/>
            </p:nvSpPr>
            <p:spPr>
              <a:xfrm>
                <a:off x="344835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6" name="Google Shape;4306;p19"/>
              <p:cNvSpPr/>
              <p:nvPr/>
            </p:nvSpPr>
            <p:spPr>
              <a:xfrm>
                <a:off x="344835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19"/>
              <p:cNvSpPr/>
              <p:nvPr/>
            </p:nvSpPr>
            <p:spPr>
              <a:xfrm>
                <a:off x="344835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19"/>
              <p:cNvSpPr/>
              <p:nvPr/>
            </p:nvSpPr>
            <p:spPr>
              <a:xfrm>
                <a:off x="353714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19"/>
              <p:cNvSpPr/>
              <p:nvPr/>
            </p:nvSpPr>
            <p:spPr>
              <a:xfrm>
                <a:off x="353714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19"/>
              <p:cNvSpPr/>
              <p:nvPr/>
            </p:nvSpPr>
            <p:spPr>
              <a:xfrm>
                <a:off x="353714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19"/>
              <p:cNvSpPr/>
              <p:nvPr/>
            </p:nvSpPr>
            <p:spPr>
              <a:xfrm>
                <a:off x="362593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19"/>
              <p:cNvSpPr/>
              <p:nvPr/>
            </p:nvSpPr>
            <p:spPr>
              <a:xfrm>
                <a:off x="362593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19"/>
              <p:cNvSpPr/>
              <p:nvPr/>
            </p:nvSpPr>
            <p:spPr>
              <a:xfrm>
                <a:off x="362593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19"/>
              <p:cNvSpPr/>
              <p:nvPr/>
            </p:nvSpPr>
            <p:spPr>
              <a:xfrm>
                <a:off x="371472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19"/>
              <p:cNvSpPr/>
              <p:nvPr/>
            </p:nvSpPr>
            <p:spPr>
              <a:xfrm>
                <a:off x="371472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19"/>
              <p:cNvSpPr/>
              <p:nvPr/>
            </p:nvSpPr>
            <p:spPr>
              <a:xfrm>
                <a:off x="371472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7" name="Google Shape;4317;p19"/>
              <p:cNvSpPr/>
              <p:nvPr/>
            </p:nvSpPr>
            <p:spPr>
              <a:xfrm>
                <a:off x="3803508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8" name="Google Shape;4318;p19"/>
              <p:cNvSpPr/>
              <p:nvPr/>
            </p:nvSpPr>
            <p:spPr>
              <a:xfrm>
                <a:off x="3803508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19"/>
              <p:cNvSpPr/>
              <p:nvPr/>
            </p:nvSpPr>
            <p:spPr>
              <a:xfrm>
                <a:off x="3803508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19"/>
              <p:cNvSpPr/>
              <p:nvPr/>
            </p:nvSpPr>
            <p:spPr>
              <a:xfrm>
                <a:off x="389579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19"/>
              <p:cNvSpPr/>
              <p:nvPr/>
            </p:nvSpPr>
            <p:spPr>
              <a:xfrm>
                <a:off x="389579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19"/>
              <p:cNvSpPr/>
              <p:nvPr/>
            </p:nvSpPr>
            <p:spPr>
              <a:xfrm>
                <a:off x="389579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19"/>
              <p:cNvSpPr/>
              <p:nvPr/>
            </p:nvSpPr>
            <p:spPr>
              <a:xfrm>
                <a:off x="193896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19"/>
              <p:cNvSpPr/>
              <p:nvPr/>
            </p:nvSpPr>
            <p:spPr>
              <a:xfrm>
                <a:off x="193896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9"/>
              <p:cNvSpPr/>
              <p:nvPr/>
            </p:nvSpPr>
            <p:spPr>
              <a:xfrm>
                <a:off x="193896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19"/>
              <p:cNvSpPr/>
              <p:nvPr/>
            </p:nvSpPr>
            <p:spPr>
              <a:xfrm>
                <a:off x="185017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19"/>
              <p:cNvSpPr/>
              <p:nvPr/>
            </p:nvSpPr>
            <p:spPr>
              <a:xfrm>
                <a:off x="185017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19"/>
              <p:cNvSpPr/>
              <p:nvPr/>
            </p:nvSpPr>
            <p:spPr>
              <a:xfrm>
                <a:off x="185017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19"/>
              <p:cNvSpPr/>
              <p:nvPr/>
            </p:nvSpPr>
            <p:spPr>
              <a:xfrm>
                <a:off x="176138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19"/>
              <p:cNvSpPr/>
              <p:nvPr/>
            </p:nvSpPr>
            <p:spPr>
              <a:xfrm>
                <a:off x="176138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19"/>
              <p:cNvSpPr/>
              <p:nvPr/>
            </p:nvSpPr>
            <p:spPr>
              <a:xfrm>
                <a:off x="176138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19"/>
              <p:cNvSpPr/>
              <p:nvPr/>
            </p:nvSpPr>
            <p:spPr>
              <a:xfrm>
                <a:off x="87352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19"/>
              <p:cNvSpPr/>
              <p:nvPr/>
            </p:nvSpPr>
            <p:spPr>
              <a:xfrm>
                <a:off x="962315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19"/>
              <p:cNvSpPr/>
              <p:nvPr/>
            </p:nvSpPr>
            <p:spPr>
              <a:xfrm>
                <a:off x="1051103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19"/>
              <p:cNvSpPr/>
              <p:nvPr/>
            </p:nvSpPr>
            <p:spPr>
              <a:xfrm>
                <a:off x="1139891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19"/>
              <p:cNvSpPr/>
              <p:nvPr/>
            </p:nvSpPr>
            <p:spPr>
              <a:xfrm>
                <a:off x="1228679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19"/>
              <p:cNvSpPr/>
              <p:nvPr/>
            </p:nvSpPr>
            <p:spPr>
              <a:xfrm>
                <a:off x="1317466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19"/>
              <p:cNvSpPr/>
              <p:nvPr/>
            </p:nvSpPr>
            <p:spPr>
              <a:xfrm>
                <a:off x="87352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19"/>
              <p:cNvSpPr/>
              <p:nvPr/>
            </p:nvSpPr>
            <p:spPr>
              <a:xfrm>
                <a:off x="962315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19"/>
              <p:cNvSpPr/>
              <p:nvPr/>
            </p:nvSpPr>
            <p:spPr>
              <a:xfrm>
                <a:off x="1051103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19"/>
              <p:cNvSpPr/>
              <p:nvPr/>
            </p:nvSpPr>
            <p:spPr>
              <a:xfrm>
                <a:off x="1139891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19"/>
              <p:cNvSpPr/>
              <p:nvPr/>
            </p:nvSpPr>
            <p:spPr>
              <a:xfrm>
                <a:off x="1228679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19"/>
              <p:cNvSpPr/>
              <p:nvPr/>
            </p:nvSpPr>
            <p:spPr>
              <a:xfrm>
                <a:off x="1317466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19"/>
              <p:cNvSpPr/>
              <p:nvPr/>
            </p:nvSpPr>
            <p:spPr>
              <a:xfrm>
                <a:off x="87352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19"/>
              <p:cNvSpPr/>
              <p:nvPr/>
            </p:nvSpPr>
            <p:spPr>
              <a:xfrm>
                <a:off x="962315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19"/>
              <p:cNvSpPr/>
              <p:nvPr/>
            </p:nvSpPr>
            <p:spPr>
              <a:xfrm>
                <a:off x="1051103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19"/>
              <p:cNvSpPr/>
              <p:nvPr/>
            </p:nvSpPr>
            <p:spPr>
              <a:xfrm>
                <a:off x="1139891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19"/>
              <p:cNvSpPr/>
              <p:nvPr/>
            </p:nvSpPr>
            <p:spPr>
              <a:xfrm>
                <a:off x="1228679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19"/>
              <p:cNvSpPr/>
              <p:nvPr/>
            </p:nvSpPr>
            <p:spPr>
              <a:xfrm>
                <a:off x="1317466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19"/>
              <p:cNvSpPr/>
              <p:nvPr/>
            </p:nvSpPr>
            <p:spPr>
              <a:xfrm>
                <a:off x="1406254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19"/>
              <p:cNvSpPr/>
              <p:nvPr/>
            </p:nvSpPr>
            <p:spPr>
              <a:xfrm>
                <a:off x="1406254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9"/>
              <p:cNvSpPr/>
              <p:nvPr/>
            </p:nvSpPr>
            <p:spPr>
              <a:xfrm>
                <a:off x="1406254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9"/>
              <p:cNvSpPr/>
              <p:nvPr/>
            </p:nvSpPr>
            <p:spPr>
              <a:xfrm>
                <a:off x="1495042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9"/>
              <p:cNvSpPr/>
              <p:nvPr/>
            </p:nvSpPr>
            <p:spPr>
              <a:xfrm>
                <a:off x="1495042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19"/>
              <p:cNvSpPr/>
              <p:nvPr/>
            </p:nvSpPr>
            <p:spPr>
              <a:xfrm>
                <a:off x="1495042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19"/>
              <p:cNvSpPr/>
              <p:nvPr/>
            </p:nvSpPr>
            <p:spPr>
              <a:xfrm>
                <a:off x="158383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19"/>
              <p:cNvSpPr/>
              <p:nvPr/>
            </p:nvSpPr>
            <p:spPr>
              <a:xfrm>
                <a:off x="158383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19"/>
              <p:cNvSpPr/>
              <p:nvPr/>
            </p:nvSpPr>
            <p:spPr>
              <a:xfrm>
                <a:off x="158383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19"/>
              <p:cNvSpPr/>
              <p:nvPr/>
            </p:nvSpPr>
            <p:spPr>
              <a:xfrm>
                <a:off x="1672617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19"/>
              <p:cNvSpPr/>
              <p:nvPr/>
            </p:nvSpPr>
            <p:spPr>
              <a:xfrm>
                <a:off x="1672617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19"/>
              <p:cNvSpPr/>
              <p:nvPr/>
            </p:nvSpPr>
            <p:spPr>
              <a:xfrm>
                <a:off x="1672617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19"/>
              <p:cNvSpPr/>
              <p:nvPr/>
            </p:nvSpPr>
            <p:spPr>
              <a:xfrm>
                <a:off x="784740" y="1336985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19"/>
              <p:cNvSpPr/>
              <p:nvPr/>
            </p:nvSpPr>
            <p:spPr>
              <a:xfrm>
                <a:off x="784740" y="1434920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19"/>
              <p:cNvSpPr/>
              <p:nvPr/>
            </p:nvSpPr>
            <p:spPr>
              <a:xfrm>
                <a:off x="784740" y="1532856"/>
                <a:ext cx="26100" cy="26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5" name="Google Shape;4365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6" name="Google Shape;4366;p19"/>
          <p:cNvSpPr txBox="1"/>
          <p:nvPr>
            <p:ph idx="2" type="title"/>
          </p:nvPr>
        </p:nvSpPr>
        <p:spPr>
          <a:xfrm>
            <a:off x="892884" y="2221925"/>
            <a:ext cx="301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67" name="Google Shape;4367;p19"/>
          <p:cNvSpPr txBox="1"/>
          <p:nvPr>
            <p:ph idx="1" type="subTitle"/>
          </p:nvPr>
        </p:nvSpPr>
        <p:spPr>
          <a:xfrm>
            <a:off x="1244750" y="2747250"/>
            <a:ext cx="23076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68" name="Google Shape;4368;p19"/>
          <p:cNvGrpSpPr/>
          <p:nvPr/>
        </p:nvGrpSpPr>
        <p:grpSpPr>
          <a:xfrm flipH="1">
            <a:off x="-151486" y="-470299"/>
            <a:ext cx="9978007" cy="6265526"/>
            <a:chOff x="-664950" y="-350812"/>
            <a:chExt cx="9855795" cy="6188785"/>
          </a:xfrm>
        </p:grpSpPr>
        <p:sp>
          <p:nvSpPr>
            <p:cNvPr id="4369" name="Google Shape;4369;p19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19"/>
            <p:cNvSpPr/>
            <p:nvPr/>
          </p:nvSpPr>
          <p:spPr>
            <a:xfrm flipH="1" rot="5400000">
              <a:off x="8292215" y="25755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19"/>
            <p:cNvSpPr/>
            <p:nvPr/>
          </p:nvSpPr>
          <p:spPr>
            <a:xfrm rot="5400000">
              <a:off x="-118820" y="22583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2" name="Google Shape;4372;p19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73" name="Google Shape;4373;p1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4" name="Google Shape;4374;p1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75" name="Google Shape;4375;p1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6" name="Google Shape;4376;p1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1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8" name="Google Shape;4378;p1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1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80" name="Google Shape;4380;p1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1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1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3" name="Google Shape;4383;p19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5" name="Google Shape;4385;p20"/>
          <p:cNvSpPr/>
          <p:nvPr/>
        </p:nvSpPr>
        <p:spPr>
          <a:xfrm>
            <a:off x="5000225" y="1237050"/>
            <a:ext cx="3423900" cy="336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6" name="Google Shape;4386;p20"/>
          <p:cNvGrpSpPr/>
          <p:nvPr/>
        </p:nvGrpSpPr>
        <p:grpSpPr>
          <a:xfrm>
            <a:off x="-664950" y="-350812"/>
            <a:ext cx="9855811" cy="6188785"/>
            <a:chOff x="-664950" y="-350812"/>
            <a:chExt cx="9855811" cy="6188785"/>
          </a:xfrm>
        </p:grpSpPr>
        <p:sp>
          <p:nvSpPr>
            <p:cNvPr id="4387" name="Google Shape;4387;p20"/>
            <p:cNvSpPr/>
            <p:nvPr/>
          </p:nvSpPr>
          <p:spPr>
            <a:xfrm>
              <a:off x="6639101" y="4372113"/>
              <a:ext cx="2551744" cy="1016382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0"/>
            <p:cNvSpPr/>
            <p:nvPr/>
          </p:nvSpPr>
          <p:spPr>
            <a:xfrm flipH="1" rot="5400000">
              <a:off x="8344115" y="284181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0"/>
            <p:cNvSpPr/>
            <p:nvPr/>
          </p:nvSpPr>
          <p:spPr>
            <a:xfrm rot="5400000">
              <a:off x="-32194" y="32189"/>
              <a:ext cx="656726" cy="592350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0" name="Google Shape;4390;p20"/>
            <p:cNvGrpSpPr/>
            <p:nvPr/>
          </p:nvGrpSpPr>
          <p:grpSpPr>
            <a:xfrm>
              <a:off x="-226978" y="4522639"/>
              <a:ext cx="1738223" cy="1315334"/>
              <a:chOff x="365800" y="4214437"/>
              <a:chExt cx="4336883" cy="3281771"/>
            </a:xfrm>
          </p:grpSpPr>
          <p:sp>
            <p:nvSpPr>
              <p:cNvPr id="4391" name="Google Shape;4391;p2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92" name="Google Shape;4392;p2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4393" name="Google Shape;4393;p2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4" name="Google Shape;4394;p2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5" name="Google Shape;4395;p2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6" name="Google Shape;4396;p2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7" name="Google Shape;4397;p2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8" name="Google Shape;4398;p2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2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2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1" name="Google Shape;4401;p20"/>
            <p:cNvSpPr/>
            <p:nvPr/>
          </p:nvSpPr>
          <p:spPr>
            <a:xfrm>
              <a:off x="-664950" y="-350812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2" name="Google Shape;440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03" name="Google Shape;4403;p20"/>
          <p:cNvSpPr txBox="1"/>
          <p:nvPr>
            <p:ph idx="2" type="title"/>
          </p:nvPr>
        </p:nvSpPr>
        <p:spPr>
          <a:xfrm>
            <a:off x="720000" y="1237050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4" name="Google Shape;4404;p20"/>
          <p:cNvSpPr txBox="1"/>
          <p:nvPr>
            <p:ph idx="1" type="subTitle"/>
          </p:nvPr>
        </p:nvSpPr>
        <p:spPr>
          <a:xfrm>
            <a:off x="720000" y="1757349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5" name="Google Shape;4405;p20"/>
          <p:cNvSpPr txBox="1"/>
          <p:nvPr>
            <p:ph idx="3" type="title"/>
          </p:nvPr>
        </p:nvSpPr>
        <p:spPr>
          <a:xfrm>
            <a:off x="720000" y="2988243"/>
            <a:ext cx="41568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6" name="Google Shape;4406;p20"/>
          <p:cNvSpPr txBox="1"/>
          <p:nvPr>
            <p:ph idx="4" type="subTitle"/>
          </p:nvPr>
        </p:nvSpPr>
        <p:spPr>
          <a:xfrm>
            <a:off x="720000" y="3508550"/>
            <a:ext cx="4156800" cy="10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7" name="Google Shape;4407;p20"/>
          <p:cNvSpPr txBox="1"/>
          <p:nvPr>
            <p:ph idx="5" type="title"/>
          </p:nvPr>
        </p:nvSpPr>
        <p:spPr>
          <a:xfrm>
            <a:off x="5000225" y="1237050"/>
            <a:ext cx="342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8" name="Google Shape;4408;p20"/>
          <p:cNvSpPr txBox="1"/>
          <p:nvPr>
            <p:ph idx="6" type="subTitle"/>
          </p:nvPr>
        </p:nvSpPr>
        <p:spPr>
          <a:xfrm>
            <a:off x="5525025" y="2496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09" name="Google Shape;4409;p20"/>
          <p:cNvSpPr txBox="1"/>
          <p:nvPr>
            <p:ph idx="7" type="subTitle"/>
          </p:nvPr>
        </p:nvSpPr>
        <p:spPr>
          <a:xfrm>
            <a:off x="5525025" y="2900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0" name="Google Shape;4410;p20"/>
          <p:cNvSpPr txBox="1"/>
          <p:nvPr>
            <p:ph idx="8" type="subTitle"/>
          </p:nvPr>
        </p:nvSpPr>
        <p:spPr>
          <a:xfrm>
            <a:off x="5525025" y="2093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1" name="Google Shape;4411;p20"/>
          <p:cNvSpPr txBox="1"/>
          <p:nvPr>
            <p:ph idx="9" type="subTitle"/>
          </p:nvPr>
        </p:nvSpPr>
        <p:spPr>
          <a:xfrm>
            <a:off x="5525025" y="3303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2" name="Google Shape;4412;p20"/>
          <p:cNvSpPr txBox="1"/>
          <p:nvPr>
            <p:ph idx="13" type="subTitle"/>
          </p:nvPr>
        </p:nvSpPr>
        <p:spPr>
          <a:xfrm>
            <a:off x="5525025" y="37070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3" name="Google Shape;4413;p20"/>
          <p:cNvSpPr txBox="1"/>
          <p:nvPr>
            <p:ph idx="14" type="subTitle"/>
          </p:nvPr>
        </p:nvSpPr>
        <p:spPr>
          <a:xfrm>
            <a:off x="5525025" y="4110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4" name="Google Shape;4414;p20"/>
          <p:cNvSpPr txBox="1"/>
          <p:nvPr>
            <p:ph idx="15" type="subTitle"/>
          </p:nvPr>
        </p:nvSpPr>
        <p:spPr>
          <a:xfrm>
            <a:off x="5525025" y="1689509"/>
            <a:ext cx="2814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24" name="Google Shape;24;p3"/>
            <p:cNvSpPr/>
            <p:nvPr/>
          </p:nvSpPr>
          <p:spPr>
            <a:xfrm>
              <a:off x="-6805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615427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" name="Google Shape;28;p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1"/>
          <p:cNvGrpSpPr/>
          <p:nvPr/>
        </p:nvGrpSpPr>
        <p:grpSpPr>
          <a:xfrm flipH="1">
            <a:off x="-800012" y="-237025"/>
            <a:ext cx="11927563" cy="6153500"/>
            <a:chOff x="-2036487" y="-237000"/>
            <a:chExt cx="11927563" cy="6153500"/>
          </a:xfrm>
        </p:grpSpPr>
        <p:sp>
          <p:nvSpPr>
            <p:cNvPr id="4417" name="Google Shape;4417;p21"/>
            <p:cNvSpPr/>
            <p:nvPr/>
          </p:nvSpPr>
          <p:spPr>
            <a:xfrm>
              <a:off x="7347858" y="4458831"/>
              <a:ext cx="1791044" cy="713388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21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21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21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21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21"/>
            <p:cNvSpPr/>
            <p:nvPr/>
          </p:nvSpPr>
          <p:spPr>
            <a:xfrm>
              <a:off x="4639225" y="4738700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21"/>
            <p:cNvSpPr/>
            <p:nvPr/>
          </p:nvSpPr>
          <p:spPr>
            <a:xfrm rot="-2700000">
              <a:off x="-1438301" y="1562210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21"/>
            <p:cNvSpPr/>
            <p:nvPr/>
          </p:nvSpPr>
          <p:spPr>
            <a:xfrm rot="8225514">
              <a:off x="4129780" y="4829326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21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6" name="Google Shape;4426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7" name="Google Shape;4427;p21"/>
          <p:cNvSpPr txBox="1"/>
          <p:nvPr>
            <p:ph idx="1" type="subTitle"/>
          </p:nvPr>
        </p:nvSpPr>
        <p:spPr>
          <a:xfrm>
            <a:off x="7200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8" name="Google Shape;4428;p21"/>
          <p:cNvSpPr txBox="1"/>
          <p:nvPr>
            <p:ph idx="2" type="subTitle"/>
          </p:nvPr>
        </p:nvSpPr>
        <p:spPr>
          <a:xfrm>
            <a:off x="5516400" y="3421700"/>
            <a:ext cx="2907600" cy="11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29" name="Google Shape;4429;p21"/>
          <p:cNvSpPr txBox="1"/>
          <p:nvPr>
            <p:ph idx="3" type="subTitle"/>
          </p:nvPr>
        </p:nvSpPr>
        <p:spPr>
          <a:xfrm>
            <a:off x="55164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0" name="Google Shape;4430;p21"/>
          <p:cNvSpPr txBox="1"/>
          <p:nvPr>
            <p:ph idx="4" type="subTitle"/>
          </p:nvPr>
        </p:nvSpPr>
        <p:spPr>
          <a:xfrm>
            <a:off x="55164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1" name="Google Shape;4431;p21"/>
          <p:cNvSpPr txBox="1"/>
          <p:nvPr>
            <p:ph idx="5" type="subTitle"/>
          </p:nvPr>
        </p:nvSpPr>
        <p:spPr>
          <a:xfrm>
            <a:off x="720000" y="12370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2" name="Google Shape;4432;p21"/>
          <p:cNvSpPr txBox="1"/>
          <p:nvPr>
            <p:ph idx="6" type="subTitle"/>
          </p:nvPr>
        </p:nvSpPr>
        <p:spPr>
          <a:xfrm>
            <a:off x="720000" y="1687474"/>
            <a:ext cx="2907600" cy="11427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3" name="Google Shape;4433;p21"/>
          <p:cNvSpPr txBox="1"/>
          <p:nvPr>
            <p:ph idx="7" type="subTitle"/>
          </p:nvPr>
        </p:nvSpPr>
        <p:spPr>
          <a:xfrm>
            <a:off x="55164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4" name="Google Shape;4434;p21"/>
          <p:cNvSpPr txBox="1"/>
          <p:nvPr>
            <p:ph idx="8" type="subTitle"/>
          </p:nvPr>
        </p:nvSpPr>
        <p:spPr>
          <a:xfrm>
            <a:off x="720000" y="3115475"/>
            <a:ext cx="2907600" cy="45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35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6" name="Google Shape;4436;p22"/>
          <p:cNvGrpSpPr/>
          <p:nvPr/>
        </p:nvGrpSpPr>
        <p:grpSpPr>
          <a:xfrm>
            <a:off x="-1877650" y="-266938"/>
            <a:ext cx="11661314" cy="6201437"/>
            <a:chOff x="-1877650" y="-266938"/>
            <a:chExt cx="11661314" cy="6201437"/>
          </a:xfrm>
        </p:grpSpPr>
        <p:sp>
          <p:nvSpPr>
            <p:cNvPr id="4437" name="Google Shape;4437;p22"/>
            <p:cNvSpPr/>
            <p:nvPr/>
          </p:nvSpPr>
          <p:spPr>
            <a:xfrm>
              <a:off x="-1877650" y="411870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8724350" y="416388"/>
              <a:ext cx="292250" cy="247225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8744100" y="892025"/>
              <a:ext cx="71725" cy="58350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8522600" y="44061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8687900" y="41187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 rot="-1758769">
              <a:off x="6578418" y="4026368"/>
              <a:ext cx="3103593" cy="122695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-220700" y="-266938"/>
              <a:ext cx="620593" cy="146948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4" name="Google Shape;4444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5" name="Google Shape;4445;p22"/>
          <p:cNvSpPr txBox="1"/>
          <p:nvPr>
            <p:ph idx="2" type="title"/>
          </p:nvPr>
        </p:nvSpPr>
        <p:spPr>
          <a:xfrm>
            <a:off x="72000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6" name="Google Shape;4446;p22"/>
          <p:cNvSpPr txBox="1"/>
          <p:nvPr>
            <p:ph idx="1" type="subTitle"/>
          </p:nvPr>
        </p:nvSpPr>
        <p:spPr>
          <a:xfrm>
            <a:off x="720000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7" name="Google Shape;4447;p22"/>
          <p:cNvSpPr txBox="1"/>
          <p:nvPr>
            <p:ph idx="3" type="title"/>
          </p:nvPr>
        </p:nvSpPr>
        <p:spPr>
          <a:xfrm>
            <a:off x="3331825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8" name="Google Shape;4448;p22"/>
          <p:cNvSpPr txBox="1"/>
          <p:nvPr>
            <p:ph idx="4" type="subTitle"/>
          </p:nvPr>
        </p:nvSpPr>
        <p:spPr>
          <a:xfrm>
            <a:off x="3331828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9" name="Google Shape;4449;p22"/>
          <p:cNvSpPr txBox="1"/>
          <p:nvPr>
            <p:ph idx="5" type="title"/>
          </p:nvPr>
        </p:nvSpPr>
        <p:spPr>
          <a:xfrm>
            <a:off x="72000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0" name="Google Shape;4450;p22"/>
          <p:cNvSpPr txBox="1"/>
          <p:nvPr>
            <p:ph idx="6" type="subTitle"/>
          </p:nvPr>
        </p:nvSpPr>
        <p:spPr>
          <a:xfrm>
            <a:off x="720000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1" name="Google Shape;4451;p22"/>
          <p:cNvSpPr txBox="1"/>
          <p:nvPr>
            <p:ph idx="7" type="title"/>
          </p:nvPr>
        </p:nvSpPr>
        <p:spPr>
          <a:xfrm>
            <a:off x="3331825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2" name="Google Shape;4452;p22"/>
          <p:cNvSpPr txBox="1"/>
          <p:nvPr>
            <p:ph idx="8" type="subTitle"/>
          </p:nvPr>
        </p:nvSpPr>
        <p:spPr>
          <a:xfrm>
            <a:off x="3331828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3" name="Google Shape;4453;p22"/>
          <p:cNvSpPr txBox="1"/>
          <p:nvPr>
            <p:ph idx="9" type="title"/>
          </p:nvPr>
        </p:nvSpPr>
        <p:spPr>
          <a:xfrm>
            <a:off x="5943650" y="163995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4" name="Google Shape;4454;p22"/>
          <p:cNvSpPr txBox="1"/>
          <p:nvPr>
            <p:ph idx="13" type="subTitle"/>
          </p:nvPr>
        </p:nvSpPr>
        <p:spPr>
          <a:xfrm>
            <a:off x="5943655" y="2167650"/>
            <a:ext cx="2480400" cy="6516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5" name="Google Shape;4455;p22"/>
          <p:cNvSpPr txBox="1"/>
          <p:nvPr>
            <p:ph idx="14" type="title"/>
          </p:nvPr>
        </p:nvSpPr>
        <p:spPr>
          <a:xfrm>
            <a:off x="5943650" y="3366000"/>
            <a:ext cx="2480400" cy="52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56" name="Google Shape;4456;p22"/>
          <p:cNvSpPr txBox="1"/>
          <p:nvPr>
            <p:ph idx="15" type="subTitle"/>
          </p:nvPr>
        </p:nvSpPr>
        <p:spPr>
          <a:xfrm>
            <a:off x="5943655" y="3893700"/>
            <a:ext cx="2480400" cy="7098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8" name="Google Shape;4458;p23"/>
          <p:cNvGrpSpPr/>
          <p:nvPr/>
        </p:nvGrpSpPr>
        <p:grpSpPr>
          <a:xfrm flipH="1" rot="10800000">
            <a:off x="-466375" y="-54084"/>
            <a:ext cx="10076735" cy="6120946"/>
            <a:chOff x="-420050" y="-908375"/>
            <a:chExt cx="10076735" cy="6120946"/>
          </a:xfrm>
        </p:grpSpPr>
        <p:sp>
          <p:nvSpPr>
            <p:cNvPr id="4459" name="Google Shape;4459;p23"/>
            <p:cNvSpPr/>
            <p:nvPr/>
          </p:nvSpPr>
          <p:spPr>
            <a:xfrm>
              <a:off x="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7661752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23"/>
            <p:cNvSpPr/>
            <p:nvPr/>
          </p:nvSpPr>
          <p:spPr>
            <a:xfrm flipH="1">
              <a:off x="8307500" y="353937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2" name="Google Shape;4462;p23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4463" name="Google Shape;4463;p23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23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7" name="Google Shape;4467;p23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23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9" name="Google Shape;4469;p23"/>
          <p:cNvSpPr txBox="1"/>
          <p:nvPr>
            <p:ph hasCustomPrompt="1" type="title"/>
          </p:nvPr>
        </p:nvSpPr>
        <p:spPr>
          <a:xfrm>
            <a:off x="2026200" y="540000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0" name="Google Shape;4470;p23"/>
          <p:cNvSpPr txBox="1"/>
          <p:nvPr>
            <p:ph idx="1" type="subTitle"/>
          </p:nvPr>
        </p:nvSpPr>
        <p:spPr>
          <a:xfrm>
            <a:off x="2026200" y="13120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1" name="Google Shape;4471;p23"/>
          <p:cNvSpPr txBox="1"/>
          <p:nvPr>
            <p:ph hasCustomPrompt="1" idx="2" type="title"/>
          </p:nvPr>
        </p:nvSpPr>
        <p:spPr>
          <a:xfrm>
            <a:off x="2026200" y="1996138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2" name="Google Shape;4472;p23"/>
          <p:cNvSpPr txBox="1"/>
          <p:nvPr>
            <p:ph idx="3" type="subTitle"/>
          </p:nvPr>
        </p:nvSpPr>
        <p:spPr>
          <a:xfrm>
            <a:off x="2026200" y="2768149"/>
            <a:ext cx="5091600" cy="37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3" name="Google Shape;4473;p23"/>
          <p:cNvSpPr txBox="1"/>
          <p:nvPr>
            <p:ph hasCustomPrompt="1" idx="4" type="title"/>
          </p:nvPr>
        </p:nvSpPr>
        <p:spPr>
          <a:xfrm>
            <a:off x="2026200" y="3452289"/>
            <a:ext cx="5091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474" name="Google Shape;4474;p23"/>
          <p:cNvSpPr txBox="1"/>
          <p:nvPr>
            <p:ph idx="5" type="subTitle"/>
          </p:nvPr>
        </p:nvSpPr>
        <p:spPr>
          <a:xfrm>
            <a:off x="2026200" y="4224300"/>
            <a:ext cx="5091600" cy="37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6" name="Google Shape;4476;p24"/>
          <p:cNvGrpSpPr/>
          <p:nvPr/>
        </p:nvGrpSpPr>
        <p:grpSpPr>
          <a:xfrm>
            <a:off x="-2660225" y="-997950"/>
            <a:ext cx="13611147" cy="7240787"/>
            <a:chOff x="-2660225" y="-997950"/>
            <a:chExt cx="13611147" cy="7240787"/>
          </a:xfrm>
        </p:grpSpPr>
        <p:sp>
          <p:nvSpPr>
            <p:cNvPr id="4477" name="Google Shape;4477;p24"/>
            <p:cNvSpPr/>
            <p:nvPr/>
          </p:nvSpPr>
          <p:spPr>
            <a:xfrm flipH="1">
              <a:off x="5121847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24"/>
            <p:cNvSpPr/>
            <p:nvPr/>
          </p:nvSpPr>
          <p:spPr>
            <a:xfrm flipH="1">
              <a:off x="720004" y="732751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24"/>
            <p:cNvSpPr/>
            <p:nvPr/>
          </p:nvSpPr>
          <p:spPr>
            <a:xfrm flipH="1">
              <a:off x="8124899" y="3576367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24"/>
            <p:cNvSpPr/>
            <p:nvPr/>
          </p:nvSpPr>
          <p:spPr>
            <a:xfrm flipH="1">
              <a:off x="1181391" y="84760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24"/>
            <p:cNvSpPr/>
            <p:nvPr/>
          </p:nvSpPr>
          <p:spPr>
            <a:xfrm rot="-6937260">
              <a:off x="8511986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24"/>
            <p:cNvSpPr/>
            <p:nvPr/>
          </p:nvSpPr>
          <p:spPr>
            <a:xfrm flipH="1">
              <a:off x="703345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24"/>
            <p:cNvSpPr/>
            <p:nvPr/>
          </p:nvSpPr>
          <p:spPr>
            <a:xfrm flipH="1">
              <a:off x="6613779" y="4388750"/>
              <a:ext cx="2857070" cy="1415363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24"/>
            <p:cNvSpPr/>
            <p:nvPr/>
          </p:nvSpPr>
          <p:spPr>
            <a:xfrm flipH="1">
              <a:off x="-2660225" y="1295171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5" name="Google Shape;4485;p24"/>
          <p:cNvSpPr txBox="1"/>
          <p:nvPr>
            <p:ph type="ctrTitle"/>
          </p:nvPr>
        </p:nvSpPr>
        <p:spPr>
          <a:xfrm>
            <a:off x="2298450" y="540000"/>
            <a:ext cx="4547100" cy="11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86" name="Google Shape;4486;p24"/>
          <p:cNvSpPr txBox="1"/>
          <p:nvPr>
            <p:ph idx="1" type="subTitle"/>
          </p:nvPr>
        </p:nvSpPr>
        <p:spPr>
          <a:xfrm>
            <a:off x="2485800" y="2361450"/>
            <a:ext cx="41724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87" name="Google Shape;4487;p24"/>
          <p:cNvSpPr txBox="1"/>
          <p:nvPr>
            <p:ph idx="2" type="subTitle"/>
          </p:nvPr>
        </p:nvSpPr>
        <p:spPr>
          <a:xfrm>
            <a:off x="2485802" y="4230175"/>
            <a:ext cx="4172400" cy="373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488" name="Google Shape;4488;p24"/>
          <p:cNvSpPr txBox="1"/>
          <p:nvPr/>
        </p:nvSpPr>
        <p:spPr>
          <a:xfrm>
            <a:off x="2485800" y="3482400"/>
            <a:ext cx="4172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including icons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infographics &amp; images by </a:t>
            </a:r>
            <a:r>
              <a:rPr b="1" lang="en" sz="1100" u="sng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0" name="Google Shape;4490;p25"/>
          <p:cNvGrpSpPr/>
          <p:nvPr/>
        </p:nvGrpSpPr>
        <p:grpSpPr>
          <a:xfrm>
            <a:off x="-1030325" y="-997950"/>
            <a:ext cx="11981247" cy="7638224"/>
            <a:chOff x="-1030325" y="-997950"/>
            <a:chExt cx="11981247" cy="7638224"/>
          </a:xfrm>
        </p:grpSpPr>
        <p:sp>
          <p:nvSpPr>
            <p:cNvPr id="4491" name="Google Shape;4491;p25"/>
            <p:cNvSpPr/>
            <p:nvPr/>
          </p:nvSpPr>
          <p:spPr>
            <a:xfrm>
              <a:off x="-1030325" y="-997950"/>
              <a:ext cx="5829076" cy="438893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25"/>
            <p:cNvSpPr/>
            <p:nvPr/>
          </p:nvSpPr>
          <p:spPr>
            <a:xfrm>
              <a:off x="5733522" y="401826"/>
              <a:ext cx="446621" cy="276358"/>
            </a:xfrm>
            <a:custGeom>
              <a:rect b="b" l="l" r="r" t="t"/>
              <a:pathLst>
                <a:path extrusionOk="0" h="4324" w="6988">
                  <a:moveTo>
                    <a:pt x="2923" y="0"/>
                  </a:moveTo>
                  <a:cubicBezTo>
                    <a:pt x="2038" y="0"/>
                    <a:pt x="1395" y="587"/>
                    <a:pt x="1037" y="1342"/>
                  </a:cubicBezTo>
                  <a:cubicBezTo>
                    <a:pt x="0" y="3529"/>
                    <a:pt x="840" y="4324"/>
                    <a:pt x="2058" y="4324"/>
                  </a:cubicBezTo>
                  <a:cubicBezTo>
                    <a:pt x="4028" y="4324"/>
                    <a:pt x="6988" y="2248"/>
                    <a:pt x="4619" y="619"/>
                  </a:cubicBezTo>
                  <a:cubicBezTo>
                    <a:pt x="3984" y="183"/>
                    <a:pt x="3416" y="0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152765" y="3627554"/>
              <a:ext cx="598221" cy="385265"/>
            </a:xfrm>
            <a:custGeom>
              <a:rect b="b" l="l" r="r" t="t"/>
              <a:pathLst>
                <a:path extrusionOk="0" h="6028" w="9360">
                  <a:moveTo>
                    <a:pt x="3928" y="0"/>
                  </a:moveTo>
                  <a:cubicBezTo>
                    <a:pt x="2889" y="0"/>
                    <a:pt x="1876" y="522"/>
                    <a:pt x="1241" y="1859"/>
                  </a:cubicBezTo>
                  <a:cubicBezTo>
                    <a:pt x="1" y="4475"/>
                    <a:pt x="1885" y="6028"/>
                    <a:pt x="4041" y="6028"/>
                  </a:cubicBezTo>
                  <a:cubicBezTo>
                    <a:pt x="4897" y="6028"/>
                    <a:pt x="5796" y="5783"/>
                    <a:pt x="6559" y="5263"/>
                  </a:cubicBezTo>
                  <a:cubicBezTo>
                    <a:pt x="9360" y="3352"/>
                    <a:pt x="6562" y="0"/>
                    <a:pt x="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5567806" y="329153"/>
              <a:ext cx="165725" cy="157928"/>
            </a:xfrm>
            <a:custGeom>
              <a:rect b="b" l="l" r="r" t="t"/>
              <a:pathLst>
                <a:path extrusionOk="0" h="2471" w="2593">
                  <a:moveTo>
                    <a:pt x="1319" y="1"/>
                  </a:moveTo>
                  <a:cubicBezTo>
                    <a:pt x="988" y="1"/>
                    <a:pt x="665" y="111"/>
                    <a:pt x="424" y="311"/>
                  </a:cubicBezTo>
                  <a:cubicBezTo>
                    <a:pt x="191" y="503"/>
                    <a:pt x="35" y="780"/>
                    <a:pt x="21" y="1126"/>
                  </a:cubicBezTo>
                  <a:cubicBezTo>
                    <a:pt x="0" y="1575"/>
                    <a:pt x="48" y="2102"/>
                    <a:pt x="426" y="2350"/>
                  </a:cubicBezTo>
                  <a:cubicBezTo>
                    <a:pt x="552" y="2433"/>
                    <a:pt x="691" y="2470"/>
                    <a:pt x="835" y="2470"/>
                  </a:cubicBezTo>
                  <a:cubicBezTo>
                    <a:pt x="1632" y="2470"/>
                    <a:pt x="2592" y="1351"/>
                    <a:pt x="2428" y="651"/>
                  </a:cubicBezTo>
                  <a:cubicBezTo>
                    <a:pt x="2373" y="414"/>
                    <a:pt x="2164" y="244"/>
                    <a:pt x="1944" y="141"/>
                  </a:cubicBezTo>
                  <a:cubicBezTo>
                    <a:pt x="1745" y="46"/>
                    <a:pt x="1530" y="1"/>
                    <a:pt x="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 flipH="1" rot="6937260">
              <a:off x="-978295" y="100484"/>
              <a:ext cx="2386906" cy="1168032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-275225" y="-313537"/>
              <a:ext cx="3162367" cy="3221356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017925" y="4138550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6180138" y="1692609"/>
              <a:ext cx="4770785" cy="4947666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4499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1_1">
    <p:bg>
      <p:bgPr>
        <a:solidFill>
          <a:schemeClr val="accent1"/>
        </a:solidFill>
      </p:bgPr>
    </p:bg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1_1_1">
    <p:bg>
      <p:bgPr>
        <a:solidFill>
          <a:schemeClr val="accent3"/>
        </a:solidFill>
      </p:bgPr>
    </p:bg>
    <p:spTree>
      <p:nvGrpSpPr>
        <p:cNvPr id="450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TITLE_1_1_1_1">
    <p:bg>
      <p:bgPr>
        <a:solidFill>
          <a:schemeClr val="accent4"/>
        </a:solidFill>
      </p:bgPr>
    </p:bg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39" name="Google Shape;39;p4"/>
            <p:cNvSpPr/>
            <p:nvPr/>
          </p:nvSpPr>
          <p:spPr>
            <a:xfrm>
              <a:off x="7526852" y="-33486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60500" y="4042524"/>
              <a:ext cx="651374" cy="1121953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rect b="b" l="l" r="r" t="t"/>
              <a:pathLst>
                <a:path extrusionOk="0" h="25968" w="25157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 rot="-1466185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4" name="Google Shape;44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rect b="b" l="l" r="r" t="t"/>
                <a:pathLst>
                  <a:path extrusionOk="0" h="1247" w="98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rect b="b" l="l" r="r" t="t"/>
                <a:pathLst>
                  <a:path extrusionOk="0" h="941" w="915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-2036487" y="-237000"/>
            <a:ext cx="11927563" cy="6153500"/>
            <a:chOff x="-2036487" y="-237000"/>
            <a:chExt cx="11927563" cy="6153500"/>
          </a:xfrm>
        </p:grpSpPr>
        <p:sp>
          <p:nvSpPr>
            <p:cNvPr id="55" name="Google Shape;55;p5"/>
            <p:cNvSpPr/>
            <p:nvPr/>
          </p:nvSpPr>
          <p:spPr>
            <a:xfrm>
              <a:off x="7363641" y="4495768"/>
              <a:ext cx="1840856" cy="733229"/>
            </a:xfrm>
            <a:custGeom>
              <a:rect b="b" l="l" r="r" t="t"/>
              <a:pathLst>
                <a:path extrusionOk="0" h="19404" w="48716">
                  <a:moveTo>
                    <a:pt x="48716" y="1"/>
                  </a:moveTo>
                  <a:cubicBezTo>
                    <a:pt x="44289" y="3195"/>
                    <a:pt x="39621" y="6196"/>
                    <a:pt x="34287" y="7162"/>
                  </a:cubicBezTo>
                  <a:cubicBezTo>
                    <a:pt x="32093" y="7559"/>
                    <a:pt x="29864" y="7596"/>
                    <a:pt x="27630" y="7596"/>
                  </a:cubicBezTo>
                  <a:cubicBezTo>
                    <a:pt x="27116" y="7596"/>
                    <a:pt x="26601" y="7594"/>
                    <a:pt x="26086" y="7594"/>
                  </a:cubicBezTo>
                  <a:cubicBezTo>
                    <a:pt x="25138" y="7594"/>
                    <a:pt x="24189" y="7601"/>
                    <a:pt x="23243" y="7639"/>
                  </a:cubicBezTo>
                  <a:cubicBezTo>
                    <a:pt x="15993" y="7930"/>
                    <a:pt x="8624" y="10235"/>
                    <a:pt x="3302" y="15164"/>
                  </a:cubicBezTo>
                  <a:cubicBezTo>
                    <a:pt x="1979" y="16389"/>
                    <a:pt x="783" y="17780"/>
                    <a:pt x="0" y="19403"/>
                  </a:cubicBezTo>
                  <a:lnTo>
                    <a:pt x="48716" y="19310"/>
                  </a:lnTo>
                  <a:lnTo>
                    <a:pt x="4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-38077" y="-114329"/>
              <a:ext cx="288517" cy="364777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-5400000">
              <a:off x="-43161" y="-109245"/>
              <a:ext cx="508845" cy="574937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-5400000">
              <a:off x="-23810" y="-128596"/>
              <a:ext cx="733240" cy="838034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2036487" y="42509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32450" y="4771213"/>
              <a:ext cx="73575" cy="61300"/>
            </a:xfrm>
            <a:custGeom>
              <a:rect b="b" l="l" r="r" t="t"/>
              <a:pathLst>
                <a:path extrusionOk="0" h="2452" w="2943">
                  <a:moveTo>
                    <a:pt x="2023" y="1"/>
                  </a:moveTo>
                  <a:cubicBezTo>
                    <a:pt x="1550" y="1"/>
                    <a:pt x="1000" y="327"/>
                    <a:pt x="659" y="892"/>
                  </a:cubicBezTo>
                  <a:cubicBezTo>
                    <a:pt x="1" y="1986"/>
                    <a:pt x="559" y="2451"/>
                    <a:pt x="1287" y="2451"/>
                  </a:cubicBezTo>
                  <a:cubicBezTo>
                    <a:pt x="2018" y="2451"/>
                    <a:pt x="2920" y="1981"/>
                    <a:pt x="2932" y="1206"/>
                  </a:cubicBezTo>
                  <a:cubicBezTo>
                    <a:pt x="2942" y="368"/>
                    <a:pt x="2526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812900" y="4680975"/>
              <a:ext cx="290125" cy="241775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rot="-2700000">
              <a:off x="-1347601" y="1706885"/>
              <a:ext cx="2907575" cy="2189225"/>
            </a:xfrm>
            <a:custGeom>
              <a:rect b="b" l="l" r="r" t="t"/>
              <a:pathLst>
                <a:path extrusionOk="0" h="68671" w="91204">
                  <a:moveTo>
                    <a:pt x="56246" y="0"/>
                  </a:moveTo>
                  <a:cubicBezTo>
                    <a:pt x="46995" y="0"/>
                    <a:pt x="37746" y="803"/>
                    <a:pt x="28633" y="2401"/>
                  </a:cubicBezTo>
                  <a:cubicBezTo>
                    <a:pt x="21361" y="3677"/>
                    <a:pt x="13674" y="5750"/>
                    <a:pt x="8867" y="11358"/>
                  </a:cubicBezTo>
                  <a:cubicBezTo>
                    <a:pt x="5768" y="14973"/>
                    <a:pt x="4241" y="19657"/>
                    <a:pt x="3113" y="24285"/>
                  </a:cubicBezTo>
                  <a:cubicBezTo>
                    <a:pt x="2016" y="28780"/>
                    <a:pt x="1229" y="33352"/>
                    <a:pt x="755" y="37953"/>
                  </a:cubicBezTo>
                  <a:cubicBezTo>
                    <a:pt x="1" y="45270"/>
                    <a:pt x="1016" y="51523"/>
                    <a:pt x="5237" y="57599"/>
                  </a:cubicBezTo>
                  <a:cubicBezTo>
                    <a:pt x="9588" y="63865"/>
                    <a:pt x="17019" y="68447"/>
                    <a:pt x="24726" y="68664"/>
                  </a:cubicBezTo>
                  <a:cubicBezTo>
                    <a:pt x="24894" y="68668"/>
                    <a:pt x="25062" y="68671"/>
                    <a:pt x="25231" y="68671"/>
                  </a:cubicBezTo>
                  <a:cubicBezTo>
                    <a:pt x="30937" y="68671"/>
                    <a:pt x="36669" y="66004"/>
                    <a:pt x="40303" y="61708"/>
                  </a:cubicBezTo>
                  <a:cubicBezTo>
                    <a:pt x="41924" y="59788"/>
                    <a:pt x="43128" y="57543"/>
                    <a:pt x="43727" y="55066"/>
                  </a:cubicBezTo>
                  <a:cubicBezTo>
                    <a:pt x="44361" y="52438"/>
                    <a:pt x="44332" y="49702"/>
                    <a:pt x="44354" y="46997"/>
                  </a:cubicBezTo>
                  <a:cubicBezTo>
                    <a:pt x="44393" y="41853"/>
                    <a:pt x="44992" y="35973"/>
                    <a:pt x="49154" y="32948"/>
                  </a:cubicBezTo>
                  <a:cubicBezTo>
                    <a:pt x="52116" y="30793"/>
                    <a:pt x="56593" y="30355"/>
                    <a:pt x="58196" y="27062"/>
                  </a:cubicBezTo>
                  <a:cubicBezTo>
                    <a:pt x="59303" y="24788"/>
                    <a:pt x="59697" y="22486"/>
                    <a:pt x="62467" y="21600"/>
                  </a:cubicBezTo>
                  <a:cubicBezTo>
                    <a:pt x="63291" y="21337"/>
                    <a:pt x="64180" y="21254"/>
                    <a:pt x="65096" y="21254"/>
                  </a:cubicBezTo>
                  <a:cubicBezTo>
                    <a:pt x="66680" y="21254"/>
                    <a:pt x="68346" y="21503"/>
                    <a:pt x="69893" y="21503"/>
                  </a:cubicBezTo>
                  <a:cubicBezTo>
                    <a:pt x="70242" y="21503"/>
                    <a:pt x="70585" y="21490"/>
                    <a:pt x="70919" y="21459"/>
                  </a:cubicBezTo>
                  <a:cubicBezTo>
                    <a:pt x="77125" y="20888"/>
                    <a:pt x="83114" y="18092"/>
                    <a:pt x="87503" y="13664"/>
                  </a:cubicBezTo>
                  <a:cubicBezTo>
                    <a:pt x="88933" y="12224"/>
                    <a:pt x="90229" y="10552"/>
                    <a:pt x="90717" y="8583"/>
                  </a:cubicBezTo>
                  <a:cubicBezTo>
                    <a:pt x="91203" y="6615"/>
                    <a:pt x="90710" y="4299"/>
                    <a:pt x="89095" y="3069"/>
                  </a:cubicBezTo>
                  <a:cubicBezTo>
                    <a:pt x="88252" y="2425"/>
                    <a:pt x="87200" y="2133"/>
                    <a:pt x="86170" y="1887"/>
                  </a:cubicBezTo>
                  <a:cubicBezTo>
                    <a:pt x="80745" y="599"/>
                    <a:pt x="74761" y="978"/>
                    <a:pt x="69177" y="525"/>
                  </a:cubicBezTo>
                  <a:cubicBezTo>
                    <a:pt x="64876" y="175"/>
                    <a:pt x="60561" y="0"/>
                    <a:pt x="56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8225514">
              <a:off x="2477630" y="4890851"/>
              <a:ext cx="466194" cy="508823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8142075" y="-237000"/>
              <a:ext cx="1749000" cy="178162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95875" y="4439275"/>
              <a:ext cx="687886" cy="573249"/>
            </a:xfrm>
            <a:custGeom>
              <a:rect b="b" l="l" r="r" t="t"/>
              <a:pathLst>
                <a:path extrusionOk="0" h="9671" w="11605">
                  <a:moveTo>
                    <a:pt x="7983" y="1"/>
                  </a:moveTo>
                  <a:cubicBezTo>
                    <a:pt x="6115" y="1"/>
                    <a:pt x="3945" y="1289"/>
                    <a:pt x="2601" y="3519"/>
                  </a:cubicBezTo>
                  <a:cubicBezTo>
                    <a:pt x="0" y="7835"/>
                    <a:pt x="2201" y="9671"/>
                    <a:pt x="5072" y="9671"/>
                  </a:cubicBezTo>
                  <a:cubicBezTo>
                    <a:pt x="7958" y="9671"/>
                    <a:pt x="11521" y="7815"/>
                    <a:pt x="11562" y="4760"/>
                  </a:cubicBezTo>
                  <a:cubicBezTo>
                    <a:pt x="11605" y="1449"/>
                    <a:pt x="9963" y="1"/>
                    <a:pt x="7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4" type="subTitle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-1603775" y="2"/>
            <a:ext cx="11464067" cy="5870805"/>
            <a:chOff x="-1603775" y="2"/>
            <a:chExt cx="11464067" cy="5870805"/>
          </a:xfrm>
        </p:grpSpPr>
        <p:sp>
          <p:nvSpPr>
            <p:cNvPr id="73" name="Google Shape;73;p6"/>
            <p:cNvSpPr/>
            <p:nvPr/>
          </p:nvSpPr>
          <p:spPr>
            <a:xfrm>
              <a:off x="-1603775" y="4091175"/>
              <a:ext cx="3362050" cy="1665525"/>
            </a:xfrm>
            <a:custGeom>
              <a:rect b="b" l="l" r="r" t="t"/>
              <a:pathLst>
                <a:path extrusionOk="0" h="66621" w="134482">
                  <a:moveTo>
                    <a:pt x="51432" y="0"/>
                  </a:moveTo>
                  <a:cubicBezTo>
                    <a:pt x="43021" y="0"/>
                    <a:pt x="34599" y="2193"/>
                    <a:pt x="26846" y="6228"/>
                  </a:cubicBezTo>
                  <a:cubicBezTo>
                    <a:pt x="24151" y="7632"/>
                    <a:pt x="21536" y="9257"/>
                    <a:pt x="19034" y="11095"/>
                  </a:cubicBezTo>
                  <a:cubicBezTo>
                    <a:pt x="13567" y="15093"/>
                    <a:pt x="8236" y="20185"/>
                    <a:pt x="4689" y="25995"/>
                  </a:cubicBezTo>
                  <a:cubicBezTo>
                    <a:pt x="1603" y="31052"/>
                    <a:pt x="0" y="37324"/>
                    <a:pt x="1751" y="42982"/>
                  </a:cubicBezTo>
                  <a:cubicBezTo>
                    <a:pt x="3045" y="47161"/>
                    <a:pt x="6046" y="50642"/>
                    <a:pt x="9539" y="53275"/>
                  </a:cubicBezTo>
                  <a:cubicBezTo>
                    <a:pt x="15419" y="57704"/>
                    <a:pt x="21911" y="60189"/>
                    <a:pt x="29104" y="61374"/>
                  </a:cubicBezTo>
                  <a:cubicBezTo>
                    <a:pt x="37277" y="62722"/>
                    <a:pt x="45485" y="63861"/>
                    <a:pt x="53715" y="64791"/>
                  </a:cubicBezTo>
                  <a:cubicBezTo>
                    <a:pt x="63141" y="65856"/>
                    <a:pt x="72739" y="66621"/>
                    <a:pt x="82278" y="66621"/>
                  </a:cubicBezTo>
                  <a:cubicBezTo>
                    <a:pt x="97759" y="66621"/>
                    <a:pt x="113082" y="64606"/>
                    <a:pt x="127252" y="58584"/>
                  </a:cubicBezTo>
                  <a:cubicBezTo>
                    <a:pt x="130193" y="57334"/>
                    <a:pt x="133381" y="55548"/>
                    <a:pt x="134141" y="52443"/>
                  </a:cubicBezTo>
                  <a:cubicBezTo>
                    <a:pt x="134481" y="51051"/>
                    <a:pt x="134267" y="49570"/>
                    <a:pt x="133781" y="48224"/>
                  </a:cubicBezTo>
                  <a:cubicBezTo>
                    <a:pt x="132939" y="45887"/>
                    <a:pt x="131286" y="43851"/>
                    <a:pt x="129173" y="42551"/>
                  </a:cubicBezTo>
                  <a:cubicBezTo>
                    <a:pt x="127124" y="41292"/>
                    <a:pt x="124735" y="40739"/>
                    <a:pt x="122424" y="40079"/>
                  </a:cubicBezTo>
                  <a:cubicBezTo>
                    <a:pt x="112093" y="37124"/>
                    <a:pt x="102142" y="31607"/>
                    <a:pt x="94505" y="23996"/>
                  </a:cubicBezTo>
                  <a:cubicBezTo>
                    <a:pt x="88960" y="18469"/>
                    <a:pt x="84319" y="12523"/>
                    <a:pt x="77717" y="8066"/>
                  </a:cubicBezTo>
                  <a:cubicBezTo>
                    <a:pt x="69533" y="2543"/>
                    <a:pt x="60489" y="0"/>
                    <a:pt x="5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667600" y="1063275"/>
              <a:ext cx="695750" cy="588425"/>
            </a:xfrm>
            <a:custGeom>
              <a:rect b="b" l="l" r="r" t="t"/>
              <a:pathLst>
                <a:path extrusionOk="0" h="23537" w="27830">
                  <a:moveTo>
                    <a:pt x="17298" y="0"/>
                  </a:moveTo>
                  <a:cubicBezTo>
                    <a:pt x="14384" y="0"/>
                    <a:pt x="11355" y="1565"/>
                    <a:pt x="10215" y="4263"/>
                  </a:cubicBezTo>
                  <a:cubicBezTo>
                    <a:pt x="9067" y="6979"/>
                    <a:pt x="6990" y="6611"/>
                    <a:pt x="4625" y="7647"/>
                  </a:cubicBezTo>
                  <a:cubicBezTo>
                    <a:pt x="2959" y="8375"/>
                    <a:pt x="1386" y="9451"/>
                    <a:pt x="726" y="11215"/>
                  </a:cubicBezTo>
                  <a:cubicBezTo>
                    <a:pt x="1" y="13146"/>
                    <a:pt x="979" y="15440"/>
                    <a:pt x="2140" y="17005"/>
                  </a:cubicBezTo>
                  <a:cubicBezTo>
                    <a:pt x="4997" y="20853"/>
                    <a:pt x="9361" y="23010"/>
                    <a:pt x="14017" y="23450"/>
                  </a:cubicBezTo>
                  <a:cubicBezTo>
                    <a:pt x="14622" y="23508"/>
                    <a:pt x="15233" y="23537"/>
                    <a:pt x="15846" y="23537"/>
                  </a:cubicBezTo>
                  <a:cubicBezTo>
                    <a:pt x="16179" y="23537"/>
                    <a:pt x="16512" y="23528"/>
                    <a:pt x="16846" y="23511"/>
                  </a:cubicBezTo>
                  <a:cubicBezTo>
                    <a:pt x="18414" y="23430"/>
                    <a:pt x="20342" y="23086"/>
                    <a:pt x="21605" y="22071"/>
                  </a:cubicBezTo>
                  <a:cubicBezTo>
                    <a:pt x="22894" y="21034"/>
                    <a:pt x="22844" y="19262"/>
                    <a:pt x="23510" y="17874"/>
                  </a:cubicBezTo>
                  <a:cubicBezTo>
                    <a:pt x="23881" y="17099"/>
                    <a:pt x="24562" y="16489"/>
                    <a:pt x="25074" y="15777"/>
                  </a:cubicBezTo>
                  <a:cubicBezTo>
                    <a:pt x="26452" y="13867"/>
                    <a:pt x="27829" y="11289"/>
                    <a:pt x="27635" y="8858"/>
                  </a:cubicBezTo>
                  <a:cubicBezTo>
                    <a:pt x="27335" y="5106"/>
                    <a:pt x="22642" y="1118"/>
                    <a:pt x="19183" y="232"/>
                  </a:cubicBezTo>
                  <a:cubicBezTo>
                    <a:pt x="18574" y="76"/>
                    <a:pt x="17939" y="0"/>
                    <a:pt x="1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556075" y="1543200"/>
              <a:ext cx="184125" cy="134100"/>
            </a:xfrm>
            <a:custGeom>
              <a:rect b="b" l="l" r="r" t="t"/>
              <a:pathLst>
                <a:path extrusionOk="0" h="5364" w="7365">
                  <a:moveTo>
                    <a:pt x="4207" y="1"/>
                  </a:moveTo>
                  <a:cubicBezTo>
                    <a:pt x="3123" y="1"/>
                    <a:pt x="1986" y="345"/>
                    <a:pt x="1141" y="833"/>
                  </a:cubicBezTo>
                  <a:cubicBezTo>
                    <a:pt x="152" y="1397"/>
                    <a:pt x="0" y="2789"/>
                    <a:pt x="660" y="3667"/>
                  </a:cubicBezTo>
                  <a:cubicBezTo>
                    <a:pt x="1078" y="4224"/>
                    <a:pt x="1722" y="4573"/>
                    <a:pt x="2378" y="4808"/>
                  </a:cubicBezTo>
                  <a:cubicBezTo>
                    <a:pt x="3144" y="5084"/>
                    <a:pt x="3949" y="5364"/>
                    <a:pt x="4712" y="5364"/>
                  </a:cubicBezTo>
                  <a:cubicBezTo>
                    <a:pt x="5380" y="5364"/>
                    <a:pt x="6016" y="5150"/>
                    <a:pt x="6568" y="4531"/>
                  </a:cubicBezTo>
                  <a:cubicBezTo>
                    <a:pt x="7052" y="3983"/>
                    <a:pt x="7315" y="3255"/>
                    <a:pt x="7352" y="2525"/>
                  </a:cubicBezTo>
                  <a:cubicBezTo>
                    <a:pt x="7365" y="2247"/>
                    <a:pt x="7345" y="1964"/>
                    <a:pt x="7228" y="1711"/>
                  </a:cubicBezTo>
                  <a:cubicBezTo>
                    <a:pt x="6654" y="466"/>
                    <a:pt x="5466" y="1"/>
                    <a:pt x="4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1156867">
              <a:off x="6641349" y="4165948"/>
              <a:ext cx="3103418" cy="1226887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400000">
              <a:off x="-335110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-221600" y="-210475"/>
            <a:ext cx="9660144" cy="6787813"/>
            <a:chOff x="-221600" y="-210475"/>
            <a:chExt cx="9660144" cy="6787813"/>
          </a:xfrm>
        </p:grpSpPr>
        <p:sp>
          <p:nvSpPr>
            <p:cNvPr id="81" name="Google Shape;81;p7"/>
            <p:cNvSpPr/>
            <p:nvPr/>
          </p:nvSpPr>
          <p:spPr>
            <a:xfrm rot="10800000">
              <a:off x="2" y="3719602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400000">
              <a:off x="-69181" y="69183"/>
              <a:ext cx="1411547" cy="1273179"/>
            </a:xfrm>
            <a:custGeom>
              <a:rect b="b" l="l" r="r" t="t"/>
              <a:pathLst>
                <a:path extrusionOk="0" h="9321" w="10334">
                  <a:moveTo>
                    <a:pt x="421" y="1"/>
                  </a:moveTo>
                  <a:cubicBezTo>
                    <a:pt x="278" y="1"/>
                    <a:pt x="139" y="8"/>
                    <a:pt x="0" y="25"/>
                  </a:cubicBezTo>
                  <a:lnTo>
                    <a:pt x="0" y="9320"/>
                  </a:lnTo>
                  <a:lnTo>
                    <a:pt x="10325" y="9320"/>
                  </a:lnTo>
                  <a:cubicBezTo>
                    <a:pt x="10333" y="7928"/>
                    <a:pt x="10035" y="6573"/>
                    <a:pt x="9182" y="5393"/>
                  </a:cubicBezTo>
                  <a:cubicBezTo>
                    <a:pt x="8219" y="4058"/>
                    <a:pt x="6781" y="3217"/>
                    <a:pt x="5410" y="2364"/>
                  </a:cubicBezTo>
                  <a:cubicBezTo>
                    <a:pt x="4128" y="1563"/>
                    <a:pt x="2727" y="384"/>
                    <a:pt x="1213" y="82"/>
                  </a:cubicBezTo>
                  <a:cubicBezTo>
                    <a:pt x="939" y="25"/>
                    <a:pt x="674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7"/>
            <p:cNvGrpSpPr/>
            <p:nvPr/>
          </p:nvGrpSpPr>
          <p:grpSpPr>
            <a:xfrm flipH="1" rot="10800000">
              <a:off x="8265291" y="-4130"/>
              <a:ext cx="878458" cy="750441"/>
              <a:chOff x="4137500" y="3664900"/>
              <a:chExt cx="1361950" cy="116347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5122425" y="4051825"/>
                <a:ext cx="376950" cy="776550"/>
              </a:xfrm>
              <a:custGeom>
                <a:rect b="b" l="l" r="r" t="t"/>
                <a:pathLst>
                  <a:path extrusionOk="0" h="31062" w="15078">
                    <a:moveTo>
                      <a:pt x="15077" y="1"/>
                    </a:moveTo>
                    <a:cubicBezTo>
                      <a:pt x="12971" y="1679"/>
                      <a:pt x="11020" y="3553"/>
                      <a:pt x="9286" y="5625"/>
                    </a:cubicBezTo>
                    <a:cubicBezTo>
                      <a:pt x="4726" y="11072"/>
                      <a:pt x="1700" y="17704"/>
                      <a:pt x="541" y="24709"/>
                    </a:cubicBezTo>
                    <a:cubicBezTo>
                      <a:pt x="192" y="26814"/>
                      <a:pt x="16" y="28937"/>
                      <a:pt x="1" y="31061"/>
                    </a:cubicBezTo>
                    <a:lnTo>
                      <a:pt x="711" y="31061"/>
                    </a:lnTo>
                    <a:cubicBezTo>
                      <a:pt x="748" y="25780"/>
                      <a:pt x="1836" y="20510"/>
                      <a:pt x="3921" y="15656"/>
                    </a:cubicBezTo>
                    <a:cubicBezTo>
                      <a:pt x="6388" y="9928"/>
                      <a:pt x="10267" y="4868"/>
                      <a:pt x="15077" y="912"/>
                    </a:cubicBezTo>
                    <a:lnTo>
                      <a:pt x="150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5299775" y="4281625"/>
                <a:ext cx="199600" cy="546700"/>
              </a:xfrm>
              <a:custGeom>
                <a:rect b="b" l="l" r="r" t="t"/>
                <a:pathLst>
                  <a:path extrusionOk="0" h="21868" w="7984">
                    <a:moveTo>
                      <a:pt x="7983" y="0"/>
                    </a:moveTo>
                    <a:cubicBezTo>
                      <a:pt x="4455" y="4017"/>
                      <a:pt x="1840" y="8778"/>
                      <a:pt x="705" y="14179"/>
                    </a:cubicBezTo>
                    <a:cubicBezTo>
                      <a:pt x="174" y="16711"/>
                      <a:pt x="0" y="19298"/>
                      <a:pt x="201" y="21868"/>
                    </a:cubicBezTo>
                    <a:lnTo>
                      <a:pt x="914" y="21868"/>
                    </a:lnTo>
                    <a:cubicBezTo>
                      <a:pt x="506" y="16781"/>
                      <a:pt x="1660" y="11623"/>
                      <a:pt x="3965" y="7081"/>
                    </a:cubicBezTo>
                    <a:cubicBezTo>
                      <a:pt x="5062" y="4914"/>
                      <a:pt x="6430" y="2902"/>
                      <a:pt x="7983" y="1041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734475" y="4719850"/>
                <a:ext cx="187625" cy="108525"/>
              </a:xfrm>
              <a:custGeom>
                <a:rect b="b" l="l" r="r" t="t"/>
                <a:pathLst>
                  <a:path extrusionOk="0" h="4341" w="7505">
                    <a:moveTo>
                      <a:pt x="5541" y="0"/>
                    </a:moveTo>
                    <a:cubicBezTo>
                      <a:pt x="4913" y="0"/>
                      <a:pt x="4340" y="387"/>
                      <a:pt x="3828" y="718"/>
                    </a:cubicBezTo>
                    <a:cubicBezTo>
                      <a:pt x="3198" y="1125"/>
                      <a:pt x="2601" y="1583"/>
                      <a:pt x="2042" y="2080"/>
                    </a:cubicBezTo>
                    <a:cubicBezTo>
                      <a:pt x="1280" y="2755"/>
                      <a:pt x="604" y="3521"/>
                      <a:pt x="1" y="4340"/>
                    </a:cubicBezTo>
                    <a:lnTo>
                      <a:pt x="884" y="4340"/>
                    </a:lnTo>
                    <a:cubicBezTo>
                      <a:pt x="1443" y="3637"/>
                      <a:pt x="2068" y="2984"/>
                      <a:pt x="2757" y="2396"/>
                    </a:cubicBezTo>
                    <a:cubicBezTo>
                      <a:pt x="3427" y="1823"/>
                      <a:pt x="4188" y="1225"/>
                      <a:pt x="4994" y="855"/>
                    </a:cubicBezTo>
                    <a:cubicBezTo>
                      <a:pt x="5186" y="766"/>
                      <a:pt x="5361" y="727"/>
                      <a:pt x="5520" y="727"/>
                    </a:cubicBezTo>
                    <a:cubicBezTo>
                      <a:pt x="6330" y="727"/>
                      <a:pt x="6717" y="1748"/>
                      <a:pt x="6612" y="2557"/>
                    </a:cubicBezTo>
                    <a:cubicBezTo>
                      <a:pt x="6532" y="3163"/>
                      <a:pt x="6327" y="3751"/>
                      <a:pt x="6129" y="4339"/>
                    </a:cubicBezTo>
                    <a:lnTo>
                      <a:pt x="6868" y="4339"/>
                    </a:lnTo>
                    <a:cubicBezTo>
                      <a:pt x="6999" y="3938"/>
                      <a:pt x="7130" y="3536"/>
                      <a:pt x="7227" y="3127"/>
                    </a:cubicBezTo>
                    <a:cubicBezTo>
                      <a:pt x="7505" y="1944"/>
                      <a:pt x="7204" y="191"/>
                      <a:pt x="5722" y="11"/>
                    </a:cubicBezTo>
                    <a:cubicBezTo>
                      <a:pt x="5661" y="4"/>
                      <a:pt x="5601" y="0"/>
                      <a:pt x="5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137500" y="3664900"/>
                <a:ext cx="1361950" cy="1163475"/>
              </a:xfrm>
              <a:custGeom>
                <a:rect b="b" l="l" r="r" t="t"/>
                <a:pathLst>
                  <a:path extrusionOk="0" h="46539" w="54478">
                    <a:moveTo>
                      <a:pt x="54478" y="0"/>
                    </a:moveTo>
                    <a:cubicBezTo>
                      <a:pt x="54411" y="54"/>
                      <a:pt x="54339" y="103"/>
                      <a:pt x="54270" y="159"/>
                    </a:cubicBezTo>
                    <a:cubicBezTo>
                      <a:pt x="51579" y="2339"/>
                      <a:pt x="49252" y="4866"/>
                      <a:pt x="47234" y="7678"/>
                    </a:cubicBezTo>
                    <a:cubicBezTo>
                      <a:pt x="43443" y="12957"/>
                      <a:pt x="40731" y="18897"/>
                      <a:pt x="37437" y="24480"/>
                    </a:cubicBezTo>
                    <a:cubicBezTo>
                      <a:pt x="34084" y="30158"/>
                      <a:pt x="30002" y="35430"/>
                      <a:pt x="24066" y="38570"/>
                    </a:cubicBezTo>
                    <a:cubicBezTo>
                      <a:pt x="16966" y="42327"/>
                      <a:pt x="8790" y="43095"/>
                      <a:pt x="1363" y="45974"/>
                    </a:cubicBezTo>
                    <a:cubicBezTo>
                      <a:pt x="908" y="46151"/>
                      <a:pt x="452" y="46340"/>
                      <a:pt x="1" y="46538"/>
                    </a:cubicBezTo>
                    <a:lnTo>
                      <a:pt x="1867" y="46538"/>
                    </a:lnTo>
                    <a:cubicBezTo>
                      <a:pt x="8659" y="43946"/>
                      <a:pt x="16019" y="43063"/>
                      <a:pt x="22669" y="40042"/>
                    </a:cubicBezTo>
                    <a:cubicBezTo>
                      <a:pt x="25793" y="38622"/>
                      <a:pt x="28623" y="36694"/>
                      <a:pt x="31052" y="34270"/>
                    </a:cubicBezTo>
                    <a:cubicBezTo>
                      <a:pt x="33235" y="32088"/>
                      <a:pt x="35082" y="29587"/>
                      <a:pt x="36734" y="26987"/>
                    </a:cubicBezTo>
                    <a:cubicBezTo>
                      <a:pt x="40168" y="21585"/>
                      <a:pt x="42811" y="15720"/>
                      <a:pt x="46282" y="10340"/>
                    </a:cubicBezTo>
                    <a:cubicBezTo>
                      <a:pt x="48052" y="7593"/>
                      <a:pt x="50045" y="4986"/>
                      <a:pt x="52417" y="2727"/>
                    </a:cubicBezTo>
                    <a:cubicBezTo>
                      <a:pt x="53079" y="2094"/>
                      <a:pt x="53773" y="1497"/>
                      <a:pt x="54478" y="915"/>
                    </a:cubicBezTo>
                    <a:lnTo>
                      <a:pt x="54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7"/>
            <p:cNvSpPr/>
            <p:nvPr/>
          </p:nvSpPr>
          <p:spPr>
            <a:xfrm rot="2700000">
              <a:off x="4398837" y="4193574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 rot="-6905291">
              <a:off x="8735154" y="3629620"/>
              <a:ext cx="68470" cy="79124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-6905291">
              <a:off x="8722500" y="3904805"/>
              <a:ext cx="49484" cy="62966"/>
            </a:xfrm>
            <a:custGeom>
              <a:rect b="b" l="l" r="r" t="t"/>
              <a:pathLst>
                <a:path extrusionOk="0" h="1247" w="980">
                  <a:moveTo>
                    <a:pt x="543" y="1"/>
                  </a:moveTo>
                  <a:cubicBezTo>
                    <a:pt x="216" y="1"/>
                    <a:pt x="55" y="205"/>
                    <a:pt x="0" y="533"/>
                  </a:cubicBezTo>
                  <a:cubicBezTo>
                    <a:pt x="83" y="809"/>
                    <a:pt x="60" y="1157"/>
                    <a:pt x="446" y="1243"/>
                  </a:cubicBezTo>
                  <a:cubicBezTo>
                    <a:pt x="455" y="1245"/>
                    <a:pt x="465" y="1246"/>
                    <a:pt x="474" y="1246"/>
                  </a:cubicBezTo>
                  <a:cubicBezTo>
                    <a:pt x="683" y="1246"/>
                    <a:pt x="980" y="776"/>
                    <a:pt x="977" y="443"/>
                  </a:cubicBezTo>
                  <a:cubicBezTo>
                    <a:pt x="977" y="180"/>
                    <a:pt x="844" y="15"/>
                    <a:pt x="575" y="1"/>
                  </a:cubicBezTo>
                  <a:cubicBezTo>
                    <a:pt x="564" y="1"/>
                    <a:pt x="553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6905291">
              <a:off x="8637768" y="1290383"/>
              <a:ext cx="46202" cy="47515"/>
            </a:xfrm>
            <a:custGeom>
              <a:rect b="b" l="l" r="r" t="t"/>
              <a:pathLst>
                <a:path extrusionOk="0" h="941" w="915">
                  <a:moveTo>
                    <a:pt x="412" y="1"/>
                  </a:moveTo>
                  <a:cubicBezTo>
                    <a:pt x="136" y="1"/>
                    <a:pt x="4" y="186"/>
                    <a:pt x="1" y="489"/>
                  </a:cubicBezTo>
                  <a:cubicBezTo>
                    <a:pt x="17" y="765"/>
                    <a:pt x="174" y="938"/>
                    <a:pt x="476" y="941"/>
                  </a:cubicBezTo>
                  <a:cubicBezTo>
                    <a:pt x="768" y="941"/>
                    <a:pt x="914" y="775"/>
                    <a:pt x="905" y="486"/>
                  </a:cubicBezTo>
                  <a:cubicBezTo>
                    <a:pt x="894" y="187"/>
                    <a:pt x="721" y="7"/>
                    <a:pt x="426" y="1"/>
                  </a:cubicBezTo>
                  <a:cubicBezTo>
                    <a:pt x="422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6905291">
              <a:off x="8789920" y="3833600"/>
              <a:ext cx="37769" cy="30347"/>
            </a:xfrm>
            <a:custGeom>
              <a:rect b="b" l="l" r="r" t="t"/>
              <a:pathLst>
                <a:path extrusionOk="0" h="601" w="748">
                  <a:moveTo>
                    <a:pt x="305" y="0"/>
                  </a:moveTo>
                  <a:cubicBezTo>
                    <a:pt x="279" y="0"/>
                    <a:pt x="250" y="5"/>
                    <a:pt x="219" y="15"/>
                  </a:cubicBezTo>
                  <a:cubicBezTo>
                    <a:pt x="0" y="84"/>
                    <a:pt x="20" y="263"/>
                    <a:pt x="53" y="496"/>
                  </a:cubicBezTo>
                  <a:cubicBezTo>
                    <a:pt x="73" y="489"/>
                    <a:pt x="94" y="486"/>
                    <a:pt x="114" y="486"/>
                  </a:cubicBezTo>
                  <a:cubicBezTo>
                    <a:pt x="239" y="486"/>
                    <a:pt x="352" y="600"/>
                    <a:pt x="479" y="600"/>
                  </a:cubicBezTo>
                  <a:cubicBezTo>
                    <a:pt x="531" y="600"/>
                    <a:pt x="586" y="581"/>
                    <a:pt x="644" y="526"/>
                  </a:cubicBezTo>
                  <a:cubicBezTo>
                    <a:pt x="747" y="430"/>
                    <a:pt x="647" y="320"/>
                    <a:pt x="591" y="231"/>
                  </a:cubicBezTo>
                  <a:cubicBezTo>
                    <a:pt x="519" y="117"/>
                    <a:pt x="440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6905291">
              <a:off x="8756621" y="4133650"/>
              <a:ext cx="25550" cy="33477"/>
            </a:xfrm>
            <a:custGeom>
              <a:rect b="b" l="l" r="r" t="t"/>
              <a:pathLst>
                <a:path extrusionOk="0" h="663" w="506">
                  <a:moveTo>
                    <a:pt x="323" y="0"/>
                  </a:moveTo>
                  <a:cubicBezTo>
                    <a:pt x="283" y="0"/>
                    <a:pt x="241" y="13"/>
                    <a:pt x="207" y="41"/>
                  </a:cubicBezTo>
                  <a:cubicBezTo>
                    <a:pt x="1" y="197"/>
                    <a:pt x="4" y="403"/>
                    <a:pt x="124" y="662"/>
                  </a:cubicBezTo>
                  <a:cubicBezTo>
                    <a:pt x="416" y="549"/>
                    <a:pt x="505" y="353"/>
                    <a:pt x="472" y="124"/>
                  </a:cubicBezTo>
                  <a:cubicBezTo>
                    <a:pt x="462" y="43"/>
                    <a:pt x="39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513371">
              <a:off x="8775797" y="1121883"/>
              <a:ext cx="111324" cy="128647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-221600" y="-210475"/>
              <a:ext cx="687600" cy="750475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6299960">
              <a:off x="8295474" y="2262120"/>
              <a:ext cx="1320336" cy="646106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720150" y="1237200"/>
            <a:ext cx="7704000" cy="3366300"/>
            <a:chOff x="720150" y="1237200"/>
            <a:chExt cx="7704000" cy="3366300"/>
          </a:xfrm>
        </p:grpSpPr>
        <p:sp>
          <p:nvSpPr>
            <p:cNvPr id="98" name="Google Shape;98;p7"/>
            <p:cNvSpPr/>
            <p:nvPr/>
          </p:nvSpPr>
          <p:spPr>
            <a:xfrm>
              <a:off x="720150" y="1237200"/>
              <a:ext cx="7704000" cy="336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64651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55393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64272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3151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82030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0909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4651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5393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64272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73151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82030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0909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4651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55393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64272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73151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82030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690909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64651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55393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664272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73151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2030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90909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4651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55393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64272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3151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2030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90909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4651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55393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64272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73151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82030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0909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4651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55393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4272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673151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82030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90909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4651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55393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64272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73151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2030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690909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64651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655393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64272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3151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82030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0909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4651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55393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64272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73151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82030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90909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4651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55393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4272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673151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82030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0909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4651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55393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64272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3151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82030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90909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651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55393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4272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3151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82030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90909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99787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99787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99787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99787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99787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99787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99787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99787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99787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99787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99787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9787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99787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08666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08666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08666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08666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08666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708666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08666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8666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08666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08666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08666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08666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08666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17545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17545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17545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17545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717545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17545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717545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17545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17545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17545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717545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717545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717545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26424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726424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26424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26424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26424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26424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26424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26424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26424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26424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6424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26424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26424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735303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5303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35303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5303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35303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5303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5303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35303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35303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35303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35303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5303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35303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4182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44182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44182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44182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44182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744182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44182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44182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44182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744182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44182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44182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4182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53061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753061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753061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53061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753061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3061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753061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753061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753061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53061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53061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53061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3061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6194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76194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6194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76194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6194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76194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6194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6194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6194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6194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194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6194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6194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7081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7081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7081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7081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7081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7081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7081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7081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7081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7081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7081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7081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7081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7969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7969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7969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969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7969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7969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7969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7969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7969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969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7969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969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7969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8857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8857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8857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8857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8857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78857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8857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8857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8857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857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8857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8857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8857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97456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97456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97456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97456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97456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97456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97456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97456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97456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97456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97456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97456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7456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06334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06334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06334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06334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06334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06334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06334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06334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06334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06334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334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06334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06334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1521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1521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1521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1521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1521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521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521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1521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521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521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1521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1521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1521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2409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2409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82409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2409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2409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2409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2409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2409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2409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09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2409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2409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2409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651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655393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664272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673151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82030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90909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99787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708666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17545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26424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735303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744182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753061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76194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77081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77969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8857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797456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806334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81521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82409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4651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55393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64272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3151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82030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0909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99787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08666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17545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26424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35303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44182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53061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76194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7081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77969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78857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797456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06334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81521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2409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3332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83332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3332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3332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3332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3332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83332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83332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332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83332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332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3332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3332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83332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3332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763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3763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3763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63763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3763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63763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763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763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3763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3763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63763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63763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63763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63763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63763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2875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2875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2875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875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875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2875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2875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2875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2875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875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875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2875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2875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2875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2875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1987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1987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1987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1987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1987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987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1987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1987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1987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987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1987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987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1987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1987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1987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4651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55393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64272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73151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82030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90909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4651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55393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64272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73151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82030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90909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4651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55393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664272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673151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682030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690909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64651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55393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64272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73151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682030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90909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4651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55393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64272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73151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682030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690909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64651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655393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664272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73151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82030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90909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64651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655393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664272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673151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82030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90909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64651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655393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664272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73151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82030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90909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4651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5393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64272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73151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682030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90909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4651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55393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64272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73151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82030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90909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4651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55393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64272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73151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82030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90909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4651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55393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64272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73151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82030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90909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4651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55393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64272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73151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82030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90909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99787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99787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99787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99787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99787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99787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99787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99787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99787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99787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99787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99787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99787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708666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708666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708666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708666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708666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708666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708666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708666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708666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708666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708666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708666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708666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717545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717545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17545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17545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717545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717545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717545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17545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717545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717545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717545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717545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717545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726424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726424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726424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726424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726424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726424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26424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26424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26424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26424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726424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726424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726424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5303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735303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735303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35303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35303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35303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735303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735303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35303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35303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35303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735303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735303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44182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4182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44182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44182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744182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744182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44182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744182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744182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744182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744182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744182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744182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753061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753061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753061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753061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753061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753061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753061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53061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3061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3061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3061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53061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53061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6194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6194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6194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194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194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194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194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6194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6194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6194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6194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6194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6194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7081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081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081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081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7081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7081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081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7081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7081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081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081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7081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7081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969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77969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77969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7969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69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77969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77969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969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969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77969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77969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7969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7969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78857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8857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857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857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857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857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8857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8857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8857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8857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8857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8857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78857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97456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7456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797456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97456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97456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7456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97456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97456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97456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97456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797456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97456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97456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06334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06334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6334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806334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806334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806334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06334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06334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06334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06334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06334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06334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06334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81521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81521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1521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1521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521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1521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1521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1521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1521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81521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1521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81521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1521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2409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2409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82409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2409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82409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2409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2409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2409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2409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2409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82409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2409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82409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651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55393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64272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73151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82030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90909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99787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708666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717545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726424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35303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4182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753061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76194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77081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77969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8857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97456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06334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1521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2409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64651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655393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64272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673151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682030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690909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699787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708666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717545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726424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735303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744182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753061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76194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77081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77969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78857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797456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806334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81521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82409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83332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83332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83332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83332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83332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83332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83332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83332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83332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83332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83332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83332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83332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83332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83332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3763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3763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3763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3763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3763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3763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3763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3763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3763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3763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3763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3763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3763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3763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3763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2875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2875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2875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2875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2875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2875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2875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2875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2875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2875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2875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2875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2875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2875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2875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1987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1987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1987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1987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1987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1987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1987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1987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1987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1987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1987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1987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1987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1987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1987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424647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433526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442405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451283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460162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469041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424647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433526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442405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451283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460162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469041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424647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433526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442405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451283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460162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469041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424647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433526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442405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451283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460162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469041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424647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433526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442405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451283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60162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469041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424647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433526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442405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451283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460162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469041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424647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433526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442405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1283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460162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69041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424647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33526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442405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451283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460162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69041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424647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433526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442405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451283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460162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469041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424647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433526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442405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451283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460162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469041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424647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433526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42405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451283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460162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469041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424647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433526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42405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51283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60162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469041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424647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433526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442405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451283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460162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69041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77920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77920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77920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477920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477920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477920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477920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477920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77920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477920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77920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477920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477920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486799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486799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486799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86799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486799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486799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86799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486799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486799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486799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86799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486799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486799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495678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495678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495678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495678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495678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95678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95678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95678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95678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95678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495678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95678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95678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504557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504557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04557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4557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504557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504557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04557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504557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504557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504557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504557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504557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504557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513436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513436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513436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513436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513436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513436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13436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513436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513436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513436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513436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513436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513436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522315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522315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522315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522315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522315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522315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522315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522315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522315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522315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522315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522315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522315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531194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531194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531194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531194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531194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531194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531194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531194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531194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531194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531194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531194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531194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5400731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400731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5400731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5400731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5400731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5400731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5400731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5400731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400731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400731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400731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400731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400731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5489520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5489520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489520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489520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489520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489520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489520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5489520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5489520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489520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489520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489520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489520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578309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578309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578309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578309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578309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5578309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5578309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5578309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5578309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5578309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5578309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5578309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5578309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5667098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5667098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5667098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5667098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5667098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5667098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667098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5667098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5667098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5667098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5667098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67098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5667098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575588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575588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75588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588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75588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75588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5588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588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75588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75588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5588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575588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575588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844677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844677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844677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5844677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5844677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5844677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5844677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5844677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5844677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5844677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5844677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5844677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5844677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5933466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5933466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933466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933466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5933466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933466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933466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933466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5933466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933466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5933466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5933466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5933466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022255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6022255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6022255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6022255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6022255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022255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022255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022255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022255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022255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6022255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6022255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6022255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24647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33526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42405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51283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60162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69041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77920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86799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95678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504557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513436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522315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531194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5400731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5489520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578309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5667098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575588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5844677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5933466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6022255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424647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33526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42405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451283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460162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469041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477920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486799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495678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504557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513436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522315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531194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5400731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5489520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5578309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667098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75588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844677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933466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6022255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611454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611454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611454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611454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11454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611454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611454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611454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611454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611454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611454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611454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611454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611454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611454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4157682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4157682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4157682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4157682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4157682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4157682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4157682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157682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4157682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4157682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4157682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4157682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4157682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4157682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4157682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4068893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4068893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068893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4068893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4068893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4068893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4068893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4068893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4068893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4068893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4068893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4068893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4068893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4068893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4068893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3980104" y="163082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3980104" y="17287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3980104" y="18267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3980104" y="1924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980104" y="202257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3980104" y="212051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3980104" y="22184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3980104" y="231638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3980104" y="24143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3980104" y="251226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80104" y="261020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3980104" y="27081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3980104" y="280607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3980104" y="290401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3980104" y="300195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424647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433526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442405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451283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460162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469041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424647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433526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442405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451283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460162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469041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424647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433526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442405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451283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460162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469041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424647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3526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442405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451283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460162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469041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424647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33526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42405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51283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0162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9041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424647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433526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442405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451283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460162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469041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4647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3526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42405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51283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460162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469041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424647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433526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442405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451283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460162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469041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424647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433526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442405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451283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460162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469041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424647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33526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42405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451283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60162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69041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24647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33526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42405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51283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460162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469041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424647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433526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42405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451283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460162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469041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24647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433526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442405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451283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460162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469041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477920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77920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477920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477920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477920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477920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477920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477920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77920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77920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477920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477920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477920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486799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86799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486799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86799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6799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86799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86799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86799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86799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486799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6799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486799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486799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495678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495678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495678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495678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495678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495678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95678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495678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495678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495678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495678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495678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495678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504557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504557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504557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504557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4557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04557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504557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504557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04557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04557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04557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04557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04557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513436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513436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513436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513436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513436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13436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513436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513436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513436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13436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513436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513436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13436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522315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522315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522315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522315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522315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522315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522315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522315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522315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522315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522315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522315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522315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531194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531194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531194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531194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531194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531194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531194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531194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531194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531194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531194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531194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531194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5400731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400731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400731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400731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400731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400731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400731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400731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400731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400731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400731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5400731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5400731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5489520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5489520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5489520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5489520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489520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5489520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5489520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5489520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5489520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5489520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5489520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5489520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5489520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5578309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5578309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5578309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5578309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5578309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5578309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5578309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5578309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5578309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5578309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5578309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578309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5578309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5667098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5667098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667098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667098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667098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667098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667098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667098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5667098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5667098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5667098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5667098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5667098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575588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575588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575588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575588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575588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575588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575588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575588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575588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575588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575588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575588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575588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5844677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844677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844677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844677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5844677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5844677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844677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5844677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5844677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5844677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5844677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5844677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5844677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5933466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5933466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5933466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5933466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5933466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5933466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5933466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933466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933466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933466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933466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933466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933466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6022255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6022255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6022255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6022255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6022255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6022255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6022255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6022255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6022255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6022255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6022255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6022255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6022255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24647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433526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442405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451283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460162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469041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477920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486799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495678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557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13436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22315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31194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400731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5489520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5578309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5667098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575588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5844677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5933466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022255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424647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433526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442405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451283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460162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469041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477920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486799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495678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504557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513436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522315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531194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5400731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5489520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5578309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5667098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575588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5844677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5933466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6022255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611454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611454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611454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611454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611454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611454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611454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611454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611454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611454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611454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611454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611454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611454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611454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4157682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4157682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4157682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4157682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4157682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4157682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4157682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4157682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4157682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4157682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4157682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4157682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4157682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4157682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4157682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4068893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4068893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068893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4068893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4068893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4068893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4068893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4068893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4068893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4068893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4068893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4068893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4068893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4068893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4068893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80104" y="31064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80104" y="320443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80104" y="330237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80104" y="340030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80104" y="349824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80104" y="35961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80104" y="36941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80104" y="37920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980104" y="388999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980104" y="398793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980104" y="408586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980104" y="41838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980104" y="428174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3980104" y="437967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3980104" y="4477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202775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21165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220532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229411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238290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24716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202775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21165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220532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229411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238290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24716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202775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"/>
            <p:cNvSpPr/>
            <p:nvPr/>
          </p:nvSpPr>
          <p:spPr>
            <a:xfrm>
              <a:off x="21165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"/>
            <p:cNvSpPr/>
            <p:nvPr/>
          </p:nvSpPr>
          <p:spPr>
            <a:xfrm>
              <a:off x="220532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29411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38290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4716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2775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21165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220532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229411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238290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24716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202775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21165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220532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229411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238290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4716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02775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1165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20532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29411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38290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4716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02775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1165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20532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29411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38290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24716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202775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21165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220532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229411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238290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24716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202775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21165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220532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229411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238290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24716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202775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1165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20532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29411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38290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4716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02775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1165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20532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29411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38290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16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02775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1165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20532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9411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38290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4716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02775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1165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20532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29411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38290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24716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25604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25604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25604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25604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25604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25604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25604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25604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25604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25604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25604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25604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25604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264926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264926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264926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264926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264926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264926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264926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264926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264926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264926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264926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264926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264926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273805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273805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273805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273805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273805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273805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273805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273805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273805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273805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273805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273805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273805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28268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28268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28268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28268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28268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28268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28268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28268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28268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28268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28268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28268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28268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29156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29156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29156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29156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29156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29156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29156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29156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29156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29156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29156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29156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29156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300441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300441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300441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300441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300441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300441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300441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300441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300441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300441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300441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300441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"/>
            <p:cNvSpPr/>
            <p:nvPr/>
          </p:nvSpPr>
          <p:spPr>
            <a:xfrm>
              <a:off x="300441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309320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09320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309320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309320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309320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309320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309320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309320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309320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309320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309320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309320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309320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318199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318199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18199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318199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18199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18199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318199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318199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318199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318199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318199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18199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318199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327078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327078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27078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27078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327078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327078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327078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327078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27078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27078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327078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327078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327078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335956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335956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335956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335956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335956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335956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335956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335956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335956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35956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35956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35956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35956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344835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344835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344835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344835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344835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344835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344835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344835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344835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344835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344835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344835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344835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353714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353714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353714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353714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353714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353714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353714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353714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353714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353714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353714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353714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353714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362593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362593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362593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62593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362593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362593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362593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362593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62593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362593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362593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362593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362593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71472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371472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371472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371472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371472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371472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371472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371472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371472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371472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371472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371472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71472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3803508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3803508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3803508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3803508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803508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3803508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3803508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3803508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3803508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803508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3803508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3803508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3803508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202775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21165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220532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229411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238290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24716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25604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264926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273805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28268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29156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300441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309320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18199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327078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335956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344835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353714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62593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371472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3803508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202775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21165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220532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229411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238290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24716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25604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264926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273805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28268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29156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300441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309320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318199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27078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335956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344835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353714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362593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71472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3803508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389579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389579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389579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389579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389579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389579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389579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389579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389579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389579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9579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389579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389579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389579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389579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193896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193896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93896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193896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193896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193896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193896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193896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193896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193896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193896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193896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193896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193896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193896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185017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185017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185017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185017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85017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85017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85017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185017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185017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5017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185017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185017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185017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185017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185017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176138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176138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176138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176138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176138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176138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176138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176138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176138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176138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176138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76138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76138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76138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176138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02775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21165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0532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29411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38290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4716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02775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1165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20532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229411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38290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4716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02775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21165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220532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229411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238290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24716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202775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21165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220532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229411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238290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24716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02775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1165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220532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229411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238290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24716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202775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21165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220532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229411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238290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24716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202775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21165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220532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229411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238290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24716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202775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21165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220532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229411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38290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4716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202775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21165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220532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229411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238290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24716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202775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21165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220532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229411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238290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24716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202775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21165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220532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229411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238290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24716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202775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21165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0532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29411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238290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24716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202775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21165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220532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229411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238290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24716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25604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25604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25604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25604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25604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25604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25604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5604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5604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5604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5604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25604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5604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64926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64926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64926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64926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64926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64926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64926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64926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64926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64926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264926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64926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64926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273805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73805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73805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273805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273805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273805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273805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73805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73805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73805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73805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73805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73805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8268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8268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8268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28268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28268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28268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8268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28268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28268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28268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28268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28268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28268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29156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29156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29156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29156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29156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29156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29156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29156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9156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9156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29156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29156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9156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300441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300441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300441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"/>
            <p:cNvSpPr/>
            <p:nvPr/>
          </p:nvSpPr>
          <p:spPr>
            <a:xfrm>
              <a:off x="300441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"/>
            <p:cNvSpPr/>
            <p:nvPr/>
          </p:nvSpPr>
          <p:spPr>
            <a:xfrm>
              <a:off x="300441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300441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300441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300441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300441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300441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300441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300441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300441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309320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309320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309320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309320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309320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309320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309320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309320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309320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309320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309320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309320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309320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318199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318199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318199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318199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318199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318199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318199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318199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318199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318199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318199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318199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318199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327078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327078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327078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327078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327078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327078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327078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327078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327078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327078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327078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327078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327078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335956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335956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335956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335956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335956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335956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335956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335956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335956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335956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335956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335956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335956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344835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344835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344835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344835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344835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344835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344835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344835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344835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344835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344835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344835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344835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353714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353714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353714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353714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353714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353714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353714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353714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353714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353714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353714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353714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353714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362593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362593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362593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362593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362593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362593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362593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362593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362593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362593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362593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362593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362593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371472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371472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371472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371472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371472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371472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371472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371472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371472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371472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371472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371472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371472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3803508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3803508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3803508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3803508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3803508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3803508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3803508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3803508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3803508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3803508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3803508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3803508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3803508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202775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21165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220532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9411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38290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4716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5604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264926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273805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28268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29156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300441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309320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318199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327078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335956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344835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353714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362593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371472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3803508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02775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21165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220532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229411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238290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24716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5604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64926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273805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28268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9156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300441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309320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318199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327078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335956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344835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353714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362593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371472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3803508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389579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389579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389579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389579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389579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389579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389579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389579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389579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389579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389579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389579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389579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389579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389579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3896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3896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3896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896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3896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3896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3896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93896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93896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93896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93896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93896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93896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93896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93896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85017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85017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85017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85017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185017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185017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185017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185017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185017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185017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185017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185017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185017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185017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185017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176138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176138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176138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176138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176138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176138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176138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176138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176138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176138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176138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176138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176138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76138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76138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87352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962315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1051103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1139891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1228679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317466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87352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962315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051103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139891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228679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317466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87352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962315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1051103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139891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1228679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1317466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87352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962315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051103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139891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1228679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1317466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87352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962315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051103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139891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228679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317466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87352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962315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051103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139891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1228679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1317466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87352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962315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051103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139891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228679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317466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87352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962315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051103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139891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228679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317466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87352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962315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1051103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1139891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1228679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317466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87352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962315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051103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139891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1228679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1317466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87352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962315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1051103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1139891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228679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317466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87352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962315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051103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139891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228679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317466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87352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962315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1051103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1139891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1228679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1317466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406254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1406254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406254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406254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406254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406254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406254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406254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406254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406254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406254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406254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406254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495042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495042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495042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495042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495042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495042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495042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495042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495042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495042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495042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495042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495042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58383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58383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58383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158383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158383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158383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158383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158383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158383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158383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158383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158383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158383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1672617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1672617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1672617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1672617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1672617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1672617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1672617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1672617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1672617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1672617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1672617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1672617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1672617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87352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962315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051103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139891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1228679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1317466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1406254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1495042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58383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72617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87352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962315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051103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139891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228679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317466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406254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1495042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58383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1672617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784740" y="163081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784740" y="172874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784740" y="182668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784740" y="192461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784740" y="202255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784740" y="212048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"/>
            <p:cNvSpPr/>
            <p:nvPr/>
          </p:nvSpPr>
          <p:spPr>
            <a:xfrm>
              <a:off x="784740" y="2218424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"/>
            <p:cNvSpPr/>
            <p:nvPr/>
          </p:nvSpPr>
          <p:spPr>
            <a:xfrm>
              <a:off x="784740" y="231635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784740" y="241429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784740" y="251223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784740" y="261016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784740" y="270810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784740" y="280603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784740" y="290397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784740" y="300190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87352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962315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1051103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1139891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1228679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1317466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87352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962315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1051103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1139891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1228679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1317466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87352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962315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1051103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1139891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1228679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1317466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"/>
            <p:cNvSpPr/>
            <p:nvPr/>
          </p:nvSpPr>
          <p:spPr>
            <a:xfrm>
              <a:off x="87352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"/>
            <p:cNvSpPr/>
            <p:nvPr/>
          </p:nvSpPr>
          <p:spPr>
            <a:xfrm>
              <a:off x="962315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1051103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1139891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1228679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1317466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87352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"/>
            <p:cNvSpPr/>
            <p:nvPr/>
          </p:nvSpPr>
          <p:spPr>
            <a:xfrm>
              <a:off x="962315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"/>
            <p:cNvSpPr/>
            <p:nvPr/>
          </p:nvSpPr>
          <p:spPr>
            <a:xfrm>
              <a:off x="1051103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1139891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1228679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1317466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87352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962315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"/>
            <p:cNvSpPr/>
            <p:nvPr/>
          </p:nvSpPr>
          <p:spPr>
            <a:xfrm>
              <a:off x="1051103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>
              <a:off x="1139891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1228679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1317466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87352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962315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1051103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1139891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>
              <a:off x="1228679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1317466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7352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962315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1051103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1139891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1228679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1317466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352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962315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1051103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1139891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1228679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1317466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7352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62315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1051103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1139891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1228679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1317466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87352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962315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1051103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1139891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1228679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1317466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87352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62315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1051103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1139891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1228679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1317466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352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962315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1051103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1139891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1228679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1317466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1406254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1406254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1406254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1406254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1406254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1406254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1406254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1406254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406254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406254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1406254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406254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1406254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1495042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1495042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1495042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495042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1495042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1495042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1495042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1495042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1495042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1495042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1495042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1495042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1495042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158383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158383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158383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158383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158383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158383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158383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158383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158383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158383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158383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158383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158383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1672617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1672617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1672617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1672617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1672617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1672617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1672617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1672617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1672617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672617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672617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672617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672617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87352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962315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1051103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139891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228679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317466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406254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1495042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58383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672617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87352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962315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051103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139891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228679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317466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406254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495042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58383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672617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84740" y="31064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784740" y="320441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784740" y="330234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784740" y="340028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784740" y="349821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784740" y="359615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784740" y="369409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784740" y="379202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784740" y="3889962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784740" y="3987897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784740" y="408583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784740" y="4183769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784740" y="428170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784740" y="437964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784740" y="447757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64651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655393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664272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673151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682030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690909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4651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55393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664272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73151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682030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90909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4651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655393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664272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673151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682030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690909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699787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699787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699787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708666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708666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708666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717545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717545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717545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726424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726424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726424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735303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735303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735303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744182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744182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744182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753061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753061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753061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76194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76194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76194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77081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77081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77081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77969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77969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77969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78857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78857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78857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797456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797456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797456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806334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806334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806334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81521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81521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81521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82409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82409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82409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83332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83332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83332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63763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63763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63763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62875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62875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62875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61987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61987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61987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24647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33526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42405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51283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460162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469041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424647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433526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442405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451283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60162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041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424647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433526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442405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451283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460162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469041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477920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477920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477920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486799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486799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486799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495678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495678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95678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04557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504557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504557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13436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513436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513436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522315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522315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522315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531194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531194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531194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400731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5400731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5400731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5489520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5489520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5489520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5578309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5578309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5578309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5667098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5667098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5667098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575588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575588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575588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5844677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844677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5844677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5933466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5933466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5933466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6022255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6022255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6022255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611454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611454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611454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4157682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4157682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4157682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68893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4068893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4068893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980104" y="1337003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980104" y="1434941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980104" y="1532878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02775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21165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220532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229411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238290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24716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202775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21165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220532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229411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38290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24716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202775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21165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220532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229411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238290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24716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5604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25604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25604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264926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264926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264926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273805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273805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273805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28268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28268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28268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29156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29156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29156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00441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00441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00441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09320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9320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09320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18199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18199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18199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27078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27078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27078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35956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35956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35956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44835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44835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44835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53714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53714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53714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62593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62593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62593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71472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71472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71472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803508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803508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803508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89579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89579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89579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193896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193896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193896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185017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185017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185017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176138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176138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176138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87352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962315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1051103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1139891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1228679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1317466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87352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962315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1051103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1139891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1228679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1317466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87352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962315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1051103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1139891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1228679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1317466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1406254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406254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1406254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1495042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1495042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1495042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158383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158383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158383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1672617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672617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1672617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84740" y="1336985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784740" y="1434920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784740" y="1532856"/>
              <a:ext cx="26100" cy="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7" name="Google Shape;2937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8" name="Google Shape;2938;p7"/>
          <p:cNvSpPr txBox="1"/>
          <p:nvPr>
            <p:ph idx="1" type="subTitle"/>
          </p:nvPr>
        </p:nvSpPr>
        <p:spPr>
          <a:xfrm>
            <a:off x="146566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9" name="Google Shape;2939;p7"/>
          <p:cNvSpPr txBox="1"/>
          <p:nvPr>
            <p:ph idx="2" type="subTitle"/>
          </p:nvPr>
        </p:nvSpPr>
        <p:spPr>
          <a:xfrm>
            <a:off x="146566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0" name="Google Shape;2940;p7"/>
          <p:cNvSpPr txBox="1"/>
          <p:nvPr>
            <p:ph idx="3" type="subTitle"/>
          </p:nvPr>
        </p:nvSpPr>
        <p:spPr>
          <a:xfrm>
            <a:off x="146566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1" name="Google Shape;2941;p7"/>
          <p:cNvSpPr txBox="1"/>
          <p:nvPr>
            <p:ph idx="4" type="subTitle"/>
          </p:nvPr>
        </p:nvSpPr>
        <p:spPr>
          <a:xfrm>
            <a:off x="5149913" y="2507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2" name="Google Shape;2942;p7"/>
          <p:cNvSpPr txBox="1"/>
          <p:nvPr>
            <p:ph idx="5" type="subTitle"/>
          </p:nvPr>
        </p:nvSpPr>
        <p:spPr>
          <a:xfrm>
            <a:off x="5149913" y="2911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3" name="Google Shape;2943;p7"/>
          <p:cNvSpPr txBox="1"/>
          <p:nvPr>
            <p:ph idx="6" type="subTitle"/>
          </p:nvPr>
        </p:nvSpPr>
        <p:spPr>
          <a:xfrm>
            <a:off x="5149913" y="3314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4" name="Google Shape;2944;p7"/>
          <p:cNvSpPr txBox="1"/>
          <p:nvPr>
            <p:ph idx="7" type="subTitle"/>
          </p:nvPr>
        </p:nvSpPr>
        <p:spPr>
          <a:xfrm>
            <a:off x="146566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5" name="Google Shape;2945;p7"/>
          <p:cNvSpPr txBox="1"/>
          <p:nvPr>
            <p:ph idx="8" type="subTitle"/>
          </p:nvPr>
        </p:nvSpPr>
        <p:spPr>
          <a:xfrm>
            <a:off x="5149913" y="3718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6" name="Google Shape;2946;p7"/>
          <p:cNvSpPr txBox="1"/>
          <p:nvPr>
            <p:ph idx="9" type="subTitle"/>
          </p:nvPr>
        </p:nvSpPr>
        <p:spPr>
          <a:xfrm>
            <a:off x="146566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7"/>
          <p:cNvSpPr txBox="1"/>
          <p:nvPr>
            <p:ph idx="13" type="subTitle"/>
          </p:nvPr>
        </p:nvSpPr>
        <p:spPr>
          <a:xfrm>
            <a:off x="146566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8" name="Google Shape;2948;p7"/>
          <p:cNvSpPr txBox="1"/>
          <p:nvPr>
            <p:ph idx="14" type="subTitle"/>
          </p:nvPr>
        </p:nvSpPr>
        <p:spPr>
          <a:xfrm>
            <a:off x="5149913" y="17007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9" name="Google Shape;2949;p7"/>
          <p:cNvSpPr txBox="1"/>
          <p:nvPr>
            <p:ph idx="15" type="subTitle"/>
          </p:nvPr>
        </p:nvSpPr>
        <p:spPr>
          <a:xfrm>
            <a:off x="5149913" y="2104250"/>
            <a:ext cx="29076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1" name="Google Shape;2951;p8"/>
          <p:cNvGrpSpPr/>
          <p:nvPr/>
        </p:nvGrpSpPr>
        <p:grpSpPr>
          <a:xfrm flipH="1" rot="10800000">
            <a:off x="-1075925" y="-581300"/>
            <a:ext cx="10856857" cy="6458501"/>
            <a:chOff x="-1014250" y="-924075"/>
            <a:chExt cx="10856857" cy="6458501"/>
          </a:xfrm>
        </p:grpSpPr>
        <p:sp>
          <p:nvSpPr>
            <p:cNvPr id="2952" name="Google Shape;2952;p8"/>
            <p:cNvSpPr/>
            <p:nvPr/>
          </p:nvSpPr>
          <p:spPr>
            <a:xfrm>
              <a:off x="5190650" y="-693825"/>
              <a:ext cx="1990597" cy="974098"/>
            </a:xfrm>
            <a:custGeom>
              <a:rect b="b" l="l" r="r" t="t"/>
              <a:pathLst>
                <a:path extrusionOk="0" h="25845" w="52815">
                  <a:moveTo>
                    <a:pt x="16375" y="0"/>
                  </a:moveTo>
                  <a:cubicBezTo>
                    <a:pt x="11695" y="0"/>
                    <a:pt x="7254" y="3229"/>
                    <a:pt x="3763" y="6073"/>
                  </a:cubicBezTo>
                  <a:cubicBezTo>
                    <a:pt x="0" y="9142"/>
                    <a:pt x="168" y="13798"/>
                    <a:pt x="2552" y="17814"/>
                  </a:cubicBezTo>
                  <a:cubicBezTo>
                    <a:pt x="3929" y="20141"/>
                    <a:pt x="5671" y="22400"/>
                    <a:pt x="8128" y="23526"/>
                  </a:cubicBezTo>
                  <a:cubicBezTo>
                    <a:pt x="9637" y="24218"/>
                    <a:pt x="11314" y="24432"/>
                    <a:pt x="12962" y="24628"/>
                  </a:cubicBezTo>
                  <a:cubicBezTo>
                    <a:pt x="18541" y="25295"/>
                    <a:pt x="24190" y="25844"/>
                    <a:pt x="29805" y="25844"/>
                  </a:cubicBezTo>
                  <a:cubicBezTo>
                    <a:pt x="34398" y="25844"/>
                    <a:pt x="38968" y="25477"/>
                    <a:pt x="43460" y="24508"/>
                  </a:cubicBezTo>
                  <a:cubicBezTo>
                    <a:pt x="45588" y="24048"/>
                    <a:pt x="47733" y="23436"/>
                    <a:pt x="49518" y="22189"/>
                  </a:cubicBezTo>
                  <a:cubicBezTo>
                    <a:pt x="51304" y="20945"/>
                    <a:pt x="52692" y="18963"/>
                    <a:pt x="52739" y="16786"/>
                  </a:cubicBezTo>
                  <a:cubicBezTo>
                    <a:pt x="52814" y="13258"/>
                    <a:pt x="49505" y="10576"/>
                    <a:pt x="46204" y="9335"/>
                  </a:cubicBezTo>
                  <a:cubicBezTo>
                    <a:pt x="40195" y="7077"/>
                    <a:pt x="33327" y="7610"/>
                    <a:pt x="27545" y="4818"/>
                  </a:cubicBezTo>
                  <a:cubicBezTo>
                    <a:pt x="24511" y="3353"/>
                    <a:pt x="21856" y="999"/>
                    <a:pt x="18568" y="247"/>
                  </a:cubicBezTo>
                  <a:cubicBezTo>
                    <a:pt x="17833" y="78"/>
                    <a:pt x="17101" y="0"/>
                    <a:pt x="16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7405925" y="4195270"/>
              <a:ext cx="965156" cy="816461"/>
            </a:xfrm>
            <a:custGeom>
              <a:rect b="b" l="l" r="r" t="t"/>
              <a:pathLst>
                <a:path extrusionOk="0" h="9889" w="11690">
                  <a:moveTo>
                    <a:pt x="6492" y="0"/>
                  </a:moveTo>
                  <a:cubicBezTo>
                    <a:pt x="4576" y="0"/>
                    <a:pt x="2576" y="887"/>
                    <a:pt x="1433" y="2306"/>
                  </a:cubicBezTo>
                  <a:cubicBezTo>
                    <a:pt x="455" y="3521"/>
                    <a:pt x="0" y="5140"/>
                    <a:pt x="204" y="6684"/>
                  </a:cubicBezTo>
                  <a:cubicBezTo>
                    <a:pt x="285" y="7305"/>
                    <a:pt x="477" y="7934"/>
                    <a:pt x="897" y="8402"/>
                  </a:cubicBezTo>
                  <a:cubicBezTo>
                    <a:pt x="1407" y="8971"/>
                    <a:pt x="2177" y="9228"/>
                    <a:pt x="2922" y="9412"/>
                  </a:cubicBezTo>
                  <a:cubicBezTo>
                    <a:pt x="4072" y="9691"/>
                    <a:pt x="5252" y="9850"/>
                    <a:pt x="6435" y="9883"/>
                  </a:cubicBezTo>
                  <a:cubicBezTo>
                    <a:pt x="6551" y="9886"/>
                    <a:pt x="6668" y="9888"/>
                    <a:pt x="6785" y="9888"/>
                  </a:cubicBezTo>
                  <a:cubicBezTo>
                    <a:pt x="7648" y="9888"/>
                    <a:pt x="8525" y="9784"/>
                    <a:pt x="9275" y="9371"/>
                  </a:cubicBezTo>
                  <a:cubicBezTo>
                    <a:pt x="10318" y="8796"/>
                    <a:pt x="10982" y="7685"/>
                    <a:pt x="11268" y="6529"/>
                  </a:cubicBezTo>
                  <a:cubicBezTo>
                    <a:pt x="11690" y="4830"/>
                    <a:pt x="11352" y="2916"/>
                    <a:pt x="10213" y="1585"/>
                  </a:cubicBezTo>
                  <a:cubicBezTo>
                    <a:pt x="9571" y="832"/>
                    <a:pt x="8728" y="370"/>
                    <a:pt x="7807" y="150"/>
                  </a:cubicBezTo>
                  <a:cubicBezTo>
                    <a:pt x="7381" y="49"/>
                    <a:pt x="6939" y="0"/>
                    <a:pt x="6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8321605" y="4201132"/>
              <a:ext cx="236872" cy="192701"/>
            </a:xfrm>
            <a:custGeom>
              <a:rect b="b" l="l" r="r" t="t"/>
              <a:pathLst>
                <a:path extrusionOk="0" h="2334" w="2869">
                  <a:moveTo>
                    <a:pt x="1489" y="0"/>
                  </a:moveTo>
                  <a:cubicBezTo>
                    <a:pt x="1031" y="0"/>
                    <a:pt x="587" y="190"/>
                    <a:pt x="392" y="608"/>
                  </a:cubicBezTo>
                  <a:cubicBezTo>
                    <a:pt x="0" y="1447"/>
                    <a:pt x="602" y="2334"/>
                    <a:pt x="1493" y="2334"/>
                  </a:cubicBezTo>
                  <a:cubicBezTo>
                    <a:pt x="1511" y="2334"/>
                    <a:pt x="1529" y="2333"/>
                    <a:pt x="1548" y="2333"/>
                  </a:cubicBezTo>
                  <a:cubicBezTo>
                    <a:pt x="2206" y="2305"/>
                    <a:pt x="2851" y="1769"/>
                    <a:pt x="2860" y="1107"/>
                  </a:cubicBezTo>
                  <a:cubicBezTo>
                    <a:pt x="2868" y="410"/>
                    <a:pt x="2163" y="0"/>
                    <a:pt x="1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575575" y="2541825"/>
              <a:ext cx="116375" cy="96850"/>
            </a:xfrm>
            <a:custGeom>
              <a:rect b="b" l="l" r="r" t="t"/>
              <a:pathLst>
                <a:path extrusionOk="0" h="3874" w="4655">
                  <a:moveTo>
                    <a:pt x="1876" y="0"/>
                  </a:moveTo>
                  <a:cubicBezTo>
                    <a:pt x="1658" y="0"/>
                    <a:pt x="1447" y="21"/>
                    <a:pt x="1254" y="60"/>
                  </a:cubicBezTo>
                  <a:cubicBezTo>
                    <a:pt x="624" y="189"/>
                    <a:pt x="1" y="471"/>
                    <a:pt x="104" y="1234"/>
                  </a:cubicBezTo>
                  <a:cubicBezTo>
                    <a:pt x="162" y="1659"/>
                    <a:pt x="422" y="2026"/>
                    <a:pt x="674" y="2369"/>
                  </a:cubicBezTo>
                  <a:cubicBezTo>
                    <a:pt x="1119" y="2978"/>
                    <a:pt x="1482" y="3873"/>
                    <a:pt x="2329" y="3873"/>
                  </a:cubicBezTo>
                  <a:cubicBezTo>
                    <a:pt x="2339" y="3873"/>
                    <a:pt x="2350" y="3873"/>
                    <a:pt x="2360" y="3873"/>
                  </a:cubicBezTo>
                  <a:cubicBezTo>
                    <a:pt x="3066" y="3858"/>
                    <a:pt x="3736" y="3303"/>
                    <a:pt x="4093" y="2730"/>
                  </a:cubicBezTo>
                  <a:cubicBezTo>
                    <a:pt x="4209" y="2545"/>
                    <a:pt x="4292" y="2351"/>
                    <a:pt x="4331" y="2164"/>
                  </a:cubicBezTo>
                  <a:cubicBezTo>
                    <a:pt x="4654" y="674"/>
                    <a:pt x="3140" y="0"/>
                    <a:pt x="18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-880075" y="-924075"/>
              <a:ext cx="2573100" cy="2668500"/>
            </a:xfrm>
            <a:custGeom>
              <a:rect b="b" l="l" r="r" t="t"/>
              <a:pathLst>
                <a:path extrusionOk="0" h="106740" w="102924">
                  <a:moveTo>
                    <a:pt x="59886" y="1"/>
                  </a:moveTo>
                  <a:cubicBezTo>
                    <a:pt x="55848" y="1"/>
                    <a:pt x="51817" y="886"/>
                    <a:pt x="48323" y="2740"/>
                  </a:cubicBezTo>
                  <a:cubicBezTo>
                    <a:pt x="39634" y="7349"/>
                    <a:pt x="39644" y="14701"/>
                    <a:pt x="38283" y="23384"/>
                  </a:cubicBezTo>
                  <a:cubicBezTo>
                    <a:pt x="37227" y="30128"/>
                    <a:pt x="33264" y="37058"/>
                    <a:pt x="27052" y="40233"/>
                  </a:cubicBezTo>
                  <a:cubicBezTo>
                    <a:pt x="19968" y="43849"/>
                    <a:pt x="8700" y="48342"/>
                    <a:pt x="6745" y="57037"/>
                  </a:cubicBezTo>
                  <a:cubicBezTo>
                    <a:pt x="6228" y="59342"/>
                    <a:pt x="6657" y="61704"/>
                    <a:pt x="6028" y="64004"/>
                  </a:cubicBezTo>
                  <a:cubicBezTo>
                    <a:pt x="5383" y="66356"/>
                    <a:pt x="3275" y="68223"/>
                    <a:pt x="2274" y="70485"/>
                  </a:cubicBezTo>
                  <a:cubicBezTo>
                    <a:pt x="1256" y="72789"/>
                    <a:pt x="664" y="75289"/>
                    <a:pt x="570" y="77807"/>
                  </a:cubicBezTo>
                  <a:cubicBezTo>
                    <a:pt x="0" y="92886"/>
                    <a:pt x="15837" y="102490"/>
                    <a:pt x="28884" y="104967"/>
                  </a:cubicBezTo>
                  <a:cubicBezTo>
                    <a:pt x="29701" y="105121"/>
                    <a:pt x="30524" y="105271"/>
                    <a:pt x="31353" y="105406"/>
                  </a:cubicBezTo>
                  <a:cubicBezTo>
                    <a:pt x="36436" y="106246"/>
                    <a:pt x="41752" y="106739"/>
                    <a:pt x="46985" y="106739"/>
                  </a:cubicBezTo>
                  <a:cubicBezTo>
                    <a:pt x="49842" y="106739"/>
                    <a:pt x="52675" y="106592"/>
                    <a:pt x="55431" y="106275"/>
                  </a:cubicBezTo>
                  <a:cubicBezTo>
                    <a:pt x="66647" y="104980"/>
                    <a:pt x="77398" y="100434"/>
                    <a:pt x="85968" y="93052"/>
                  </a:cubicBezTo>
                  <a:cubicBezTo>
                    <a:pt x="90936" y="88772"/>
                    <a:pt x="95224" y="83615"/>
                    <a:pt x="98026" y="77685"/>
                  </a:cubicBezTo>
                  <a:cubicBezTo>
                    <a:pt x="102336" y="68560"/>
                    <a:pt x="102924" y="57959"/>
                    <a:pt x="100923" y="48069"/>
                  </a:cubicBezTo>
                  <a:cubicBezTo>
                    <a:pt x="98924" y="38180"/>
                    <a:pt x="94473" y="28926"/>
                    <a:pt x="89108" y="20379"/>
                  </a:cubicBezTo>
                  <a:cubicBezTo>
                    <a:pt x="84511" y="13057"/>
                    <a:pt x="78880" y="5900"/>
                    <a:pt x="71000" y="2342"/>
                  </a:cubicBezTo>
                  <a:cubicBezTo>
                    <a:pt x="67593" y="805"/>
                    <a:pt x="63736" y="1"/>
                    <a:pt x="59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534075" y="2081475"/>
              <a:ext cx="371850" cy="522300"/>
            </a:xfrm>
            <a:custGeom>
              <a:rect b="b" l="l" r="r" t="t"/>
              <a:pathLst>
                <a:path extrusionOk="0" h="20892" w="14874">
                  <a:moveTo>
                    <a:pt x="6651" y="0"/>
                  </a:moveTo>
                  <a:cubicBezTo>
                    <a:pt x="5334" y="0"/>
                    <a:pt x="4001" y="425"/>
                    <a:pt x="2951" y="1228"/>
                  </a:cubicBezTo>
                  <a:cubicBezTo>
                    <a:pt x="949" y="2761"/>
                    <a:pt x="0" y="5451"/>
                    <a:pt x="302" y="7957"/>
                  </a:cubicBezTo>
                  <a:cubicBezTo>
                    <a:pt x="681" y="11113"/>
                    <a:pt x="2785" y="13776"/>
                    <a:pt x="4993" y="16061"/>
                  </a:cubicBezTo>
                  <a:cubicBezTo>
                    <a:pt x="6418" y="17539"/>
                    <a:pt x="9415" y="20891"/>
                    <a:pt x="11788" y="20891"/>
                  </a:cubicBezTo>
                  <a:cubicBezTo>
                    <a:pt x="12629" y="20891"/>
                    <a:pt x="13391" y="20470"/>
                    <a:pt x="13977" y="19395"/>
                  </a:cubicBezTo>
                  <a:cubicBezTo>
                    <a:pt x="14874" y="17749"/>
                    <a:pt x="14125" y="16144"/>
                    <a:pt x="13718" y="14543"/>
                  </a:cubicBezTo>
                  <a:cubicBezTo>
                    <a:pt x="13091" y="12084"/>
                    <a:pt x="12944" y="9756"/>
                    <a:pt x="12696" y="7230"/>
                  </a:cubicBezTo>
                  <a:cubicBezTo>
                    <a:pt x="12472" y="4939"/>
                    <a:pt x="11797" y="2506"/>
                    <a:pt x="9983" y="1091"/>
                  </a:cubicBezTo>
                  <a:cubicBezTo>
                    <a:pt x="9035" y="352"/>
                    <a:pt x="7850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8"/>
            <p:cNvSpPr/>
            <p:nvPr/>
          </p:nvSpPr>
          <p:spPr>
            <a:xfrm flipH="1" rot="3192206">
              <a:off x="-1145304" y="3310873"/>
              <a:ext cx="3103577" cy="1226950"/>
            </a:xfrm>
            <a:custGeom>
              <a:rect b="b" l="l" r="r" t="t"/>
              <a:pathLst>
                <a:path extrusionOk="0" h="49076" w="124138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7988975" y="1814613"/>
              <a:ext cx="1853632" cy="2023131"/>
            </a:xfrm>
            <a:custGeom>
              <a:rect b="b" l="l" r="r" t="t"/>
              <a:pathLst>
                <a:path extrusionOk="0" h="30019" w="27504">
                  <a:moveTo>
                    <a:pt x="12111" y="0"/>
                  </a:moveTo>
                  <a:cubicBezTo>
                    <a:pt x="11000" y="0"/>
                    <a:pt x="9863" y="292"/>
                    <a:pt x="8793" y="877"/>
                  </a:cubicBezTo>
                  <a:cubicBezTo>
                    <a:pt x="7511" y="1578"/>
                    <a:pt x="6715" y="2780"/>
                    <a:pt x="6402" y="4181"/>
                  </a:cubicBezTo>
                  <a:cubicBezTo>
                    <a:pt x="5143" y="9849"/>
                    <a:pt x="1" y="16618"/>
                    <a:pt x="3240" y="22241"/>
                  </a:cubicBezTo>
                  <a:cubicBezTo>
                    <a:pt x="5203" y="25648"/>
                    <a:pt x="9419" y="30018"/>
                    <a:pt x="13735" y="30018"/>
                  </a:cubicBezTo>
                  <a:cubicBezTo>
                    <a:pt x="13810" y="30018"/>
                    <a:pt x="13885" y="30017"/>
                    <a:pt x="13961" y="30014"/>
                  </a:cubicBezTo>
                  <a:cubicBezTo>
                    <a:pt x="16307" y="29931"/>
                    <a:pt x="18646" y="29580"/>
                    <a:pt x="20913" y="28969"/>
                  </a:cubicBezTo>
                  <a:cubicBezTo>
                    <a:pt x="22783" y="28468"/>
                    <a:pt x="24772" y="27647"/>
                    <a:pt x="25645" y="25919"/>
                  </a:cubicBezTo>
                  <a:cubicBezTo>
                    <a:pt x="27503" y="22241"/>
                    <a:pt x="24741" y="19168"/>
                    <a:pt x="22193" y="16100"/>
                  </a:cubicBezTo>
                  <a:cubicBezTo>
                    <a:pt x="20675" y="14271"/>
                    <a:pt x="19231" y="12448"/>
                    <a:pt x="18887" y="10499"/>
                  </a:cubicBezTo>
                  <a:cubicBezTo>
                    <a:pt x="18388" y="7678"/>
                    <a:pt x="18911" y="4803"/>
                    <a:pt x="16979" y="2388"/>
                  </a:cubicBezTo>
                  <a:cubicBezTo>
                    <a:pt x="15706" y="796"/>
                    <a:pt x="13944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8"/>
            <p:cNvSpPr/>
            <p:nvPr/>
          </p:nvSpPr>
          <p:spPr>
            <a:xfrm rot="5544774">
              <a:off x="7596689" y="-350795"/>
              <a:ext cx="1748977" cy="1781601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1" name="Google Shape;2961;p8"/>
          <p:cNvSpPr txBox="1"/>
          <p:nvPr>
            <p:ph type="title"/>
          </p:nvPr>
        </p:nvSpPr>
        <p:spPr>
          <a:xfrm>
            <a:off x="2096550" y="1053600"/>
            <a:ext cx="4950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62" name="Google Shape;2962;p8"/>
          <p:cNvSpPr txBox="1"/>
          <p:nvPr>
            <p:ph idx="1" type="subTitle"/>
          </p:nvPr>
        </p:nvSpPr>
        <p:spPr>
          <a:xfrm>
            <a:off x="2096700" y="3582900"/>
            <a:ext cx="495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9"/>
          <p:cNvSpPr txBox="1"/>
          <p:nvPr>
            <p:ph type="title"/>
          </p:nvPr>
        </p:nvSpPr>
        <p:spPr>
          <a:xfrm>
            <a:off x="2132425" y="1159150"/>
            <a:ext cx="4879200" cy="245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5" name="Google Shape;2965;p9"/>
          <p:cNvSpPr txBox="1"/>
          <p:nvPr>
            <p:ph idx="1" type="subTitle"/>
          </p:nvPr>
        </p:nvSpPr>
        <p:spPr>
          <a:xfrm>
            <a:off x="2132375" y="3500450"/>
            <a:ext cx="4879200" cy="48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66" name="Google Shape;2966;p9"/>
          <p:cNvGrpSpPr/>
          <p:nvPr/>
        </p:nvGrpSpPr>
        <p:grpSpPr>
          <a:xfrm flipH="1" rot="10800000">
            <a:off x="-839422" y="-1085620"/>
            <a:ext cx="10059436" cy="7096482"/>
            <a:chOff x="-839422" y="-853970"/>
            <a:chExt cx="10059436" cy="7096482"/>
          </a:xfrm>
        </p:grpSpPr>
        <p:sp>
          <p:nvSpPr>
            <p:cNvPr id="2967" name="Google Shape;2967;p9"/>
            <p:cNvSpPr/>
            <p:nvPr/>
          </p:nvSpPr>
          <p:spPr>
            <a:xfrm>
              <a:off x="7838850" y="-50407"/>
              <a:ext cx="1381164" cy="1063749"/>
            </a:xfrm>
            <a:custGeom>
              <a:rect b="b" l="l" r="r" t="t"/>
              <a:pathLst>
                <a:path extrusionOk="0" h="31437" w="5144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rect b="b" l="l" r="r" t="t"/>
              <a:pathLst>
                <a:path extrusionOk="0" h="6847" w="15816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rect b="b" l="l" r="r" t="t"/>
              <a:pathLst>
                <a:path extrusionOk="0" h="1567" w="1356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1" name="Google Shape;2971;p9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2972" name="Google Shape;2972;p9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3" name="Google Shape;2973;p9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74" name="Google Shape;2974;p9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9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9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9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9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79" name="Google Shape;2979;p9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2" name="Google Shape;2982;p9"/>
            <p:cNvSpPr/>
            <p:nvPr/>
          </p:nvSpPr>
          <p:spPr>
            <a:xfrm>
              <a:off x="1023157" y="-853970"/>
              <a:ext cx="3103454" cy="1181681"/>
            </a:xfrm>
            <a:custGeom>
              <a:rect b="b" l="l" r="r" t="t"/>
              <a:pathLst>
                <a:path extrusionOk="0" h="177363" w="261674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983" name="Google Shape;2983;p9"/>
          <p:cNvSpPr/>
          <p:nvPr/>
        </p:nvSpPr>
        <p:spPr>
          <a:xfrm flipH="1" rot="10800000">
            <a:off x="3664532" y="-917318"/>
            <a:ext cx="3103454" cy="1181681"/>
          </a:xfrm>
          <a:custGeom>
            <a:rect b="b" l="l" r="r" t="t"/>
            <a:pathLst>
              <a:path extrusionOk="0" h="177363" w="261674">
                <a:moveTo>
                  <a:pt x="1300" y="102929"/>
                </a:moveTo>
                <a:cubicBezTo>
                  <a:pt x="-270" y="86533"/>
                  <a:pt x="-1110" y="65092"/>
                  <a:pt x="2927" y="51033"/>
                </a:cubicBezTo>
                <a:cubicBezTo>
                  <a:pt x="6964" y="36974"/>
                  <a:pt x="12851" y="26574"/>
                  <a:pt x="25524" y="18573"/>
                </a:cubicBezTo>
                <a:cubicBezTo>
                  <a:pt x="38197" y="10572"/>
                  <a:pt x="55473" y="5929"/>
                  <a:pt x="78966" y="3027"/>
                </a:cubicBezTo>
                <a:cubicBezTo>
                  <a:pt x="102459" y="125"/>
                  <a:pt x="140692" y="-1076"/>
                  <a:pt x="166483" y="1160"/>
                </a:cubicBezTo>
                <a:cubicBezTo>
                  <a:pt x="192274" y="3396"/>
                  <a:pt x="218505" y="8117"/>
                  <a:pt x="233710" y="16442"/>
                </a:cubicBezTo>
                <a:cubicBezTo>
                  <a:pt x="248915" y="24768"/>
                  <a:pt x="253136" y="38172"/>
                  <a:pt x="257713" y="51113"/>
                </a:cubicBezTo>
                <a:cubicBezTo>
                  <a:pt x="262290" y="64054"/>
                  <a:pt x="262031" y="79426"/>
                  <a:pt x="261173" y="94086"/>
                </a:cubicBezTo>
                <a:cubicBezTo>
                  <a:pt x="260315" y="108747"/>
                  <a:pt x="257840" y="127442"/>
                  <a:pt x="252564" y="139076"/>
                </a:cubicBezTo>
                <a:cubicBezTo>
                  <a:pt x="247288" y="150710"/>
                  <a:pt x="241252" y="157796"/>
                  <a:pt x="229519" y="163889"/>
                </a:cubicBezTo>
                <a:cubicBezTo>
                  <a:pt x="217786" y="169983"/>
                  <a:pt x="201711" y="173485"/>
                  <a:pt x="182166" y="175637"/>
                </a:cubicBezTo>
                <a:cubicBezTo>
                  <a:pt x="162621" y="177789"/>
                  <a:pt x="133946" y="177615"/>
                  <a:pt x="112247" y="176800"/>
                </a:cubicBezTo>
                <a:cubicBezTo>
                  <a:pt x="90548" y="175985"/>
                  <a:pt x="68623" y="175312"/>
                  <a:pt x="51973" y="170747"/>
                </a:cubicBezTo>
                <a:cubicBezTo>
                  <a:pt x="35323" y="166182"/>
                  <a:pt x="20795" y="160714"/>
                  <a:pt x="12349" y="149411"/>
                </a:cubicBezTo>
                <a:cubicBezTo>
                  <a:pt x="3904" y="138108"/>
                  <a:pt x="2870" y="119325"/>
                  <a:pt x="1300" y="102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5" name="Google Shape;2985;p10"/>
          <p:cNvGrpSpPr/>
          <p:nvPr/>
        </p:nvGrpSpPr>
        <p:grpSpPr>
          <a:xfrm>
            <a:off x="0" y="0"/>
            <a:ext cx="9195469" cy="5143462"/>
            <a:chOff x="0" y="0"/>
            <a:chExt cx="9195469" cy="5143462"/>
          </a:xfrm>
        </p:grpSpPr>
        <p:sp>
          <p:nvSpPr>
            <p:cNvPr id="2986" name="Google Shape;2986;p10"/>
            <p:cNvSpPr/>
            <p:nvPr/>
          </p:nvSpPr>
          <p:spPr>
            <a:xfrm>
              <a:off x="0" y="4270146"/>
              <a:ext cx="1633436" cy="873316"/>
            </a:xfrm>
            <a:custGeom>
              <a:rect b="b" l="l" r="r" t="t"/>
              <a:pathLst>
                <a:path extrusionOk="0" h="19635" w="36725">
                  <a:moveTo>
                    <a:pt x="16954" y="1"/>
                  </a:moveTo>
                  <a:cubicBezTo>
                    <a:pt x="16286" y="1"/>
                    <a:pt x="15614" y="74"/>
                    <a:pt x="14952" y="171"/>
                  </a:cubicBezTo>
                  <a:cubicBezTo>
                    <a:pt x="12377" y="548"/>
                    <a:pt x="9854" y="1265"/>
                    <a:pt x="7265" y="1521"/>
                  </a:cubicBezTo>
                  <a:cubicBezTo>
                    <a:pt x="6695" y="1577"/>
                    <a:pt x="6117" y="1609"/>
                    <a:pt x="5539" y="1609"/>
                  </a:cubicBezTo>
                  <a:cubicBezTo>
                    <a:pt x="3597" y="1609"/>
                    <a:pt x="1654" y="1252"/>
                    <a:pt x="1" y="281"/>
                  </a:cubicBezTo>
                  <a:lnTo>
                    <a:pt x="1" y="19635"/>
                  </a:lnTo>
                  <a:lnTo>
                    <a:pt x="36475" y="19631"/>
                  </a:lnTo>
                  <a:cubicBezTo>
                    <a:pt x="36475" y="19632"/>
                    <a:pt x="36475" y="19633"/>
                    <a:pt x="36475" y="19633"/>
                  </a:cubicBezTo>
                  <a:cubicBezTo>
                    <a:pt x="36487" y="19633"/>
                    <a:pt x="36711" y="18885"/>
                    <a:pt x="36714" y="18403"/>
                  </a:cubicBezTo>
                  <a:cubicBezTo>
                    <a:pt x="36724" y="16226"/>
                    <a:pt x="35596" y="14139"/>
                    <a:pt x="33976" y="12689"/>
                  </a:cubicBezTo>
                  <a:cubicBezTo>
                    <a:pt x="32353" y="11239"/>
                    <a:pt x="30277" y="10373"/>
                    <a:pt x="28159" y="9882"/>
                  </a:cubicBezTo>
                  <a:cubicBezTo>
                    <a:pt x="26487" y="9495"/>
                    <a:pt x="24618" y="9245"/>
                    <a:pt x="23486" y="7958"/>
                  </a:cubicBezTo>
                  <a:cubicBezTo>
                    <a:pt x="21967" y="6231"/>
                    <a:pt x="22458" y="3375"/>
                    <a:pt x="20995" y="1597"/>
                  </a:cubicBezTo>
                  <a:cubicBezTo>
                    <a:pt x="20309" y="759"/>
                    <a:pt x="19257" y="278"/>
                    <a:pt x="18188" y="98"/>
                  </a:cubicBezTo>
                  <a:cubicBezTo>
                    <a:pt x="17780" y="29"/>
                    <a:pt x="17367" y="1"/>
                    <a:pt x="16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 rot="5400000">
              <a:off x="8712920" y="-50321"/>
              <a:ext cx="380758" cy="481399"/>
            </a:xfrm>
            <a:custGeom>
              <a:rect b="b" l="l" r="r" t="t"/>
              <a:pathLst>
                <a:path extrusionOk="0" h="5740" w="4540">
                  <a:moveTo>
                    <a:pt x="4217" y="0"/>
                  </a:moveTo>
                  <a:cubicBezTo>
                    <a:pt x="4454" y="1466"/>
                    <a:pt x="4405" y="3034"/>
                    <a:pt x="3377" y="4181"/>
                  </a:cubicBezTo>
                  <a:cubicBezTo>
                    <a:pt x="2821" y="4794"/>
                    <a:pt x="2054" y="5140"/>
                    <a:pt x="1266" y="5348"/>
                  </a:cubicBezTo>
                  <a:cubicBezTo>
                    <a:pt x="850" y="5459"/>
                    <a:pt x="424" y="5520"/>
                    <a:pt x="0" y="5581"/>
                  </a:cubicBezTo>
                  <a:lnTo>
                    <a:pt x="0" y="5740"/>
                  </a:lnTo>
                  <a:cubicBezTo>
                    <a:pt x="62" y="5732"/>
                    <a:pt x="119" y="5724"/>
                    <a:pt x="176" y="5715"/>
                  </a:cubicBezTo>
                  <a:cubicBezTo>
                    <a:pt x="584" y="5655"/>
                    <a:pt x="988" y="5577"/>
                    <a:pt x="1385" y="5471"/>
                  </a:cubicBezTo>
                  <a:cubicBezTo>
                    <a:pt x="2148" y="5259"/>
                    <a:pt x="2891" y="4916"/>
                    <a:pt x="3437" y="4328"/>
                  </a:cubicBezTo>
                  <a:cubicBezTo>
                    <a:pt x="4006" y="3724"/>
                    <a:pt x="4324" y="2923"/>
                    <a:pt x="4438" y="2111"/>
                  </a:cubicBezTo>
                  <a:cubicBezTo>
                    <a:pt x="4540" y="1408"/>
                    <a:pt x="4491" y="698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 rot="5400000">
              <a:off x="8428861" y="-43611"/>
              <a:ext cx="671527" cy="758749"/>
            </a:xfrm>
            <a:custGeom>
              <a:rect b="b" l="l" r="r" t="t"/>
              <a:pathLst>
                <a:path extrusionOk="0" h="9047" w="8007">
                  <a:moveTo>
                    <a:pt x="7467" y="0"/>
                  </a:moveTo>
                  <a:cubicBezTo>
                    <a:pt x="7712" y="865"/>
                    <a:pt x="7822" y="1768"/>
                    <a:pt x="7782" y="2666"/>
                  </a:cubicBezTo>
                  <a:cubicBezTo>
                    <a:pt x="7724" y="3842"/>
                    <a:pt x="7394" y="5026"/>
                    <a:pt x="6695" y="5989"/>
                  </a:cubicBezTo>
                  <a:cubicBezTo>
                    <a:pt x="5896" y="7091"/>
                    <a:pt x="4679" y="7716"/>
                    <a:pt x="3401" y="8100"/>
                  </a:cubicBezTo>
                  <a:cubicBezTo>
                    <a:pt x="2286" y="8434"/>
                    <a:pt x="1127" y="8606"/>
                    <a:pt x="0" y="8892"/>
                  </a:cubicBezTo>
                  <a:lnTo>
                    <a:pt x="0" y="9047"/>
                  </a:lnTo>
                  <a:cubicBezTo>
                    <a:pt x="1082" y="8770"/>
                    <a:pt x="2193" y="8598"/>
                    <a:pt x="3266" y="8291"/>
                  </a:cubicBezTo>
                  <a:cubicBezTo>
                    <a:pt x="4540" y="7933"/>
                    <a:pt x="5781" y="7353"/>
                    <a:pt x="6634" y="6307"/>
                  </a:cubicBezTo>
                  <a:cubicBezTo>
                    <a:pt x="7381" y="5397"/>
                    <a:pt x="7782" y="4250"/>
                    <a:pt x="7900" y="3087"/>
                  </a:cubicBezTo>
                  <a:cubicBezTo>
                    <a:pt x="8006" y="2054"/>
                    <a:pt x="7900" y="1001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 rot="5400000">
              <a:off x="8107187" y="-69149"/>
              <a:ext cx="967663" cy="1105961"/>
            </a:xfrm>
            <a:custGeom>
              <a:rect b="b" l="l" r="r" t="t"/>
              <a:pathLst>
                <a:path extrusionOk="0" h="13187" w="11538">
                  <a:moveTo>
                    <a:pt x="10565" y="0"/>
                  </a:moveTo>
                  <a:cubicBezTo>
                    <a:pt x="11129" y="1061"/>
                    <a:pt x="11349" y="2303"/>
                    <a:pt x="11256" y="3503"/>
                  </a:cubicBezTo>
                  <a:cubicBezTo>
                    <a:pt x="11117" y="5259"/>
                    <a:pt x="10284" y="6879"/>
                    <a:pt x="9125" y="8182"/>
                  </a:cubicBezTo>
                  <a:cubicBezTo>
                    <a:pt x="7871" y="9586"/>
                    <a:pt x="6271" y="10611"/>
                    <a:pt x="4573" y="11390"/>
                  </a:cubicBezTo>
                  <a:cubicBezTo>
                    <a:pt x="3642" y="11815"/>
                    <a:pt x="2678" y="12170"/>
                    <a:pt x="1707" y="12497"/>
                  </a:cubicBezTo>
                  <a:cubicBezTo>
                    <a:pt x="1144" y="12685"/>
                    <a:pt x="571" y="12852"/>
                    <a:pt x="0" y="13032"/>
                  </a:cubicBezTo>
                  <a:lnTo>
                    <a:pt x="0" y="13186"/>
                  </a:lnTo>
                  <a:cubicBezTo>
                    <a:pt x="539" y="13019"/>
                    <a:pt x="1082" y="12856"/>
                    <a:pt x="1621" y="12681"/>
                  </a:cubicBezTo>
                  <a:cubicBezTo>
                    <a:pt x="2576" y="12366"/>
                    <a:pt x="3524" y="12023"/>
                    <a:pt x="4442" y="11611"/>
                  </a:cubicBezTo>
                  <a:cubicBezTo>
                    <a:pt x="6156" y="10848"/>
                    <a:pt x="7782" y="9843"/>
                    <a:pt x="9071" y="8459"/>
                  </a:cubicBezTo>
                  <a:cubicBezTo>
                    <a:pt x="10243" y="7202"/>
                    <a:pt x="11125" y="5638"/>
                    <a:pt x="11358" y="3916"/>
                  </a:cubicBezTo>
                  <a:cubicBezTo>
                    <a:pt x="11537" y="2593"/>
                    <a:pt x="11349" y="1193"/>
                    <a:pt x="10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0" name="Google Shape;2990;p10"/>
            <p:cNvGrpSpPr/>
            <p:nvPr/>
          </p:nvGrpSpPr>
          <p:grpSpPr>
            <a:xfrm>
              <a:off x="7457247" y="1517839"/>
              <a:ext cx="1738223" cy="1315334"/>
              <a:chOff x="365800" y="4214437"/>
              <a:chExt cx="4336883" cy="3281771"/>
            </a:xfrm>
          </p:grpSpPr>
          <p:sp>
            <p:nvSpPr>
              <p:cNvPr id="2991" name="Google Shape;2991;p10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rect b="b" l="l" r="r" t="t"/>
                <a:pathLst>
                  <a:path extrusionOk="0" h="9262" w="8381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92" name="Google Shape;2992;p10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2993" name="Google Shape;2993;p10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rect b="b" l="l" r="r" t="t"/>
                  <a:pathLst>
                    <a:path extrusionOk="0" h="1567" w="1356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10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rect b="b" l="l" r="r" t="t"/>
                  <a:pathLst>
                    <a:path extrusionOk="0" h="1247" w="98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10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rect b="b" l="l" r="r" t="t"/>
                  <a:pathLst>
                    <a:path extrusionOk="0" h="941" w="915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10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rect b="b" l="l" r="r" t="t"/>
                  <a:pathLst>
                    <a:path extrusionOk="0" h="601" w="748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10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rect b="b" l="l" r="r" t="t"/>
                  <a:pathLst>
                    <a:path extrusionOk="0" h="663" w="506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8" name="Google Shape;2998;p10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rect b="b" l="l" r="r" t="t"/>
                <a:pathLst>
                  <a:path extrusionOk="0" h="601" w="748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rect b="b" l="l" r="r" t="t"/>
                <a:pathLst>
                  <a:path extrusionOk="0" h="1567" w="1356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01" name="Google Shape;3001;p10"/>
          <p:cNvSpPr txBox="1"/>
          <p:nvPr>
            <p:ph type="title"/>
          </p:nvPr>
        </p:nvSpPr>
        <p:spPr>
          <a:xfrm>
            <a:off x="4900475" y="3279600"/>
            <a:ext cx="3523500" cy="1323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30"/>
          <p:cNvSpPr txBox="1"/>
          <p:nvPr>
            <p:ph idx="1" type="subTitle"/>
          </p:nvPr>
        </p:nvSpPr>
        <p:spPr>
          <a:xfrm>
            <a:off x="2147250" y="3415700"/>
            <a:ext cx="51543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made with love by labpro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8" name="Google Shape;4508;p30"/>
          <p:cNvSpPr txBox="1"/>
          <p:nvPr/>
        </p:nvSpPr>
        <p:spPr>
          <a:xfrm>
            <a:off x="854850" y="972250"/>
            <a:ext cx="74343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72727"/>
                </a:solidFill>
                <a:latin typeface="Abril Fatface"/>
                <a:ea typeface="Abril Fatface"/>
                <a:cs typeface="Abril Fatface"/>
                <a:sym typeface="Abril Fatface"/>
              </a:rPr>
              <a:t>Responsi</a:t>
            </a:r>
            <a:endParaRPr sz="6000">
              <a:solidFill>
                <a:srgbClr val="272727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588F3"/>
                </a:solidFill>
                <a:latin typeface="Abril Fatface"/>
                <a:ea typeface="Abril Fatface"/>
                <a:cs typeface="Abril Fatface"/>
                <a:sym typeface="Abril Fatface"/>
              </a:rPr>
              <a:t>Praktikum</a:t>
            </a:r>
            <a:r>
              <a:rPr lang="en" sz="5400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rPr>
              <a:t> </a:t>
            </a:r>
            <a:r>
              <a:rPr lang="en" sz="6000">
                <a:solidFill>
                  <a:srgbClr val="6588F3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endParaRPr sz="6000">
              <a:solidFill>
                <a:srgbClr val="6588F3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3 (Make Unique)</a:t>
            </a:r>
            <a:endParaRPr/>
          </a:p>
        </p:txBody>
      </p:sp>
      <p:sp>
        <p:nvSpPr>
          <p:cNvPr id="4578" name="Google Shape;4578;p39"/>
          <p:cNvSpPr txBox="1"/>
          <p:nvPr>
            <p:ph idx="4294967295" type="subTitle"/>
          </p:nvPr>
        </p:nvSpPr>
        <p:spPr>
          <a:xfrm>
            <a:off x="4868525" y="1407300"/>
            <a:ext cx="40659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makeUnique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[Char] -&gt; [Char]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makeUnique l menghasilkan sebuah list dari elemen-elemen lc yang unik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isUnique lc c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lc == [] = True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BASIS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head lc == c = False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BASIS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otherwise = isUnique (tail lc) c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REKURENS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makeUnique lc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lc == [] = []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--BASIS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isUnique (init lc) (last lc) = konsdot (makeUnique (init lc)) (last lc)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REKURENS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otherwise = makeUnique (init lc) </a:t>
            </a: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REKURENS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9" name="Google Shape;45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6062"/>
            <a:ext cx="4419601" cy="227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3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3 (Inverse List)</a:t>
            </a:r>
            <a:endParaRPr/>
          </a:p>
        </p:txBody>
      </p:sp>
      <p:pic>
        <p:nvPicPr>
          <p:cNvPr id="4585" name="Google Shape;45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" y="1737625"/>
            <a:ext cx="4895425" cy="24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6" name="Google Shape;4586;p40"/>
          <p:cNvSpPr txBox="1"/>
          <p:nvPr>
            <p:ph idx="4294967295" type="subTitle"/>
          </p:nvPr>
        </p:nvSpPr>
        <p:spPr>
          <a:xfrm>
            <a:off x="5208600" y="1407288"/>
            <a:ext cx="37257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inverse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[Char] -&gt; [Char]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inverse l menghasilkan list of character yang merupakan hasil invers dari l.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konso e l = e : 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inverse lc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lc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(last lc) (inverse (init lc))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0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3)</a:t>
            </a:r>
            <a:endParaRPr/>
          </a:p>
        </p:txBody>
      </p:sp>
      <p:sp>
        <p:nvSpPr>
          <p:cNvPr id="4592" name="Google Shape;4592;p41"/>
          <p:cNvSpPr txBox="1"/>
          <p:nvPr>
            <p:ph idx="1" type="subTitle"/>
          </p:nvPr>
        </p:nvSpPr>
        <p:spPr>
          <a:xfrm>
            <a:off x="4698300" y="3566475"/>
            <a:ext cx="3725700" cy="10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gagal compile :(</a:t>
            </a:r>
            <a:endParaRPr/>
          </a:p>
        </p:txBody>
      </p:sp>
      <p:sp>
        <p:nvSpPr>
          <p:cNvPr id="4593" name="Google Shape;4593;p41"/>
          <p:cNvSpPr txBox="1"/>
          <p:nvPr>
            <p:ph idx="4" type="subTitle"/>
          </p:nvPr>
        </p:nvSpPr>
        <p:spPr>
          <a:xfrm>
            <a:off x="4698300" y="2975677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InverseList</a:t>
            </a:r>
            <a:endParaRPr/>
          </a:p>
        </p:txBody>
      </p:sp>
      <p:sp>
        <p:nvSpPr>
          <p:cNvPr id="4594" name="Google Shape;4594;p41"/>
          <p:cNvSpPr txBox="1"/>
          <p:nvPr>
            <p:ph idx="2" type="subTitle"/>
          </p:nvPr>
        </p:nvSpPr>
        <p:spPr>
          <a:xfrm>
            <a:off x="720000" y="1820471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Basis yang kurang lengkap, misal: hanya cek apakah head == elmt, tanpa cek kalau list kosong -&gt; Run time error</a:t>
            </a:r>
            <a:endParaRPr/>
          </a:p>
        </p:txBody>
      </p:sp>
      <p:sp>
        <p:nvSpPr>
          <p:cNvPr id="4595" name="Google Shape;4595;p41"/>
          <p:cNvSpPr txBox="1"/>
          <p:nvPr>
            <p:ph idx="3" type="subTitle"/>
          </p:nvPr>
        </p:nvSpPr>
        <p:spPr>
          <a:xfrm>
            <a:off x="720000" y="1237075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MakeUnique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9" name="Shape 4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0" name="Google Shape;4600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4 (Konkat List)</a:t>
            </a:r>
            <a:endParaRPr/>
          </a:p>
        </p:txBody>
      </p:sp>
      <p:sp>
        <p:nvSpPr>
          <p:cNvPr id="4601" name="Google Shape;4601;p42"/>
          <p:cNvSpPr txBox="1"/>
          <p:nvPr>
            <p:ph idx="4294967295" type="subTitle"/>
          </p:nvPr>
        </p:nvSpPr>
        <p:spPr>
          <a:xfrm>
            <a:off x="4698300" y="1256700"/>
            <a:ext cx="43608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konkat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[Char] -&gt; [Char] -&gt; [Char]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konkat lc1 lc2 menghasilkan list of character yang merupakan hasil penggabungan lc1 dengan lc2.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konso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Char -&gt; [Char] -&gt; [Char]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konso e l = e : 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konkat lc1 lc2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lc1 = lc2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(head lc1) (konkat (tail lc1) lc2)</a:t>
            </a:r>
            <a:endParaRPr sz="9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02" name="Google Shape;46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815437"/>
            <a:ext cx="4036175" cy="20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4 (</a:t>
            </a:r>
            <a:r>
              <a:rPr lang="en"/>
              <a:t>Penjumlahan 2 List</a:t>
            </a:r>
            <a:r>
              <a:rPr lang="en"/>
              <a:t>)</a:t>
            </a:r>
            <a:endParaRPr/>
          </a:p>
        </p:txBody>
      </p:sp>
      <p:sp>
        <p:nvSpPr>
          <p:cNvPr id="4608" name="Google Shape;4608;p43"/>
          <p:cNvSpPr txBox="1"/>
          <p:nvPr>
            <p:ph idx="4294967295" type="subTitle"/>
          </p:nvPr>
        </p:nvSpPr>
        <p:spPr>
          <a:xfrm>
            <a:off x="4743225" y="1398975"/>
            <a:ext cx="42336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listPlus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listPlus l1 l2 menghasilkan sebuah list dari hasil penjumlahan elemen-elemen l1 dan l2 -}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konso e li = [e] ++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listPlus l1 l2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l1 == []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otherwise = konso (head l1 + head l2) (listPlus (tail l1) (tail l2))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09" name="Google Shape;46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5" y="1684250"/>
            <a:ext cx="4438424" cy="262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3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4" name="Google Shape;4614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4 (Set Difference)</a:t>
            </a:r>
            <a:endParaRPr/>
          </a:p>
        </p:txBody>
      </p:sp>
      <p:sp>
        <p:nvSpPr>
          <p:cNvPr id="4615" name="Google Shape;4615;p44"/>
          <p:cNvSpPr txBox="1"/>
          <p:nvPr>
            <p:ph idx="4294967295" type="subTitle"/>
          </p:nvPr>
        </p:nvSpPr>
        <p:spPr>
          <a:xfrm>
            <a:off x="4750725" y="1286650"/>
            <a:ext cx="42111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isMember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Int -&gt; [Int] -&gt; Bool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setDiff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isMember x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li = False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x == head li = True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isMember x (tail li)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setDiff l1 l2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l1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isMember (head l1) l2 = setDiff (tail l1) l2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head l1 : setDiff (tail l1) l2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16" name="Google Shape;46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5" y="1670450"/>
            <a:ext cx="4445926" cy="269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0" name="Shape 4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1" name="Google Shape;4621;p4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4)</a:t>
            </a:r>
            <a:endParaRPr/>
          </a:p>
        </p:txBody>
      </p:sp>
      <p:sp>
        <p:nvSpPr>
          <p:cNvPr id="4622" name="Google Shape;4622;p45"/>
          <p:cNvSpPr txBox="1"/>
          <p:nvPr>
            <p:ph idx="2" type="subTitle"/>
          </p:nvPr>
        </p:nvSpPr>
        <p:spPr>
          <a:xfrm>
            <a:off x="720000" y="3559071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gagal compile :(</a:t>
            </a:r>
            <a:endParaRPr/>
          </a:p>
        </p:txBody>
      </p:sp>
      <p:sp>
        <p:nvSpPr>
          <p:cNvPr id="4623" name="Google Shape;4623;p45"/>
          <p:cNvSpPr txBox="1"/>
          <p:nvPr>
            <p:ph idx="3" type="subTitle"/>
          </p:nvPr>
        </p:nvSpPr>
        <p:spPr>
          <a:xfrm>
            <a:off x="720000" y="2775850"/>
            <a:ext cx="37257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Konkat List + Penjumlahan 2 List</a:t>
            </a:r>
            <a:endParaRPr/>
          </a:p>
        </p:txBody>
      </p:sp>
      <p:sp>
        <p:nvSpPr>
          <p:cNvPr id="4624" name="Google Shape;4624;p45"/>
          <p:cNvSpPr txBox="1"/>
          <p:nvPr>
            <p:ph idx="1" type="subTitle"/>
          </p:nvPr>
        </p:nvSpPr>
        <p:spPr>
          <a:xfrm>
            <a:off x="4698300" y="1827875"/>
            <a:ext cx="3725700" cy="10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Tidak diiterasi list1 nya atau list2 dipotong</a:t>
            </a:r>
            <a:br>
              <a:rPr lang="en"/>
            </a:br>
            <a:r>
              <a:rPr lang="en"/>
              <a:t>`  | otherwise = konso(head l1)(setDiff(tail l1)(tail l2))`</a:t>
            </a:r>
            <a:endParaRPr/>
          </a:p>
        </p:txBody>
      </p:sp>
      <p:sp>
        <p:nvSpPr>
          <p:cNvPr id="4625" name="Google Shape;4625;p45"/>
          <p:cNvSpPr txBox="1"/>
          <p:nvPr>
            <p:ph idx="4" type="subTitle"/>
          </p:nvPr>
        </p:nvSpPr>
        <p:spPr>
          <a:xfrm>
            <a:off x="4698300" y="1237077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Set Diff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9" name="Shape 4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0" name="Google Shape;4630;p4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5 (List Index)</a:t>
            </a:r>
            <a:endParaRPr/>
          </a:p>
        </p:txBody>
      </p:sp>
      <p:sp>
        <p:nvSpPr>
          <p:cNvPr id="4631" name="Google Shape;4631;p46"/>
          <p:cNvSpPr txBox="1"/>
          <p:nvPr>
            <p:ph idx="4294967295" type="subTitle"/>
          </p:nvPr>
        </p:nvSpPr>
        <p:spPr>
          <a:xfrm>
            <a:off x="4698300" y="1552650"/>
            <a:ext cx="42786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listIndex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(Int -&gt; Char) -&gt; [Char]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konso e li = [e] ++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 x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x &gt;=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&amp;&amp; x &lt;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x &gt;=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&amp;&amp; x &lt;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x &gt;=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&amp;&amp; x &lt;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x &gt;=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&amp;&amp; x &lt;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x &gt;=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&amp;&amp; x &lt;=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endParaRPr sz="105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listIndex l f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l == [] =[]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| otherwise = konso (f (head l)) (listIndex (tail l) f)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32" name="Google Shape;46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268706" cy="3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6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7" name="Google Shape;4637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5)</a:t>
            </a:r>
            <a:endParaRPr/>
          </a:p>
        </p:txBody>
      </p:sp>
      <p:sp>
        <p:nvSpPr>
          <p:cNvPr id="4638" name="Google Shape;4638;p47"/>
          <p:cNvSpPr txBox="1"/>
          <p:nvPr>
            <p:ph idx="2" type="subTitle"/>
          </p:nvPr>
        </p:nvSpPr>
        <p:spPr>
          <a:xfrm>
            <a:off x="2709150" y="2352696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Fungsi sebagai parameter???</a:t>
            </a:r>
            <a:br>
              <a:rPr lang="en"/>
            </a:br>
            <a:r>
              <a:rPr lang="en"/>
              <a:t>iya, kalian kurang lebih bisa perlakukan suatu fungsi sebagai suatu variabel pula :D</a:t>
            </a:r>
            <a:endParaRPr/>
          </a:p>
        </p:txBody>
      </p:sp>
      <p:sp>
        <p:nvSpPr>
          <p:cNvPr id="4639" name="Google Shape;4639;p47"/>
          <p:cNvSpPr txBox="1"/>
          <p:nvPr>
            <p:ph idx="3" type="subTitle"/>
          </p:nvPr>
        </p:nvSpPr>
        <p:spPr>
          <a:xfrm>
            <a:off x="2709150" y="1769300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List Index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3" name="Shape 4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4" name="Google Shape;4644;p4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6 (Offset List)</a:t>
            </a:r>
            <a:endParaRPr/>
          </a:p>
        </p:txBody>
      </p:sp>
      <p:sp>
        <p:nvSpPr>
          <p:cNvPr id="4645" name="Google Shape;4645;p48"/>
          <p:cNvSpPr txBox="1"/>
          <p:nvPr>
            <p:ph idx="4294967295" type="subTitle"/>
          </p:nvPr>
        </p:nvSpPr>
        <p:spPr>
          <a:xfrm>
            <a:off x="4698300" y="1247850"/>
            <a:ext cx="42786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offsetList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(Int -&gt; Int)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offsetList l offset menghasilkan list baru dengan elemen hasil offset dari l.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Bool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konso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Int -&gt;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isEmpty l = null 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konso e li = e :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offsetList l offset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isEmpty l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(offset (head l)) (offsetList (tail l) offset)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46" name="Google Shape;46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4193593" cy="3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31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Sesuai ketentuan yang ada, asisten seharusnya tidak memberikan susulan. Untuk kedepannya, mohon menghadiri setiap praktikum yang ada.</a:t>
            </a:r>
            <a:endParaRPr/>
          </a:p>
        </p:txBody>
      </p:sp>
      <p:sp>
        <p:nvSpPr>
          <p:cNvPr id="4514" name="Google Shape;4514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Hanya Mengingatkan…</a:t>
            </a:r>
            <a:endParaRPr/>
          </a:p>
        </p:txBody>
      </p:sp>
      <p:sp>
        <p:nvSpPr>
          <p:cNvPr id="4515" name="Google Shape;4515;p31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N</a:t>
            </a:r>
            <a:r>
              <a:rPr lang="en" sz="1700"/>
              <a:t>ext Praktikum Tidak Ada Susulan</a:t>
            </a:r>
            <a:endParaRPr sz="1700"/>
          </a:p>
        </p:txBody>
      </p:sp>
      <p:sp>
        <p:nvSpPr>
          <p:cNvPr id="4516" name="Google Shape;4516;p31"/>
          <p:cNvSpPr txBox="1"/>
          <p:nvPr>
            <p:ph idx="1" type="subTitle"/>
          </p:nvPr>
        </p:nvSpPr>
        <p:spPr>
          <a:xfrm>
            <a:off x="720000" y="3566475"/>
            <a:ext cx="3725700" cy="10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Nilai praktikum yang dianggap hanya praktikum yang dilaksanakan sesuai jam dan tempat yang disediakan</a:t>
            </a:r>
            <a:endParaRPr/>
          </a:p>
        </p:txBody>
      </p:sp>
      <p:sp>
        <p:nvSpPr>
          <p:cNvPr id="4517" name="Google Shape;4517;p31"/>
          <p:cNvSpPr txBox="1"/>
          <p:nvPr>
            <p:ph idx="2" type="subTitle"/>
          </p:nvPr>
        </p:nvSpPr>
        <p:spPr>
          <a:xfrm>
            <a:off x="720000" y="1820471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Terdapat beberapa kasus menyontek yang telah ditindaklanjuti dengan memberikan nilai 0 pada praktikum tersebut.</a:t>
            </a:r>
            <a:endParaRPr/>
          </a:p>
        </p:txBody>
      </p:sp>
      <p:sp>
        <p:nvSpPr>
          <p:cNvPr id="4518" name="Google Shape;4518;p31"/>
          <p:cNvSpPr txBox="1"/>
          <p:nvPr>
            <p:ph idx="3" type="subTitle"/>
          </p:nvPr>
        </p:nvSpPr>
        <p:spPr>
          <a:xfrm>
            <a:off x="720000" y="1237075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</a:t>
            </a:r>
            <a:r>
              <a:rPr lang="en"/>
              <a:t>angan Nyontek</a:t>
            </a:r>
            <a:endParaRPr/>
          </a:p>
        </p:txBody>
      </p:sp>
      <p:sp>
        <p:nvSpPr>
          <p:cNvPr id="4519" name="Google Shape;4519;p31"/>
          <p:cNvSpPr txBox="1"/>
          <p:nvPr>
            <p:ph idx="4" type="subTitle"/>
          </p:nvPr>
        </p:nvSpPr>
        <p:spPr>
          <a:xfrm>
            <a:off x="720000" y="2975677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Praktikum hanya dikerjakan di Lab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0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p4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6)</a:t>
            </a:r>
            <a:endParaRPr/>
          </a:p>
        </p:txBody>
      </p:sp>
      <p:sp>
        <p:nvSpPr>
          <p:cNvPr id="4652" name="Google Shape;4652;p49"/>
          <p:cNvSpPr txBox="1"/>
          <p:nvPr>
            <p:ph idx="1" type="subTitle"/>
          </p:nvPr>
        </p:nvSpPr>
        <p:spPr>
          <a:xfrm>
            <a:off x="2709150" y="2348600"/>
            <a:ext cx="3725700" cy="10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Kayak nomor 5 sih hehe, fungsi bisa diperlakukan sebagai variabel (~kurang lebih)</a:t>
            </a:r>
            <a:endParaRPr/>
          </a:p>
        </p:txBody>
      </p:sp>
      <p:sp>
        <p:nvSpPr>
          <p:cNvPr id="4653" name="Google Shape;4653;p49"/>
          <p:cNvSpPr txBox="1"/>
          <p:nvPr>
            <p:ph idx="4" type="subTitle"/>
          </p:nvPr>
        </p:nvSpPr>
        <p:spPr>
          <a:xfrm>
            <a:off x="2709150" y="1757802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Offset 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7" name="Shape 4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" name="Google Shape;4658;p5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7 (Alternate Sort)</a:t>
            </a:r>
            <a:endParaRPr/>
          </a:p>
        </p:txBody>
      </p:sp>
      <p:pic>
        <p:nvPicPr>
          <p:cNvPr id="4659" name="Google Shape;46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700"/>
            <a:ext cx="8839200" cy="287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3" name="Shape 4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" name="Google Shape;4664;p51"/>
          <p:cNvSpPr txBox="1"/>
          <p:nvPr>
            <p:ph idx="4294967295" type="subTitle"/>
          </p:nvPr>
        </p:nvSpPr>
        <p:spPr>
          <a:xfrm>
            <a:off x="720000" y="1324050"/>
            <a:ext cx="77040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konso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Int -&gt;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konso e li = e :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Bool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isEmpty = null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isOneElmt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Bool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isOneElmt li = length li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minElem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minElem li mengembalikan elemen terkecil dari list of integer li.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minElem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(tail li) = head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min (head li) (minElem (tail li))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5" name="Google Shape;4665;p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7 (</a:t>
            </a:r>
            <a:r>
              <a:rPr lang="en"/>
              <a:t>Alternate Sort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9" name="Shape 4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0" name="Google Shape;4670;p52"/>
          <p:cNvSpPr txBox="1"/>
          <p:nvPr>
            <p:ph idx="4294967295" type="subTitle"/>
          </p:nvPr>
        </p:nvSpPr>
        <p:spPr>
          <a:xfrm>
            <a:off x="720000" y="1324050"/>
            <a:ext cx="77040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Int -&gt;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del x li mengembalikan list of integer yang merupakan hasil penghapusan elemen x dari list of integer li.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 x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isEmpty li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x == head li = tail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(head li) (del x (tail li))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sort li mengembalikan list of integer yang merupakan hasil pengurutan elemen-elemen li dari yang terkecil ke yang terbesar.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sort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isEmpty li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(minElem li) (sort (del (minElem li) li))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1" name="Google Shape;4671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7 (Alternate Sort)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5" name="Shape 4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6" name="Google Shape;4676;p53"/>
          <p:cNvSpPr txBox="1"/>
          <p:nvPr>
            <p:ph idx="4294967295" type="subTitle"/>
          </p:nvPr>
        </p:nvSpPr>
        <p:spPr>
          <a:xfrm>
            <a:off x="720000" y="1324050"/>
            <a:ext cx="77040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alternateSort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alternateSort li menerima list of integer lalu memprosesnya dengan langkah berikut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- urutkan list lalu bagi menjadi dua (l1 &amp; l2)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- ambil element terkecil dari l1 lalu ambil elemen terbesar dari l2, ulangi sampai list kosong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alternateSort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isEmpty li || isOneElmt li =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(head (sort li)) (konso (last (sort li)) (alternateSort(init(tail(sort li)))))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7" name="Google Shape;4677;p5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7 (Alternate Sort)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1" name="Shape 4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2" name="Google Shape;4682;p54"/>
          <p:cNvSpPr txBox="1"/>
          <p:nvPr>
            <p:ph idx="2" type="subTitle"/>
          </p:nvPr>
        </p:nvSpPr>
        <p:spPr>
          <a:xfrm>
            <a:off x="4698300" y="1820471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Salah basis kak, </a:t>
            </a:r>
            <a:br>
              <a:rPr lang="en"/>
            </a:br>
            <a:r>
              <a:rPr lang="en"/>
              <a:t>`null li || length li == 1 = []`</a:t>
            </a:r>
            <a:endParaRPr/>
          </a:p>
        </p:txBody>
      </p:sp>
      <p:sp>
        <p:nvSpPr>
          <p:cNvPr id="4683" name="Google Shape;4683;p5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7)</a:t>
            </a:r>
            <a:endParaRPr/>
          </a:p>
        </p:txBody>
      </p:sp>
      <p:sp>
        <p:nvSpPr>
          <p:cNvPr id="4684" name="Google Shape;4684;p54"/>
          <p:cNvSpPr txBox="1"/>
          <p:nvPr>
            <p:ph idx="3" type="subTitle"/>
          </p:nvPr>
        </p:nvSpPr>
        <p:spPr>
          <a:xfrm>
            <a:off x="4698300" y="1237075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3B: Bassist bassist bassist</a:t>
            </a:r>
            <a:endParaRPr/>
          </a:p>
        </p:txBody>
      </p:sp>
      <p:sp>
        <p:nvSpPr>
          <p:cNvPr id="4685" name="Google Shape;4685;p54"/>
          <p:cNvSpPr txBox="1"/>
          <p:nvPr>
            <p:ph idx="2" type="subTitle"/>
          </p:nvPr>
        </p:nvSpPr>
        <p:spPr>
          <a:xfrm>
            <a:off x="720000" y="1820471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Kebanyakan praktikan tidak mengerjakan soal ini.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Tapi bisa dimaklumi, soal ini cumalah bonus </a:t>
            </a:r>
            <a:r>
              <a:rPr lang="en"/>
              <a:t>😁😁</a:t>
            </a:r>
            <a:endParaRPr/>
          </a:p>
        </p:txBody>
      </p:sp>
      <p:sp>
        <p:nvSpPr>
          <p:cNvPr id="4686" name="Google Shape;4686;p54"/>
          <p:cNvSpPr txBox="1"/>
          <p:nvPr>
            <p:ph idx="3" type="subTitle"/>
          </p:nvPr>
        </p:nvSpPr>
        <p:spPr>
          <a:xfrm>
            <a:off x="720000" y="1237075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Tidak mengerjakan</a:t>
            </a:r>
            <a:endParaRPr/>
          </a:p>
        </p:txBody>
      </p:sp>
      <p:sp>
        <p:nvSpPr>
          <p:cNvPr id="4687" name="Google Shape;4687;p54"/>
          <p:cNvSpPr txBox="1"/>
          <p:nvPr>
            <p:ph idx="2" type="subTitle"/>
          </p:nvPr>
        </p:nvSpPr>
        <p:spPr>
          <a:xfrm>
            <a:off x="2709150" y="3728196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jawabannya panjang banget jadi rawan gagal compile hehe</a:t>
            </a:r>
            <a:endParaRPr/>
          </a:p>
        </p:txBody>
      </p:sp>
      <p:sp>
        <p:nvSpPr>
          <p:cNvPr id="4688" name="Google Shape;4688;p54"/>
          <p:cNvSpPr txBox="1"/>
          <p:nvPr>
            <p:ph idx="3" type="subTitle"/>
          </p:nvPr>
        </p:nvSpPr>
        <p:spPr>
          <a:xfrm>
            <a:off x="2709150" y="3144800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Gagal compile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p55"/>
          <p:cNvSpPr txBox="1"/>
          <p:nvPr/>
        </p:nvSpPr>
        <p:spPr>
          <a:xfrm>
            <a:off x="1076275" y="18642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Mudah kan? :D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bril Fatface"/>
                <a:ea typeface="Abril Fatface"/>
                <a:cs typeface="Abril Fatface"/>
                <a:sym typeface="Abril Fatface"/>
              </a:rPr>
              <a:t>Ada pertanyaan?</a:t>
            </a:r>
            <a:endParaRPr sz="3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3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4" name="Google Shape;4524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1 (</a:t>
            </a:r>
            <a:r>
              <a:rPr lang="en"/>
              <a:t>Banyaknya Element List</a:t>
            </a:r>
            <a:r>
              <a:rPr lang="en"/>
              <a:t>)</a:t>
            </a:r>
            <a:endParaRPr/>
          </a:p>
        </p:txBody>
      </p:sp>
      <p:sp>
        <p:nvSpPr>
          <p:cNvPr id="4525" name="Google Shape;4525;p32"/>
          <p:cNvSpPr txBox="1"/>
          <p:nvPr>
            <p:ph idx="4294967295" type="subTitle"/>
          </p:nvPr>
        </p:nvSpPr>
        <p:spPr>
          <a:xfrm>
            <a:off x="4698300" y="1633925"/>
            <a:ext cx="4114800" cy="27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ListOfInteger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nbElmt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nbElmt l menghasilkan banyaknya elemen list l.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nbElmt l =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null l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+ nbElmt (tail l)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APLIKASI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nbElmt [1,2,3,4,5]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26" name="Google Shape;45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" y="1633925"/>
            <a:ext cx="4393499" cy="239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0" name="Shape 4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1" name="Google Shape;4531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1 (</a:t>
            </a:r>
            <a:r>
              <a:rPr lang="en"/>
              <a:t>Element ke-N</a:t>
            </a:r>
            <a:r>
              <a:rPr lang="en"/>
              <a:t>)</a:t>
            </a:r>
            <a:endParaRPr/>
          </a:p>
        </p:txBody>
      </p:sp>
      <p:sp>
        <p:nvSpPr>
          <p:cNvPr id="4532" name="Google Shape;4532;p33"/>
          <p:cNvSpPr txBox="1"/>
          <p:nvPr>
            <p:ph idx="4294967295" type="subTitle"/>
          </p:nvPr>
        </p:nvSpPr>
        <p:spPr>
          <a:xfrm>
            <a:off x="4698300" y="1552650"/>
            <a:ext cx="37257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module ListOfInteger where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elmtKeN :: [Int] -&gt; Int -&gt; 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menerima masukan sebuah list of integer, misalnya l, dan sebuah integer, misalnya n, dan menghasilkan elemen ke-n dari list of integer l. Diasumsikan 0 &lt; n &lt;= banyaknya elemen l dan list l tidak kosong (minimum terdiri atas 1 elemen)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elmtKeN li x = if x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then head li else elmtKeN (tail li) (x-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33" name="Google Shape;45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" y="1815025"/>
            <a:ext cx="4393500" cy="188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1 (</a:t>
            </a:r>
            <a:r>
              <a:rPr lang="en"/>
              <a:t>Occurence List</a:t>
            </a:r>
            <a:r>
              <a:rPr lang="en"/>
              <a:t>)</a:t>
            </a:r>
            <a:endParaRPr/>
          </a:p>
        </p:txBody>
      </p:sp>
      <p:sp>
        <p:nvSpPr>
          <p:cNvPr id="4539" name="Google Shape;4539;p34"/>
          <p:cNvSpPr txBox="1"/>
          <p:nvPr>
            <p:ph idx="4294967295" type="subTitle"/>
          </p:nvPr>
        </p:nvSpPr>
        <p:spPr>
          <a:xfrm>
            <a:off x="4698300" y="1552650"/>
            <a:ext cx="37257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module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OccurenceList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nbOcc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:: [Int] -&gt; Int -&gt; Int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nbOcc l x menghasilkan banyaknya kemunculan x pada l.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nbOcc l x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l 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head l == x 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+ nbOcc (tail l) x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nbOcc (tail l) x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40" name="Google Shape;45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" y="1552650"/>
            <a:ext cx="4393499" cy="226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4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1)</a:t>
            </a:r>
            <a:endParaRPr/>
          </a:p>
        </p:txBody>
      </p:sp>
      <p:sp>
        <p:nvSpPr>
          <p:cNvPr id="4546" name="Google Shape;4546;p35"/>
          <p:cNvSpPr txBox="1"/>
          <p:nvPr>
            <p:ph idx="2" type="subTitle"/>
          </p:nvPr>
        </p:nvSpPr>
        <p:spPr>
          <a:xfrm>
            <a:off x="720000" y="2043796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Salah memilih basis,</a:t>
            </a:r>
            <a:br>
              <a:rPr lang="en"/>
            </a:br>
            <a:r>
              <a:rPr lang="en"/>
              <a:t>`if length l == 1 then (head l)`</a:t>
            </a:r>
            <a:br>
              <a:rPr lang="en"/>
            </a:br>
            <a:r>
              <a:rPr lang="en"/>
              <a:t>`if (length l == 1) &amp;&amp; (x == 1) then (head l)`</a:t>
            </a:r>
            <a:endParaRPr/>
          </a:p>
        </p:txBody>
      </p:sp>
      <p:sp>
        <p:nvSpPr>
          <p:cNvPr id="4547" name="Google Shape;4547;p35"/>
          <p:cNvSpPr txBox="1"/>
          <p:nvPr>
            <p:ph idx="3" type="subTitle"/>
          </p:nvPr>
        </p:nvSpPr>
        <p:spPr>
          <a:xfrm>
            <a:off x="720000" y="1460400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elmtKeN</a:t>
            </a:r>
            <a:endParaRPr/>
          </a:p>
        </p:txBody>
      </p:sp>
      <p:sp>
        <p:nvSpPr>
          <p:cNvPr id="4548" name="Google Shape;4548;p35"/>
          <p:cNvSpPr txBox="1"/>
          <p:nvPr>
            <p:ph idx="2" type="subTitle"/>
          </p:nvPr>
        </p:nvSpPr>
        <p:spPr>
          <a:xfrm>
            <a:off x="4698300" y="2043796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Tidak memanggil kembali fungsi ketika kasus rekurens</a:t>
            </a:r>
            <a:br>
              <a:rPr lang="en"/>
            </a:br>
            <a:r>
              <a:rPr lang="en"/>
              <a:t>`if (head li == x) then 1 else 0 + (nbOcc (tail li) x)`</a:t>
            </a:r>
            <a:endParaRPr/>
          </a:p>
        </p:txBody>
      </p:sp>
      <p:sp>
        <p:nvSpPr>
          <p:cNvPr id="4549" name="Google Shape;4549;p35"/>
          <p:cNvSpPr txBox="1"/>
          <p:nvPr>
            <p:ph idx="3" type="subTitle"/>
          </p:nvPr>
        </p:nvSpPr>
        <p:spPr>
          <a:xfrm>
            <a:off x="4698300" y="1460400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nbOcc</a:t>
            </a:r>
            <a:endParaRPr/>
          </a:p>
        </p:txBody>
      </p:sp>
      <p:sp>
        <p:nvSpPr>
          <p:cNvPr id="4550" name="Google Shape;4550;p35"/>
          <p:cNvSpPr txBox="1"/>
          <p:nvPr>
            <p:ph idx="2" type="subTitle"/>
          </p:nvPr>
        </p:nvSpPr>
        <p:spPr>
          <a:xfrm>
            <a:off x="2709150" y="3856896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gagal compile :(</a:t>
            </a:r>
            <a:endParaRPr/>
          </a:p>
        </p:txBody>
      </p:sp>
      <p:sp>
        <p:nvSpPr>
          <p:cNvPr id="4551" name="Google Shape;4551;p35"/>
          <p:cNvSpPr txBox="1"/>
          <p:nvPr>
            <p:ph idx="3" type="subTitle"/>
          </p:nvPr>
        </p:nvSpPr>
        <p:spPr>
          <a:xfrm>
            <a:off x="2709150" y="3273500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5" name="Shape 4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" name="Google Shape;4556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2 (</a:t>
            </a:r>
            <a:r>
              <a:rPr lang="en"/>
              <a:t>Buang Tujuh</a:t>
            </a:r>
            <a:r>
              <a:rPr lang="en"/>
              <a:t>)</a:t>
            </a:r>
            <a:endParaRPr/>
          </a:p>
        </p:txBody>
      </p:sp>
      <p:sp>
        <p:nvSpPr>
          <p:cNvPr id="4557" name="Google Shape;4557;p36"/>
          <p:cNvSpPr txBox="1"/>
          <p:nvPr>
            <p:ph idx="4294967295" type="subTitle"/>
          </p:nvPr>
        </p:nvSpPr>
        <p:spPr>
          <a:xfrm>
            <a:off x="4357700" y="1552650"/>
            <a:ext cx="47343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buangTujuh :: [Int] -&gt; [Int]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buangTujuh li mengembalikan list of integer yang merupakan hasil penghapusan semua elemen li yang bukan kelipatan dari 7 atau tidak berhubungan dengan 7.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buangTujuh li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null li = 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head li `mod`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|| head li `div`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|| head li `mod`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= buangTujuh (tail li)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| otherwise = konso (head li) (buangTujuh (tail li))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58" name="Google Shape;45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5" y="2048426"/>
            <a:ext cx="4052750" cy="18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Soal 2 (Happy Five)</a:t>
            </a:r>
            <a:endParaRPr/>
          </a:p>
        </p:txBody>
      </p:sp>
      <p:pic>
        <p:nvPicPr>
          <p:cNvPr id="4564" name="Google Shape;45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0" y="2060338"/>
            <a:ext cx="4393500" cy="2051536"/>
          </a:xfrm>
          <a:prstGeom prst="rect">
            <a:avLst/>
          </a:prstGeom>
          <a:noFill/>
          <a:ln>
            <a:noFill/>
          </a:ln>
        </p:spPr>
      </p:pic>
      <p:sp>
        <p:nvSpPr>
          <p:cNvPr id="4565" name="Google Shape;4565;p37"/>
          <p:cNvSpPr txBox="1"/>
          <p:nvPr>
            <p:ph idx="4294967295" type="subTitle"/>
          </p:nvPr>
        </p:nvSpPr>
        <p:spPr>
          <a:xfrm>
            <a:off x="4698300" y="1552650"/>
            <a:ext cx="37257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DEFINISI DAN SPESIFIKASI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happyFive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:: [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] -&gt; [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{- happyFive li mengembalikan list of integer yang merupakan hasil penghapusan semua elemen li yang bukan kelipatan dari 5 atau tidak berhubungan dengan 5. -}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REALISASI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 happyFive li = [x | x &lt;- li, x `mod` 5 == 0 || x `mod` 10 == 5]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happyFive li</a:t>
            </a:r>
            <a:endParaRPr sz="105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| null li =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| head li `mod`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|| head li `div`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= konso (head li) (happyFive (tail li))</a:t>
            </a:r>
            <a:endParaRPr sz="1050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  | otherwise = happyFive (tail li)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9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3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(Soal 2)</a:t>
            </a:r>
            <a:endParaRPr/>
          </a:p>
        </p:txBody>
      </p:sp>
      <p:sp>
        <p:nvSpPr>
          <p:cNvPr id="4571" name="Google Shape;4571;p38"/>
          <p:cNvSpPr txBox="1"/>
          <p:nvPr>
            <p:ph idx="2" type="subTitle"/>
          </p:nvPr>
        </p:nvSpPr>
        <p:spPr>
          <a:xfrm>
            <a:off x="2709150" y="2254646"/>
            <a:ext cx="37257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salah operasi matematika div dan mod</a:t>
            </a:r>
            <a:br>
              <a:rPr lang="en"/>
            </a:br>
            <a:br>
              <a:rPr lang="en"/>
            </a:br>
            <a:r>
              <a:rPr lang="en"/>
              <a:t>gagal compile :(</a:t>
            </a:r>
            <a:endParaRPr/>
          </a:p>
        </p:txBody>
      </p:sp>
      <p:sp>
        <p:nvSpPr>
          <p:cNvPr id="4572" name="Google Shape;4572;p38"/>
          <p:cNvSpPr txBox="1"/>
          <p:nvPr>
            <p:ph idx="3" type="subTitle"/>
          </p:nvPr>
        </p:nvSpPr>
        <p:spPr>
          <a:xfrm>
            <a:off x="2709150" y="1671250"/>
            <a:ext cx="3725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Shared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nuary Daily Slides by Slidesgo">
  <a:themeElements>
    <a:clrScheme name="Simple Light">
      <a:dk1>
        <a:srgbClr val="272727"/>
      </a:dk1>
      <a:lt1>
        <a:srgbClr val="FFFFFF"/>
      </a:lt1>
      <a:dk2>
        <a:srgbClr val="4668C1"/>
      </a:dk2>
      <a:lt2>
        <a:srgbClr val="6588F3"/>
      </a:lt2>
      <a:accent1>
        <a:srgbClr val="B8C9FF"/>
      </a:accent1>
      <a:accent2>
        <a:srgbClr val="E0E7FF"/>
      </a:accent2>
      <a:accent3>
        <a:srgbClr val="F3ECBF"/>
      </a:accent3>
      <a:accent4>
        <a:srgbClr val="F1D482"/>
      </a:accent4>
      <a:accent5>
        <a:srgbClr val="F7CB51"/>
      </a:accent5>
      <a:accent6>
        <a:srgbClr val="BB9D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