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1a8a579f0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1a8a579f0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a8a579f0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1a8a579f0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a8a579f0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1a8a579f0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1a8a579f0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1a8a579f0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1a8a579f0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1a8a579f0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a8a579f0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a8a579f0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a8a579f0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a8a579f0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1a8a579f0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1a8a579f0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1a8a579f0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1a8a579f0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1a8a579f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1a8a579f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1a8a579f0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1a8a579f0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a8a579f0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a8a579f0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Реализация на база данни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Тема: Училище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Иво Стратев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JUST MAKE IT!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800" y="53775"/>
            <a:ext cx="5324042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Node.js had a chance but it lost it ...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bg"/>
              <a:t>super easy to connect to mysql server and run queries!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500" y="152400"/>
            <a:ext cx="423521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Some results … On the left - CREATing, On the RIGHT insertING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75" y="118875"/>
            <a:ext cx="3456572" cy="421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1372" y="658150"/>
            <a:ext cx="5230229" cy="303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4521400"/>
            <a:ext cx="83289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SELECT * FROM View, ….      Grade           &amp;              Program                         IT was much fun in TUES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00" y="98600"/>
            <a:ext cx="3561275" cy="421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125" y="98600"/>
            <a:ext cx="3800490" cy="421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Същности и връзките между тях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Липсват IS a йерархи! Предпочетено е отразяване на специфичното за областта знание, вместо реалността!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bg"/>
              <a:t>Въпреки, че Ученик, Учител и Родител за Хора, те имат коренно различна роля в рамките на иституцията Училище! 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250" y="152400"/>
            <a:ext cx="373387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54400" y="441450"/>
            <a:ext cx="5334900" cy="8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4800"/>
              <a:t>E/R диаграма</a:t>
            </a:r>
            <a:endParaRPr sz="48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550" y="157725"/>
            <a:ext cx="3559551" cy="484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00" y="152400"/>
            <a:ext cx="785480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CREATE TABLE R (A1 T1, …, An Tn);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500" y="106575"/>
            <a:ext cx="5322394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Don’t forget to change DELIMITER $$ CREATE TRIGGER name BEFORE event ON table ...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725" y="67150"/>
            <a:ext cx="6117346" cy="4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66043" cy="4838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368" y="765750"/>
            <a:ext cx="3920754" cy="2966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52125" y="178125"/>
            <a:ext cx="89973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DELIMITER $$ CREATE FUNCTION f(p1 t1, .. pk tk) RETURNS t BEGIN … code … END $$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550" y="1354100"/>
            <a:ext cx="5798835" cy="371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ALWAYS TEST …                                                 IF YOU CAN PROVE THAT IT IS CORRECT          #SQL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400" y="66325"/>
            <a:ext cx="6371752" cy="4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