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1c716d1d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1c716d1d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07cef1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7cef1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7cef1f6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07cef1f6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07cef1f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07cef1f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07cef1f60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7cef1f6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07cef1f6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07cef1f6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07cef1f6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07cef1f6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07cef1f60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07cef1f60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07cef1f6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7cef1f6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07cef1f6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07cef1f6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1c716d1d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1c716d1d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07cef1f60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7cef1f60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1c716d1d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1c716d1d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1c716d1d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1c716d1d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c716d1d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1c716d1d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1c716d1d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1c716d1d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7cef1f6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07cef1f6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1c716d1d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1c716d1d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7cef1f6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7cef1f6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One project from NoHomey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IVAS-TECH Online ordering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Архитектура на Client-а</a:t>
            </a:r>
            <a:endParaRPr/>
          </a:p>
        </p:txBody>
      </p:sp>
      <p:pic>
        <p:nvPicPr>
          <p:cNvPr id="119" name="Google Shape;119;p22"/>
          <p:cNvPicPr preferRelativeResize="0"/>
          <p:nvPr/>
        </p:nvPicPr>
        <p:blipFill>
          <a:blip r:embed="rId3">
            <a:alphaModFix/>
          </a:blip>
          <a:stretch>
            <a:fillRect/>
          </a:stretch>
        </p:blipFill>
        <p:spPr>
          <a:xfrm>
            <a:off x="1012250" y="744100"/>
            <a:ext cx="7492500" cy="4300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And because of the layered architecture</a:t>
            </a:r>
            <a:endParaRPr/>
          </a:p>
        </p:txBody>
      </p:sp>
      <p:pic>
        <p:nvPicPr>
          <p:cNvPr id="125" name="Google Shape;125;p23"/>
          <p:cNvPicPr preferRelativeResize="0"/>
          <p:nvPr/>
        </p:nvPicPr>
        <p:blipFill>
          <a:blip r:embed="rId3">
            <a:alphaModFix/>
          </a:blip>
          <a:stretch>
            <a:fillRect/>
          </a:stretch>
        </p:blipFill>
        <p:spPr>
          <a:xfrm>
            <a:off x="98250" y="1004550"/>
            <a:ext cx="7787975" cy="1275625"/>
          </a:xfrm>
          <a:prstGeom prst="rect">
            <a:avLst/>
          </a:prstGeom>
          <a:noFill/>
          <a:ln>
            <a:noFill/>
          </a:ln>
        </p:spPr>
      </p:pic>
      <p:pic>
        <p:nvPicPr>
          <p:cNvPr id="126" name="Google Shape;126;p23"/>
          <p:cNvPicPr preferRelativeResize="0"/>
          <p:nvPr/>
        </p:nvPicPr>
        <p:blipFill>
          <a:blip r:embed="rId4">
            <a:alphaModFix/>
          </a:blip>
          <a:stretch>
            <a:fillRect/>
          </a:stretch>
        </p:blipFill>
        <p:spPr>
          <a:xfrm>
            <a:off x="166950" y="3843650"/>
            <a:ext cx="5636775" cy="1168925"/>
          </a:xfrm>
          <a:prstGeom prst="rect">
            <a:avLst/>
          </a:prstGeom>
          <a:noFill/>
          <a:ln>
            <a:noFill/>
          </a:ln>
        </p:spPr>
      </p:pic>
      <p:pic>
        <p:nvPicPr>
          <p:cNvPr id="127" name="Google Shape;127;p23"/>
          <p:cNvPicPr preferRelativeResize="0"/>
          <p:nvPr/>
        </p:nvPicPr>
        <p:blipFill>
          <a:blip r:embed="rId5">
            <a:alphaModFix/>
          </a:blip>
          <a:stretch>
            <a:fillRect/>
          </a:stretch>
        </p:blipFill>
        <p:spPr>
          <a:xfrm>
            <a:off x="98250" y="2340285"/>
            <a:ext cx="5864561" cy="1275625"/>
          </a:xfrm>
          <a:prstGeom prst="rect">
            <a:avLst/>
          </a:prstGeom>
          <a:noFill/>
          <a:ln>
            <a:noFill/>
          </a:ln>
        </p:spPr>
      </p:pic>
      <p:pic>
        <p:nvPicPr>
          <p:cNvPr id="128" name="Google Shape;128;p23"/>
          <p:cNvPicPr preferRelativeResize="0"/>
          <p:nvPr/>
        </p:nvPicPr>
        <p:blipFill>
          <a:blip r:embed="rId6">
            <a:alphaModFix/>
          </a:blip>
          <a:stretch>
            <a:fillRect/>
          </a:stretch>
        </p:blipFill>
        <p:spPr>
          <a:xfrm>
            <a:off x="3457800" y="2280187"/>
            <a:ext cx="4428427" cy="1059125"/>
          </a:xfrm>
          <a:prstGeom prst="rect">
            <a:avLst/>
          </a:prstGeom>
          <a:noFill/>
          <a:ln>
            <a:noFill/>
          </a:ln>
        </p:spPr>
      </p:pic>
      <p:pic>
        <p:nvPicPr>
          <p:cNvPr id="129" name="Google Shape;129;p23"/>
          <p:cNvPicPr preferRelativeResize="0"/>
          <p:nvPr/>
        </p:nvPicPr>
        <p:blipFill>
          <a:blip r:embed="rId7">
            <a:alphaModFix/>
          </a:blip>
          <a:stretch>
            <a:fillRect/>
          </a:stretch>
        </p:blipFill>
        <p:spPr>
          <a:xfrm>
            <a:off x="2910050" y="3843620"/>
            <a:ext cx="5158050" cy="1114375"/>
          </a:xfrm>
          <a:prstGeom prst="rect">
            <a:avLst/>
          </a:prstGeom>
          <a:noFill/>
          <a:ln>
            <a:noFill/>
          </a:ln>
        </p:spPr>
      </p:pic>
      <p:pic>
        <p:nvPicPr>
          <p:cNvPr id="130" name="Google Shape;130;p23"/>
          <p:cNvPicPr preferRelativeResize="0"/>
          <p:nvPr/>
        </p:nvPicPr>
        <p:blipFill>
          <a:blip r:embed="rId8">
            <a:alphaModFix/>
          </a:blip>
          <a:stretch>
            <a:fillRect/>
          </a:stretch>
        </p:blipFill>
        <p:spPr>
          <a:xfrm>
            <a:off x="2108275" y="776129"/>
            <a:ext cx="4927449" cy="1059125"/>
          </a:xfrm>
          <a:prstGeom prst="rect">
            <a:avLst/>
          </a:prstGeom>
          <a:noFill/>
          <a:ln>
            <a:noFill/>
          </a:ln>
        </p:spPr>
      </p:pic>
      <p:pic>
        <p:nvPicPr>
          <p:cNvPr id="131" name="Google Shape;131;p23"/>
          <p:cNvPicPr preferRelativeResize="0"/>
          <p:nvPr/>
        </p:nvPicPr>
        <p:blipFill>
          <a:blip r:embed="rId9">
            <a:alphaModFix/>
          </a:blip>
          <a:stretch>
            <a:fillRect/>
          </a:stretch>
        </p:blipFill>
        <p:spPr>
          <a:xfrm>
            <a:off x="4288275" y="3373952"/>
            <a:ext cx="4769251" cy="11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135475" y="76200"/>
            <a:ext cx="8873059" cy="499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Библиотеки използвани за Server-а</a:t>
            </a:r>
            <a:endParaRPr/>
          </a:p>
        </p:txBody>
      </p:sp>
      <p:sp>
        <p:nvSpPr>
          <p:cNvPr id="142" name="Google Shape;14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bg" sz="4000"/>
              <a:t>base64url, bcrypt, body-parser, express, jsonwebtoken, mongodb, multer, uuid, validator</a:t>
            </a:r>
            <a:endParaRPr b="1"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Folder structure</a:t>
            </a:r>
            <a:endParaRPr/>
          </a:p>
        </p:txBody>
      </p:sp>
      <p:pic>
        <p:nvPicPr>
          <p:cNvPr id="148" name="Google Shape;148;p26"/>
          <p:cNvPicPr preferRelativeResize="0"/>
          <p:nvPr/>
        </p:nvPicPr>
        <p:blipFill>
          <a:blip r:embed="rId3">
            <a:alphaModFix/>
          </a:blip>
          <a:stretch>
            <a:fillRect/>
          </a:stretch>
        </p:blipFill>
        <p:spPr>
          <a:xfrm>
            <a:off x="6064050" y="829650"/>
            <a:ext cx="2162363" cy="4219649"/>
          </a:xfrm>
          <a:prstGeom prst="rect">
            <a:avLst/>
          </a:prstGeom>
          <a:noFill/>
          <a:ln>
            <a:noFill/>
          </a:ln>
        </p:spPr>
      </p:pic>
      <p:pic>
        <p:nvPicPr>
          <p:cNvPr id="149" name="Google Shape;149;p26"/>
          <p:cNvPicPr preferRelativeResize="0"/>
          <p:nvPr/>
        </p:nvPicPr>
        <p:blipFill>
          <a:blip r:embed="rId4">
            <a:alphaModFix/>
          </a:blip>
          <a:stretch>
            <a:fillRect/>
          </a:stretch>
        </p:blipFill>
        <p:spPr>
          <a:xfrm>
            <a:off x="670188" y="829650"/>
            <a:ext cx="1779987" cy="4219650"/>
          </a:xfrm>
          <a:prstGeom prst="rect">
            <a:avLst/>
          </a:prstGeom>
          <a:noFill/>
          <a:ln>
            <a:noFill/>
          </a:ln>
        </p:spPr>
      </p:pic>
      <p:pic>
        <p:nvPicPr>
          <p:cNvPr id="150" name="Google Shape;150;p26"/>
          <p:cNvPicPr preferRelativeResize="0"/>
          <p:nvPr/>
        </p:nvPicPr>
        <p:blipFill>
          <a:blip r:embed="rId5">
            <a:alphaModFix/>
          </a:blip>
          <a:stretch>
            <a:fillRect/>
          </a:stretch>
        </p:blipFill>
        <p:spPr>
          <a:xfrm>
            <a:off x="3482875" y="829650"/>
            <a:ext cx="1918023" cy="4219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Strong security  (User Document to be stored)</a:t>
            </a:r>
            <a:endParaRPr/>
          </a:p>
        </p:txBody>
      </p:sp>
      <p:pic>
        <p:nvPicPr>
          <p:cNvPr id="156" name="Google Shape;156;p27"/>
          <p:cNvPicPr preferRelativeResize="0"/>
          <p:nvPr/>
        </p:nvPicPr>
        <p:blipFill>
          <a:blip r:embed="rId3">
            <a:alphaModFix/>
          </a:blip>
          <a:stretch>
            <a:fillRect/>
          </a:stretch>
        </p:blipFill>
        <p:spPr>
          <a:xfrm>
            <a:off x="760750" y="771450"/>
            <a:ext cx="7501598" cy="4219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Strong security (login)</a:t>
            </a:r>
            <a:endParaRPr/>
          </a:p>
        </p:txBody>
      </p:sp>
      <p:pic>
        <p:nvPicPr>
          <p:cNvPr id="162" name="Google Shape;162;p28"/>
          <p:cNvPicPr preferRelativeResize="0"/>
          <p:nvPr/>
        </p:nvPicPr>
        <p:blipFill>
          <a:blip r:embed="rId3">
            <a:alphaModFix/>
          </a:blip>
          <a:stretch>
            <a:fillRect/>
          </a:stretch>
        </p:blipFill>
        <p:spPr>
          <a:xfrm>
            <a:off x="821200" y="749625"/>
            <a:ext cx="7501598" cy="4219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Strong security (register in organization)</a:t>
            </a:r>
            <a:endParaRPr/>
          </a:p>
        </p:txBody>
      </p:sp>
      <p:pic>
        <p:nvPicPr>
          <p:cNvPr id="168" name="Google Shape;168;p29"/>
          <p:cNvPicPr preferRelativeResize="0"/>
          <p:nvPr/>
        </p:nvPicPr>
        <p:blipFill>
          <a:blip r:embed="rId3">
            <a:alphaModFix/>
          </a:blip>
          <a:stretch>
            <a:fillRect/>
          </a:stretch>
        </p:blipFill>
        <p:spPr>
          <a:xfrm>
            <a:off x="821200" y="764175"/>
            <a:ext cx="7501598" cy="4219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Strong security (authorization as a express middleware)</a:t>
            </a:r>
            <a:endParaRPr/>
          </a:p>
        </p:txBody>
      </p:sp>
      <p:pic>
        <p:nvPicPr>
          <p:cNvPr id="174" name="Google Shape;174;p30"/>
          <p:cNvPicPr preferRelativeResize="0"/>
          <p:nvPr/>
        </p:nvPicPr>
        <p:blipFill>
          <a:blip r:embed="rId3">
            <a:alphaModFix/>
          </a:blip>
          <a:stretch>
            <a:fillRect/>
          </a:stretch>
        </p:blipFill>
        <p:spPr>
          <a:xfrm>
            <a:off x="821200" y="705975"/>
            <a:ext cx="7501598" cy="4219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Getting Active orders, gets only orders made in user’s organization</a:t>
            </a:r>
            <a:endParaRPr/>
          </a:p>
        </p:txBody>
      </p:sp>
      <p:pic>
        <p:nvPicPr>
          <p:cNvPr id="180" name="Google Shape;180;p31"/>
          <p:cNvPicPr preferRelativeResize="0"/>
          <p:nvPr/>
        </p:nvPicPr>
        <p:blipFill>
          <a:blip r:embed="rId3">
            <a:alphaModFix/>
          </a:blip>
          <a:stretch>
            <a:fillRect/>
          </a:stretch>
        </p:blipFill>
        <p:spPr>
          <a:xfrm>
            <a:off x="760750" y="735075"/>
            <a:ext cx="7501598" cy="4219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Библиотеки използвани зa Client-а</a:t>
            </a:r>
            <a:endParaRPr/>
          </a:p>
        </p:txBody>
      </p:sp>
      <p:sp>
        <p:nvSpPr>
          <p:cNvPr id="74" name="Google Shape;74;p14"/>
          <p:cNvSpPr txBox="1"/>
          <p:nvPr>
            <p:ph idx="1" type="body"/>
          </p:nvPr>
        </p:nvSpPr>
        <p:spPr>
          <a:xfrm>
            <a:off x="460950" y="1786650"/>
            <a:ext cx="8434800" cy="32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sz="2600"/>
              <a:t>typescript, react, react-dom, react-scripts, @material-ui/core, @material-ui/styles, @material-ui/icons, @material-ui/pickers, date-fns, @date-io/date-fns, redux, react-redux, reselect, redux-first-router, redux-saga,</a:t>
            </a:r>
            <a:endParaRPr sz="2600"/>
          </a:p>
          <a:p>
            <a:pPr indent="0" lvl="0" marL="0" rtl="0" algn="l">
              <a:spcBef>
                <a:spcPts val="1600"/>
              </a:spcBef>
              <a:spcAft>
                <a:spcPts val="1600"/>
              </a:spcAft>
              <a:buNone/>
            </a:pPr>
            <a:r>
              <a:rPr lang="bg" sz="2600"/>
              <a:t>validator, localforage and all the neeed @types/*.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Trying to  get order data for order in other organization results in permissionDenied</a:t>
            </a:r>
            <a:endParaRPr/>
          </a:p>
        </p:txBody>
      </p:sp>
      <p:pic>
        <p:nvPicPr>
          <p:cNvPr id="186" name="Google Shape;186;p32"/>
          <p:cNvPicPr preferRelativeResize="0"/>
          <p:nvPr/>
        </p:nvPicPr>
        <p:blipFill>
          <a:blip r:embed="rId3">
            <a:alphaModFix/>
          </a:blip>
          <a:stretch>
            <a:fillRect/>
          </a:stretch>
        </p:blipFill>
        <p:spPr>
          <a:xfrm>
            <a:off x="719875" y="771450"/>
            <a:ext cx="7501598" cy="4219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Redux-Saga</a:t>
            </a:r>
            <a:endParaRPr/>
          </a:p>
        </p:txBody>
      </p:sp>
      <p:sp>
        <p:nvSpPr>
          <p:cNvPr id="80" name="Google Shape;80;p15"/>
          <p:cNvSpPr txBox="1"/>
          <p:nvPr>
            <p:ph idx="1" type="body"/>
          </p:nvPr>
        </p:nvSpPr>
        <p:spPr>
          <a:xfrm>
            <a:off x="226700" y="1802275"/>
            <a:ext cx="8825100" cy="322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sz="2000"/>
              <a:t>“redux-saga is a library that aims to make application side effects (i.e. asynchronous things like data fetching and impure things like accessing the browser cache) easier to manage, more efficient to execute, easy to test, and better at handling failures. The mental model is that a saga is like a separate thread in your application that's solely responsible for side effects. redux-saga is a redux middleware, which means this thread can be started, paused and cancelled from the main application with normal redux actions, it has access to the full redux application state and it can dispatch redux actions as well.”</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Client е написан на TypeScript</a:t>
            </a:r>
            <a:endParaRPr/>
          </a:p>
        </p:txBody>
      </p:sp>
      <p:sp>
        <p:nvSpPr>
          <p:cNvPr id="91" name="Google Shape;91;p17"/>
          <p:cNvSpPr txBox="1"/>
          <p:nvPr>
            <p:ph idx="1" type="body"/>
          </p:nvPr>
        </p:nvSpPr>
        <p:spPr>
          <a:xfrm>
            <a:off x="471900" y="1919075"/>
            <a:ext cx="8222100" cy="294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sz="4000"/>
              <a:t>“</a:t>
            </a:r>
            <a:r>
              <a:rPr lang="bg" sz="4000"/>
              <a:t>Because Types matter. They are contract between the implementation and the caller.” - Didn not have time to Google who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273600"/>
            <a:ext cx="8222100" cy="123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TypeScript се опитва да бъде по-добър JavaScript … и до някъде успява</a:t>
            </a:r>
            <a:endParaRPr/>
          </a:p>
        </p:txBody>
      </p:sp>
      <p:sp>
        <p:nvSpPr>
          <p:cNvPr id="97" name="Google Shape;97;p18"/>
          <p:cNvSpPr txBox="1"/>
          <p:nvPr>
            <p:ph idx="1" type="body"/>
          </p:nvPr>
        </p:nvSpPr>
        <p:spPr>
          <a:xfrm>
            <a:off x="471900" y="1919075"/>
            <a:ext cx="8222100" cy="288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bg" sz="2000"/>
              <a:t>Types that match JavaScript (based on structural subtyping)</a:t>
            </a:r>
            <a:endParaRPr sz="2000"/>
          </a:p>
          <a:p>
            <a:pPr indent="-355600" lvl="0" marL="457200" rtl="0" algn="l">
              <a:spcBef>
                <a:spcPts val="0"/>
              </a:spcBef>
              <a:spcAft>
                <a:spcPts val="0"/>
              </a:spcAft>
              <a:buSzPts val="2000"/>
              <a:buChar char="-"/>
            </a:pPr>
            <a:r>
              <a:rPr lang="bg" sz="2000"/>
              <a:t>VS Code (</a:t>
            </a:r>
            <a:r>
              <a:rPr lang="bg" sz="2000"/>
              <a:t>extremely good tooling)</a:t>
            </a:r>
            <a:endParaRPr sz="2000"/>
          </a:p>
          <a:p>
            <a:pPr indent="-355600" lvl="0" marL="457200" rtl="0" algn="l">
              <a:spcBef>
                <a:spcPts val="0"/>
              </a:spcBef>
              <a:spcAft>
                <a:spcPts val="0"/>
              </a:spcAft>
              <a:buSzPts val="2000"/>
              <a:buChar char="-"/>
            </a:pPr>
            <a:r>
              <a:rPr lang="bg" sz="2000"/>
              <a:t>Higher order types: Union (A | B) types, Intersection (A &amp; B) types, Conditional types (T extends U ? V : W), Keys of object (keyof T) and some utility types: Partial&lt;T&gt;, Readonly&lt;T&gt;, Record&lt;K, V&gt;, Pick&lt;T, K&gt;, Omit&lt;T, K&gt;, Exclude&lt;T, U&gt;, Extract&lt;T, U&gt;, NonNullable&lt;T&gt;, ReturnType&lt;F&gt;, InstanceType&lt;T&gt;, Required&lt;T&gt;, ThisType&lt;T&gt;  . And many more cool things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And because of this we can make some cool things</a:t>
            </a:r>
            <a:endParaRPr/>
          </a:p>
        </p:txBody>
      </p:sp>
      <p:pic>
        <p:nvPicPr>
          <p:cNvPr id="103" name="Google Shape;103;p19"/>
          <p:cNvPicPr preferRelativeResize="0"/>
          <p:nvPr/>
        </p:nvPicPr>
        <p:blipFill>
          <a:blip r:embed="rId3">
            <a:alphaModFix/>
          </a:blip>
          <a:stretch>
            <a:fillRect/>
          </a:stretch>
        </p:blipFill>
        <p:spPr>
          <a:xfrm>
            <a:off x="152400" y="946075"/>
            <a:ext cx="8839200" cy="38367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95838" y="110163"/>
            <a:ext cx="8752325" cy="492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89150" y="101475"/>
            <a:ext cx="8773776"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