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3" r:id="rId18"/>
    <p:sldId id="272" r:id="rId19"/>
    <p:sldId id="274" r:id="rId20"/>
    <p:sldId id="279" r:id="rId21"/>
    <p:sldId id="281" r:id="rId22"/>
    <p:sldId id="282" r:id="rId23"/>
    <p:sldId id="275" r:id="rId24"/>
    <p:sldId id="276" r:id="rId25"/>
    <p:sldId id="277"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5T05:37:29.581"/>
    </inkml:context>
    <inkml:brush xml:id="br0">
      <inkml:brushProperty name="width" value="0.05292" units="cm"/>
      <inkml:brushProperty name="height" value="0.05292" units="cm"/>
      <inkml:brushProperty name="color" value="#FF0000"/>
    </inkml:brush>
  </inkml:definitions>
  <inkml:trace contextRef="#ctx0" brushRef="#br0">9454 13300 23 0,'0'0'139'0,"0"0"5"0,0 0-48 0,0 0-48 16,0 0-60-16,-15-3 34 0,15 3-34 0,0 0 33 16,0 0-23-16,0 0 37 0,0 0-5 0,0 0 54 15,0 0-23-15,0 0 8 0,0 0-29 0,0 0 13 16,0 0-17-16,-5-7 6 0,5 7-20 15,0 0 8-15,0 0 4 0,0 0 14 0,0 0-9 16,0 0 13-16,0 0-11 0,0 0-2 16,0 0 2-16,0 0 2 0,0 0-1 0,-9-6-5 15,9 6 11-15,0 0-12 0,0 0 6 0,0 0-10 16,-19-1 5-16,19 1-9 0,0 0 15 0,0 0-7 16,-17 1 3-16,17-1 8 0,0 0-15 0,0 0-4 15,-17 2-4-15,17-2 10 0,0 0 0 0,0 0-5 16,0 0 1-16,0 0-4 0,0 0-1 0,0 0-3 15,0 0-4-15,-15 2 13 0,15-2 0 16,0 0 2-16,0 0 1 0,0 0-3 0,0 0-4 16,14 4-10-16,-14-4-4 0,0 0 11 0,19 1-6 15,-19-1 3-15,16 2-4 0,-16-2-1 16,21 0-4-16,-21 0 1 0,24 0 2 0,-24 0-15 16,31-2 10-16,-31 2 2 0,32-1-4 0,-14 1-1 15,1-1-2-15,2 0 1 0,-2-1 0 0,1 2 0 16,2-1 0-16,-3 0-5 0,2-1 7 0,0 2 9 15,-1 0-9-15,0-1-1 0,-1 1 0 0,-1 0-2 16,0 0-10-16,-18 0 5 0,33 0 7 16,-33 0-2-16,31 0 1 0,-31 0-2 0,29 1-1 15,-29-1 0-15,30 3 0 0,-30-3 21 0,29 3-33 16,-29-3 40-16,28 2-39 0,-28-2 34 0,29 1-36 16,-13 1 32-16,-16-2-34 0,29 3 31 0,-29-3-40 15,30 2 42-15,-15 2-33 0,-15-4 31 16,27 2-34-16,-27-2 33 0,24 3-35 0,-24-3 36 15,26 5-48-15,-26-5 51 0,25 3-42 0,-25-3 1 16,23 4 13-16,-23-4 33 0,26 4-38 0,-26-4 35 16,26 1-36-16,-26-1-5 0,30 0 10 15,-15 3-5-15,-15-3 10 0,35 0-1 0,-16-3 1 16,1 3 7-16,-3 0-7 0,-17 0-7 0,33 0 8 16,-33 0-4-16,30 0 8 0,-30 0-3 0,29-1 2 15,-29 1-2-15,28 0 2 0,-28 0-8 0,28 0 9 16,-28 0-8-16,28 0 8 0,-28 0 0 0,28 0-2 15,-28 0 3-15,27 0 0 0,-27 0 29 0,30 0-38 16,-30 0 11-16,29 1-18 0,-29-1 8 16,28 3 33-16,-28-3-37 0,23 0 35 0,-23 0-40 15,26 2 37-15,-26-2-38 0,24 2 34 16,-24-2-42-16,24 1 43 0,-24-1-42 0,23 5 42 16,-23-5-34-16,22 2 35 0,-22-2-37 0,22 2 24 15,-22-2-26-15,25 3 36 0,-25-3-28 0,20 1 36 16,-20-1-47-16,21 1 38 0,-21-1-36 0,23 0 35 15,-23 0-35-15,24 3 36 0,-24-3-42 0,26 0 44 16,-26 0-44-16,20 0 46 0,-20 0-40 0,21 2 38 16,-21-2-38-16,20 1 27 0,-20-1-43 0,20 0 57 15,-20 0-43-15,19 0 44 0,-19 0-39 16,18 1 36-16,-18-1-36 0,19 0 25 16,-19 0-26-16,20 0 36 0,-20 0-36 0,21 3 36 15,-21-3-36-15,21 0 35 0,-21 0-35 0,25 3 34 16,-25-3-36-16,25 2 37 0,-25-2-43 0,26 3 44 15,-26-3-37-15,24 2 37 0,-24-2-37 0,26 4 36 16,-26-4-36-16,25 3 37 0,-25-3-43 0,26 0 43 16,-26 0-42-16,25 5 49 0,-25-5-45 0,26 2 37 15,-26-2-37-15,24 2 27 0,-24-2-26 0,26 0 37 16,-26 0-37-16,25 3 36 0,-25-3-36 0,27 0 39 16,-27 0-41-16,27 0 40 0,-27 0-41 15,28 0 38-15,-28 0-36 0,27-3 38 16,-27 3-39-16,24 0 38 0,-24 0-37 0,23 0 37 15,-23 0-38-15,23 0 38 0,-23 0-44 0,26 0 45 16,-26 0-43-16,25 0 44 0,-25 0-39 0,22 0 38 16,-22 0-37-16,26 0 27 0,-26 0-29 0,24 0 38 15,-24 0-35-15,28 3 38 0,-28-3-39 0,27 0 35 16,-27 0-34-16,25 0 36 0,-25 0-39 0,28 2 38 16,-28-2-37-16,22 0 36 0,-22 0-36 0,23 0 44 15,-23 0-45-15,23 2 36 0,-23-2-37 16,22 1 38-16,-22-1-44 0,20 0 45 0,-20 0-43 15,23 1 44-15,-23-1-37 0,21 2 45 0,-21-2-47 16,23 0 26-16,-23 0-24 0,23 1 36 16,-23-1-42-16,24 0 38 0,-24 0-30 0,27-1 36 15,-27 1-37-15,27 0 26 0,-27 0-26 0,24-3 36 16,-24 3-43-16,26 0 45 0,-26 0-37 0,24-1 35 16,-24 1-36-16,25-2 36 0,-25 2-38 0,23 0 38 15,-23 0-45-15,17 0 46 0,-17 0-45 0,23 0 52 16,-23 0-47-16,22 0 39 0,-22 0-31 15,25-2 17-15,-25 2-24 0,28 0 37 0,-28 0-38 16,27 2 39-16,-27-2-38 0,30-2 38 0,-30 2-37 16,33 0 36-16,-33 0-37 0,31 0 35 0,-12 0-40 15,-19 0 43-15,34 2-38 0,-34-2 38 16,32 0-38-16,-32 0 40 0,32 0-42 0,-32 0 40 16,29 0-46-16,-29 0 46 0,31 0-44 0,-10 2 45 15,-21-2-38-15,30 0 37 0,-30 0-37 0,31 0 27 16,-31 0-27-16,36 0 37 0,-17 0-43 0,1 0 45 15,-3 0-37-15,3-2 35 0,1 2-38 0,-2 0 38 16,1 0-36-16,-3 0 34 0,-17 0-36 16,33 0 36-16,-33 0-36 0,30 2 37 0,-30-2-38 15,29 0 38-15,-29 0-38 0,29 1 39 0,-29-1-45 16,30 0 45-16,-30 0-44 0,29 3 44 16,-29-3-37-16,31 1 37 0,-31-1-37 0,33 1 25 0,-14-1-24 15,2 0 38-15,-3 2-44 0,3-2 44 16,0 0-37-16,-1 0 37 0,1 0-40 0,-1 1 27 15,-1-1-25-15,2 0 43 0,-1 0-45 0,0 0 38 16,0 0-36-16,1 0 34 0,1-1-35 0,-1 1 36 16,0 0-37-16,5 0 37 0,-7-2-44 15,7 1 45-15,-2 1-44 0,-3-1 46 0,3 3-38 16,1-3 36-16,-2-2-37 0,4 2 25 0,-3 0-32 16,2-1 47-16,-1 2-46 0,2-2 46 0,-1 2-39 15,-2-3 36-15,3 3-36 0,-8 0 25 0,3 0-26 16,-2-2 37-16,-2 2-37 0,4 0 38 0,-2 0-39 15,0 2 38-15,-1-2-38 0,2 0 37 0,-1 0-35 16,1 3 35-16,0-3-44 0,3 2 46 16,-1-2-39-16,-4 2 38 0,3-1-38 0,-3-1 36 15,3 3-35-15,-2-2 26 0,-2 0-32 16,4 1 52-16,-3-1-52 0,0 0 44 0,2-1-39 16,-2 1 38-16,-1 1-38 0,1-2 27 0,-1 0-24 15,1 0 33-15,-19 0-51 0,29 2 57 0,-29-2-38 16,31 1 35-16,-31-1-36 0,31 0 36 0,-31 0-38 15,30 1 35-15,-30-1-37 0,30 0 39 0,-30 0-37 16,30 1 35-16,-30-1-34 0,30 0 33 0,-30 0-34 16,28 0 34-16,-28 0-40 0,27 0 44 0,-27 0-44 15,27 2 45-15,-27-2-39 0,29 0 35 16,-29 0-35-16,27-2 27 0,-27 2-26 16,28 0 35-16,-28 0-44 0,29-1 47 0,-29 1-39 15,30-1 38-15,-30 1-39 0,30-1 30 0,-30 1-26 16,32-2 32-16,-32 2-34 0,35-2 36 0,-19 1-38 15,-16 1 37-15,32-1-37 0,-13 1 36 0,-19 0-35 16,32-1 35-16,-32 1-43 0,34 0 45 0,-34 0-38 16,34 0 38-16,-15 1-38 0,-1-1 37 0,1 1-36 15,-2-1 25-15,2 0-42 0,3 1 58 0,-3 1-44 16,3-2 45-16,-2 0-40 0,-1 2 36 0,6-1-37 16,-4-1 26-16,4 1-26 15,-5-1 36-15,2 1-35 0,-2 1 35 0,2 0-36 16,-2-2 36-16,2 1-38 0,0-1 38 0,-3 1-38 15,3-1 36-15,-2 0-42 0,-1 0 45 0,2 1-39 16,-2 1 39-16,-1-2-39 0,0 0 38 0,1 3-37 16,-1-3 26-16,2 0-33 0,-2 1 46 0,3 0-45 15,0 1 46-15,-3-2-38 0,4 1 36 0,-1 1-39 16,3-1 22-16,0 0-19 0,0-1 36 0,-2 0-37 16,2 3 38-16,-3-3-38 0,-1 0 36 0,2 0-38 15,-2 1 37-15,3 1-37 0,-2-1 29 16,-2-1-28-16,1 1 38 0,-2-2-38 0,3 2 36 15,-1-1-37-15,-1 2 37 0,2-2-36 0,0 0 35 16,1 1-42-16,0-1 44 0,2 0-43 16,2 1 43-16,-2 0-39 0,0 1 37 0,1 0-36 15,0-2 27-15,-4 1-26 0,3 1 36 0,-5-2-44 16,4 0 48-16,-3 2-39 0,-1 0 37 0,2-2-39 16,2 0 22-16,-3 0 17 0,2 0-45 0,-1 0 45 15,0-2-46-15,-1 0 47 0,1 2-39 0,-2-2 39 16,1 1-39-16,-1 1 27 0,1-4-27 15,-2 3 35-15,1 0-34 0,-2 0 36 0,1-1-37 16,0 1 36-16,0 0-37 0,1-1 36 16,-1 2-36-16,2 0 35 0,0 0-41 0,0-1 44 0,0 1-36 15,1 1 37-15,-2-2-32 0,6 1 28 16,-3 0-36-16,2 0 36 0,2 0-41 0,-2 0 42 16,4 0-40-16,-1-3 43 0,-1 3-39 0,-1 0 36 15,3-1-35-15,-6-2 26 0,3 2-19 0,-1-1 29 16,-3 1-45-16,-3 0 47 0,-1-2-36 0,3 1 35 15,-3 1-38-15,-17 1 40 0,28-6-39 16,-28 6 37-16,24-3-44 0,-24 3 44 0,22-5-43 16,-22 5 43-16,23-6-38 0,-23 6 38 0,24-6-38 15,-24 6 36-15,26-5-38 0,-26 5 39 0,29-5-37 16,-13 1 35-16,0 1-36 0,3-2-3 0,-2 3 10 16,1-2 3-16,-3 1 3 0,3 0 1 0,-4-2 0 15,2 1 1-15,0 1 1 0,-2-1-7 16,3-1 10-16,-1 2-7 0,-3-2 7 0,1 3 1 15,0-5 0-15,-2 4 1 0,-1-2-2 0,-2 1 7 16,1-1-14-16,-10 5 7 0,18-10-6 0,-18 10 7 16,16-11-1-16,-16 11 0 0,10-13-1 0,-10 13 2 15,8-12-7-15,-8 12 6 0,8-15-6 16,-8 15 6-16,4-17-1 0,-4 17 0 0,3-22 1 16,-2 10-1-16,-1-1-1 0,0-3-6 0,1 4 2 15,1-2 16-15,0-5-9 0,0 0-2 0,0-4 8 16,1 1-10-16,1-2 1 0,-1 0-7 0,2 2 2 15,0-2 8-15,1 0 0 0,-3 0 0 0,1 2-1 16,0 0 33-16,1-1-40 0,0 3 27 16,-1-2-29-16,-1 0 36 0,1 4-36 0,-2 2 33 15,1-2-33-15,-1 0 29 0,0 2-34 0,0-2 23 16,3 2-22-16,-2-2-3 0,-2 2 8 16,1 1 2-16,1-3 2 0,-2 2 1 0,1-2-1 15,0 2 2-15,-2-1-4 0,0 2 1 0,0 0 6 16,0 2 1-16,-1-1 1 0,0-1 1 0,-2 0 7 15,2 3-15-15,-3 0 3 0,3 0-2 0,-2 0 10 16,-2 3-1-16,3-2 1 0,-1 1-2 0,-1 3 1 16,4 7-3-16,-9-14-6 0,9 14 7 0,-9-12-7 15,9 12 8-15,-11-10-2 0,11 10-1 16,-14-10 0-16,14 10 2 0,-18-7-9 16,18 7 8-16,-22-5-6 0,22 5 5 0,-24-4 1 15,24 4-2-15,-26-5 0 0,26 5 1 0,-27 0-5 16,27 0 6-16,-30-1-9 0,13 2 9 0,-2 3-1 15,0-4-1-15,-2 2 1 0,2-1 0 0,-5 1-2 16,-1 2-4-16,3 0-1 0,0-1 7 0,-1 1 0 16,0-2-1-16,1 3 1 0,0-2 0 0,-2 1 5 15,1 0-11-15,2-1 4 0,-3-1-6 0,0 1 8 16,1-2-1-16,-2 0 0 0,-1 0 0 0,2-1-1 16,-3 0-4-16,-1 0 6 0,0 0-8 15,1-1 9-15,-1 0-1 0,0 0 2 16,2-1-4-16,-2 1 2 0,4 0-6 0,-2-2 5 15,2 2-7-15,0 0 8 0,1-1 0 0,0 1-1 16,2-3-1-16,1 3 2 0,0 0-2 0,0 0-5 16,0-2 0-16,0 3 7 0,0-2-1 0,-3 0 2 15,-1-1 0-15,-1 2-2 0,1-2 1 0,0 0-6 16,0 2-11-16,-3 0 19 0,6-2 0 0,-2 3-2 16,2-2 0-16,1 1 0 0,-1 1-7 15,0-1 2-15,1 0 6 0,-3 1-8 0,4-2 8 16,-3 0-1-16,3 1-1 0,0 1 1 0,-3-1 0 15,3 0-6-15,-2 0 6 0,1 0-6 0,0 1 7 16,0-3-2-16,2 2 0 0,-2-1 1 16,1 1-2-16,1 0-5 0,-1-2 7 0,0 2-7 15,1 0 8-15,-2-1-1 0,-2-1-1 0,3 1 1 16,0-1-1-16,0 1 0 0,-4-1-6 0,0 0 0 16,2 2 8-16,-3-3 6 0,0 2-9 0,0 1 0 15,-3-2 0-15,1 1 0 0,5 0-6 16,-5-1 2-16,3 3 5 0,2-1 0 0,1-2 1 15,-1 3-2-15,-5-1 2 0,6 1-1 0,-2-2-5 16,1 2 5-16,0 0-7 0,-5 0 8 0,2 0 0 16,-2 0-1-16,1-1 2 0,-3 1-3 0,2 1-5 15,-2-1 6-15,1 0-6 0,-3 2 9 16,4-2-3-16,-2 0 0 0,-2 1 1 0,2-1-1 16,-1 0-2-16,0 0-3 0,2 0-1 0,-3 0 7 15,2 0 0-15,-1 0-1 0,-1-1 1 0,1-1 8 16,0 1-11-16,-1 0-4 0,-3 1 6 15,-3-3-8-15,-1 1 8 0,0 0-1 0,0-3 1 16,0 3-1-16,-1 0 0 0,-2-2-5 0,3 0 6 16,1 0-7-16,-1 2-16 0,0-2 29 0,0 1-3 15,0-1 0-15,2 0 1 0,0 1-7 0,5 2 4 16,-6-4-7-16,6 3 8 0,-5-1 0 0,-3-1-1 16,4 1 0-16,-4 2-2 0,3-2 1 0,-6-1-5 15,4 3 1-15,-3-2 4 0,-2 0 0 16,1-1 1-16,-1 1 0 0,-1 1-1 0,0 0-1 15,-3-1-3-15,4 2 4 0,1-1-5 16,-4 2 5-16,3-1 6 0,0 0-7 0,3 1 0 16,0-1 0-16,1 1-6 0,4-2 7 0,2 2-5 15,-3 0 6-15,3 0 1 0,0 0-3 0,-6 0 2 16,0-1-1-16,5 1 0 0,-5 0-1 0,-2 0-7 16,2 0 9-16,-4 1-2 0,1-1 1 0,0 2 1 15,-3-2-2-15,0 1 0 0,-2 0-4 0,3 0 0 16,-2 1 6-16,1-1-1 0,0 3 1 0,3-3 0 15,0 0-1-15,0 1-1 0,4 2-3 16,1-3 5-16,6 0-7 0,0 2 6 16,-1-3 1-16,2 0-2 0,0 0 0 0,-2 3 0 15,3-3-3-15,-3 0 4 0,1 1-7 0,0 0 9 16,-2-1 4-16,-1 2-7 0,1-4 7 0,-6 5-8 16,0-3-5-16,6 3 5 0,1-2-4 0,-1-1 6 15,1 3 0-15,2-3 0 0,-2 2 0 0,2 0 0 16,1-1 6-16,1 2-12 0,0-2 5 0,-1-1-6 15,4 1 7-15,-3 1-1 0,3 0 1 0,-2-2-1 16,1 0 1-16,0 0-5 0,1 1 5 16,-2-1-8-16,-2 2 9 0,0-1 0 0,1-1 0 15,-1 1 0-15,-2-1-2 0,0 2 0 16,3-2-6-16,-1 1 9 0,-1 0-8 0,-1 0 7 16,1-1 0-16,-2 2 0 0,2-2-1 0,-2 1-1 15,2-1 1-15,-2 1-4 0,2 0-2 0,-1-1 7 16,-2 2 0-16,3-2-1 0,-2 0 1 0,-2-2-1 15,0 2 0-15,2 0-4 0,-10 0 5 0,4-1-8 16,-5 1 8-16,3 0 1 0,0 1-3 0,-2-1 0 16,4 0 1-16,-2 2-1 0,2-2-6 15,3 0 2-15,2 0 6 0,2 2 0 0,-2-1-2 16,0 0 1-16,1-1 0 0,2 3-1 0,-1-2-4 16,2 2 5-16,0-2-8 0,0 2 11 0,1-1-2 15,-1 0 1-15,3 1-1 0,-1 1-1 16,0-1 0-16,1 0-8 0,2-1 9 0,-1 1-6 15,1 1 5-15,2-1 0 0,1-1 1 0,1 1-1 16,2 0-6-16,-2-2 7 0,2 2-1 0,-2-1-6 16,3 1 6-16,-1-2-5 0,1 3 7 0,-2-2 1 15,2 0-2-15,-1 1-1 0,-1-1 1 0,2 0-3 16,-2 0-2-16,1 2 4 0,-2-1-7 16,1-2 8-16,2 3-1 0,-2-2 0 0,1-1 0 15,1 4 0-15,-1-4 1 0,2 1-8 0,0 0 8 16,0 1-8-16,0-1 6 0,-2 1 2 0,2 0-1 15,15-3 0-15,-31 4 0 0,15-2 0 0,0 1-6 16,0 0 0-16,16-3 2 0,-30 6 9 16,30-6-4-16,-28 4 1 0,13-1-3 0,-3-1 1 15,0 1 0-15,0-2 1 0,18-1 0 0,-28 4-6 16,11-1 4-16,17-3 1 0,-29 3 0 0,29-3 4 16,-28 3-5-16,28-3-1 0,-28 3 1 15,28-3-5-15,-30 3-2 0,30-3 9 0,-28 3 0 16,28-3-2-16,-29 2 1 0,29-2 1 0,-28 5-2 15,28-5-4-15,-26 2 5 0,26-2-6 0,-24 2 6 16,24-2 1-16,-17 0 0 0,17 0-2 0,-19 3 1 16,19-3 0-16,0 0-6 0,-21 1 13 0,21-1-15 15,0 0 8-15,-20 1 6 0,20-1-7 16,0 0-2-16,0 0 2 0,-23 0 2 0,23 0-2 16,0 0-6-16,0 0 0 0,-20 2 7 0,20-2 0 15,0 0-1-15,0 0 2 0,0 0-2 0,0 0-2 16,-16 0 2-16,16 0-6 0,0 0 6 15,0 0-5-15,0 0 6 0,0 0 1 0,-11 5-1 16,11-5-1-16,0 0 1 0,0 0 1 0,-5 10-2 16,5-10-5-16,0 0 0 0,-4 11 7 0,4-11-1 15,-4 11 2-15,4-11-2 0,-2 10-1 0,2-10 1 16,-3 12 0-16,3-12 0 0,-6 16-7 0,6-16 8 16,-3 16-2-16,3-16 33 0,-1 15-35 0,1-15 31 15,-3 15-40-15,3-15 37 0,-2 12-38 16,2-12 34-16,0 15-42 0,0-15 41 0,2 13-41 15,-2-13 41-15,2 14-36 0,-2-14 36 0,1 14-35 16,-1-14 33-16,0 16-33 0,0-16 32 16,0 13-40-16,0-13 40 0,0 15-40 0,0-15 40 15,0 17-33-15,0-17 36 0,-1 17-38 0,1-17 36 16,1 15-35-16,-1-15-12 0,0 15 12 0,0-15 45 16,1 15-48-16,-1-15 11 0,3 13 35 0,-3-13-38 15,0 16 2-15,0-16-7 0,5 13 11 0,-5-13 1 16,1 14-5-16,-1-14 8 0,1 16 0 0,-1-16 1 15,2 18 0-15,-2-18 0 0,-2 19-1 0,2-19 1 16,-1 19 0-16,1-19-1 0,0 19-4 16,0-8 5-16,0-11 2 0,0 19-2 0,0-19 6 15,0 20-6-15,0-8-1 0,0-12-3 16,1 17 5-16,-1-17-8 0,4 19-14 0,-4-19 4 16,3 19 26-16,-1-12-2 0,-2-7 0 0,5 18-3 15,-5-18 1-15,6 16-2 0,-1-8-7 0,-5-8 7 16,5 17-1-16,-5-17 0 0,4 16 0 0,-4-16-1 15,6 17 0-15,-6-17-9 0,4 17 10 0,-4-17-6 16,4 15 7-16,-4-15 0 0,4 17 0 0,-4-17-3 16,2 10 2-16,-2-10-28 0,5 13 27 15,-5-13 5-15,3 11-7 0,-3-11 7 0,2 9-2 16,-2-9-1-16,0 0-1 0,2 13 1 0,-2-13-5 16,1 9 4-16,-1-9-6 0,0 0 8 15,0 15-3-15,0-15 1 0,0 0-2 0,-1 14 2 16,1-14-1-16,0 0-6 0,0 12 6 0,0-12-5 15,0 0 6-15,0 11-2 0,0-11 2 0,0 0-1 16,1 9 1-16,-1-9-7 0,0 0 7 0,1 12-7 16,-1-12 8-16,0 0-3 0,0 0 3 0,0 12-2 15,0-12 1-15,0 0-9 0,0 0 9 0,0 0-6 16,3 9 6-16,-3-9 3 0,0 0-5 0,0 0 2 16,0 0-24-16,0 0 28 0,0 0-5 15,2 10 8-15,-2-10-9 0,0 0 8 16,0 0-1-16,0 0 0 0,0 0-1 0,0 0 0 15,0 0-5-15,0 0 5 0,0 0-8 0,0 0 6 16,8 5 0-16,-8-5-1 0,0 0-1 0,0 0 27 16,0 0-31-16,0 0-1 0,23-1-6 0,-23 1 10 15,18-1-1-15,-18 1 0 0,25-3 0 0,-8 0 0 16,2 1 1-16,0-2-2 0,6 2 2 0,-1-1-9 16,0 0 10-16,0 2 2 0,1-2-4 0,0 1-5 15,1-1 5-15,-2 2 0 0,3-1-3 16,-3 2 5-16,-3-2-6 0,2 2 6 0,-2 0 0 15,-1 0-1-15,1 0 0 0,-2 0-1 0,-1 0 3 16,1 2-7-16,-19-2 11 0,31 0-15 16,-31 0 9-16,28 2 0 0,-28-2 0 0,24 1-2 15,-24-1 2-15,18 0-4 0,-18 0 5 0,0 0-8 16,21 3 10-16,-21-3 1 0,0 0-1 0,0 0 3 16,20 1-1-16,-20-1 6 0,0 0-9 0,0 0 1 15,0 0-9-15,0 0 9 0,16-1 3 0,-16 1-7 16,0 0 1-16,0 0-3 0,0 0 1 0,11-6-4 15,-11 6-4-15,0 0-15 0,0 0-8 16,10-5-16-16,-10 5-38 0,0 0-66 0,14-2-75 16,-14 2-77-16,0 0-233 0,20-2-32 15</inkml:trace>
  <inkml:trace contextRef="#ctx0" brushRef="#br0" timeOffset="2296">12687 12493 101 0,'0'0'217'0,"0"0"0"15,0 0 8-15,0 0-17 0,0 0-22 0,0 0-28 16,0 0-6-16,0 0-25 0,0 0-21 0,0 0-9 16,0 0-7-16,0 0-14 0,11-4 2 0,-11 4-59 15,0 0 51-15,0 0 22 0,2-9-43 16,-2 9 22-16,2-13-54 0,-2 13 48 0,4-16-38 15,-4 4 30-15,4-5-48 0,1-4 24 16,-1-1-20-16,5-9 31 0,-1 0-36 0,1-3 36 16,1-2-39-16,1-3 33 0,1-2-42 0,4-8 35 15,0-1-45-15,4-1 47 0,0 1-49 0,0 1 43 16,0 3-40-16,1 0 39 0,-5 11-37 0,1 1 33 16,-2 2-28-16,-1 3 36 0,-1 0-38 0,0 4 47 15,-4 5-44-15,-2 3 2 0,1-1 3 0,0 4 0 16,-2 3 5-16,-2 0 2 0,1 3 2 0,-5 8-5 15,7-14 14-15,-7 14 2 0,6-12-8 0,-6 12-3 16,4-8 0-16,-4 8-3 16,0 0 10-16,3-11-13 0,-3 11-9 0,0 0 11 15,0 0-2-15,4-8-1 0,-4 8-1 0,0 0 2 16,0 0-4-16,0 0 3 0,0 0-2 0,0 0-10 16,0 0 9-16,0 0-1 0,0 0 28 0,0 0-45 15,-14-1 29-15,14 1-52 0,0 0 28 0,0 0-49 16,-11 4 1-16,11-4-8 0,0 0-16 0,0 0-25 15,0 0 4-15,-8 8-22 0,8-8 25 0,0 0 13 16,0 0-8-16,0 0 14 0,0 0 16 0,-9-9 14 16,9 9 11-16,-5-9 15 0,5 9 7 15,-9-12 19-15,4 4-4 0,-3-1 15 16,1-2-9-16,-6 2 31 0,3 0-1 0,-2 0-5 16,1-2 9-16,-2 4 5 0,-1-1-4 0,2 1 4 15,-2 0 9-15,4 2 12 0,0 1 3 0,10 4 1 16,-19-10-14-16,19 10 45 0,-16-7-49 0,16 7 23 15,-11-7-36-15,11 7 30 0,0 0-40 0,-14-4 31 16,14 4-43-16,0 0 18 0,-12-6-33 0,12 6 35 16,0 0-33-16,0 0 31 0,0 0-35 0,0 0 35 15,0 0-37-15,0 0 26 0,-1 9-24 16,1-9 32-16,15 10-34 0,-6-5 2 0,4 2 3 16,-1-2 1-16,3 2-17 0,0-1 19 15,2 2 5-15,-2-2-6 0,2 3 8 0,-2-4-2 16,-1 2-1-16,0 1 0 0,-1-2 0 0,1 2-2 15,-3-1-3-15,1 1-1 0,-2-2 6 0,-3 2 2 16,0 0-2-16,1-1 1 0,-4 2 0 0,-4-9 33 16,1 19-40-16,-5-5 35 0,-6 4-44 0,0-1 40 15,-8 5-49-15,1 1 29 0,-3-1-48 0,3 2-44 16,-2 1-115-16,4-3-127 0,6-2-282 16,1 4-140-16</inkml:trace>
  <inkml:trace contextRef="#ctx0" brushRef="#br0" timeOffset="3715.99">12794 11389 53 0,'0'0'182'0,"0"0"31"0,-16 4-38 0,16-4-16 16,0 0-11-16,-18 0-5 0,18 0-18 0,0 0-8 15,0 0 2-15,-18 0-23 0,18 0 9 0,0 0-14 16,0 0-11-16,-18 0 3 0,18 0-12 0,0 0 5 15,0 0-20-15,0 0 3 0,-19 0-17 0,19 0 15 16,0 0-34-16,0 0 18 0,0 0-25 0,0 0 21 16,0 0-21-16,0 0 20 0,0 0-20 15,0 0 32-15,22 3-39 0,-22-3 35 16,33-3-43-16,-14 3 38 0,2 0-43 0,5 0 4 16,-2 1-1-16,2 1 29 0,-3 0-35 0,1 1 32 15,-1 1-35-15,-1-1 31 0,-4 1-35 0,4 1 34 16,-7 0-42-16,2 0 43 0,-4 2-34 0,-1 1 38 15,1 0-34-15,-3 0 37 0,-1 2-35 0,0-1 40 16,-1 5-33-16,-2-1 42 0,-1 1-45 0,-1 1 44 16,-1 3-51-16,-1-2 56 0,0 3-50 0,-2 1 42 15,0-1-8-15,0 0-1 0,-2 4-7 16,1 0-11-16,0 1 7 0,-2-3-2 0,1 1-6 16,0 0-1-16,-3 0 0 0,4-5-5 0,-2 1 4 15,3-2-7-15,-3-1-17 0,3 0 0 16,-3-2-30-16,3-1-61 0,0-1-77 0,1 0-92 15,-1-11-123-15,2 14-167 0,-2-14-85 0</inkml:trace>
  <inkml:trace contextRef="#ctx0" brushRef="#br0" timeOffset="6592">13248 10768 94 0,'1'-9'405'0,"-1"-3"-133"0,3-2-57 16,-3 4-28-16,0 10-25 0,0-17-24 0,0 17-33 15,0-13-17-15,0 13-14 0,0 0-14 0,0 0 16 16,0 0 8-16,0 0-12 0,0 0 8 0,-4 14-28 15,0 1 9-15,0 3-30 0,-1 2 15 0,1 3-39 16,1 1 35-16,0 1-12 0,-1-1-7 0,2 0-3 16,0 2-3-16,0-2-2 0,2-2-5 0,0-2-11 15,1-3 13-15,0 1 3 0,1-4-8 16,-1-2-2-16,1 2 2 0,2-5 0 0,0 2-3 0,-4-11-8 16,10 9 8-16,-10-9 4 0,0 0-3 15,18 4-3-15,-18-4 1 0,21-12 3 16,-10 3-1-16,3-3 0 0,0-5-11 0,0 1 14 15,2-6-4-15,-4 2-27 0,0 0 35 0,-2 1-28 16,0 3 38-16,-2 0-17 0,-3 4 19 0,0 2-24 16,-1 2 32-16,-4 8-40 0,8-13 35 0,-8 13-37 15,0 0 32-15,0 0-1 0,0 0-28 0,0 0 49 16,5 10-41-16,-5 2 12 0,-4 0-5 0,4 5 2 16,0 0-4-16,0 0 33 0,0 2-40 0,0 0 0 15,2 0-1-15,1-4-11 0,1 2 15 16,0-2-2-16,0-1 1 0,1-3 0 0,0 0 2 15,0-1-1-15,0-2 0 0,3-2-1 0,-8-6-9 16,14 7 45-16,-14-7-42 0,0 0 2 16,24-6 35-16,-10 0-39 0,-2-3 39 0,3-3-40 15,-4-2 1-15,5-6 0 0,-5 2-10 0,2-8 14 16,-1 0 2-16,-2 0-35 0,-1-3 41 0,0-1-33 16,-7 3 37-16,2 4-37 0,1-4 39 0,-2 2-33 15,-3 2 36-15,0 5-37 0,-1 4 36 0,-1 1-37 16,-3 4 37-16,5 9-37 0,-10-12 37 15,10 12-45-15,0 0 40 0,-23 6-10 0,10 2-14 16,2 0-24-16,-2 6 9 0,1 1-26 0,5 1-18 16,0-1-22-16,3 0-46 0,3-1-3 0,1 0-24 15,3-1 32-15,0-1-21 0,5 2 53 16,0-3-16-16,3-2 45 0,2-2-16 0,0 0 57 16,2-4-24-16,-15-3 48 0,27 3 12 0,-9-6 15 15,-1 0 14-15,4-3 6 0,-4-2 10 0,2-1 15 16,0-2 8-16,-3-3 12 0,0 2-11 0,-2-5-3 15,0 0 7-15,-2 1-3 0,-2 0 11 16,0-3-8-16,-1 2-2 0,-4 3 13 0,-2 1-18 16,2 3 20-16,-1 2-44 0,-4 8 42 0,6-15-56 15,-6 15 27-15,0 0-40 0,3-10 31 0,-3 10-39 16,0 0 28-16,0 0-60 0,-5 17 60 0,3-9-41 16,-1 5 36-16,0 0-39 0,0 1 32 0,1 3-33 15,1-2 32-15,-2 1-26 0,2 0 13 16,-1-2 10-16,1 0-6 0,1 1-4 0,0-3-2 15,0-2-1-15,1 0-2 0,-1-10 1 0,3 18-10 16,-3-18 11-16,4 12 0 0,-4-12-1 16,9 8 2-16,-9-8-5 0,0 0 2 0,0 0-1 15,21-4-10-15,-21 4-18 0,17-13 36 0,-9 6-32 16,1-2 30-16,1-2-29 0,-3 2 32 0,0 1-30 16,1-1 33-16,-4 1-40 0,-4 8 43 0,11-12-35 15,-11 12 31-15,0 0-23 0,8-7 22 0,-8 7-29 16,0 0 32-16,0 0-43 0,4 12 45 0,-4-12-29 15,1 18 27-15,-1-7-3 0,1 4 1 0,-1-3-6 16,1 1-1-16,2 1-12 16,1 1 11-16,-2-1 2 0,2-2 21 0,1 0-29 15,-1-3 23-15,1 2-29 0,-1-2 26 0,5-2-29 16,-9-7 31-16,13 10-33 0,-13-10 37 0,16 2-35 16,-16-2 1-16,16-2 2 0,-6-3 1 0,5-4 1 15,-2-1 2-15,0-5-10 0,0-1 17 0,-1-2-2 16,-4-1-31-16,1-4 37 0,1-4-33 0,-3 0 37 15,-2 0-35-15,-1 2 27 0,-2-1-39 0,-2-1 55 16,0 2-36-16,0 3 35 0,-2 4-35 0,-4 2 35 16,1 1-36-16,-3 5 24 0,1 1-22 15,-2 3 34-15,9 6-37 0,-20-5 34 16,20 5-35-16,-21 1 34 0,21-1-38 0,-20 7 24 16,7 0-22-16,7 0 27 0,-1 3-35 0,0-1 18 15,3 1-32-15,-2 0-6 0,4 2-23 0,2-12-15 16,0 19-9-16,2-10-30 0,2 2-3 0,0-2-43 15,0-1-44-15,-1 4-253 0,2-3 95 0</inkml:trace>
  <inkml:trace contextRef="#ctx0" brushRef="#br0" timeOffset="7245.99">14449 10775 203 0,'0'-18'363'0,"0"18"-114"0,0-10-72 0,0 10-34 15,0 0-30-15,-5-8 2 0,5 8-39 0,0 0 5 16,0 0-16-16,-13 3 6 0,13-3-14 0,-9 10 5 15,3-1-9-15,2 3-5 0,2-2-6 0,-4 4-11 16,3-1-7-16,-1 3-1 0,1 0-5 16,-2-1-1-16,5-1-1 0,-3 0 1 0,3 0 4 15,-1-2-11-15,2 2 10 0,-1-3-15 0,3 0 1 16,-3-1-1-16,0-10-2 0,6 18 15 16,2-8-12-16,-8-10 1 0,12 7-2 15,-12-7 3-15,0 0 3 0,20-3-7 0,-20 3-3 16,19-9 3-16,-7 1-2 0,-2-2-1 0,0-1-2 15,-2 0 7-15,0-3-6 0,-2 2 4 0,0-1-16 16,-3 1 20-16,3-1-3 0,-3 2 12 0,-2 3-6 16,-1 8 28-16,4-15-17 0,-4 15 18 0,1-11-28 15,-1 11 10-15,0 0-20 0,0 0 30 16,0 0-29-16,0 0 28 0,-10 5-5 0,10-5-7 16,-8 15-2-16,3-2-13 0,3-2 12 15,-1-1-8-15,3 4 0 0,0-3-2 0,0 0 1 16,3 1 17-16,2-2-24 0,-3 1 23 0,5-1-26 15,-1-2 30-15,1-3-32 0,-7-5 22 0,16 9-22 16,-16-9 0-16,17 3 3 0,-17-3 3 0,20-4-11 16,-6-1 16-16,0-3-3 0,-2-2 3 0,4-2 3 15,-3-3 3-15,-1 1 0 0,-2-5-31 16,-1 0 25-16,2 1-23 0,-4-5 38 0,-2 3-39 0,-1-4 34 16,-2 1-47-16,0 0 42 0,-2 3-31 0,-2 3 25 15,0 0-30-15,-2 0 43 16,-1 3-36-16,-2 2 31 0,0 4-36 0,0 1 22 15,7 7-37-15,-16-2-18 0,16 2-14 0,-18 2-34 16,9 4-21-16,-1 3-24 0,1 1-30 0,2 1-31 16,-1 2-275-16,5-1 66 0</inkml:trace>
  <inkml:trace contextRef="#ctx0" brushRef="#br0" timeOffset="7418">14857 10885 338 0,'0'0'343'0,"24"0"-97"0,-24 0-43 0,0 0-37 16,13-3-19-16,-13 3-34 0,0 0-2 16,10-6-13-16,-10 6-15 0,0 0-15 0,11-8-16 15,-11 8-1-15,8-8-27 0,-8 8-26 0,8-9-32 16,-8 9-78-16,0 0-37 0,11-9-80 0,-11 9-221 16,0 0 129-16</inkml:trace>
  <inkml:trace contextRef="#ctx0" brushRef="#br0" timeOffset="8343.99">15304 10726 263 0,'1'-11'297'15,"-1"11"-78"-15,0-17-40 0,0 17-27 0,-2-17-4 16,2 17-25-16,-8-14-11 0,8 14-16 0,-10-9-12 16,10 9-17-16,-14-3-2 0,14 3-16 0,-19 5-2 15,6 1-12-15,1 2 2 0,-1 2-6 0,1 2-10 16,0 2-7-16,2 1 1 0,1 1-6 0,3-1-1 16,1 0-6-16,3 0 3 0,2-1 1 0,0 0-5 15,0-1-6-15,2 2 4 0,3 0-4 16,-1 0 1-16,2-2 1 0,1 3-1 15,1-3 5-15,-1-1-4 0,-1 5-2 0,4-2 1 16,-3 3 6-16,-1 2 1 0,2 2 0 0,-3-1-2 16,1 1 5-16,2 2 2 0,-3 3-5 0,0 4-2 15,0 2 2-15,1 3-3 0,0-1 1 0,-2 2-2 16,-1 0 3-16,3 1 0 0,-4-1-5 0,1-1-13 16,0 0-2-16,-1-2-19 0,0-4 11 0,-2-2-14 15,0-3 19-15,0-1-7 0,-2 0 4 0,0-6 5 16,-3-2 5-16,2 0 5 0,-3-2 2 0,1-1 10 15,0-4 12-15,-4-1 15 0,3 0-1 16,6-8 8-16,-16 7-4 0,16-7-2 16,0 0-2-16,-24-7-3 0,15-1-4 0,-1-2-1 15,1-7 3-15,0-4-11 0,2-3 5 0,0-8-10 16,3-2 4-16,-1-4-9 0,5-1 3 0,0-2-6 16,3 0 10-16,1 1-14 0,1 0 8 0,1 3-8 15,4 0-2-15,1 4-12 0,0 0-12 0,2 3-13 16,1 0-15-16,4 2-6 0,-1 2-42 0,3 1 11 15,1 1-35-15,2 2 18 0,2-2-9 0,-1 3-5 16,3-1-4-16,0 3 9 0,0-3 15 16,1 2-2-16,-3 0 46 0,3 1-4 0,-6 0 79 15,1 4 8-15,0-2 26 0,-7 3 3 16,-1 2 14-16,-4 2 17 0,1 0 9 0,-6 4-16 16,1-2 17-16,-7 8-3 0,9-12 4 0,-9 12-16 15,6-6-18-15,-6 6-9 0,0 0-6 0,0 0-7 16,0 0-3-16,0 0-6 0,0 0 7 0,0 0-7 15,-12 4-9-15,12-4 2 0,-6 14-3 0,1-2-5 16,0 0-14-16,-2 2 5 0,2 1 6 16,0 3-3-16,0 1-13 0,0 2 12 15,0-2-14-15,-1 3 14 0,2-3-12 0,1-2 4 0,0 0-2 16,1-2 15-16,2-1-20 0,2-3 15 0,1 2-14 16,0-3 16-16,1 0-14 0,-4-10 9 0,11 10-6 15,-11-10 18-15,15 7-19 0,-15-7 15 16,0 0-7-16,26-3-1 0,-15-3 12 0,2 0-6 15,-1-3 7-15,4-1-2 0,-3-5 6 0,2 3-8 16,-3-4 12-16,2-2-8 0,-4-1 7 0,1 1-1 16,-1-1 3-16,-3 0 13 0,0-2-21 15,-4 5-2-15,0-1-4 0,-3 4 2 0,-1-2-6 16,-2 1 0-16,-3 0-13 0,-1 1 15 0,-4-1-9 16,-2 4-3-16,0 0-5 0,-3 2-12 0,-1 2-9 15,3 3-24-15,-1-2-27 0,15 5-34 0,-30-1-43 16,30 1-38-16,-25 6-246 0,12-3 150 0</inkml:trace>
  <inkml:trace contextRef="#ctx0" brushRef="#br0" timeOffset="8729">15993 10710 97 0,'10'-9'411'0,"-2"1"-120"0,-2 1-78 16,-6 7-6-16,10-12-23 0,-10 12-32 0,8-10-23 16,-8 10-37-16,4-9 2 0,-4 9-22 15,0 0-2-15,0 0-23 0,0 0 0 16,0 0-17-16,-8 10 8 0,2-1-23 0,2 1 4 16,-4 2-9-16,4 0 7 0,-2 5-16 0,-2 0 10 15,3 1-11-15,-2 0 13 0,5-3-17 0,-2 2-2 16,3-3 2-16,0-2 11 0,1 0-12 0,0-12-2 15,1 20 2-15,-1-20-1 0,5 15 4 0,-5-15-5 16,8 11 6-16,-8-11 11 0,11 5-12 0,-11-5-7 16,0 0 10-16,22-2-4 0,-12-3 4 0,-1-2-39 15,3-2 51-15,-2-3-6 0,3-2 5 16,-4-1-9-16,1-2 10 0,-4 3-12 16,-2-1 8-16,-1-1-7 0,-2 2 3 0,-1-2-4 15,0 3 9-15,-1 1-16 0,-2-1 14 0,-1 2-14 16,-2 3 5-16,6 8-11 0,-15-10-11 0,15 10-23 15,-17-4-53-15,17 4-43 0,-22 2-56 0,22-2-309 16,-24 7 29-16</inkml:trace>
  <inkml:trace contextRef="#ctx0" brushRef="#br0" timeOffset="9808">16452 10727 192 0,'10'-12'336'16,"-4"0"-104"-16,-1 1-49 0,-1 1-31 0,-1 0 1 16,-3 10-4-16,2-17-27 0,-2 17-18 0,-4-12-16 15,4 12-11-15,-5-10-11 0,5 10-17 0,0 0-9 16,-18-1-4-16,18 1-8 0,-18 7-4 0,8 0-7 15,-1 2-3-15,2 1 2 0,0 1-10 0,-5 5-4 16,9-5 1-16,-2 4-11 0,3-1-9 0,1-3-18 16,3 3 4-16,0-4-19 0,3 3 14 0,1-3-17 15,0 0 24-15,3-3-13 0,-1 3 27 16,0-3-6-16,3 3 13 0,-2-2-13 16,-1-1 21-16,-1 1-10 0,3 3 28 0,-3-3-12 15,-1 5 24-15,1-1-8 0,-1 4 8 0,1-1 0 16,0 1-7-16,-1 4-2 0,-2 4 6 0,2-1-12 15,-1 2 5-15,-1 2-12 0,2-1-3 0,1 6 6 16,0 0 0-16,0 1-11 0,-2-2 8 0,3 0-8 16,-2-3 7-16,0-2-11 0,0 0-2 0,0-1 1 15,-2-1 5-15,-2-1-10 0,0-4 13 0,-1 0-15 16,-3-3 12-16,-1-1-8 0,1 1 2 16,-2-4 2-16,-1 1 13 0,0-5-15 0,-3 2 20 15,-1-3-19-15,11-7 10 0,-20 8-9 16,20-8 6-16,-19 1 0 0,19-1 15 0,-21-5-14 15,12 0 9-15,-2-4-9 0,4-3 7 0,2-1-8 16,1-6-3-16,1-3 2 0,5-5 5 0,3-5-14 16,2-5 10-16,4 0-8 0,3-1 6 0,4-11-6 15,4 3 7-15,1-1 5 0,2 2-1 0,0 4-2 16,-2-1-7-16,-3 9 8 0,3-1-6 0,-4 4 4 16,4-3-5-16,-2 1-4 0,-2 1 7 15,4-1 0-15,-1-1-8 0,-2 2-2 0,-1-1 4 16,2-1 8-16,-1 1-9 0,-1-2-3 0,0 0 9 15,-1 1 1-15,2-1-8 0,-3 0-1 0,0 0 3 16,0 1 6-16,-2-1 2 0,-2 3 1 16,-2 1 7-16,-2 2 14 0,-1 7-5 0,-2-1 1 15,-5 4 3-15,2 2-6 0,-3 2 1 0,-1 2-15 16,-1 0 15-16,1 2-3 0,1 10-2 0,-4-17-5 16,4 17 0-16,-10-10-2 0,10 10 2 0,-9-7-5 15,9 7 0-15,0 0 3 0,-18 3 6 16,18-3-10-16,-14 11 15 0,5-1-10 0,-1 0 12 15,-1 6 0-15,2 1-5 0,-3 3 19 0,3 1-12 16,-2 4 3-16,-1 2-18 0,5 2 24 0,-2 0-24 16,1 1 29-16,3 2-45 0,-1-7 40 0,4 3-34 15,0 1 31-15,2-1-33 0,0 0 32 16,0 1-32-16,2-2 27 0,3-2-45 0,-1 1 48 16,2-1-40-16,0-1 38 0,3-1-33 0,0-3 54 15,2 0-28-15,-1-2-3 0,2-3-2 0,3-2-15 16,-1 0 19-16,0-3-7 0,0-4-2 15,0-1 0-15,-1-1-1 0,-13-4 4 0,27 3-6 16,-27-3-39-16,33-7 48 0,-14 1-37 0,-1-1 40 16,1-5-26-16,-1-1 27 0,-1-1-37 0,-2-2 37 15,1-7-46-15,-3 0 49 0,-1 0-40 0,-4-1 39 16,-2 2-34-16,-1 1 34 0,-1-1-34 16,-3 4 34-16,-1 2-59 0,-1 1 66 0,-1 3-43 0,0-1 40 15,-3 2-27-15,1 3 33 0,4 8-44 16,-10-12 33-16,10 12-33 0,-13-4 20 15,13 4-23-15,-17 5 40 0,6 0-34 0,0 7 33 16,-2 0-35-16,0 3 36 0,1 1-38 0,2 4 25 16,0 1-22-16,0-1 37 0,5 2-39 0,-3-1 33 15,3 2-36-15,1-4 34 0,3 0-18 0,0-2-22 16,1-4-28-16,2 1-28 0,1-2-40 0,2 0-56 16,-1-2-26-16,1-2-71 0,3 0-196 0,-1-3 93 15</inkml:trace>
  <inkml:trace contextRef="#ctx0" brushRef="#br0" timeOffset="9952">17296 10757 172 0,'7'-8'463'15,"-7"8"-144"-15,8-14-75 0,-8 14-50 0,7-10-43 16,-7 10-24-16,6-11-19 0,-6 11-11 0,4-13-33 16,-4 13-7-16,4-7-25 0,-4 7-25 0,0 0-27 15,6-8-59-15,-6 8-72 0,0 0-89 0,0 0-218 16,12-6 117-16</inkml:trace>
  <inkml:trace contextRef="#ctx0" brushRef="#br0" timeOffset="10515">17655 10524 256 0,'0'0'360'0,"3"-8"-129"15,-3 8-43-15,0 0-45 0,0 0 6 16,0 0-27-16,0 0-4 0,0 0-12 0,0 0-11 16,-12 6-9-16,6 3-27 0,-2 2 5 0,1 3-16 15,-1 2-3-15,-1 2-19 0,-1 1 3 0,1-2-12 16,2 3 3-16,0-2-10 0,3-2-2 0,0-3-2 16,3 2-2-16,-2-2-14 0,3-1-6 0,3-1-4 15,-2 1-17-15,4-1-26 0,1-4-1 16,1-1-15-16,-7-6-54 0,14 9 26 0,-14-9-7 15,22 1 0-15,-22-1-10 0,25-1 22 0,-12-5 27 16,7-1 11-16,-2-2 17 0,2-2 25 16,-1-1 13-16,-3 0 26 0,2-1 22 0,-4 1 26 15,0-2 28-15,-2 3 14 0,-3 1 11 0,0 2-27 16,-4-1 17-16,-5 9-3 0,6-12-15 0,-6 12-9 16,0 0-31-16,0 0 16 0,0 0-22 0,0 0 16 15,0 0-23-15,0 0 10 0,0 0-25 0,-13 8 11 16,13-8-54-16,-7 14 53 0,7-14-24 15,-3 16 18-15,3-16-25 0,0 15 16 0,0-15-18 0,2 18 16 16,-2-18-18-16,6 15 11 16,0-9-12-16,-6-6 19 0,9 14-19 0,-9-14 24 15,14 8-28-15,-14-8 20 0,17 4-17 0,-17-4 10 16,22 0-5-16,-22 0 19 0,25-2-30 0,-13-2 24 16,3-2-22-16,-2-1 20 0,-2 0-18 0,1-1 11 15,-2-1-11-15,-2-1 26 0,-3 1-30 0,-2-3 20 16,-1 2-23-16,-2 10 17 0,-3-17-22 0,-4 8 12 15,0 1-18-15,-3 1 2 0,-1 1-14 0,-1 1-21 16,12 5-26-16,-22-8-87 0,22 8-24 0,-18-3-88 16,18 3-162-16,-15-4 143 0</inkml:trace>
  <inkml:trace contextRef="#ctx0" brushRef="#br0" timeOffset="10854.99">18168 10468 279 0,'12'-6'356'15,"5"0"-88"-15,-3 1-67 0,0 1-14 0,0-2-42 16,-14 6-25-16,23-6-22 0,-23 6 4 0,20 0-6 16,-20 0-16-16,19 7-7 0,-11-2-18 15,0 3 2-15,-1 1-22 0,0 3 7 0,-3 2-17 16,1 1 4-16,-3 2-20 0,1-3 12 0,-3 5-25 16,0-6 22-16,0 2-18 0,-1 3 16 0,-2-2-20 15,-3-1 18-15,4-4-17 0,-1 1 8 16,-1-3-7-16,4-9 20 0,-4 15-24 0,4-15 18 15,-5 10-18-15,5-10 16 0,0 0-12 0,0 0 1 16,0 0-8-16,0 0 22 0,0 0-24 0,3-9 11 16,2-2-6-16,3-1 2 0,1-2-10 0,3-5 6 15,-1 0-18-15,1-1 28 0,3 0-13 16,-1 3 6-16,-1 0 9 0,1 3-6 0,-1 2-4 16,0 1 6-16,-3 6-22 0,-1-1 36 0,-9 6-19 15,18-3 6-15,-18 3-7 0,16 6 10 0,-8 2-8 16,1 3 11-16,0 6-28 0,-2 0 14 0,-1 2-27 15,-5 5-59-15,0 1-15 0,-2 1-63 0,-4 1-80 16,-2 5-212-16,-5 2 108 0</inkml:trace>
  <inkml:trace contextRef="#ctx0" brushRef="#br0" timeOffset="11512">13808 11626 331 0,'0'0'311'15,"0"0"-90"-15,0 0-58 0,11-5-24 16,3 2-14-16,7-1-12 0,4-3-18 0,11 0 4 15,6-1 2-15,4-3 0 0,13-3-22 0,3 2 7 16,8 0-18-16,5-2 5 0,4-1-27 0,9 1-1 16,7-3-17-16,21-1 17 0,4-1-34 0,2-1 17 15,4 1-21-15,6 0 17 0,6-2-23 0,4-3 9 16,1 3-23-16,4-3 32 0,4-1-2 0,3 2-11 16,1-2-16-16,-2 0 15 0,2 1-1 0,-1-1 24 15,-2 6-24-15,-2-1 1 0,-7 1-9 16,-4 2 6-16,-6 3-1 0,-7 0 3 0,-4 1 2 15,-22 4-28-15,-2 1 31 0,2-3 6 0,-6 1-7 16,-3 0-5-16,-3 2 4 0,-5-2 1 16,-7 1 3-16,-5 0-5 0,-6-2-1 0,-3 3 14 15,-17 1 10-15,-3-1 2 0,-8 0 1 0,1 1-2 16,-10 2-1-16,-2 0-3 0,-4-2 0 0,-2 5-2 16,-3-2-4-16,-14 4 5 0,22-6 10 0,-22 6 7 15,16-5-5-15,-16 5-2 0,0 0-8 0,13-4-5 16,-13 4-8-16,0 0-1 0,0 0-12 15,0 0 8-15,0 0-9 0,0 0 5 0,0 0-7 16,0 0-12-16,0 0-17 0,0 0-22 0,0 0-39 16,0 0-56-16,0 0-114 0,-9-6-77 0,9 6-255 15,0 0-130-15</inkml:trace>
  <inkml:trace contextRef="#ctx0" brushRef="#br0" timeOffset="17105.99">16512 12509 51 0,'0'0'148'0,"12"-8"0"0,-12 8-45 0,14-8-17 16,-14 8-37-16,17-8 17 0,-17 8-33 0,19-9 23 15,-19 9-32-15,17-10 19 0,-17 10-16 0,14-8 18 16,-14 8-2-16,14-8 19 0,-14 8-11 0,9-7 7 16,-9 7-7-16,0 0-1 0,4-10-11 0,-4 10-27 15,0 0 39-15,-7-7-2 0,7 7-1 0,-14-5-15 16,14 5 26-16,-20-5-28 0,20 5 8 16,-27-4-13-16,27 4 6 0,-31-2-16 0,15 1 11 15,-2 1-24-15,18 0 23 0,-35-2-18 16,15 2 13-16,3 0-12 0,-2-1 18 0,-1 1-1 15,0 0-5-15,1 0-6 0,-2 0 6 0,1 1-7 16,-4-2-4-16,0 2-1 0,-2-1 1 0,-2 0-2 16,1 0-1-16,2 0-7 0,-2 0 4 0,-1 0 4 15,2-1-7-15,-2 1-5 0,1-1 8 0,2 0-19 16,-1-1 21-16,1 1-29 0,0-2 34 16,0 2-21-16,-1-3 19 0,2 2-17 0,1-1 25 15,-1 1-19-15,1-1 27 0,0 0-28 0,3 0 28 16,0 1-30-16,0-2 27 0,2 1-1 0,0 1-4 15,0-1-3-15,-4-2-1 0,4 3-13 0,3-3 12 16,-4 2-2-16,3-2-7 0,-1 3 2 16,-1-3-1-16,1 1 1 0,-1 1 1 0,3-1-10 15,-2 1 9-15,1-2 3 0,-1 3-6 0,2-3 2 16,-2 3 0-16,-1-1 0 0,4 2 2 0,1-2-12 16,-2 0 14-16,15 3 0 0,-28-5-6 15,28 5 3-15,-27-4-1 0,12-1-1 0,15 5 3 16,-28-3-9-16,12 1 11 0,2-1 3 0,-5 0-2 15,4 1-2-15,-3-1 2 0,0 2-3 0,-1 0 4 16,0-1-13-16,-2 2 11 0,2-3-2 0,-1 2 0 16,-1 0-3-16,2 1 3 0,-1 0-3 0,2 0 1 15,-2-2-12-15,20 2 13 0,-31 0 0 16,31 0-1-16,-31 0-3 0,31 0 0 0,-31 0 16 16,31 0-17-16,-29 0-31 0,29 0 36 15,-28 0 1-15,28 0-3 0,-28 2-2 0,28-2 2 16,-27 0-1-16,27 0-1 0,-28 1 2 0,28-1-13 15,-25 1 15-15,25-1-4 0,-28 1-1 0,28-1 2 16,-27 2 0-16,27-2-2 0,-25 0 2 0,25 0-12 16,-24 0 14-16,24 0-2 0,-25 0-2 0,25 0 2 15,-23 0-3-15,23 0 2 0,-27 2 1 0,27-2-12 16,-26 1 10-16,26-1 4 0,-30 3-3 0,30-3-2 16,-30 3 3-16,12-1 0 0,1-1 0 0,-1 2-13 15,1-1 16-15,0-1-2 16,-1 0-1-16,1 0-2 0,-1 3 1 0,18-4-1 15,-30 2 1-15,30-2-30 0,-30 1 35 0,30-1 0 16,-28 2-1-16,28-2-4 0,-28 3-4 0,28-3 0 16,-27 2 8-16,27-2-8 0,-27 3 7 0,27-3 0 15,-28 4-3-15,28-4-2 0,-29 3 2 0,12-1 0 16,-1 1 1-16,2 1-2 0,-3-1-15 0,3 0 18 16,-2 0 0-16,2 1-3 0,-1 0 3 0,-1-2-1 15,2 1 0-15,0 0-2 0,0 0-10 0,16-3 12 16,-27 5 0-16,27-5-2 0,-27 5 2 15,27-5 3-15,-23 3-6 0,23-3 1 0,-24 5-11 16,24-5 14-16,-23 2-1 0,23-2-4 16,-23 3 3-16,23-3 0 0,-21 4-1 0,21-4-4 15,-22 4-5-15,22-4 16 0,-20 4-3 0,20-4-2 16,-18 3 0-16,18-3 3 0,-18 5 2 0,18-5-2 16,-14 3-10-16,14-3 11 0,-13 4 2 0,13-4-2 15,0 0 0-15,-15 6 5 0,15-6-6 0,0 0-1 16,-13 6-14-16,13-6 25 0,0 0-8 15,-10 10 1-15,10-10-1 0,-4 9-1 0,4-9 15 16,-6 14-17-16,6-14 8 0,-7 15-11 0,5-5 18 16,-2 1-16-16,3 0 10 0,-2 1-17 0,1-2 18 15,-1 3-20-15,1-2 20 0,-1 3-33 16,3-2 40-16,-3 1-9 0,1-1-21 0,1 2 23 16,0-1-23-16,-2 1 27 0,2-2-28 0,1 1 14 15,-2 0-23-15,2 0 36 0,-1-1-23 0,1 0 23 16,0 2-24-16,0-2 19 0,1 1-19 0,1-1 13 15,-2 0-12-15,1 0-1 0,-1 2 4 16,0 1 2-16,3-1 1 0,-3 1-1 0,1-1 18 16,0 3-33-16,-1-5 16 0,2 8-3 0,0-5-8 15,-1-1 15-15,-1 0-10 0,0 1 11 0,0-1-2 16,3 1-13-16,-3-1 14 0,0-2-3 0,1 4 12 16,-1-3-13-16,0 0 2 0,0-2 2 0,0 0-3 15,0 0-11-15,0 1 13 0,0-1-3 16,0 0 1-16,0-11 0 0,0 19 13 0,-1-9-22 15,1-10 10-15,-3 19-2 0,3-19 24 16,0 17-32-16,0-17 31 0,0 15-30 0,0-15-8 16,-1 14 12-16,1-14 25 0,-2 13-27 0,2-13 16 15,-2 12-15-15,2-12 20 0,0 0-27 0,0 14 28 16,0-14-28-16,0 0 27 0,-1 13-27 0,1-13 15 16,0 0-28-16,0 9 43 0,0-9-29 0,0 0 25 15,0 0-26-15,-1 13 28 0,1-13-32 0,0 0 20 16,0 0-6-16,1 11 19 0,-1-11-33 0,0 0 30 15,0 0-28-15,0 0 34 0,1 9-30 0,-1-9 13 16,0 0-17-16,0 0 32 16,0 0-23-16,0 0 24 0,5 8-35 0,-5-8 29 15,0 0-29-15,0 0 5 0,0 0-2 0,0 0 36 16,15 2-33-16,-15-2 26 0,0 0-29 0,18-2 28 16,-18 2-29-16,0 0 38 0,21-2-53 0,-21 2 48 15,20-3-33-15,-20 3 26 0,23 0-26 0,-23 0 29 16,32-4-30-16,-15-1 29 0,2 5-40 0,1-2 8 15,2 1 11-15,2-4 2 0,2 4 0 0,-2-2 2 16,3 2 0-16,-3-3 0 0,3 4-10 0,-1 0 13 16,2 0-3-16,-1-3 4 0,1 3 0 15,1 0-1-15,1 0-1 0,0 0-3 16,0 0 22-16,2 3-21 0,-2-3 40 0,2 0-48 16,0 0 30-16,3 0-32 0,4 0 31 0,-7 0-29 15,6 0 17-15,2-3-19 0,2 3 1 0,-2-1 4 16,1-2 3-16,2 2-2 0,-2-1 4 0,3 1 11 15,-2 1-25-15,-4-1 15 0,2 1-4 0,-6 0 5 16,-1 0 0-16,-3 0 25 0,0 0-30 0,0 0 28 16,-1 0-44-16,-2 1 43 0,-2 0-36 15,3 1 37-15,-2-2-35 0,0 1 57 0,-2 0-62 16,3 1 31-16,-1-2-30 0,-1 1 19 16,3-1-20-16,-1 0 36 0,1 0-25 0,0-1 20 0,0-1-29 15,2 1 3-15,-2 1 2 0,0-1-10 16,-1-1 2-16,-3 1 16 0,3 1 1 0,-3-1 1 15,-3 1-1-15,-2 0 1 0,1 0 0 0,-2-3-10 16,-18 3 12-16,33 0 6 0,-33 0-8 0,32 0 0 16,-32 0 0-16,31-2 0 0,-31 2 5 0,32-1-17 15,-32 1 14-15,31-1-7 0,-31 1 7 16,30-5 1-16,-30 5 2 0,30-1-5 0,-30 1 1 16,27-1-12-16,-27 1 14 0,29-3-5 0,-29 3 6 15,23 0-3-15,-23 0 1 0,22-3 0 0,-22 3 28 16,21 0-47-16,-21 0 45 0,18 0-39 0,-18 0 34 15,21 0-34-15,-21 0 32 0,19-1-34 0,-19 1 32 16,18 0-44-16,-18 0 47 0,20 0-38 16,-20 0 35-16,20 0-34 0,-20 0 34 0,20 0-33 15,-20 0 33-15,22 0-34 0,-22 0 21 0,21 1-23 16,-21-1 7-16,20 0 1 0,-20 0 31 16,19 0-32-16,-19 0 1 0,19 0 2 0,-19 0-9 15,0 0 1-15,23 0 16 0,-23 0-4 0,0 0 6 16,24 0-2-16,-24 0-1 0,18 0 2 0,-18 0-13 15,17-1 13-15,-17 1-4 0,16-1 5 0,-16 1-2 16,18-2 2-16,-18 2-2 0,14-2 0 0,-14 2-11 16,16-3 12-16,-16 3-3 0,0 0 5 0,21-3-1 15,-21 3-1-15,0 0 6 0,19-5-10 16,-19 5-8-16,0 0 14 0,16-2-8 16,-16 2 6-16,0 0 0 0,0 0 0 0,15-2 0 15,-15 2 0-15,0 0-10 0,0 0 10 0,12-5-4 16,-12 5 4-16,0 0 0 0,0 0-1 0,0 0 1 15,12-3 7-15,-12 3-20 0,0 0 20 0,0 0-12 16,9-7 2-16,-9 7 3 0,0 0-4 0,0 0 3 16,9-7 0-16,-9 7-13 0,0 0 24 0,7-7-16 15,-7 7 6-15,0 0 1 0,5-8-2 16,-5 8 1-16,0 0 0 0,5-10-12 0,-5 10 14 16,0 0-8-16,2-9 8 0,-2 9 6 0,0 0-6 15,0-15-2-15,0 15-2 0,0-11-21 16,0 11 28-16,2-15-7 0,-2 15 5 0,1-18-1 15,-1 7 9-15,0-4-13 0,2 1 2 0,1-3 2 16,-2 2-10-16,2-2 4 0,-3 0 8 0,4-1 0 16,-3 0 0-16,0 1-1 0,2 0 36 0,-1 0-45 15,-2-1 24-15,3 2-30 0,-2-2 38 0,0 2-38 16,1-1 34-16,-1 2-43 0,0 0 44 0,-1 0-39 16,0 2 25-16,0-7 12 0,1 7-44 15,-1-2 41-15,0-2-34 0,0 3 33 0,-1-3-34 16,1 0 34-16,0 2-43 0,0 1 45 15,0-1-41-15,-1 1 40 0,0-1-35 0,-1 2 3 0,1-1 3 16,1 2 1-16,0 0-5 0,0 3 11 16,0 9-5-16,-1-19 7 0,1 19-1 0,0-18 1 15,0 18-3-15,0-14 3 0,0 14-11 0,0-14 13 16,0 14-6-16,0-10 6 0,0 10-1 0,0 0 2 16,1-12-1-16,-1 12-2 0,0 0 2 0,0-12-8 15,0 12 2-15,0 0 8 0,0 0-2 16,0-9 0-16,0 9 0 0,0 0-1 0,0 0 0 15,0 0-5-15,0 0 0 0,0-11 10 0,0 11-5 16,0 0 1-16,0 0 0 0,0 0 0 0,0 0-8 16,0 0 2-16,0 0 7 0,0 0-8 0,0 0 8 15,0 0-1-15,0 0-1 0,0 0 1 16,0 0-2-16,0 0-6 0,0 0 7 0,0 0-6 16,0 0 6-16,0 0 1 0,0 0 2 0,0 0-4 15,0 0 0-15,0 0 0 0,0 0 0 16,0 0-10-16,0 0 7 0,0 0-2 0,0 0-18 15,0 0-28-15,-4 10-71 0,4-10-49 0,0 0-58 16,-12 7-338-16,12-7-86 0</inkml:trace>
  <inkml:trace contextRef="#ctx0" brushRef="#br0" timeOffset="20759.99">17258 13304 187 0,'0'0'291'0,"0"0"-93"0,0 0-34 16,0 0-33-16,5-12-14 0,-5 12-15 15,0 0 5-15,0 0-16 0,1-9 2 0,-1 9-38 16,0 0 27-16,0 0-23 0,3-10 14 0,-3 10-42 15,0 0 14-15,0 0-30 0,0 0 22 0,0 0-31 16,0 0 54-16,0 0 4 0,7 7-9 0,-7-7-4 16,0 20-7-16,0-6-5 0,0 3 13 0,0 6-34 15,-3 2 8-15,-1 0-6 0,4 4-3 16,-3 0-7-16,-1 5 5 0,2-8-6 0,-1 6 2 0,1-3-40 16,-1 0 45-16,0-2-44 0,2-1 46 15,-1-2-40-15,-2 0 38 0,1-4-38 16,1 1 42-16,1-5-49 0,-2 0 48 0,0-2-48 15,2-2 44-15,-1-1-48 0,0 0 33 0,2-11-48 16,-5 17 13-16,5-17-55 0,-1 13 7 0,1-13-45 16,0 0-37-16,-3 9-1 0,3-9-38 0,0 0-201 15,0 0 188-15</inkml:trace>
  <inkml:trace contextRef="#ctx0" brushRef="#br0" timeOffset="21065.99">17093 13825 96 0,'-9'-9'313'0,"9"9"-94"0,-7-8-53 0,7 8-33 16,-6-7 3-16,6 7 0 0,0 0-9 16,-5-10-34-16,5 10-3 0,0 0-37 0,0 0 4 15,-6-8-35-15,6 8 18 0,0 0-23 0,0 0 13 16,0 0-20-16,0 0 13 0,14 6-19 0,-14-6 15 16,13 2-30-16,-13-2 28 0,20 7-20 15,-20-7 13-15,27 7-15 0,-14-4 13 0,3-2-20 16,0 1 10-16,-16-2-24 0,30 1 23 0,-30-1-11 15,35-1 4-15,-21-2-10 0,2 0 18 0,-16 3-8 16,23-5 11-16,-10 1-15 0,-5-1 22 0,2-2-13 16,-10 7 10-16,14-9-6 0,-14 9 14 0,8-9-14 15,-8 9-8-15,0 0 12 0,0 0 10 16,-4-9-19-16,4 9-11 0,-15 5-37 0,2 0-40 16,-6 4-90-16,-3 5-219 0,-4 1 193 15</inkml:trace>
  <inkml:trace contextRef="#ctx0" brushRef="#br0" timeOffset="21973">10538 13263 62 0,'-2'-12'390'0,"2"12"-124"0,-3-17-46 0,3 17-52 16,-3-12-9-16,3 12-46 0,-2-10-11 15,2 10-37-15,0 0 27 0,0 0-37 0,0 0 23 0,0 0-18 16,-11 8 6-16,11-8-16 16,-5 19-6-16,5-4-6 0,-1 2-8 0,-2-1-6 15,3 3-3-15,0 1-18 0,0 5 23 0,0-1-16 16,0 1-4-16,0 1 1 0,1-2-4 0,1 2 1 16,-2-1-8-16,0-3-13 0,1-3-13 0,-1-2-11 15,4 2-34-15,-3-6-6 0,-1 0-24 0,1-3-35 16,-1-10-6-16,3 17-47 0,-3-17-199 0,0 0 200 15</inkml:trace>
  <inkml:trace contextRef="#ctx0" brushRef="#br0" timeOffset="22279">10444 13530 71 0,'0'0'272'0,"-10"-8"-74"0,10 8-51 15,-9-7-31-15,9 7-21 0,0 0-20 0,-9-7-13 16,9 7-3-16,0 0 2 0,0 0 0 0,0 0-2 15,0 0-5-15,0 0-5 0,0 0-8 0,0 0-13 16,0 0-2-16,0 0-3 0,0 0-5 0,4 14 4 16,-4-14-11-16,14 8 0 0,-2-4-8 15,-2 1-3-15,0 1 3 0,4 0-7 0,-1-3 0 16,3 1-9-16,-1 1 7 0,-15-5-3 0,26 3-1 16,-26-3 2-16,25 0 2 0,-25 0 0 0,21 0 3 15,-21 0-6-15,18-3 10 0,-18 3 2 16,17-7 0-16,-17 7 16 0,10-9-6 0,-10 9 1 15,9-10 1-15,-9 10 27 0,4-7 21 0,-4 7 0 16,0 0-7-16,0 0-6 0,-1-13-10 0,1 13-8 16,0 0-17-16,-14 5 7 0,5-2-7 15,-3 9-25-15,-4 0-62 0,-1 3-63 0,-7 1-116 16,3 2-191-16,-1 5 145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5T05:41:13.007"/>
    </inkml:context>
    <inkml:brush xml:id="br0">
      <inkml:brushProperty name="width" value="0.05292" units="cm"/>
      <inkml:brushProperty name="height" value="0.05292" units="cm"/>
      <inkml:brushProperty name="color" value="#FF0000"/>
    </inkml:brush>
  </inkml:definitions>
  <inkml:trace contextRef="#ctx0" brushRef="#br0">6663 14391 126 0,'-11'-2'134'0,"11"2"8"16,0 0-55-16,-17-6 2 0,17 6-33 0,0 0 14 15,-19-4-26-15,19 4 21 0,0 0-25 16,-17-4 16-16,17 4-14 0,0 0 14 0,-17-4-4 16,17 4 5-16,0 0-10 0,-17-4-1 15,17 4-1-15,0 0 2 0,-19-3-1 0,19 3 0 0,0 0 7 16,0 0-11-16,-17-2 2 0,17 2-5 16,0 0 17-16,0 0-30 0,-15-3 14 0,15 3-18 15,0 0 12-15,0 0-34 0,0 0 31 0,0 0-22 16,-19 3 15-16,19-3-10 0,0 0 33 0,0 0-20 15,0 0 30-15,0 0-45 0,0 0 53 0,-11 2-53 16,11-2 37-16,0 0-35 0,0 0 34 16,0 0-2-16,0 0-4 0,0 0-5 0,0 0-41 15,4 10 33-15,-4-10-37 0,0 0 39 0,0 0-38 16,0 0 37-16,7 5-39 0,-7-5 33 0,0 0-36 16,0 0 31-16,0 0-31 0,0 0 31 0,0 0-34 15,0 0 31-15,0 0-1 0,10 7 0 16,-10-7-37-16,0 0 36 0,0 0-34 0,0 0 37 15,0 0-36-15,0 0 25 0,0 0-24 0,0 0 38 16,0 0-39-16,0 0 38 0,0 0-37 0,0 0 36 16,0 0-54-16,0 0 62 0,10 5-44 0,-10-5 38 15,0 0-36-15,0 0 36 0,0 0-36 16,0 0 34-16,17 4-35 0,-17-4 37 0,0 0-39 16,0 0 29-16,14 2-28 0,-14-2 36 0,0 0-35 15,0 0 37-15,20 3-38 0,-20-3 37 0,0 0-36 16,18 1 38-16,-18-1-44 0,0 0 39 0,19 4-38 15,-19-4 41-15,0 0-35 0,22 3 36 0,-22-3-35 16,14 3 34-16,-14-3-35 0,17 2 25 16,-17-2-30-16,15 3 41 0,-15-3-38 0,16 4 39 15,-16-4-37-15,0 0 36 0,21 0-35 0,-21 0 35 16,0 0-40-16,22 3 35 0,-22-3-36 0,0 0 41 16,21 2-34-16,-21-2 37 0,0 0-35 15,26 2 35-15,-26-2-36 0,17 2 39 0,-17-2-45 16,19 1 43-16,-19-1-37 0,20 0 34 0,-20 0-36 15,19 0 35-15,-19 0-34 0,22 0 25 0,-22 0-32 16,22 1 38-16,-22-1-31 0,21 0 43 16,-21 0-46-16,24 1 35 0,-24-1-36 0,21 0 37 0,-21 0-34 15,23 2 27-15,-23-2-35 0,20 3 44 0,-20-3-38 16,21 0 36-16,-21 0-35 0,21 2 34 16,-21-2-32-16,20 2 24 0,-20-2-27 0,23 1 31 15,-23-1-28-15,27 3 35 0,-27-3-38 16,24 1 36-16,-24-1-33 0,22 0 35 0,-22 0-38 15,23 0 39-15,-23 0-43 0,24 1 43 0,-24-1-34 16,23 0 32-16,-23 0-33 0,22-1 33 0,-22 1-45 16,22 0 40-16,-22 0-31 0,22-1 40 0,-22 1-34 15,20 0 30-15,-20 0-30 0,22-3 31 0,-22 3-31 16,21 0 23-16,-21 0-25 0,22-1 24 0,-22 1-24 16,19 0 32-16,-19 0-33 0,22-2 33 0,-22 2-34 15,22 0 31-15,-22 0-30 0,20 0 23 16,-20 0-27-16,22-2 37 0,-22 2-34 15,20 0 2-15,-20 0 6 0,21 0 25 0,-21 0-29 16,20 0 22-16,-20 0-24 0,19 0 26 0,-19 0-25 16,17 0 29-16,-17 0-29 0,0 0 29 0,28 0-31 15,-28 0 31-15,19 0-33 0,-19 0 25 0,17 0-22 16,-17 0 23-16,20 0-21 0,-20 0 28 0,22 0-30 16,-22 0 28-16,22 0-30 0,-22 0 33 0,20 0-30 15,-20 0 27-15,23 0-35 0,-23 0 38 0,23 0-13 16,-23 0 6-16,23 0-28 0,-23 0 31 0,22 0-32 15,-22 0 25-15,22 0-20 0,-22 0 22 0,21 2-23 16,-21-2 30-16,21 0-31 16,-21 0 29-16,21 0-28 0,-21 0 18 0,22 0-17 15,-22 0 22-15,26 2-21 0,-26-2 29 0,23 1-28 16,-23-1 28-16,29 0-27 0,-29 0 21 0,27 0-22 16,-27 0 22-16,28 0-20 0,-28 0 27 0,27 0-29 15,-27 0 27-15,32 0-26 0,-32 0 20 0,27 0-18 16,-27 0 18-16,26 0-12 0,-26 0 19 0,29-1-3 15,-29 1-2-15,25-2-2 0,-25 2-2 0,25 0-3 16,-25 0 3-16,25 0-8 0,-25 0 6 16,28-2-1-16,-28 2 5 0,23 0-8 15,-23 0-1-15,26-3 0 0,-26 3-4 0,24 0 1 0,-24 0-5 16,21-2-10-16,-21 2 23 0,24 0-1 16,-24 0-1-16,24-1-1 0,-24 1-1 0,23-1 0 15,-23 1-3-15,24-1 4 0,-24 1-4 0,23 0-10 16,-23 0 18-16,25-2-17 0,-25 2 18 0,25-2-17 15,-25 2 17-15,23 0-8 0,-23 0 5 0,22 0-15 16,-22 0 20-16,23 0-17 0,-23 0 18 0,23 0-14 16,-23 0 14-16,27-2-16 0,-27 2 14 0,25-3-12 15,-25 3 7-15,27 0 1 0,-27 0-2 0,27-3-5 16,-27 3 16-16,27-4-15 0,-27 4-8 16,29-2 25-16,-29 2-15 0,28-3 14 0,-28 3-4 15,28-3 1-15,-28 3-9 0,30 0 5 16,-30 0-4-16,29-2 6 0,-13 0-3 0,-16 2-2 15,29-1 2-15,-29 1-1 0,28-2-1 0,-28 2-11 16,28-1 3-16,-28 1 9 0,23 0 0 0,-23 0-1 16,23-1 0-16,-23 1-2 0,21 0 0 0,-21 0 2 15,19 0-3-15,-19 0-4 0,23-1 5 0,-23 1 3 16,20 0-1-16,-20 0 0 0,17 0-2 0,-17 0 2 16,23-2 1-16,-23 2-2 0,19 2-7 15,-19-2 11-15,22-4 0 0,-22 4 3 0,20 0-1 16,-20 0-3-16,22 0 13 0,-2-1-9 15,-20 1-10-15,22-1 6 0,-22 1 1 0,23-5 1 16,-23 5-3-16,19-1 1 0,-19 1 0 16,21-1 5-16,-21 1 0 0,19-3-8 0,-19 3 0 15,18-2 4-15,-18 2-5 0,19-2 2 0,-19 2 1 16,18-1-4-16,-18 1 16 0,18-2-15 0,-18 2-4 16,0 0-4-16,23-2 7 0,-23 2-1 0,15-3 0 15,-15 3 3-15,0 0-6 0,24-1 5 0,-24 1 3 16,0 0-4-16,26-2-3 0,-26 2 9 15,19 0-3-15,-19 0 1 0,18-2-1 0,-18 2-3 16,20 0 3-16,-20 0 3 0,18 0-5 16,-18 0-3-16,18-3 6 0,-18 3-4 0,19 0 5 0,-19 0-3 15,18 0-1-15,-18 0-6 0,21 0 14 0,-21 0-11 16,20 0 2-16,-20 0 1 0,18 0-1 16,-18 0-1-16,18 0 0 0,-18 0-3 0,18 0 10 15,-18 0-8-15,19-2-3 0,-19 2 4 0,0 0 0 16,28 0 0-16,-28 0 1 0,0 0-2 0,27 0 6 15,-27 0 5-15,18 0-2 0,-18 0-1 0,19 0 0 16,-19 0 1-16,0 0-2 0,24 0 2 16,-24 0-1-16,0 0-2 0,23 0 12 0,-23 0-9 15,0 0-3-15,23 0 1 0,-23 0 1 0,0 0 0 16,21-1 2-16,-21 1-2 0,0 0-2 0,21 0 4 16,-21 0-3-16,0 0-2 0,18 0 1 0,-18 0 2 15,0 0 0-15,21 0 6 0,-21 0-8 16,0 0 5-16,20 0 0 0,-20 0-3 0,0 0 0 15,0 0 0-15,19-1 1 0,-19 1-1 0,0 0 0 16,0 0-4-16,0 0 3 0,22 0-1 0,-22 0-2 16,0 0 0-16,0 0 1 0,0 0-2 15,0 0-1-15,0 0 1 0,0 0-2 0,19 0 3 16,-19 0-1-16,0 0 1 0,0 0-2 0,0 0 0 16,0 0-2-16,14-5 2 0,-14 5-1 0,0 0 1 15,0 0-3-15,0 0 2 0,0 0 0 0,0 0-2 16,0 0 2-16,0 0-2 0,0 0 0 0,15 0 0 15,-15 0 0-15,0 0-1 0,0 0 0 0,0 0 3 16,0 0-2-16,0 0 1 0,0 0-1 16,0 0-1-16,0 0-10 0,0 0-33 0,0 0-67 15,0 0-41-15,7-8 5 0,-7 8-43 0,0 0-43 16,0 0-71-16,-1-12-454 0,1 12-283 16</inkml:trace>
  <inkml:trace contextRef="#ctx0" brushRef="#br0" timeOffset="2662">9788 12500 183 0,'0'0'191'0,"0"0"-47"0,-17-4-34 16,17 4-13-16,0 0-15 0,-17-5-18 0,17 5 14 16,-16-2-11-16,16 2 9 0,0 0-9 0,-22-2-2 15,22 2-6-15,-19 0-10 0,19 0 4 0,-22 2-3 16,22-2-1-16,-25 4-13 0,12 0 9 16,-4 0-10-16,3 2 9 0,-5 2-16 0,4-1 11 15,-3 1-5-15,1 2-9 0,1-2 0 0,3 0 3 16,-4 2-7-16,4-2 0 0,1 0 5 0,0 1-1 15,-1 0 0-15,3-1 0 0,0 2-6 0,-2 1 11 16,2-1-1-16,1 0-6 0,-1-1 3 16,1 4 7-16,0-1-13 0,0-2-2 0,-2 6-10 15,2-3 10-15,2-1 1 0,-3 5-2 0,0-2-6 16,1-1 3-16,4-1-2 0,-3 1-29 0,3 1 37 16,1 0-34-16,-1 0 24 0,1 0-26 15,-1 1 44-15,4-1-42 0,-3 0 35 0,3 1-36 16,1-3 37-16,0 1-38 0,1 1 26 0,-1-3-24 15,5 2 37-15,-2-2-35 0,0 3 35 0,3-5-34 16,-1 4 38-16,1-3-40 0,-1 2 39 0,3-1-41 16,1 0 38-16,1-1-37 0,0 0 41 15,1-3-36-15,-2 2 37 0,6 1-37 0,0-2 33 16,2-1-39-16,-3 2 36 0,8-3-38 0,-2 0 44 16,-2-2-34-16,6-1 33 0,-1 0-32 0,0-1 31 15,0-2-33-15,-2-1 33 0,0 3-38 0,2-3 39 16,-3-3-33-16,1 3 34 0,-3-1-31 15,3-2 26-15,-2 2-28 0,-1-3 34 0,1 1-42 0,1-1 38 16,-1-2-4-16,2 2 0 0,-1-4-6 16,-3 1-1-16,1-1-5 0,-2-1 5 0,1 0-6 15,-2 0 4-15,2-2-1 0,-4-3-2 16,1 2-1-16,-1-3-2 0,-1 1 7 0,-1-2-14 16,-1 0 4-16,0-1-8 0,-2 1 6 0,-3 2-1 15,1 1-2-15,-2-4-1 0,-1 2-1 0,2 1-1 16,-3 1 0-16,-2 1-4 0,3 0 4 0,-3-1 28 15,0 0-31-15,0 1 29 0,0-2-34 0,0 1 26 16,0 1-37-16,0 0 35 0,0-3-32 0,0 3 29 16,0-2-26-16,-3-1 27 0,2 1-28 0,-2-3 23 15,0 2-19-15,-1-2-19 0,-1-4 9 0,-2 3 1 16,-2-1 1-16,-1 1-1 16,-1-2 1-16,-3 4 1 0,-2-2-1 0,1 4-29 15,-7-4 23-15,-1 5-19 0,0-1-5 0,1 4-88 16,-2 2-44-16,0 2-25 0,-3 1-278 0,0 3 57 15</inkml:trace>
  <inkml:trace contextRef="#ctx0" brushRef="#br0" timeOffset="4508">7445 13355 222 0,'0'0'187'16,"-10"-9"-39"-16,10 9-43 0,-9-6-1 0,9 6-44 16,-9-8 1-16,9 8-15 0,-12-6 3 15,12 6-8-15,-13-4 13 0,13 4-10 0,-17-5 1 16,17 5-15-16,-16-3 6 0,16 3-13 0,-18-2 3 15,18 2-1-15,-22 0 4 0,22 0 4 0,-21 0 6 16,21 0 10-16,-26 2-7 0,26-2 10 16,-30 3-16-16,16 1 17 0,14-4-19 0,-32 5 16 15,14-2-23-15,0-1 15 0,2 1-21 0,-1 3 28 16,-2 0-10-16,1-2-12 0,-2 1-3 0,3-1-6 16,-1 3-2-16,3-1-5 0,0 1-10 0,-2-2 7 15,2 3 1-15,0-1-9 0,-1 1 3 16,-1 1-1-16,3 1 0 0,-1 0 1 0,0 1-1 15,-1-1-8-15,2 0 4 0,4-1 8 0,-3 3 1 16,2-3-1-16,1 2-25 0,-2-2 30 0,2 5-25 16,-2-3 29-16,1 1-27 0,-1 0 21 0,3 1-19 15,-1-1 30-15,1 2-28 0,-1 1 25 0,-2-2-24 16,2 2 28-16,6-1-29 0,-6 1 29 16,0 1-38-16,2-1 27 0,-2 3-16 0,5-3 34 15,-3 1-35-15,3-1 29 0,-1 1-30 0,-2-3 44 16,4 3-46-16,0 1 33 0,1-2-42 0,-1 1 47 15,-1-1-40-15,3 1 36 0,-2 0-34 16,1-1 32-16,0-1-33 0,2 3 34 0,-2 0-30 16,2 0 22-16,1-1-26 0,-1 2 42 0,1-2-37 15,0 4 34-15,0-3-6 0,0 0-2 0,0-1-2 16,1 2-14-16,2 1 14 0,-1-2-3 0,-1 1 4 16,3 4-3-16,1-2-2 0,-1 0 2 15,1 0-3-15,-2-2-30 0,2-1 40 0,0 3-36 16,3-3 33-16,-2 2-30 0,2-1 36 0,0-2-30 15,0 1 41-15,1 0-41 0,2-1 32 0,0 0-29 16,0-1 21-16,-1-1-20 0,3 0 20 0,-1 0-20 16,3 1 25-16,-2-3-19 0,4 2 19 15,-3-2-21-15,2 1 15 0,0-2-12 0,-1 0 8 16,3 1-9-16,0-3 26 0,0 1-23 0,1-1 13 16,-1-1-16-16,1-1 16 0,4 0-6 0,-1-1 12 15,-2 0-5-15,3 0 3 0,0-5-14 0,1 2 11 16,1 0-9-16,-1-2 5 0,2 0-3 0,-5-1 3 15,5-1 14-15,-1 1-19 0,0-1-5 0,0-2 3 16,1 0-3-16,-2 2 2 0,2-2-1 16,-2-1 1-16,-1 0-2 0,1 0 3 0,0 1 4 15,1-3-6-15,-2 3-2 0,0-2 1 16,1 0-4-16,0-2 2 0,0 2 2 0,1-2-4 16,-1 1 4-16,0-1 1 0,2-2-5 0,-2 2-5 15,0-1 5-15,6-1-1 0,-2-1-1 0,-5-1 3 16,0 3-4-16,1-2 4 0,-2 1-5 0,-1-1-6 15,1 0 10-15,0-2-3 0,-3 3 1 0,2-3 0 16,-3-1 0-16,0 1 1 0,-1-1 0 0,0-1-2 16,0 2-5-16,-3-2 2 0,0 1 6 0,-2-3 0 15,0 3-4-15,0-2-1 0,-3 0 20 0,-3 1-28 16,4-2-1-16,-2-1-2 0,-2 2-8 16,1 3 2-16,-1-3 5 0,-2 0-4 15,1-1-1-15,-3 2 1 0,1-1-2 0,2 0-6 16,-4-1 9-16,2-1-10 0,-2 2 0 0,1-1 0 15,0-2 11-15,-2 2-14 0,0-1 11 0,2 0-19 16,-2-1 20-16,0 0-15 0,0 0 9 0,-2-2-6 16,2 2 16-16,0-1-19 0,-2-3 19 0,-1 2-17 15,0-1 24-15,1 1-23 0,-2 1 18 0,0 0-16 16,-1 0 22-16,1 1-23 0,-1-3 26 0,-1 3-3 16,-1 0 0-16,1 0-8 0,-3 1 5 0,1 0-9 15,1 2 7-15,0 1-3 0,-3-3 3 16,1 3-4-16,-1-2 3 0,0 1-5 15,-1 0-12-15,1 0 18 0,-1-2-1 0,0 4-2 16,1-1-1-16,-2 0 0 0,0 0-3 0,-2 2 3 16,2-1 1-16,0 1-10 0,-2 1-23 0,-1-2 39 15,2 3-33-15,-3-1 37 0,2 1-32 0,-3-2 32 16,1 2-26-16,-1 1 18 0,0-1-18 0,1 2 38 16,1 1-42-16,-2-1 31 0,-1 0-28 0,3 2 28 15,1-2-24-15,-3 4 25 0,3 0-24 0,-2-1 20 16,0 2-16-16,0-1 28 0,2-1-31 0,-3 3 26 15,3-1-22-15,14 3 62 0,-28-3-57 16,28 3 10-16,-31 0-22 0,31 0 14 16,-33 0-11-16,15 3 23 0,0-3-22 0,-4 3 9 15,-1-1-13-15,3 4 20 0,-3 0-14 0,0-2 14 16,-1 1-12-16,4 1 10 0,0 0-19 0,0 2 16 16,2-1-4-16,-1 3 8 0,-1-1-17 0,5 4-74 15,-4-2-30-15,3 1-324 0,2 1 126 0</inkml:trace>
  <inkml:trace contextRef="#ctx0" brushRef="#br0" timeOffset="7336">8930 13566 60 0,'0'0'191'0,"-5"-9"-29"0,5 9-40 16,0 0-44-16,0 0 14 0,-6-7-25 0,6 7-107 15,0 0 12-15,0 0 8 0,0 0-1 0,0 0 83 16,0 0 35-16,0 0-12 0,0 0-11 0,0 0-14 15,-11-5-13-15,11 5-17 0,0 0 2 0,0 0-14 16,0 0 5-16,0 0-10 0,-10-6 11 0,10 6 2 16,0 0 8-16,0 0 4 0,0 0-16 0,-14-5-1 15,14 5 9-15,0 0-15 0,0 0 2 0,0 0-5 16,-15-2 8-16,15 2 7 0,0 0-5 16,0 0 6-16,-15-2-2 0,15 2 7 15,0 0-12-15,0 0 13 0,-17-3-24 0,17 3 32 16,0 0-24-16,-15-2 13 0,15 2-10 0,0 0 20 15,-17-3-24-15,17 3 23 0,0 0-36 0,-20-2 34 16,20 2-29-16,-14-3 30 0,14 3-5 0,-17-1-7 16,17 1 0-16,-18-1-5 0,18 1-2 0,-18 0-13 15,18 0-1-15,-20-2 10 0,20 2-1 0,0 0-4 16,-27 0-2-16,27 0 1 0,-17 2-6 0,17-2 3 16,-20 1 0-16,20-1-10 0,-20 1 10 0,20-1 9 15,-17 3-12-15,17-3-4 16,-21 2 8-16,21-2 2 0,-24 3-2 0,24-3-9 15,-24 5 1-15,24-5 3 0,-22 4 11 0,22-4 0 16,-24 7-3-16,10-5-1 0,2 2-2 0,12-4 1 16,-25 7-2-16,13-4-10 0,-2 1 10 0,14-4-31 15,-22 7 35-15,12-2-32 0,10-5 38 0,-21 7-35 16,21-7 38-16,-17 7-43 0,17-7 44 0,-16 8-36 16,16-8 42-16,-16 5-43 0,16-5 35 0,-18 9-34 15,18-9 37-15,-16 11-42 0,16-11 44 0,-17 9-38 16,17-9 37-16,-14 12-36 0,4-6 37 15,2 1-36-15,8-7 32 0,-17 12-39 0,17-12 31 16,-14 13-25-16,14-13 33 0,-13 13-33 16,7-5 34-16,-3-2-36 0,4 2 36 0,0 0-36 15,-2 0 36-15,1 2-40 0,0-2 39 0,-1 3-35 16,2 0 38-16,1-2-38 0,-2 3 41 0,1 0-40 16,0-2 40-16,1 2-40 0,0 0 39 0,0 1-42 15,0-2 43-15,2 1-34 0,-1 1 32 0,2-2-30 16,-3 1 29-16,3 1-35 0,-1-2 34 0,1 2-41 15,0-1 40-15,1 0-32 0,0-1 31 16,0-1-31-16,0 0 30 0,1 2-35 0,0 0 32 16,1-1-24-16,-1 1 33 0,0-1-4 0,3 1-5 15,-1-1 1-15,-1 0-4 0,1 1-3 0,-1-1-7 16,1 0 1-16,1 1 0 0,0-2 5 16,0-1 1-16,-1 3 1 0,2-2-1 0,-1 0-1 15,0 0-5-15,1-1 1 0,-1-1-5 0,1 2 6 16,0 1-2-16,0-3 2 0,-1 0-1 0,3 0-1 15,-1 0-1-15,-1 2 1 0,3-1 5 0,-2-1-8 16,1-1 4-16,0 3 1 0,1-3-3 16,-2 1-1-16,2-1 1 0,-3-1 1 0,4 2-4 15,-1-1-2-15,-2 0 6 0,2 0 0 0,2 1-2 16,-10-8 5-16,15 11 0 0,-15-11 6 0,15 11-4 16,-7-4 1-16,1-3 0 0,-9-4 0 0,19 8-8 15,-19-8 8-15,23 9-1 0,-23-9-12 16,21 5 17-16,-21-5-16 0,23 7 12 0,-23-7-7 15,24 4 8-15,-24-4-13 0,24 4 11 0,-24-4-9 16,22 1 12-16,-22-1-11 0,24 1 11 0,-24-1-10 16,27 0 10-16,-27 0-10 0,26 0 2 0,-26 0-1 15,28-2 5-15,-28 2-3 0,27-3 10 16,-27 3-9-16,27-4 8 0,-12 1-1 0,-15 3-14 16,29-5 13-16,-15 3 0 0,3-1-2 0,-2-3 7 15,-1 3-9-15,0-2 7 0,2 1 4 0,-2-2-9 16,-1 1 3-16,1 0 2 0,0 0 1 0,-3-2-2 15,3 0-2-15,-1 2-4 0,-1-2 2 0,0 0 2 16,-2 0-6-16,3-1-4 0,-1 2 4 16,-2-1-2-16,3-1 2 0,-2 1-2 0,0-3-1 15,1 3 1-15,-4-1 2 0,5 0-1 0,-5 2-9 16,3-3 5-16,0 1 3 0,-3 0-3 16,1-1-3-16,0 4 2 0,1-2 0 0,-2 0 5 15,0-1-3-15,0 1-7 0,0 0 7 0,-2-2-1 16,2 1 0-16,-1 0-1 0,0-1-2 0,0 0 1 15,-2 1 2-15,1-2-10 0,-1 0-2 0,1-2 3 16,0 3 3-16,-1-2-5 0,0 2 2 0,-1-3-1 16,2 3 1-16,-3-1 3 0,0 0-4 0,0 0-3 15,1-1 4-15,-3 1-4 0,2 1 1 0,-1 1-5 16,1-4 2-16,-2 0-5 0,-1 3 8 16,3-3-13-16,-2-1 10 0,-1 1-12 15,0-1 12-15,0-3-13 0,0 4 13 0,-1 0-16 16,1-1 24-16,-3-1-19 0,3-1 16 0,-2 3-26 15,-2-2 21-15,1 2 1 0,1-2 2 0,-1 2-7 16,-1-1 7-16,2 2-5 0,-4-2 8 0,4 3 1 16,-2 0-1-16,0-2 1 0,2 2-1 0,-2 0 1 15,0 1-5-15,0-1-11 0,-2 2 22 0,6 8-5 16,-6-16 8-16,6 16-9 0,-11-16 0 0,6 8-2 16,-2 1-7-16,0 0 2 0,1-1 2 0,-2 2 6 15,0 0-2-15,-2 1 0 16,10 5 1-16,-18-11-1 0,18 11-1 0,-19-10-8 15,19 10 12-15,-20-8-5 0,20 8 3 0,-18-7-3 16,18 7 10-16,-18-5-12 0,18 5-8 0,-13-3-43 16,13 3-31-16,0 0-52 0,-18-4-39 0,18 4-25 15,0 0-30-15,-19-2-207 0,19 2 137 0</inkml:trace>
  <inkml:trace contextRef="#ctx0" brushRef="#br0" timeOffset="13796.2">9721 14239 90 0,'0'0'127'15,"-19"2"1"-15,19-2-11 0,-26 2-24 0,15 2-15 16,-6 3-45-16,3 0 10 0,-1-1-8 0,2-1-8 15,13-5-8-15,-23 8-6 0,23-8-1 0,-18 4-5 16,18-4-2-16,-17 5 0 0,17-5-2 0,-16 5-1 16,16-5 2-16,-13 3-8 0,13-3 3 0,0 0 0 15,-15 4 0-15,15-4-1 0,0 0 2 0,-14 3-15 16,14-3 12-16,0 0-1 0,0 0 4 0,0 0 0 16,-16 4 0-16,16-4-2 0,0 0 1 15,0 0 2-15,0 0-2 0,0 0-3 0,0 0 4 16,-10 6 7-16,10-6-10 0,0 0 3 0,0 0-3 15,9 6 9-15,-9-6-2 0,0 0-4 0,13 6 6 16,-13-6 0-16,18 4 0 0,-18-4 3 16,22 3-4-16,-22-3 0 0,29 1 4 0,-10 1-7 15,-1-1 7-15,0 0-3 0,2-1 3 0,0 3 1 16,0-3-2-16,2 1 1 0,-3-1 5 0,3 2-12 16,3-1 7-16,-2-1-1 0,-2 2 1 15,4-1 1-15,-4 1-4 0,0-2 7 0,2 0-3 16,-1 0-5-16,1 2 3 0,-1-4 3 0,2 6 1 15,0-4 0-15,3 0-2 0,-6 0 1 0,4 0 0 16,0 0-2-16,0-2-2 0,1 0 2 0,-2 2 0 16,-5 0-2-16,7-2 1 0,-6 1-1 0,-1-1-2 15,0 1 10-15,1-1-14 0,-4 0 8 16,2 0-2-16,-18 2 1 0,27-2 0 0,-27 2 2 16,23-3 0-16,-23 3 3 0,17-3-6 0,-17 3 4 15,16-4-5-15,-16 4 1 0,14-6-5 16,-14 6 2-16,13-7-4 0,-13 7-8 0,11-9 10 15,-11 9 0-15,12-8-2 0,-12 8-10 0,10-9 14 16,-10 9-2-16,10-8 0 0,-10 8 0 0,11-12-3 16,-11 12 1-16,10-9 1 0,-10 9 2 0,9-8-6 15,-9 8 3-15,9-11-1 0,-9 11-12 0,10-13 16 16,-10 13-3-16,10-12-3 0,-6 3-7 0,1-1 8 16,0 2 1-16,2-1-3 0,-2-3-1 0,1 0-85 15,-1-1 104-15,0 1-81 16,2-2 91-16,-3 0-102 0,1-1 108 0,0-1-96 15,-3 1 98-15,2 0-89 0,-1-2 93 0,2 1-97 16,-1-2 103-16,-2 1-102 0,1-1 93 0,1-3-107 16,-2 2 111-16,-1 1-90 0,2 0 91 0,-2-2-92 15,2 1 92-15,-2 2-90 0,2-1 87 0,-2-2-92 16,3 3 91-16,-3 5-4 0,0-3-6 0,1 1-8 16,-2 1-1-16,0-1-10 0,0-1 0 0,0 3-5 15,0-2-2-15,0 4 4 0,-2 1-9 16,2-1 5-16,-2 1-1 0,-2-2-7 0,0 2 4 15,4 9 1-15,-5-16-3 0,5 16 1 16,-6-12-4-16,6 12 4 0,-7-9 1 0,7 9-4 16,-6-9-3-16,6 9 6 0,-9-7 3 0,9 7-5 15,0 0 2-15,-15-8 1 0,15 8 3 0,0 0-1 16,-17-5-6-16,17 5 6 0,0 0 1 0,-17 0-1 16,17 0 0-16,0 0-4 0,-24 0 8 0,24 0-4 15,-23 0-3-15,23 0 1 0,-24 0 6 0,24 0-3 16,-32 3 0-16,14-3-1 0,-4 0 6 15,2 0-7-15,-1 0-4 0,-2 0 6 0,-1 2 3 16,-1-2-3-16,-1 0 0 0,0-2 2 0,2 2 2 16,0 0 1-16,-2 0-11 0,2-3 8 0,0 3 1 15,2-2-1-15,2 1-2 0,-1 0 1 16,2 0-3-16,0-3 8 0,1 2-6 0,-1 1 6 16,0-1-5-16,2-1-2 0,-2 1 3 0,2 0-4 15,-2 0 10-15,1-1-10 0,0 3-2 0,-1-3-18 16,0 3 28-16,2-1 1 0,-3 1-4 15,1-3-1-15,-2 3 4 0,1 0-6 0,-1 0-4 16,1 0 6-16,-1 0 3 0,2 0-4 0,19 0-1 16,-29 0 3-16,29 0-3 0,-26 0 6 0,26 0-9 15,-21 0 6-15,21 0 2 0,0 0-2 0,-24 0-2 16,24 0 2-16,0 0-1 0,0 0 5 0,-20 0-18 16,20 0 15-16,0 0 2 0,0 0-3 0,0 0 2 15,0 0-2-15,-22 0-37 0,22 0 47 16,0 0-15-16,0 0 11 0,0 0 3 0,0 0-6 15,0 0-1-15,0 0-4 0,0 0 4 16,0 0 4-16,-20 0-10 0,20 0 2 0,0 0 5 16,0 0 3-16,0 0-8 0,0 0-5 0,0 0 2 15,0 0 3-15,-12 7 0 0,12-7-5 0,0 0 1 16,-10 9 9-16,10-9-3 0,-7 8-1 0,7-8-4 16,-7 12 8-16,7-12 1 0,-9 13-61 0,4-5 70 15,0 0-71-15,0 5 82 0,0-1-64 0,0 3 68 16,-3 3-63-16,3-1 65 0,-3 3-59 0,3 1 56 15,-1-1-78-15,0 1 86 0,3 1-65 16,-2-3 65-16,2 3-66 0,-2 0 67 16,4-5-67-16,-2 3 73 0,3 1-75 0,0-1 79 15,0 0-73-15,0 0 76 0,0 4-77 0,0-1 81 16,0 1-83-16,0-5 83 0,0 5-10 0,0-5-4 16,3 1-18-16,-3 1 12 0,1 1 1 0,0-3-5 15,1 1 0-15,0-2-6 0,-2 0-4 0,2-1 2 16,-1 0-1-16,0-1 0 0,-1-1-1 0,4-2-2 15,-3 1-1-15,0-1-87 0,-1 0 98 0,0-2-84 16,1-1 92-16,2 1-87 0,-3-11 94 16,0 17-92-16,0-17 102 0,0 15-105 0,0-15 98 15,0 12-92-15,0-12 93 0,1 14-92 16,-1-14 94-16,0 11-95 0,0-11 95 0,0 0-92 16,0 13 90-16,0-13-99 0,0 0 104 0,2 10-97 15,-2-10 96-15,0 0-117 0,0 0 124 0,0 12-97 16,0-12 91-16,0 0-103 0,0 0 104 0,0 0-95 15,0 10 95-15,0-10-97 0,0 0 97 0,0 0-52 16,0 0 46-16,0 0-98 0,0 0 101 16,0 0-97-16,0 0 100 0,0 0-104 0,1 10 108 15,-1-10-98-15,0 0 98 0,0 0-106 0,0 0 106 16,0 0-10-16,0 0-11 0,0 0-9 0,3-10-5 16,-3 10-5-16,0 0 4 0,0 0-14 0,0 0-2 15,0 0-4-15,2-10-4 0,-2 10-27 16,0 0-99-16,0 0 32 0,0 0-169 0,0 0 83 15</inkml:trace>
  <inkml:trace contextRef="#ctx0" brushRef="#br0" timeOffset="16449.2">11128 14439 142 0,'0'0'230'15,"0"0"-57"-15,0 0-46 0,-18 2-27 0,18-2-26 16,0 0-17-16,0 0-14 0,0 0-8 0,-14-2-5 15,14 2-6-15,0 0-5 0,0 0-3 0,0 0-3 16,-13-5-6-16,13 5 0 0,0 0-4 16,0 0-6-16,0 0 4 0,0 0 2 15,0 0 0-15,0 0-2 0,-11-5-2 0,11 5 2 16,0 0-24-16,0 0 30 0,0 0-8 0,0 0 6 16,0 0 0-16,0 0-2 0,11-4-3 0,-11 4 2 15,14-3 0-15,-14 3 8 0,21-3-10 0,-21 3 0 16,28-3 1-16,-11 0 1 0,0 1-4 0,0-1 2 15,3 3 3-15,1-3 1 0,-2 2 2 0,5-2 0 16,1 2-1-16,-1-1-1 0,-1 1 3 0,1 0-3 16,1 0 3-16,0-3-1 0,-3 4 2 15,2 0-2-15,0 0 2 0,2 0-1 16,-2 0 0-16,3-1-2 0,-2 1 5 0,1 0-1 16,0-1 1-16,1 1-1 0,1 0 3 0,-3 0 0 15,3-1 1-15,-1 1-1 0,0 0-2 0,-4 0 1 16,5 0-2-16,-1 0-3 0,-1 0 5 0,2 0-2 15,-3 1-3-15,3-1 4 0,0 0 12 0,-1 1-14 16,0 0 2-16,0-1-5 0,3 0 7 0,-1 2-2 16,-1 0-2-16,1-2 2 0,-1 1 2 15,-1 0-11-15,3-1 13 0,-1 1-7 0,-1-1 4 16,0 0 0-16,0 2-5 0,0-2 3 0,2 1 0 16,-3-1 1-16,1 0-9 0,-1 0 8 15,1 0 5-15,-3 0-5 0,3 0 0 0,-2 0-1 16,-1 2 1-16,0-2-2 0,2 0-7 0,-2 1 8 15,3-1-1-15,-1 0-6 0,-1 0 7 0,3 0-1 16,-2 0-3-16,1 0 3 0,-1 0-10 0,2 0 10 16,-2 0 0-16,1 0-3 0,2 0 3 0,-2 0-1 15,1 0-2-15,-1 0 1 0,0 0-9 16,0 0 12-16,-3 1-15 0,1-1 12 0,-4 0 6 16,4 0-4-16,-6 3-1 0,6-3-22 0,-6 0 27 15,1 0 1-15,-1 1-4 0,2 1-4 0,-2-2 3 16,4 1-8-16,-2 0 11 0,-1-1 1 15,-1 2-2-15,6-1-1 0,-6-1-7 0,2 0 6 0,-1 0 2 16,1 1-2-16,0-1 0 0,0 0-12 16,-2 0 14-16,1 0-2 0,-1 0 4 0,-1 0-7 15,0 0 1-15,-19 0-3 0,36 0 1 16,-36 0-6-16,33 0 10 0,-33 0-1 0,32 0-11 16,-32 0 5-16,32 0 9 0,-32 0-3 0,32 0 2 15,-14 0-10-15,1 0 8 0,-19 0 0 0,32-1-3 16,-32 1 1-16,31-1-2 0,-31 1 2 0,31 0-13 15,-31 0 14-15,32 0-3 0,-32 0 1 0,30-2-3 16,-30 2 3-16,28 0-1 0,-28 0 0 0,30-1-11 16,-30 1 11-16,24 0 1 0,-24 0 9 0,28 0-11 15,-28 0 1-15,22 0 20 16,-22 0-24-16,29-1-8 0,-29 1 4 0,30 0 9 16,-30 0-1-16,28 0 2 0,-12-3 0 0,-16 3-1 15,31 0 1-15,-31 0-10 0,29 0 8 0,-29 0 5 16,26 0-3-16,-26 0 4 0,22 0-4 0,-22 0 2 15,23-3-3-15,-23 3-10 0,25 0 12 0,-25 0 1 16,28-1-2-16,-28 1 0 0,28-3 4 0,-28 3-6 16,27-1-12-16,-27 1 26 0,30-3-8 0,-30 3-9 15,23-1 1-15,-23 1 1 0,19-3 3 16,-19 3-2-16,20-2-10 0,-20 2 10 0,20 0 1 16,-20 0 0-16,20-1 1 0,-20 1 1 0,20-2-2 15,-20 2-1-15,18-4-7 0,-18 4 8 16,18-1-7-16,-18 1 6 0,17-1 2 0,-17 1-3 15,18 0 4-15,-18 0 6 0,16-3-20 0,-16 3 5 16,0 0 8-16,21-2-2 0,-21 2 1 0,16-1 0 16,-16 1 26-16,0 0-34 0,21-2 29 0,-21 2-31 15,0 0 30-15,19-3-32 0,-19 3 41 16,0 0-43-16,0 0 31 0,20-4-40 0,-20 4 40 16,0 0-35-16,0 0 30 0,15-1-23 0,-15 1 28 15,0 0-33-15,0 0 32 0,0 0-41 16,17-2 51-16,-17 2-46 0,0 0 32 0,0 0-28 0,0 0 30 15,0 0-33-15,0 0 35 0,0 0-45 0,16-2 44 16,-16 2-36-16,0 0 35 0,0 0-30 16,0 0 29-16,0 0-28 0,0 0 30 0,0 0-42 15,0 0 39-15,0 0-29 0,0 0 28 0,0 0-29 16,0 0 31-16,0 0-30 0,0 0 28 16,0 0-38-16,0 0 44 0,0 0-36 0,0 0 31 15,0 0-32-15,0 0 31 0,0 0-28 0,0 0 27 16,0 0-38-16,0 0 39 0,0 0-30 0,0 0 26 15,0 0-27-15,0 0 28 0,0 0-29 0,0 0 19 16,0 0-16-16,0 0 29 0,0 0-29 0,0 0 25 16,0 0-26-16,0 0 29 0,0 0-28 0,0 0 20 15,0 0-19-15,0 0 30 0,0 0-32 16,0 0 30-16,0 0-28 0,0 0 29 16,0 0-30-16,0 0 20 0,0 0-19 0,0 0 31 15,0 0-32-15,0 0 28 0,0 0-26 0,0 0 27 16,0 0-30-16,0 0-3 0,0 0 38 0,0 0-30 15,0 0 24-15,0 0-23 0,0 0 26 0,0 0-29 16,0 0 4-16,0 0 18 0,0 0-20 0,0 0 4 16,0 0 28-16,0 0-30 0,0 0 26 0,0 0-31 15,0 0 19-15,0 0-17 0,0 0 32 0,0 0-32 16,0 0 26-16,0 0-26 0,0 0 27 16,0 0-26-16,0 0-10 0,0 0 16 0,0 0-2 15,0 0 1-15,0 0 3 0,0 0 0 16,0 0 3-16,0 0 22 0,0 0-35 0,0 0 10 15,0 0 0-15,0 0-1 0,0 0 1 0,0 0 3 16,0 0 0-16,0 0-1 0,0 0-11 0,0 0 10 16,0 0 3-16,0 0-2 0,0 0-11 0,0 0 16 15,0 0 2-15,0 0-5 0,0 0 5 0,0 0-7 16,0 0 2-16,0 0-4 0,0 0 5 16,0 0 1-16,0 0-2 0,0 0 19 0,0 0-25 15,0 0 30-15,0 0-36 0,0 0 28 0,0 0-27 16,0 0 28-16,0 0-28 0,0 0 18 0,0 0-18 15,0 0 27-15,0 0-24 0,0 0 14 16,0 0-34-16,0 0 5 0,0 0-29 0,0 0-55 16,0 0-48-16,0 0-55 0,-18 8-236 0,18-8 138 15</inkml:trace>
  <inkml:trace contextRef="#ctx0" brushRef="#br0" timeOffset="19278.21">11087 14996 94 0,'0'0'12'15,"0"0"44"-15,0 0-76 0,0 0 73 0,0 0-26 16,0 0 126-16,0 0-24 0,5-10-27 0,-5 10-4 16,0 0-16-16,0 0-12 0,0 0-7 0,-5-9-2 15,5 9 0-15,0 0-1 0,0 0-6 16,-5-7-7-16,5 7-10 0,0 0-6 0,0 0-10 15,-9-8-1-15,9 8-3 0,0 0-5 16,0 0-5-16,-10-5 0 0,10 5-2 0,0 0-13 16,0 0 13-16,-21 1-2 0,21-1 0 0,-15 5-2 15,15-5-2-15,-18 11 1 0,9-6-1 0,-3 2-3 16,1 2 3-16,0 0-8 0,-2 0 10 0,5 1 1 16,1 0-4-16,-1-1 5 0,1 1-1 0,1 0-4 15,1 0 5-15,1-2-1 0,2 3 0 16,2-11 1-16,-3 16-3 0,3-16 5 0,-1 14-7 15,1-14-91-15,1 12 126 0,-1-12-6 0,5 11-2 16,-5-11-4-16,7 7 0 0,-7-7-4 0,8 4-3 16,-8-4-5-16,0 0 2 0,0 0-3 0,24 0-1 15,-24 0-6-15,15-7 7 0,-15 7-3 16,18-10-6-16,-10 4 5 0,0-1-2 0,-1 1-2 16,2-1 2-16,0-1 3 0,-3 1-1 0,2 0-1 15,-2 0-2-15,-6 7-1 0,9-10 6 16,-9 10-2-16,8-8 0 0,-8 8-2 0,6-7 1 15,-6 7-4-15,0 0-3 0,8-7 1 0,-8 7-2 16,0 0-1-16,0 0-1 0,0 0-1 0,0 0 5 16,11 7 4-16,-11-7-2 0,4 11 6 0,-4-11 1 15,5 14-1-15,-5-14-3 0,5 17 5 0,-5-17 2 16,6 16-1-16,-6-16-2 0,7 16 1 0,-3-8-2 16,-4-8 2-16,9 13-4 0,-9-13 6 0,8 12 1 15,-8-12-4-15,7 8 6 0,-7-8 3 16,9 8-1-16,-9-8-1 0,0 0 2 15,21 2-5-15,-21-2-5 0,23-6-3 0,-8-1 1 16,0-1-1-16,3-3 8 0,0-2-35 0,3-4 33 16,-1-2-6-16,-4-3-4 0,2-1-8 0,-1-2 3 15,-3 1-1-15,-1-5-3 0,0 4-98 0,-2-3 115 16,-6 6-98-16,2-1 107 0,-2 0-120 0,-1 4 133 16,-3 1-120-16,-1 3 127 0,0 1-116 0,0 5 121 15,0-3-112-15,0 12 110 0,0-17-107 16,0 17 110-16,-1-15-108 0,1 15 104 0,-2-10-107 15,2 10 104-15,0 0-108 0,0 0 114 0,0 0-100 16,-15 3 109-16,9 6-106 0,-3 4 109 16,0-1-98-16,0 5 107 0,1 2-110 0,0 0 111 15,2 0-45-15,0 0 35 0,1 2-12 0,1-1-3 16,1-4-6-16,2 4-14 0,0-1 14 0,1-2-6 16,0 2 1-16,2-2-4 0,-1 0-7 0,2-1 7 15,2-3-4-15,-1 2-5 0,4-4 4 0,2 0-7 16,-1-2 6-16,1-2-26 0,3-2-22 15,-13-5-20-15,28 1-23 0,-11-2-20 0,4-5-5 16,0 0 3-16,-1-3-1 0,-2-2 29 0,5-6 11 16,-8 3-50-16,4-6 84 0,-4 2-50 0,0-5 86 15,-5 2-57-15,2 1 103 0,-4-1-74 16,-1 2 130-16,-1-4-100 0,0 4 111 0,-4 2-125 16,3 1 100-16,-4 1-113 0,2 3 83 0,-3-1-98 15,0 4 101-15,0 9-115 0,0-18 110 0,0 18-105 16,0-14 98-16,0 14-112 0,0-12 104 15,0 12-110-15,0 0 104 0,0-10-113 0,0 10 117 16,0 0-110-16,0 0 139 0,-5 8-139 0,5-8 111 16,-8 14-107-16,6-1 110 0,-3 1-110 0,1 0 115 15,0 2-107-15,-1 3 110 0,1 1-18 0,-2 0-2 16,2 0-7-16,1-3-11 0,1 5-5 0,-1-4-10 16,-2 0-14-16,4 16-141 0,-2-21-3 15,2 0-155-15,-1-2 84 0</inkml:trace>
  <inkml:trace contextRef="#ctx0" brushRef="#br0" timeOffset="19432.2">11527 15011 293 0,'0'0'287'0,"-12"-11"-87"16,12 11-56-16,-12-9-29 0,12 9-18 0,-9-8-21 16,9 8-12-16,0 0-20 0,-11-7-5 0,11 7-4 15,0 0-13-15,0 0 0 0,7-11-7 16,-7 11-1-16,20-7-21 0,-3 5 14 0,3 0-4 15,4 0-55-15,0 0-77 0,1-1-250 0,1 1 215 16</inkml:trace>
  <inkml:trace contextRef="#ctx0" brushRef="#br0" timeOffset="19912.46">11340 15282 83 0,'0'0'31'0,"0"0"59"0,-15 1-88 0,15-1 50 16,0 0-77-16,0 0 52 0,0 0-70 0,-13 4-32 15,13-4 25-15</inkml:trace>
  <inkml:trace contextRef="#ctx0" brushRef="#br0" timeOffset="20624.46">11966 15069 226 0,'0'0'354'0,"0"0"-113"0,-19-3-59 15,19 3-39-15,0 0-24 0,-19-3-33 0,19 3 9 16,0 0-36-16,0 0-4 0,-15-2-18 0,15 2-7 15,0 0-4-15,0 0-2 0,0 0-10 0,-17-3 7 16,17 3-19-16,0 0 17 0,0 0-19 0,0 0 12 16,0 0-8-16,0 0 7 0,0 0-8 0,31-1 14 15,-13-2-21-15,6 1 20 0,1 0-11 16,2-2 13-16,9-1-16 0,-3-2-10 0,3 3 14 16,-4-3-4-16,4 3-1 0,-4-3 3 15,-4 3 2-15,-1-1 0 0,-2-1 1 0,-2 0-14 16,-1 2 13-16,0-1 1 0,-6 2-4 0,0-1 4 0,-16 4-2 15,23-5-1-15,-23 5-23 0,15-5 17 16,-15 5 9-16,14-6 4 0,-14 6-17 0,0 0-6 16,6-9 1-16,-6 9-3 0,0 0-10 0,-7-9 1 15,7 9-5-15,-17-8-4 0,17 8 7 0,-20-8 6 16,20 8 4-16,-21-9-89 0,21 9 107 16,-21-5-87-16,21 5 113 0,-22-7-7 0,22 7 3 15,-18-4-3-15,18 4-2 0,-19-4-21 0,19 4 18 16,-12-4 1-16,12 4-4 0,0 0-4 0,-14-2 0 15,14 2-2-15,0 0-1 0,0 0-10 16,-15-3 9-16,15 3-2 0,0 0-2 0,0 0 2 0,0 0 4 16,0 0-1-16,0 0 1 0,10 10-7 15,-10-10 10-15,27 7 2 0,-12-2-6 0,6 1 5 16,-2 0-2-16,4-1 1 0,-4 2-2 16,-1-2 2-16,2 2-1 0,-3-2-3 0,-2 1-3 15,-2 0 4-15,-13-6-4 0,19 8 15 0,-19-8-28 16,14 9 32-16,-14-9-21 0,7 8 12 0,-7-8-12 15,-3 14 17-15,-5-7-21 0,-1 4 20 0,-6 0-31 16,1 1 11-16,-2 0 1 0,0 0-2 0,0 1 4 16,0-1-2-16,1 1 1 0,1 0-5 15,0 2-9-15,3-2-18 0,3 0-51 0,3-1-129 16,-1 1 51-16,4-1-249 0,2-3 182 16</inkml:trace>
  <inkml:trace contextRef="#ctx0" brushRef="#br0" timeOffset="21407.46">13217 15034 206 0,'0'-9'344'16,"0"9"-115"-16,-2-17-32 0,2 17-33 0,-5-17-18 15,5 17-19-15,-9-14-29 0,9 14-26 0,-9-14-12 16,9 14-13-16,-10-9-9 0,10 9-7 0,-8-7-8 16,8 7-14-16,0 0 7 0,-17-2-4 0,17 2-5 15,-14 7 1-15,5-1-4 0,-3 3-3 16,1 1 0-16,0 4 2 0,-1 0-1 0,1 1 2 16,2 2-3-16,0 0 4 0,1-1 0 0,2-3-1 15,2 1 0-15,1-2-11 0,2 0 1 0,1-12 13 16,1 20-4-16,2-10 6 0,2-3-1 0,4 1-1 15,-9-8-10-15,18 9 7 0,-18-9 2 16,23 2-3-16,-23-2 2 0,31-5-1 0,-17 0-1 0,5-1 0 16,-1-2-12-16,-4-4 11 0,5 3 22 15,-5-2-31-15,1-2 31 0,-6 5-20 16,2-1 24-16,-3 1-32 0,-8 8 25 0,13-11-20 16,-13 11 21-16,9-9-28 0,-9 9 22 0,0 0-26 15,0 0 25-15,0 0-35 0,0 0 38 0,9 7-26 16,-9-7-2-16,-7 17 56 0,5-6-50 0,0 3-3 15,-1-1 11-15,2 0-10 0,1 3 12 0,1 0 0 16,0 2 15-16,3-2-17 0,0 1 5 0,2-1-1 16,1-3 7-16,-2 2-19 0,5-3 15 15,0-2 8-15,2-1-3 0,-2-1 0 0,-10-8-3 16,26 4 5-16,-26-4-16 0,25 0 5 0,-10-4-5 16,1-2 3-16,0-4-1 0,0-2-4 15,-1-5-14-15,2-2 8 0,-1-6 16 0,0-3-32 16,0-1 37-16,-2-7-40 0,3-2-1 0,-4-1-2 15,-2-2-7-15,1-1 0 0,-6-4-15 0,2 5 10 16,-3-1-2-16,-5 1-4 0,2 3 7 0,-4 4 5 16,2 5 5-16,-4 4 7 0,0 1-5 0,1 2 12 15,0 6 1-15,0 1 0 0,-2 1 17 0,3 5-12 16,2 9 2-16,-7-15-22 0,7 15 29 16,0 0 4-16,0 0-3 0,-23 4-2 15,17 6 10-15,-3 4 2 0,1 3 2 0,-1 3-8 16,0 5 18-16,2 4 3 0,0 2-11 0,0 1 12 0,0 1 1 15,2 3-2-15,-1-1 21 0,3 0-36 16,1 0 43-16,0 0-35 0,2-5 24 0,0 1-22 16,2-3-5-16,0-1 3 0,2 1-2 0,1-2-9 15,0 0 3-15,3-2 5 0,0-3-3 0,1 0 2 16,3-3-5-16,0 0-2 0,2-3-10 16,2-3-5-16,5 0-24 0,-2-4-38 0,7-4-147 15,0 1 66-15,3-5-118 0,-1-1-154 0,6-6 172 16</inkml:trace>
  <inkml:trace contextRef="#ctx0" brushRef="#br0" timeOffset="21647.46">14094 14833 268 0,'0'-17'374'0,"-1"-1"-122"0,-1 3-156 0,2-2 82 15,-2 5-31-15,-2 0-39 0,4 3-18 0,0 9-18 16,-3-17-14-16,3 17-11 0,-1-15-12 0,1 15-6 15,0 0-9-15,-2-10-13 0,2 10-20 0,0 0 32 16,0 0 1-16,-6 14 2 0,5-2 0 0,-1 4-1 16,-1 8 1-16,-1-2-10 0,2 4 8 15,-5 5 0-15,4 0 24 0,-4 3-25 0,3-2 24 16,-4 2-30-16,3 0-1 0,-3-2-3 16,1 1-5-16,2-1 1 0,-2-1 0 0,1-6-31 15,2 0-50-15,1-3-136 0,0-1 50 0,2-5-80 16,-2-2-169-16,3-4 186 0</inkml:trace>
  <inkml:trace contextRef="#ctx0" brushRef="#br0" timeOffset="21859.46">13910 15145 469 0,'-8'-9'331'0,"3"2"-54"16,5 7-75-16,-9-12-11 0,9 12-76 0,-9-11 4 15,9 11-55-15,-4-9 25 0,4 9-46 0,0 0 17 16,0-13-39-16,0 13 20 0,9-6-33 0,-9 6-2 15,18-9-4-15,-5 6 27 0,4-1-37 16,-1 1-3-16,3 2-47 0,-2 1-26 0,2 0-25 16,-1 0-22-16,-18 0-10 0,37 0-28 0,-37 0-14 15,31 0-156-15,-31 0 251 0</inkml:trace>
  <inkml:trace contextRef="#ctx0" brushRef="#br0" timeOffset="22228.46">14224 15037 94 0,'0'0'412'0,"11"-7"-74"0,-11 7-103 0,0 0-2 16,10-8-61-16,-10 8-12 0,0 0-59 0,0 0 8 15,7-7-58-15,-7 7 22 0,0 0-36 0,0 0 17 16,0 0-41-16,0 0 25 0,0 0-36 16,0 0 29-16,0 0-47 0,11 4 43 0,-11-4-36 15,2 11 30-15,-2-11-32 0,0 12 33 16,0-12-41-16,2 16 41 0,-2-16-42 0,2 17 44 16,-2-17-36-16,4 15 0 0,-4-15 7 0,2 14 1 15,-2-14 0-15,4 9 6 0,-4-9 7 0,5 9 32 16,-5-9-39-16,0 0 32 0,12 5-39 0,-12-5 33 15,15-2-39-15,-15 2 23 0,15-8-27 0,-4 3 34 16,-5-3-39-16,3-4 45 0,0 0-51 0,-3 1 36 16,1-1-35-16,-3-3 23 0,-2 4-27 15,2 0 14-15,-3 0-6 0,-1 11 5 0,-1-15 0 16,1 15 8-16,-4-12-1 0,4 12-8 16,-11-6 3-16,11 6 10 0,-18 3 24 0,5 1-22 15,-2 3 17-15,-2 4-18 0,2 0 31 0,0 2-44 16,-1 2 41-16,4 2-27 0,0-3-3 0,2 2 3 15,3 1 1-15,3-2 1 0,-1-1-7 0,4 0 9 16,2-2-5-16,2 1 4 0,0 2-6 0,5-2-11 16,1-1-11-16,4-1-21 0,2-1-38 0,3-1-19 15,1-1-103-15,3-4 75 0,-3-2-87 0,3-1 25 16,-3-2-120-16,3-3 283 0</inkml:trace>
  <inkml:trace contextRef="#ctx0" brushRef="#br0" timeOffset="22539.46">14523 15158 464 0,'3'-10'325'0,"-3"10"-48"15,0-19-64-15,0 19 12 0,-2-17-88 0,2 17 11 16,-1-17-67-16,1 17 27 0,-1-12-53 0,1 12 21 16,-1-12-45-16,1 12 23 0,0 0-52 0,0-12 37 15,0 12-45-15,0 0 37 0,0 0-33 0,0 0 26 16,15 2-36-16,-15-2 36 0,17 10-44 16,-10-2 38-16,4 0-28 0,-1 2 1 0,0 1 2 15,-1 0 3-15,-1-1 5 0,0 1 2 0,-1-1-11 16,-3-2 3-16,3 1 8 0,-7-9 1 0,8 13 0 15,-8-13 6-15,5 8 4 0,-5-8-2 0,0 0 0 16,1 11-9-16,-1-11 6 0,0 0-2 16,0 0-3-16,0 0 1 0,0 0-5 0,-21-4-7 15,21 4 3-15,-8-13 18 0,4 4-24 0,0-1 24 16,0-5-36-16,2 0 37 0,1-2-40 16,1-2 22-16,1 1-29 0,2-4 8 0,3 2-3 15,-1-1 6-15,3 1 1 0,2 3 6 0,0 1-6 16,-1 1-23-16,3 4-30 0,-2 3-43 0,-1 0-122 15,2 3 66-15,-11 5-277 0,13-8 132 0</inkml:trace>
  <inkml:trace contextRef="#ctx0" brushRef="#br0" timeOffset="22991.46">14923 14950 162 0,'0'0'457'0,"0"0"-125"16,0 0-70-16,0 0-41 0,16 2-62 0,-16-2-33 15,0 0-19-15,0 0-27 0,0 0-24 0,0 0-10 16,0 0 26-16,6 10-42 0,-6-10 23 0,1 13-46 16,-1-13 33-16,0 19-38 0,0-5 43 0,0-2-54 15,-1 5 7-15,1 0-1 0,0 0 2 0,-1-1 1 16,-1 2 0-16,2-1-5 0,-3-1 6 16,1 1-6-16,0-5 5 0,-1 2 3 0,1-3-1 15,-1-1 1-15,3-10 8 0,-4 17 9 0,4-17-12 16,-2 14 12-16,2-14-10 0,-6 8 1 15,6-8-5-15,0 0-1 0,0 0-5 0,0 0-8 16,0 0-2-16,-6-8 5 0,6 8-4 0,5-21 3 16,-1 6 26-16,5-5-42 0,1-2 28 0,4-4-26 15,-1 1 31-15,4 0-32 0,-2 0-2 0,2 2 3 16,-2 4 3-16,-2 3 5 0,1 2-6 16,0-1 8-16,-1 3 3 0,-2 2 5 0,-1 1-8 15,-1 2 9-15,-1 1-2 0,-8 6 0 0,18-7-12 16,-18 7 1-16,0 0 12 0,20 2 1 15,-20-2 1-15,11 11 6 0,-11-11 20 0,6 16-35 0,-3-5 22 16,-1 0-24-16,-2 4 37 0,0-1-38 16,0 1 35-16,0 3-34 0,0-1 3 0,0 2-1 15,0-1-23-15,0-1-23 0,4 0-39 0,-2-1-22 16,2-1-86-16,3-1 75 0,-1-3-87 16,5-1 71-16,1-3-192 0,1-1 255 0</inkml:trace>
  <inkml:trace contextRef="#ctx0" brushRef="#br0" timeOffset="23400.46">15436 15105 74 0,'11'-21'364'0,"-1"2"-79"16,-1-1-60-16,-2 0-29 0,-2 0-21 0,-3 2-16 16,3 2-25-16,-3 2-24 0,-2 2-30 15,0 0-6-15,-2 1-19 0,2 11-7 0,-6-18-10 0,6 18-8 16,-8-10-6-16,8 10 31 0,0 0-56 16,-15-3-2-16,15 3 9 0,-18 9-2 15,10-2-1-15,-2 2-1 0,0 4 35 0,1 2-35 16,-2 0 17-16,3 3-27 0,-1 0 39 0,1 0-39 15,1 1 36-15,-1 0-36 0,5-4 0 0,1 2 2 16,-1-3 0-16,1 1 2 0,2-5 3 0,0 1-10 16,0-11 8-16,2 18 0 0,-2-18-1 0,7 12-7 15,-7-12-1-15,10 7-8 0,-10-7-9 0,0 0-4 16,29-3-10-16,-16-2 6 0,1-3 6 16,1-5-4-16,1 1 10 0,-1-1 33 15,-1-3-20-15,-1-1 13 0,-1 0 8 0,-2 1 22 0,1-1 13 16,-3 6-5-16,-3 0-5 0,0 1-1 0,0 0 27 15,-5 10-40-15,7-12-5 0,-7 12-1 16,7-12-12-16,-7 12 4 0,0 0-2 0,0 0 1 16,0 0 0-16,0 0 36 0,0 0-48 0,-4 12 35 15,4-12-45-15,-3 17 43 0,1-5-42 0,1 0 39 16,0 0-35-16,-2 2 33 0,3-2-35 16,0 3-5-16,0-1-20 0,0-1-18 0,0 2-43 15,1-3-48-15,1-2-101 0,-2-10 50 16,1 18-243-16,-1-18 142 0</inkml:trace>
  <inkml:trace contextRef="#ctx0" brushRef="#br0" timeOffset="23649.46">15797 14691 386 0,'0'-20'364'0,"3"3"-108"0,-2 0-58 15,-1 3-35-15,0 2-37 0,1 1-30 0,-1 11-26 16,2-18-12-16,-2 18-7 0,2-12-12 0,-2 12-3 15,0 0-6-15,0 0-2 0,4 9-3 0,-2 1-10 16,1 8 10-16,0-2-1 0,-1 8-2 0,-1 1 1 16,3 3-2-16,-2 1-2 0,-1 0-2 0,-1 5 0 15,0-1 32-15,0 3-31 0,-1 0 30 0,-2 0-40 16,-1 1 33-16,-1-3-40 16,0-1-5-16,0-1 2 0,0-6-20 0,0-1-24 15,-2-4-28-15,2 1-140 0,0-5 51 0,1-3-73 16,0-4-2-16,2-1-135 0,2-9 217 0</inkml:trace>
  <inkml:trace contextRef="#ctx0" brushRef="#br0" timeOffset="23820.46">15783 15054 131 0,'-4'-16'457'0,"1"3"-133"16,-4-1-75-16,3 1-44 0,-2 2-31 16,1 1-44-16,1 3-21 0,4 7-19 0,-6-14-21 15,6 14-12-15,-4-11-21 0,4 11 0 0,0 0-17 16,2-12 4-16,-2 12-10 0,11-4-10 0,-11 4-18 15,21-4-28-15,-21 4-48 0,30-2-6 16,-30 2-29-16,37 0-8 0,-18-1-90 0,1 1 48 16,0-2-178-16,2-2 235 0</inkml:trace>
  <inkml:trace contextRef="#ctx0" brushRef="#br0" timeOffset="24209.46">16122 14858 8 0,'11'-8'428'0,"-1"-1"-118"0,-2 1-60 15,-8 8-37-15,14-12-23 0,-14 12-34 0,8-9-30 16,-8 9-19-16,9-8-21 0,-9 8-17 0,0 0-14 15,0 0-13-15,0 0-15 0,0 0 0 16,0 0-9-16,0 0 1 0,-9 5-4 0,4 3-5 0,0 4-5 16,-1-2 4-16,3 1-12 0,-2 0 42 15,1 0-47-15,1 0 36 0,1 1-53 0,-1 0 55 16,3-12-39-16,0 19 33 0,0-19-42 16,0 16 42-16,0-16-34 0,5 16 43 0,-5-16-34 15,4 9 37-15,-4-9-38 0,10 8 31 0,-10-8-40 16,0 0 37-16,22 0-34 0,-22 0 24 0,19-8-24 15,-7 3 32-15,-1-5-39 0,3-2 0 0,-2-3-9 16,-1-3 6-16,-2 1 4 0,-1-3-1 0,-2 1 1 16,-3 1 1-16,-2 2 1 0,-1 4-8 15,-3-1 10-15,0 4 2 0,-7-2 0 0,-1 3 3 16,-3 2-1-16,-2 5 4 0,-3 1 1 16,-3 4-12-16,-1 1 16 0,-3 9-2 0,1 1 10 15,2 2-9-15,1 3 9 0,3 1 1 0,2 1-3 16,-1 3 24-16,7 0-38 0,1-3 39 0,1 2-34 15,5 0 24-15,0-2-31 0,1 2 0 0,3 0-4 16,3-2-16-16,1 0 0 0,0 1-26 0,3-1-57 16,0-3-118-16,1 0 77 0,0-2-90 0,0-3-188 15,-2-1 168-15</inkml:trace>
  <inkml:trace contextRef="#ctx0" brushRef="#br0" timeOffset="25537.46">11164 15550 40 0,'0'0'339'16,"0"0"-222"-16,0 0 87 0,0 0-149 0,0 0 110 15,10-6-134-15,-10 6 133 0,0 0-122 16,17-3 106-16,-17 3-108 0,20-1 99 0,-20 1-120 0,28-2 80 15,-10 1-94-15,3 0 78 0,3 1-96 16,3-3 83-16,1 3-90 0,0-3 81 0,4 3-86 16,0-1 82-16,4 0-87 0,2-1 74 0,-1-1-73 15,1 2 78-15,-1-1-7 0,2-2-4 0,-1 4-8 16,3-3-80-16,0 1 86 0,0-1-72 16,1 2 75-16,3-2-71 0,0 1 76 0,4 0-73 15,0-2 73-15,3 2-70 0,-1-1 64 0,4 0-63 16,9 2 65-16,-9-3-59 0,9 2 63 0,-9 0-7 15,9-2-8-15,-11 2-57 0,2 2 57 0,-1-3-56 16,-1 2 64-16,3-1-58 0,-3 2 56 0,2-1-57 16,-2 0 55-16,0-1-45 0,0 2 44 15,-3-1-54-15,1 0 48 0,-3 1 0 0,2-3-3 16,0 3-2-16,1-3-9 0,-2 2 0 16,-1 0 2-16,3-3-1 0,-1 3-2 0,0-1-40 15,-3-3 46-15,4 4-43 0,-5-2 46 0,-1 2-42 16,-3-2 38-16,0 2-32 0,-1-2 40 0,-5 1-5 15,3 0-1-15,-1-1-3 0,-8 2-5 0,6-1 0 16,-5 0-11-16,5-2 12 0,-2 3-3 0,4-4-1 16,-1 3-2-16,1-3 1 0,0 3-6 15,0-1-1-15,0-1 22 0,2 0-20 0,-3 0 0 16,3 1-1-16,-2 1 0 0,39-4 1 16,-43 4-8-16,3-2 11 0,-5 3-3 15,-1-2-1-15,-2 1 1 0,2 0 1 0,-2 1-2 16,1-2 0-16,-1 1-4 0,-1 1 6 0,0 0 0 15,2-2-1-15,-2 1-1 0,1-1 2 0,-2 2-1 16,3-2 0-16,-1 2 2 0,-1 1-2 0,-1-4-1 16,3 3 1-16,-1-1-14 0,-4 1 17 0,3-1-1 15,-1 0-5-15,1 2 7 0,0-2-2 0,-3 2 5 16,4-3-1-16,1 0 1 0,-2 3-2 16,0-2 0-16,1 0-4 0,0 1 5 0,2 0-1 15,-3-2-2-15,2 0 0 0,0 3-5 16,-2-2 11-16,2 0-7 0,-2 1-8 0,0-2 5 15,-1 2-2-15,-2 0 1 0,-1-3 1 0,2 4 0 16,-3-1 2-16,-2-1-4 0,-3 1 19 0,2 0-14 16,-3-2 4-16,2 3-2 0,-1-1 0 0,-2-2 1 15,2 3-3-15,-1-3-4 0,1 2 4 0,-3-2 1 16,4 2-2-16,-2-3 1 0,-1 3-1 16,2-2 2-16,-2 2-1 0,-1-3-6 0,-15 4 6 15,29-3-3-15,-29 3 3 0,27-5-1 0,-27 5-1 16,27-2 2-16,-27 2-12 0,22-3 12 0,-22 3 2 15,23-3-3-15,-23 3 1 0,18-2-9 0,-18 2 9 16,19-2 0-16,-19 2-6 0,18-1 5 16,-18 1 2-16,15-3-4 0,-15 3 2 0,0 0-2 15,23-1 3-15,-23 1-4 0,0 0-2 0,18 0 4 16,-18 0 1-16,0 0-2 0,0 0 0 16,17-3 6-16,-17 3-6 0,0 0-10 0,0 0-7 15,0 0-4-15,0 0-9 0,0 0-14 0,0 0-20 16,0 0-31-16,0 0-51 0,0 0-122 0,0 0 78 15,0 0-304-15,0 0 49 0</inkml:trace>
  <inkml:trace contextRef="#ctx0" brushRef="#br0" timeOffset="28263.46">9939 14329 133 0,'0'0'111'0,"0"0"6"0,0 0-92 0,0 0 30 15,0 0 8-15,0 0-38 0,0 0 16 0,0 0-23 16,10-7 15-16,-10 7-30 0,0 0 20 16,0 0-51-16,0 0-32 0,0 0-113 0,0 0 41 15</inkml:trace>
  <inkml:trace contextRef="#ctx0" brushRef="#br0" timeOffset="31901.46">15483 14200 171 0,'0'0'215'0,"-4"-10"-51"16,4 10-62-16,0-10-4 0,0 10-19 15,4-14-12-15,-4 14-5 0,2-9 10 0,-2 9-5 16,2-8 2-16,-2 8-193 0,0 0 152 0,0 0 82 15,9-8 15-15,-9 8 1 0,0 0-35 0,0 0-36 16,0 0 3-16,10-7-27 0,-10 7 16 0,0 0-35 16,0 0 31-16,0 0-29 0,15 3 32 15,-15-3 12-15,0 0 3 0,18 4-3 0,-18-4-6 16,22 5-13-16,-3-2 8 0,-2-1-4 0,6 1 3 16,1 0 0-16,3 1-5 0,1-1-5 15,1-1-6-15,10 0 25 0,-1 1-53 0,2-1 49 16,4 1-40-16,1-3 34 0,4 2-41 0,3-2 30 15,4 0-35-15,12-2-8 0,2 1 9 0,4-3-5 16,0 1 8-16,4 0-4 0,-2-1 7 0,3-1 31 16,0 0-38-16,3 0-4 0,2 0 11 0,-1 1-2 15,4-2 8-15,0 0 0 0,1 1 1 16,-1 0 1-16,-3 1-2 0,3 1 25 0,-5-1-33 16,1 1 32-16,0 0-40 0,-3 1 3 0,1-3 1 15,1 3-3-15,-4-4 3 0,1 2 18 16,0 0-21-16,-2-1 4 0,-4-1-5 0,4 1-1 15,-4-4 45-15,-1 1-46 0,-1 0 3 0,-2 0 0 16,1-2 3-16,-4 1 3 0,0-2 3 0,-4 2-1 16,-2-3-7-16,0 0 13 0,-6 3-4 0,-11-4 2 15,1 5-1-15,-2-3-1 0,-2 1 3 0,-1-2 6 16,-2 0-4-16,-1 0-5 0,-1 0 13 0,-2-2 2 16,-1-2 8-16,0-1 1 0,-2 1-3 15,1-2 5-15,0 1 0 0,-4-3 2 0,-2 0-3 16,0 1 3-16,-4-1-2 0,1-2 15 15,-2-2-23-15,-2 3 15 0,0-4-15 0,-1 1 9 16,-1-2-8-16,-2-2 12 0,-2 0-18 0,-1-2 13 16,-2-3-20-16,0 0-2 0,-5-1-4 0,1 0 3 15,-1-3 0-15,-3 0-6 0,-2-1 0 0,-3-3-2 16,-1-1-2-16,1-4-4 0,-4 3-5 0,-2-1 8 16,0 1-12-16,-3-6 23 0,-1 8-22 0,1 2 17 15,1-2-14-15,0 4 20 0,1-1-19 0,-1 5 17 16,3-1-22-16,0 0 6 0,3 2 5 0,-2 3-4 15,3 4 1-15,-1 2 1 0,-2 0 1 0,4 1 0 16,-1 1 2-16,0 2 3 16,1 3 9-16,0 1 2 0,-1 4-3 0,2 2-1 15,1-3 1-15,2 12-3 0,-7-15 1 0,7 15-2 16,-4-13-4-16,4 13 0 0,-4-8 2 0,4 8-3 16,0 0-2-16,-4-11 1 0,4 11-1 0,0 0-1 15,0 0 0-15,0 0-2 0,-5-8 4 0,5 8 2 16,0 0-2-16,0 0-1 0,0 0 1 0,0 0 0 15,0 0-1-15,0 0-1 0,0 0 1 0,0 0 2 16,0 0 2-16,0 0-3 0,0 0 0 0,0 0 3 16,-3 9-3-16,3-9 2 15,0 0-2-15,0 0-1 0,0 0 3 0,0 0 2 16,0 0-3-16,0 0 3 0,0 0-1 0,0 0-4 0,0 0 2 16,0 0-1-16,0 0-4 0,-6 7 3 15,6-7 3-15,0 0-3 0,-13 10 1 0,13-10-1 16,-14 12 1-16,1-3 0 0,0 6-1 0,-2 2 12 15,-3 1-13-15,-3 5 17 0,-1 1-18 0,1-1 10 16,-2 3-11-16,-1-1 15 0,1-4 0 0,4 3-2 16,0-3-18-16,3-5 10 0,3-1-6 0,2-1 14 15,2-2-18-15,2-4 17 0,0 1-15 0,7-9 17 16,-6 10-16-16,6-10 16 0,0 0-17 16,0 0 19-16,0 0-16 0,0 0 9 15,20 0 5-15,-6-8-2 0,2-3-1 0,0-2-16 0,3-2 15 16,1-2-17-16,1-3 14 0,2 0-8 15,-3 0-2-15,1-2 2 0,-2 4 0 0,-3 2-1 16,0 2 3-16,0 2-2 0,-2 0-1 0,-2 4 2 16,1 1 2-16,-4 2-3 0,-9 5 1 0,19-5 1 15,-19 5 2-15,21 3 1 0,-11 2 0 0,4-1-2 16,-2 6 3-16,4 1 16 0,0 0-19 0,1 1 10 16,1 0-18-16,4 5-5 0,2-2-66 15,2 1-12-15,2-3-31 0,1 4-37 0,3-2-66 16,0-1-57-16,0-5-501 0,5 3-319 0</inkml:trace>
  <inkml:trace contextRef="#ctx0" brushRef="#br0" timeOffset="32521.99">20295 11851 456 0,'3'-22'423'0,"-2"0"-99"16,3 5-54-16,-3-1-29 0,1 4-58 0,-1-1 33 16,-1 3-47-16,1 3 39 0,-1-3-44 0,0 12-9 15,0-14-45-15,0 14-8 0,4-10-24 0,-4 10 12 16,0 0-14-16,0 0 24 0,0 0-18 0,2 10 2 15,-2-10-11-15,2 21-19 0,-2-6-3 0,1 4-7 16,-1 2-8-16,-1 4-11 0,-1 1-4 0,0 2-15 16,-2-2 11-16,3 4-18 15,-2-2-2-15,-2-1-22 0,4 0-7 0,-2-3-43 16,1 0-23-16,-1-3-67 0,3 0 33 0,-1-3-30 16,1-4-9-16,-2 0-21 0,1-1-18 0,1-13-35 15,0 17-39-15,0-17-32 0,0 0-194 0,1 8 19 16</inkml:trace>
  <inkml:trace contextRef="#ctx0" brushRef="#br0" timeOffset="32630.99">20344 11604 3 0,'0'0'306'16,"2"-17"-107"-16,-2 17-134 0,0-11-43 0,0 11-201 15,0 0 37-15</inkml:trace>
  <inkml:trace contextRef="#ctx0" brushRef="#br0" timeOffset="33776.51">20516 11708 302 0,'0'0'379'0,"2"14"-111"0,-2-14-46 0,1 13-31 15,-1-13-23-15,-3 16-27 0,1-4-7 16,-2-2-24-16,3 2 12 0,-2 0-55 0,-1 0 27 15,3 4-47-15,-2-1 20 0,-2 0-37 0,2 2 20 16,1-2-36-16,0-1 22 0,-1 0-42 0,2-2 36 16,-1-2-36-16,2-10 7 0,-1 19-2 0,1-19 4 15,0 15 0-15,0-15 0 0,0 0 5 16,0 12 1-16,0-12 29 0,0 0-37 0,0 0 29 16,0 0-38-16,0 0 35 0,3-12-40 0,-2 3 36 15,0-3-46-15,3-5 44 0,-2 2-38 0,5-8 39 16,-2 0-31-16,2 1 32 0,0-2-34 0,1 3 36 15,-1-1-42-15,2 4 12 0,-1 0 4 0,2 2 3 16,-2 3 2-16,0 3 1 0,2-1 2 16,-4 4 2-16,3 0-6 0,-9 7 7 0,13-7-7 15,-13 7 10-15,0 0 39 0,19 4-47 0,-19-4 44 16,14 10-45-16,-8-2 44 0,1 2-45 16,-2 1 47-16,-1 1-57 0,-1 0 38 0,-2 1-37 15,3-1 41-15,-3 3-45 0,-1-1 39 0,-1-1-44 16,-3 0 42-16,4-2-44 0,-1 2 32 0,-2-2-41 15,1-2 51-15,2-9-42 0,-4 15 46 0,4-15-49 16,-3 11 42-16,3-11-47 0,0 0 41 0,0 0-44 16,3 8 41-16,-3-8-48 0,0 0 54 0,9-4-45 15,-9 4 45-15,16-15-43 0,-7 5 45 0,4-7-46 16,0 2 43-16,1 0-51 0,0-1 57 16,-2-1-45-16,4 1 45 0,-3 1-43 15,1 1 6-15,-3 1 7 0,1 2 10 0,-3 3-1 16,-3 1-1-16,3 0 11 0,-9 7 0 0,11-11-4 15,-11 11 7-15,0 0-10 0,12-6 4 0,-12 6 4 16,0 0-5-16,15 6 23 0,-15-6-31 0,7 12 34 16,-7-12-41-16,6 17 35 0,-2-5-40 0,-3-1 31 15,2 3-38-15,-2-2 24 0,-1 3-54 0,3 2 41 16,0-1-68-16,-1 0 15 0,0-2-29 0,1 0-10 16,2-1 23-16,0-1-8 0,3-4-22 0,3 0-7 15,0-1-4-15,1-1 7 0,-12-6 19 16,30 2-5-16,-11-3 16 0,2-3 10 15,0-1 10-15,2-4 10 0,-3 1 15 0,1-5 8 16,-3 0 15-16,-2-3 2 0,2-5 12 0,-4 5 21 16,-3-4 13-16,-1 1 15 0,-3-1 30 0,0 0 2 15,-6 3 7-15,2 1-1 0,-3 2-21 0,-3 2-7 16,2 2 19-16,-2 0-10 0,-1 0-9 0,4 10-13 16,-8-13-11-16,8 13-6 0,-7-11-14 0,7 11 3 15,0 0-9-15,0 0 0 0,-18 0 2 0,18 0-5 16,-11 9-2-16,6-1-2 0,-2 4-9 15,3 0 9-15,-1 1-7 0,2 3 6 0,-1-3 32 16,1 3-41-16,2 1 29 0,1-4-28 0,0 3 7 16,0-3-15-16,1 1 18 0,2-2-31 15,-1 0 26-15,1 0-16 0,-1 1-6 0,3-2 7 16,-2-3-11-16,-2 3 18 0,3-1 0 0,-4-10 2 16,5 17 3-16,-5-17 7 0,3 18-6 0,-1-9 0 15,0 1 1-15,0 4-4 0,-2-1 2 0,3 3 4 16,-3 1 0-16,1 2 0 0,0 4-35 0,0 0 42 15,3 4-38-15,-4 0 30 0,3 1-30 16,-1 8 47-16,2-4-41 0,-1 3 43 0,1 2-3 16,0-4-4-16,0 2 8 0,0 0-26 15,2-1 12-15,-4-1 27 0,3-4-33 0,-3-2 29 0,0 0-32 16,-1-1 35-16,1-2-39 0,-2 1-11 0,0-4 14 16,-2-3-2-16,0 0 6 0,-1-3 3 15,1 2-3-15,-1-7 2 0,-1 1 1 0,0 0-5 16,-2-4 19-16,6-7-2 0,-13 10 9 0,13-10 4 15,-19 2 4-15,19-2 38 0,-26-8-34 16,10-2 43-16,-2-3-34 0,-2-6 32 0,-1-3-30 16,2-3-5-16,1-4 0 0,0-2-9 0,3-4-2 15,1 0-6-15,4-2-11 0,1-1 0 0,1 1 2 16,4-1-11-16,2 1-6 0,2-1-9 0,2 2-35 16,6 1-29-16,-1-1-15 0,6 5-26 15,3-1-21-15,1 3-53 0,5 3-49 0,1 0-26 16,5 3-312-16,2 1-99 0</inkml:trace>
  <inkml:trace contextRef="#ctx0" brushRef="#br0" timeOffset="34141.51">21824 11722 261 0,'0'0'531'0,"1"-17"-171"0,-1 17-71 15,6-16-65-15,-6 16-23 0,1-13-20 0,-1 13-10 16,2-12-23-16,-2 12-28 0,0 0-26 0,2-12-31 15,-2 12-9-15,0 0-11 0,0 0-11 0,0 0-22 16,0 0 12-16,0 12-4 0,0-12-3 16,0 19 28-16,3-5-42 0,-6 1 34 0,3 3-55 15,0 0 30-15,-2 2-61 0,0-3 16 0,0 2-45 16,-3-1-13-16,5 0-29 0,-3-3-24 0,2-3-40 16,-2 1-52-16,2-4-58 0,1-9-192 15,-2 16 63-15</inkml:trace>
  <inkml:trace contextRef="#ctx0" brushRef="#br0" timeOffset="34256.51">21895 11512 119 0,'0'0'260'0,"-1"-19"-91"16,1 19-94-16,-2-10-47 0,2 10-91 0,0 0-114 15,-1-15 36-15</inkml:trace>
  <inkml:trace contextRef="#ctx0" brushRef="#br0" timeOffset="34635.51">21972 11586 247 0,'0'10'298'16,"0"-10"-68"-16,2 19-61 0,-2-9 2 0,0 0-34 16,0 2-6-16,0 1-19 0,-2 0-24 0,0 2-15 15,1-2-15-15,1 2-18 0,-1-1 1 0,-1 3-9 16,1 0-8-16,1-5-3 0,-1 3-4 0,0-2-5 15,-1-1 1-15,2-12-11 0,-1 18 10 0,1-18-7 16,0 17-3-16,0-17 4 0,0 12 0 0,0-12 10 16,0 0 0-16,0 12-11 15,0-12 11-15,0 0-6 0,0 0-2 0,0 0 9 16,3-13 5-16,-3 13-2 0,5-19-3 0,-1 6-11 16,2-7 8-16,0 1-1 0,2-1 0 0,1-1 1 15,1 0-31-15,-1 0 42 0,0 3-1 0,3-1-13 16,-1 3-24-16,-2 2 40 0,1 2-40 0,-1 1 44 15,0 1-44-15,0 3 38 0,0 1-38 0,-1 0 24 16,-8 6-25-16,16-5 37 0,-16 5-33 16,0 0 31-16,18 5-40 0,-18-5 39 15,14 12-3-15,-10-4-16 0,3 4 11 0,-5 0-5 0,2 2-3 16,-3 1-6-16,1-1-13 0,-4 6-38 0,0-1-52 16,-2 1-48-16,-1 1-45 0,0-2-62 15,0-3-189-15,2-2 129 0</inkml:trace>
  <inkml:trace contextRef="#ctx0" brushRef="#br0" timeOffset="34920.51">22480 11567 162 0,'4'-7'500'0,"-4"7"-211"16,4-12-22-16,-4 12-88 0,0 0-9 15,3-9-66-15,-3 9 17 0,0 0-54 0,0 0 24 16,0 0-57-16,-11 8 36 0,6 0-54 0,0 3 33 16,-2 2-43-16,1 0 34 0,0 4-2 15,-2 1-16-15,3-2-17 0,0 1 12 0,3-1-5 16,-1 1-2-16,2-2-1 0,-1 2 11 0,2-3-26 16,3-2 24-16,0 1-40 0,1-2 2 0,4 1-23 15,0-2-41-15,2-2-37 0,0-3-40 0,3-1-12 16,4-1-28-16,-17-3-241 0,34 0 145 0</inkml:trace>
  <inkml:trace contextRef="#ctx0" brushRef="#br0" timeOffset="35303.51">22792 11558 441 0,'0'0'339'0,"0"-11"-53"0,0 11-78 0,0 0 1 16,0 0-95-16,-3-9 22 0,3 9-64 0,0 0 24 16,0 0-49-16,0 0 25 0,0 0-46 15,-15 2 37-15,15-2-60 0,-11 15 40 0,4-6-46 16,0 3 35-16,0 1 3 0,0-1-14 16,0 2-4-16,-2 4-4 0,5-1-14 0,-2-3 10 15,0 2-3-15,2-3-1 0,1 2-1 0,1-5 1 16,-1 3 12-16,3-2-14 0,3-2 5 0,-3-9-8 15,5 14 22-15,-5-14-26 0,15 12 24 0,-15-12-22 16,18 6 23-16,-18-6-18 0,24 0 20 0,-10 0-9 16,2-6 36-16,0 2-31 0,5-4 38 0,-4 0-40 15,0-2 37-15,-1-1-37 0,-4 0 43 16,0 1-43-16,-3-3 0 0,-1 4 0 0,-3-3-22 16,0 2 20-16,-5-1-4 0,0 11-2 15,-5-19-5-15,1 11-4 0,-3-2-9 0,-1 2-8 0,-2 1-17 16,-4 0-4-16,3 4-15 0,11 3-54 15,-25-6-2-15,25 6-58 0,-22-3-45 0,22 3-49 16,-18 0-256-16,18 0 5 0</inkml:trace>
  <inkml:trace contextRef="#ctx0" brushRef="#br0" timeOffset="35647.51">22915 11558 538 0,'0'0'369'0,"14"-6"-94"0,-14 6-90 0,0 0-12 15,15-5-69-15,-15 5 2 0,0 0-46 0,14-4 26 16,-14 4-47-16,0 0 31 0,14 7-47 0,-14-7 29 16,14 10-9-16,-10-3-20 0,4 2 5 15,-2 2-4-15,-2 0-7 0,4 2 5 0,-5 1-10 16,3-4-4-16,-4 2-2 0,3 0-17 16,-2-3 12-16,0 3 8 0,-3-12-3 0,2 16 0 15,-2-16 0-15,6 12-1 0,-6-12 5 0,2 11-1 16,-2-11 27-16,0 0 47 0,2 13-17 0,-2-13 26 15,0 0-60-15,0 0 31 0,0 0-47 0,0 0 32 16,0 0-48-16,0 0 36 0,8-9-43 0,-8 9 2 16,6-15 0-16,-2 0 1 0,5 3 2 0,-1-5-1 15,2 1-3-15,1 1-14 0,0-3 19 16,0 4-4-16,1-2-8 0,-1 3-13 0,2-1-4 16,-3 3-14-16,-1 3-64 0,0-1 13 15,0 2-54-15,-9 7-31 0,10-9-22 0,-10 9-53 16,13-7-221-16,-13 7 82 0</inkml:trace>
  <inkml:trace contextRef="#ctx0" brushRef="#br0" timeOffset="36000.54">23329 11497 39 0,'0'0'556'0,"0"0"-232"0,0 0-36 16,0 0-86-16,0 0-14 0,0 0-81 0,12-4 20 15,-12 4-63-15,0 0 24 0,0 0-53 16,0 0 29-16,3 9-57 0,-3-9 49 0,3 12-58 15,-3-12 43-15,1 17-46 0,-1-17 38 0,0 20-39 16,0-9 37-16,1 2-31 0,-1-2 23 0,1 1-5 16,1-1-3-16,-2 1 4 0,2-3-9 0,-2-9-2 15,0 20-1-15,0-20-21 0,2 14 25 0,-2-14 2 16,1 12 2-16,-1-12 5 0,1 12 9 0,-1-12 10 16,0 0 14-16,0 10 21 0,0-10 5 15,0 0-10-15,0 0-16 0,0 0-15 0,0 0 5 16,0 0-2-16,13-5-7 0,-13 5-3 0,13-12-11 15,-7 3-7-15,2-3 3 0,3-4-5 0,-2 2-10 16,0-2 5-16,4-2-9 0,-3 2-8 0,-1 0-17 16,2 0-18-16,0 1-12 0,-2 3-15 15,0 1-2-15,0-1-58 0,-2 3-14 0,0 0-49 16,2 1-36-16,-2 1-35 0,0 0-248 0,-7 7 13 16</inkml:trace>
  <inkml:trace contextRef="#ctx0" brushRef="#br0" timeOffset="36606.53">23625 11447 226 0,'0'0'320'0,"0"0"-79"0,0 13-53 0,0-13-12 15,-2 11-44-15,2-11 16 0,0 12-51 0,0-12 8 16,-2 15-56-16,2-15 32 0,0 19-43 0,0-19 24 16,0 21-39-16,0-21 27 0,0 17-31 15,2-6 20-15,-2-11-47 0,0 18 42 16,0-18-38-16,2 17 36 0,-2-17-2 0,4 12-3 15,-4-12 3-15,4 9 0 0,-4-9-12 0,0 0 9 16,9 8-5-16,-9-8 6 0,0 0-16 0,0 0 0 16,23-3 1-16,-23 3-5 0,16-9-13 0,-9 4 14 15,2-7-6-15,-1 3-34 0,0-3 40 0,1-4-38 16,0-1 41-16,-2 0-39 0,2-1 11 0,-4 4 33 16,0 1-5-16,-3 1-2 0,2 3-5 15,-4 9 3-15,3-16-2 0,-3 16-2 0,1-9-37 16,-1 9 48-16,0 0-49 0,0 0 54 15,-14-4-48-15,14 4 43 0,-13 8-36 0,2 0 35 16,2 5-36-16,-4-1 29 0,3 4-31 0,-2 1 45 16,2-1-39-16,0 2 39 0,2-1-4 0,0 0-5 15,1-2-2-15,4 0-12 0,1-1 10 0,-2-2 0 16,4-2-4-16,4 1-4 0,-2-1-4 0,1-2-5 16,7 0-12-16,-1-4-34 0,-9-4 0 0,22 9-12 15,-22-9-14-15,30-3 6 0,-12 1 4 0,3-3 7 16,2-2 19-16,-3-2 21 0,4-3-7 15,-3-1 12-15,2-3-3 0,-4-1 20 0,-2 4 10 16,-3-2 28-16,-3 0 2 0,2 1 33 16,-5 2-22-16,-2 5 40 0,0-1-41 0,-6 8 33 15,6-15-52-15,-6 15 34 0,0 0-48 0,1-12 20 16,-1 12-36-16,0 0 43 0,0 0-47 0,0 0 38 16,-17 3-45-16,17-3 48 0,-7 9-53 0,7-9 30 15,-8 15 5-15,4-5 0 0,0 1-6 0,2-2-2 16,-1 3-1-16,1 0-3 0,0 1-2 15,2-4-13-15,0 4 11 0,2-1-4 0,0-1 0 16,2-1-1-16,-3-1-5 0,-1-9-27 0,10 12-22 16,-10-12-35-16,13 8-21 0,-13-8-47 0,21 0-21 15,-21 0-67-15,25-5-187 0,-7-4 159 0</inkml:trace>
  <inkml:trace contextRef="#ctx0" brushRef="#br0" timeOffset="36820.51">24302 11146 425 0,'8'-16'407'0,"-3"2"-98"0,2 3-77 16,-5-1-16-16,3 4-10 0,-5 8-67 0,5-14 1 16,-5 14-69-16,4-9 26 0,-4 9-49 0,0 0 33 15,0 0-45-15,0 0 30 0,0 19-42 0,-1-6 0 16,-3 5-11-16,2 6 5 0,-1 3-8 0,-1 4 5 16,0 4-3-16,-1 0 0 0,0 1-3 0,0 1-2 15,1 1-7-15,0-3 7 0,-1 3-10 0,-2-1 8 16,2-2-2-16,-1-3-5 0,1 1-13 15,-1-9-17-15,3 0-23 0,-3-2-25 16,2-6-28-16,2-4-29 0,-1 1-51 0,-1-5-29 16,4-8-305-16,-6 10-5 0</inkml:trace>
  <inkml:trace contextRef="#ctx0" brushRef="#br0" timeOffset="36946.51">24180 11593 190 0,'-3'-11'473'15,"3"-3"-190"-15,0 4-56 0,0 0-57 0,0 0-9 16,3-2-73-16,-1 0 13 0,1 3-51 0,2-3 13 15,3 2-46-15,1 0 2 0,2 2-39 16,1-1-17-16,3-1-47 0,0 3-35 0,-1 0-80 16,2 1-212-16,-2 2 185 0</inkml:trace>
  <inkml:trace contextRef="#ctx0" brushRef="#br0" timeOffset="37805.51">20570 12322 183 0,'0'0'466'0,"0"0"-181"15,0 0-42-15,0 0-78 0,-14-4-10 0,14 4-60 16,0 0 14-16,0 0-45 0,0 0 10 0,0 0-31 15,14-6 30-15,-14 6-44 0,24-4 20 0,-1 1-22 16,5 2 30-16,8-3-36 0,6 0 27 16,4 1-31-16,4-2 40 0,14-2-39 0,6 2 33 15,3-3-8-15,8 2-36 0,4-1 37 16,10-1-31-16,6-1 18 0,27 0-25 0,4-2 23 16,1-1-1-16,5-2-7 0,5 2-6 0,2-2-1 15,0 0-11-15,0 2 6 0,-4-2 0 0,0 2-2 16,-5 0-1-16,-5 1-2 0,-7 0 6 0,-29 2-9 15,-4 1-6-15,-5-1 0 0,-6 1 7 0,-2-1 0 16,-9 1-1-16,-3-2-7 0,-8 1 9 0,-11 3-2 16,-5-1-2-16,-5 0 11 0,-2 0-2 15,-8 0 12-15,-4 3 43 0,-3-1-39 0,0 2 14 16,-20 3 8-16,22-5-12 0,-22 5-3 0,19-3-3 16,-19 3-9-16,14-4-11 0,-14 4 4 15,0 0-6-15,16-2-8 0,-16 2-4 0,0 0-9 16,0 0-7-16,0 0-21 0,0 0-8 0,0 0-9 0,0 0-16 15,9 5-23-15,-9-5-60 0,0 0-68 16,-13 6-54-16,13-6-275 0,-17 3-69 0</inkml:trace>
  <inkml:trace contextRef="#ctx0" brushRef="#br0" timeOffset="39896.51">22038 12508 418 0,'8'-8'330'16,"-2"0"-97"-16,-2 0-18 0,-4 8-59 0,8-16-12 16,-8 16-69-16,7-13 19 0,-7 13-48 0,3-12 16 15,-3 12-33-15,2-9 12 0,-2 9-30 0,0 0 11 16,0 0-35-16,3-8 30 0,-3 8-22 0,0 0 16 16,-5 7-15-16,5-7 23 0,-6 18-17 0,2-3 24 15,0 3-33-15,-1 3 41 0,2 4 0 16,-3 5 4-16,2 6 6 0,-2 0-33 0,2 4 38 0,1 2-36 15,-1 2 30-15,2-1-26 16,-1 3 30-16,1-3-33 0,0 1 30 0,0-2-42 16,-1-1 32-16,0-3-39 0,0 0 21 0,-1-1-22 15,-1-3 27-15,1-2-1 0,0-8-3 0,-1-2-5 16,0 1-5-16,-1-5-12 0,3-1-30 0,-2-3-21 16,1-2-26-16,0 0-32 0,-1-4-31 0,5-8-18 15,-7 12-13-15,7-12-45 0,0 0-205 0,-12 3 167 16</inkml:trace>
  <inkml:trace contextRef="#ctx0" brushRef="#br0" timeOffset="40242.51">21859 13254 138 0,'-7'-13'384'0,"0"2"-96"0,-2-2-63 15,3 1-39-15,-3 3-20 0,3-3-33 0,-1 4-3 16,1-1 12-16,-1 1-52 0,7 8 22 0,-10-11-60 16,10 11 25-16,-4-7-46 0,4 7 25 0,0 0-45 15,-7-8 31-15,7 8-41 0,0 0 33 0,0 0-48 16,0 0 41-16,5 15-33 0,1-4 33 0,1-2-41 15,3 4 36-15,1 2-38 0,1-3 37 16,4 3-42-16,-2-1 38 0,4 0-34 0,0 1 33 16,0-2-6-16,2-2-8 0,2-1-9 15,1-1-3-15,-1-2-13 0,2-1 10 0,-1-2-30 16,-1-1 35-16,-3-1-32 0,0-2 43 0,-1-2-30 0,0-1 36 16,-2-2-45-16,-1 0 53 0,-1-2-35 15,-1-4 36-15,-4 1-31 0,-2-1 38 0,0-1-33 16,-2 1 42-16,-3-1-40 0,-2 2 42 0,0 10-36 15,0-19 35-15,0 19-41 0,-7-15 37 0,0 10-42 16,7 5 36-16,-16-9-43 0,16 9 44 16,-23 4-44-16,6-1 38 0,-1 6-36 0,-2 0 31 15,-3 7-50-15,1 1 15 0,-1 4-75 16,0-1-28-16,0 3-49 0,0 2-62 0,-1 2-250 0,-1 2 68 16</inkml:trace>
  <inkml:trace contextRef="#ctx0" brushRef="#br0" timeOffset="40657.54">21022 14006 103 0,'-5'-11'456'16,"1"0"-119"-16,2 2-87 0,-3 0-39 0,5 9-43 15,-7-15-32-15,7 15 8 0,-5-11-63 16,5 11 7-16,0 0-40 0,-9-8 24 0,9 8-44 16,0 0 26-16,-9 15-42 0,7-4 30 0,-1 6-40 15,1 0 18-15,-1 7-33 0,1 0 42 0,0 3-40 16,2 2 32-16,-1-2-1 0,0 4-4 0,1-2-37 16,1 2 22-16,0-2-59 0,-1 1-10 15,3-2-51-15,-2-3-41 0,4-1-21 0,-4-7-319 16,2 0 38-16</inkml:trace>
  <inkml:trace contextRef="#ctx0" brushRef="#br0" timeOffset="41077.51">21017 13941 418 0,'0'-12'301'0,"0"12"-82"0,0-15-64 0,0 15-24 16,0-14-23-16,0 14-25 0,0 0-7 15,3-9-10-15,-3 9-9 0,0 0-11 16,0 0-8-16,15 6 31 0,-7-1-51 0,2 5-8 16,-1-1 1-16,6 3-2 0,-3 1-2 0,2 0-13 15,-1 3 27-15,-2-2-21 0,3 1 5 0,0-1-17 16,0 1 1-16,-4-2-27 0,3 0-9 0,-2-5-1 16,-1 1-17-16,2-3 6 0,-4 0 2 0,-8-6 8 15,19 3 6-15,-19-3 7 0,18 0 7 0,-18 0 7 16,19-9 15-16,-10 2-7 0,0-4 5 0,1-1 14 15,-1-3 13-15,-2-4 0 0,4 1 8 16,-4-3 10-16,0-3 20 0,-1 1 14 16,-3 0 2-16,4 4 14 0,-5 1 4 0,1 3 23 15,-1 1-55-15,-2 5 28 0,0 9-54 0,-2-18 30 16,2 18-43-16,-7-11 27 0,7 11-35 0,0 0 27 16,-23 3-48-16,9 2 42 0,2 4-44 0,-4 1 39 15,1 3-38-15,0 0 35 0,-1 2-44 0,1 2 42 16,1-1-45-16,-1 2 36 0,1-1-53 0,3 0 4 15,-2 0-54-15,3 0-37 0,2-1-9 0,2-3-43 16,1-4-28-16,5-9-230 0,-5 15 155 16</inkml:trace>
  <inkml:trace contextRef="#ctx0" brushRef="#br0" timeOffset="41241.51">21289 13900 311 0,'14'-20'320'15,"-1"5"-63"-15,1 0-47 0,-1 2-25 0,-3 1-37 16,-2 3-50-16,0 1-10 0,-8 8-18 0,12-5-7 15,-12 5-5-15,0 0-6 0,18 5-6 0,-10 3-5 16,-2 1 20-16,1 5-49 0,0 1 9 16,2 3-5-16,-2 2-3 0,-2 0-4 0,1 1 28 15,-2 4-39-15,4-2 16 0,-5 2-26 0,1-1 20 16,0 3-70-16,0-1-44 0,-1 0-35 0,-1 2-47 16,-2-2-292-16,1-1 79 0</inkml:trace>
  <inkml:trace contextRef="#ctx0" brushRef="#br0" timeOffset="43116.83">21670 13981 393 0,'0'0'347'0,"0"0"-90"0,0 0-36 0,2-13-30 16,-2 13-34-16,0 0-22 0,0 0-17 0,0 0 6 15,1-10-49-15,-1 10 13 0,0 0-38 0,0 0 14 16,0 0-46-16,0 0-4 0,0 0 3 16,0 0 22-16,10 5-39 0,-10-5 31 15,8 12-35-15,-8-12 31 0,9 14-39 0,-3-6 35 16,0-1-42-16,1 2 37 0,-1-1-32 0,1-3 33 16,-7-5-34-16,15 12 36 0,-15-12-39 0,13 9 38 15,-13-9-41-15,14 7 39 0,-14-7-34 16,0 0 36-16,19 2-37 0,-19-2 38 0,15-6-11 15,-15 6 3-15,17-8-34 0,-7 0 36 0,-1 0-34 16,-1-3 37-16,-1-2-38 0,-2 0 8 0,-1-1 0 16,-1 1-2-16,-1-1 8 0,-2 2-5 0,-1 1 10 15,-2 0-5-15,0-1 6 0,-1 2-2 0,-4 4 0 16,8 6-2-16,-18-10 6 0,18 10-8 16,-24-1 12-16,7 4-6 0,3 2 1 0,-5 3-1 15,1 1 4-15,-1 5-9 0,4 1 33 16,-2-1-34-16,4 2 31 0,2 0-37 0,2 2 40 15,2-3-44-15,4 0 35 0,1-1-40 0,2-1 36 16,4 1-32-16,1 1 33 0,3-4-37 0,7 0 19 16,0 0-52-16,5-3 16 0,3-3-40 0,0 0 1 15,1-3-24-15,4-2-14 0,0-2 11 0,0-3 3 16,4 0 13-16,0-4 16 0,-5-2 7 16,1 0 25-16,-5-4-13 0,-5 0 15 0,-3 2 19 0,-3-3 23 15,0 1 27-15,-4-3 5 16,-1 3 20-16,-3 0 8 0,-3 3-1 0,0-2 5 15,-2 2 0-15,0 0-2 0,-2 1 15 0,3 11-38 16,-1-18 36-16,1 18-48 0,-1-15 27 0,1 15-44 16,-2-9 29-16,2 9-42 0,0 0 31 0,0 0-45 15,0 0 40-15,0 0-34 0,13 2-1 0,-13-2 2 16,11 14 1-16,-3-2 2 0,1 0 1 0,-2 0-9 16,1 1 6-16,0 4 5 0,-1-5 28 0,-1 2-36 15,0 1 33-15,-3-3-37 0,-2-3 33 16,-1 4-34-16,0-13 32 0,-1 19-33 0,-2-9 32 15,-3-1-44-15,2-1 44 0,-2 0-33 0,-1-2 26 16,7-6-23-16,-16 10 33 0,16-10-35 16,-12 5 25-16,12-5-39 0,0 0 20 0,-19 0-26 15,19 0 13-15,-9-10-24 0,9 10 9 0,-7-14-16 16,7 14 14-16,-3-18 5 0,3 5 4 0,0 1 8 16,0-2-8-16,0 1 31 0,0 3-3 0,0 10 5 15,0-19 7-15,0 19-10 0,0-15 9 0,0 15-3 16,-3-8-10-16,3 8 12 0,0 0 1 15,0 0-1-15,0 0 1 0,-24 5-3 0,15 2 1 16,0 3 0-16,-2 2-15 0,-1 4 11 0,2 0-1 16,0 1 16-16,2 0-39 0,-1 0 20 0,3-2 20 15,3 0-39-15,-1 0 11 0,4-2-29 0,2-1-26 16,0 0-26-16,4-3-40 0,4 1 1 16,0-2-103-16,3-1-120 0,2-2 241 0</inkml:trace>
  <inkml:trace contextRef="#ctx0" brushRef="#br0" timeOffset="43506.83">22515 13972 179 0,'9'-10'415'0,"-2"1"-125"0,-3 2-59 15,3-3-32-15,-7 10-42 0,6-11-41 0,-6 11-24 16,8-9-16-16,-8 9-16 0,0 0-11 0,0 0-21 16,0 0 4-16,0 0-9 0,11 5 6 15,-11-5-15-15,7 12-4 0,-7-12-2 0,7 18-7 16,-4-8-16-16,-2 1-1 0,3 1-4 15,-2 0-11-15,0-2 7 0,-2 0-19 0,0-10 0 16,0 18 4-16,0-18-11 0,-4 18 17 0,4-18 1 16,-6 14 0-16,6-14 5 0,-7 10 2 0,7-10 1 15,-9 5-4-15,9-5 12 0,0 0-22 0,0 0 29 16,-19-5 7-16,19 5 2 0,-10-10 0 0,5 1 0 16,1-1-5-16,-1-1 8 0,2-2-2 0,0-1-3 15,1 2 7-15,2-1 1 0,-1-1 2 0,1 2 5 16,-1 2 7-16,1 10 3 0,-2-16-4 15,2 16-12-15,-4-10 8 0,4 10-3 0,0 0-2 16,0 0-10-16,-24 3 7 0,14 3-1 0,-3 2-12 16,0 4 10-16,-2-1-2 0,2 2-1 15,0 3-1-15,1-1-7 0,0 0 7 0,4 1-1 16,0-3-13-16,1 1-19 0,3-4-15 0,3-1-22 16,1-9-27-16,3 18-23 0,2-11-17 0,-5-7-176 15,15 10 288-15</inkml:trace>
  <inkml:trace contextRef="#ctx0" brushRef="#br0" timeOffset="44213.83">22935 13898 90 0,'9'-10'370'0,"-4"1"-115"0,-5 9-46 0,5-15-18 16,-5 15-15-16,-2-13-22 0,2 13-37 16,-10-8-33-16,10 8-3 0,-16-4-14 0,16 4-14 15,-21 3-11-15,21-3-7 0,-23 7-7 0,11-4-7 16,4 3-16-16,-2 1 9 0,2 0-11 15,3 1 3-15,5-8-15 0,-6 13-12 0,6-13-12 16,0 14-19-16,0-14 4 0,6 14-8 0,-6-14-3 16,14 11 2-16,-3-5 9 0,-1-3 10 0,-10-3 8 15,21 9 3-15,-21-9 17 0,21 8 8 0,-21-8 4 16,19 5 10-16,-19-5 10 0,14 9 6 16,-14-9-8-16,11 12 3 0,-5-4 5 0,0 1 7 0,-2 1-10 15,1 1 17-15,0 3-24 0,-1 0 14 0,1 2-25 16,-1 1 10-16,3 5-16 15,1-2 18-15,-3 4-21 0,2-1 22 0,-1 5-21 16,1 4 20-16,-1-6-21 0,-1 0-10 0,-1-2 12 16,0 1 2-16,-3 1-4 0,2-3 0 0,-1-5 2 15,-2-3 0-15,-2-1-10 0,0-2 15 0,0-1 2 16,-3 0-6-16,-2-3 18 0,-1 0 11 0,8-8-19 16,-19 8 13-16,19-8-7 0,-21 1 12 0,21-1-4 15,-30-8-1-15,15 1 32 0,-3-3-41 0,2-3 40 16,3-3-49-16,1 1 22 0,1-4-34 15,3-2 38-15,3-2 5 0,5 0-13 0,0-3-38 16,5 1 35-16,2 1-39 0,4-3 28 0,2 2-32 16,0 2 44-16,4-1-42 0,3 4 44 15,0 1-49-15,2 0 2 0,0 2 2 0,2 3-6 16,0-1 5-16,-2 1 13 0,5 1-2 0,-3-1-9 16,-5 2-2-16,2 1 4 0,4-3-10 0,-5 3 16 15,0-1-1-15,-1-1 2 0,-3-2 7 0,1 1 3 16,-4-1 1-16,0 1 10 0,-3-4-16 15,-3 2 18-15,-1 1 7 0,-4-2 0 0,-1 5 2 16,-1-2-1-16,-2 2 35 0,-2-1-44 0,-2 2 27 16,-1-2-33-16,0 4 34 0,-1 2-30 0,-1 2 30 15,-1 0-39-15,10 5 32 0,-22-3-42 0,22 3 34 16,-24 3-42-16,12 7 41 0,-2 2-27 16,0 4 25-16,1 1-43 0,1 2 8 0,0 6-3 15,2-1 2-15,1 1 39 0,1 3-37 0,2-3 31 16,5 4-42-16,-1-4 33 0,1 1-56 15,2-1 13-15,1 1-31 0,-1 0 6 0,5-3-20 16,-2 0-7-16,3-1-31 0,0 0-26 0,-2-3-1 16,-1-2-51-16,0-1-209 0,-3-3 191 0</inkml:trace>
  <inkml:trace contextRef="#ctx0" brushRef="#br0" timeOffset="44506.83">21268 14739 276 0,'-14'3'447'15,"14"-3"-133"-15,-16 2-77 0,16-2-51 0,0 0-54 16,0 0-33-16,8-7 22 0,7 0-51 15,8-3-11-15,14-1-11 0,6 0-8 0,17-5-7 16,7 1-9-16,10-2 6 0,6 0-4 0,6 0 5 16,29 0 36-16,2-2-41 0,5 0-2 15,3 3-4-15,-3 0 18 0,-1 1-26 0,-2-1 21 16,-25 6-31-16,1-2 27 0,-2 2-51 0,-7 2 2 16,-7 2-70-16,-8 0-58 0,-11-1-58 0,-18 2-76 15,-6 2-204-15,-14 1 62 0</inkml:trace>
  <inkml:trace contextRef="#ctx0" brushRef="#br0" timeOffset="44822.82">21640 14682 58 0,'-39'7'474'16,"3"0"-155"-16,4 0-92 0,7-2-51 0,3-1-31 15,8-1-35-15,14-3-19 0,-16 2-9 16,16-2-5-16,0 0-7 0,0 0-13 0,25-1-2 15,2-2-7-15,13-2-5 0,9-2 2 0,18-3 1 16,7 1-6-16,5-2 34 0,9-2-39 0,8 0 3 16,26-3-3-16,0 0 1 0,0-2 19 0,-5 2-25 15,-20 3-7-15,0 0-2 0,-1 0 20 0,-1-1-28 16,-4 4 17-16,-5-2-28 0,-6 2 14 16,-8 2-31-16,-9 1 10 0,-17 0-40 0,-4 1 32 0,-7 4-41 15,-10-1 36-15,-2 0-37 0,-6 2 46 16,-17 1-54-16,20-3 3 0,-20 3-10 15,0 0-21-15,0 0-18 0,0 0-28 0,0 0-20 16,-15-3-94-16,15 3-184 0,-29 0 156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5T05:51:35.672"/>
    </inkml:context>
    <inkml:brush xml:id="br0">
      <inkml:brushProperty name="width" value="0.05292" units="cm"/>
      <inkml:brushProperty name="height" value="0.05292" units="cm"/>
      <inkml:brushProperty name="color" value="#FF0000"/>
    </inkml:brush>
  </inkml:definitions>
  <inkml:trace contextRef="#ctx0" brushRef="#br0">5843 6283 381 0,'0'0'360'0,"0"0"-85"0,0 0-67 15,0 0-14-15,0 0-34 0,0 0-17 0,0 0 2 16,0 0-3-16,0 0 22 0,0 0-21 0,0 0-8 15,-5 7-5-15,5-7-75 0,0 0 38 0,0 0-47 16,0 0 33-16,0 0-49 0,0 0 41 0,0 0-54 16,0 0 45-16,0 0-49 0,0 0 48 0,0 0-7 15,0 0-3-15,0 0-5 0,0 0-7 0,0 0-4 16,0 0-5-16,0 0-4 0,0 0 6 0,0 0 6 16,0 0 8-16,0 0 0 0,7 5 0 15,-7-5 4-15,0 0 7 0,0 0-7 0,17-3 31 16,-17 3-52-16,9-5-5 0,-9 5-4 0,12-9 4 15,-12 9-13-15,14-12-3 0,-8 5 1 16,-1-3 3-16,3 2 3 0,-2-1-47 0,-1 1 58 16,-5 8-53-16,7-18 50 0,-5 8-61 0,0 0 69 15,-2 10-51-15,0-16 56 0,0 16-53 0,-2-16 53 16,2 16-48-16,-5-14 51 0,5 14-55 0,-7-12 52 16,7 12-54-16,-9-8 44 0,9 8-50 15,-12-4 57-15,12 4-50 0,0 0 50 0,-24 1-52 16,24-1 52-16,-23 8-51 0,10-1 51 0,1-1-1 15,-2 3 5-15,0 3-3 0,-1-1 0 0,2 3 2 16,-1 1-1-16,3-1-5 0,-3 5 5 0,1-2-2 16,1 7 4-16,0 0 1 0,0 3-34 15,1-1 22-15,3-6-25 0,0 5 29 0,3-2-36 16,1 0 30-16,-1-1-30 0,4-1 29 0,1-2-26 16,4-2 41-16,-2-1-6 0,6 1 14 0,0 0-21 15,2-2-8-15,5-5 21 0,3 2-45 0,0-3-20 16,4-4 45-16,-1-2-9 0,0-3 5 0,0 0-8 15,4 0 8-15,-1-5-16 0,-1 1-3 0,4-2 4 16,-1-1 2-16,-2 0 0 0,0-1 1 0,-2 0 0 16,-2 0 1-16,-2 0 8 0,-4 3 19 0,0-2-2 15,-2 2 3-15,-12 5-3 0,15-9-1 16,-15 9-6-16,13-8-13 0,-13 8-15 0,8-5-12 0,-8 5-27 16,0 0 0-16,0 0-46 0,0 0-18 15,-3-12-32-15,3 12-49 0,0 0-29 0,0 0-22 16,0 0-12-16,-16-4-47 0,16 4-6 0,0 0-95 15,-16 3-377-15,16-3-312 0</inkml:trace>
  <inkml:trace contextRef="#ctx0" brushRef="#br0" timeOffset="328">6358 6210 568 0,'0'0'490'16,"5"-10"-92"-16,-5 10-112 0,0 0-47 0,5-9-16 15,-5 9-23-15,0 0-24 0,0 0-24 0,4-8-17 16,-4 8-12-16,0 0-22 0,0 0-23 0,0 0-15 16,6-9-17-16,-6 9-34 0,0 0-41 15,0 0-32-15,0 0-4 0,0 0-21 0,0 0-37 16,-5 11-63-16,0-1-71 0,-1 2-38 0,-3 1-76 16,-3 5-157-16,2 2-15 0</inkml:trace>
  <inkml:trace contextRef="#ctx0" brushRef="#br0" timeOffset="514">6305 6546 515 0,'0'0'464'0,"6"13"-72"0,-6-13-103 0,5 9-38 15,-5-9-29-15,0 0-19 0,2 10 28 0,-2-10-20 16,0 0-4-16,0 0-16 0,4 10-25 0,-4-10-24 16,0 0-24-16,0 0-22 15,0 0-26-15,3 11-12 0,-3-11-8 0,0 0-22 16,0 0-20-16,0 0-28 0,0 0-47 0,0 0-83 15,0 0-26-15,0 0-45 0,0 0-79 0,0 0-90 16,0 0-382-16,0 0-298 0</inkml:trace>
  <inkml:trace contextRef="#ctx0" brushRef="#br0" timeOffset="1908">6872 5857 174 0,'0'0'527'0,"2"-15"-165"0,-2 15-47 0,3-10-91 15,-3 10-32-15,0 0-59 0,0-12 3 16,0 12-54-16,0 0 20 0,0 0-35 0,4-11 24 16,-4 11-52-16,0 0 32 0,0 0-44 0,0 0 48 15,0 0-41-15,0 0 38 0,0 20-30 0,-4-2 33 16,1 5-13-16,-2 2 19 0,-4 7 0 0,1 2-5 15,-2 5-6-15,-2-3 47 0,-1 4-57 0,1 1 45 16,-4 7-60-16,1-10 42 0,0 1-57 0,1 0-6 16,-3-3-4-16,5 0-2 0,-4-2 1 15,5-1 5-15,-2-3 1 0,3-3-3 0,1-4 1 16,0-3-1-16,3-2 1 0,-1-3-7 0,3-1-3 16,-1-3-8-16,3 1 0 0,2-12 3 0,-8 17-2 15,8-17 0-15,-5 12-2 0,5-12-3 0,-5 10-14 16,5-10-14-16,0 0-7 0,-1 13-11 0,1-13-16 15,0 0-17-15,0 0-13 0,-4 8-43 0,4-8-16 16,0 0-37-16,0 0-41 0,0 0-41 0,0 0-70 16,0 0-19-16,0 0-198 0,0 0-66 0</inkml:trace>
  <inkml:trace contextRef="#ctx0" brushRef="#br0" timeOffset="2780">7146 6142 238 0,'0'0'382'0,"4"-14"-123"0,-4 14-44 16,0-11-35-16,0 11-13 0,3-11-31 0,-3 11-11 16,1-11 0-16,-1 11-17 0,3-11 21 15,-3 11-31-15,1-10 13 0,-1 10 1 0,0 0-55 16,2-12 37-16,-2 12-14 0,0 0-22 0,3-9-10 15,-3 9-2-15,0 0-7 0,0 0-2 16,0 0-6-16,1-10-4 0,-1 10-6 0,0 0 5 16,0 0 30-16,0 0 3 0,0 0 3 0,5 10-2 15,-5-10-5-15,8 14 12 0,-5-2 2 0,0 3-6 16,0 1 33-16,2-1-60 0,0 5 40 0,-2 2-57 16,0-1 42-16,0 1-58 0,0 0 45 0,-1-2-53 15,-2-1-1-15,1 1-2 0,-2-2-13 0,1-1-32 16,0 0-30-16,0-2-23 0,-1-1-23 0,1 0-33 15,-1-1-14-15,1-3-36 0,0-10-46 0,2 19-13 16,-2-19-20-16,3 14-4 0,-3-14-204 0,8 8 41 16</inkml:trace>
  <inkml:trace contextRef="#ctx0" brushRef="#br0" timeOffset="3190">7401 6266 599 0,'6'-8'455'16,"2"-1"-91"-16,-8 9-44 0,7-13-92 0,-7 13 17 15,7-10-77-15,-7 10 31 0,6-6-86 0,-6 6 32 16,0 0-73-16,0 0 35 0,0 0-70 0,0 0 37 16,0 0-61-16,-11 5 45 0,4 2-56 0,-3 3 44 15,-1 4-58-15,-1 0 46 0,-3-1-46 0,3 4-10 16,-2-2 8-16,5-1 8 0,-2 0 1 0,1-1-2 16,2-2 0-16,1-2-16 0,2-1-14 15,0 0-37-15,5-8 19 0,-7 11-1 0,7-11-1 16,-4 8 9-16,4-8 19 0,0 0 6 0,0 0 0 15,0 0 3-15,0 0 1 0,14 5 3 0,-14-5 1 16,15-10 10-16,-7 3-7 0,3-2 3 0,-2-2 30 16,3-1-33-16,-1-2 31 0,1-1-30 0,2 1 35 15,-3-1-31-15,1 1 43 0,-1 1-48 0,-2 2 58 16,0 1-42-16,-1 3 46 0,-8 7-55 16,10-10 0-16,-10 10 19 0,9-4 53 0,-9 4-51 0,0 0 50 15,0 0-52-15,22 5 42 0,-22-5-53 0,14 11 45 16,-5-4-57-16,-3 3 50 0,3-1-52 15,2 1 49-15,-4 2-62 0,3 0 52 16,-1-2-90-16,0 2 41 0,-3 0-8 0,2-2-6 16,2 0-19-16,-5-1-18 0,2 0-43 0,-1-1-66 15,-6-8-51-15,12 12-87 0,-12-12 6 0,8 8-194 16,-8-8 25-16</inkml:trace>
  <inkml:trace contextRef="#ctx0" brushRef="#br0" timeOffset="3443">7734 6016 154 0,'0'-14'603'0,"0"2"-167"16,0 0-96-16,0 12-107 0,0-17 6 15,0 17-60-15,-2-14 30 0,2 14-45 0,0-13-1 16,0 13-37-16,-3-8 2 0,3 8-43 0,0 0-2 16,0 0-37-16,0 0 11 0,0 0-29 0,0 0 15 15,0 0-8-15,-5 14-6 0,2-2 0 16,2 6 6-16,-3 4-4 0,2-2-4 0,-3 3-6 15,2 0 43-15,-1 3-62 0,-1-2 46 0,1 1-49 16,0-1 46-16,-1 2-57 0,1-3 46 0,1 0-62 16,-2 0 26-16,1 0-77 0,0-3-24 0,0-2-25 15,3 0-20-15,-2-4-42 0,0-1-55 0,0-3-14 16,3-10-101-16,0 18-268 0,0-18-159 0</inkml:trace>
  <inkml:trace contextRef="#ctx0" brushRef="#br0" timeOffset="3944">7921 6021 108 0,'7'-9'649'0,"-3"1"-256"15,-4 8-47-15,8-12-125 0,-8 12-10 0,6-13-72 16,-6 13 9-16,4-8-58 0,-4 8 23 0,0 0-49 16,0 0 34-16,0 0-22 15,0 0 38-15,0 0-30 0,12 7 12 0,-12-7-2 0,0 19-14 16,0-7-7-16,-1 3-5 0,0 2 2 15,0 0-8-15,-2 4-5 0,0 1 41 0,0 0-57 16,1-2 44-16,-1 4-56 0,-1-3 39 0,2-1-56 16,-1-1 37-16,2-1-54 0,-1-2 6 0,1 2-1 15,1-5 1-15,0 2 1 0,0-3-1 0,0 0-3 16,3-2 0-16,-2-1 5 0,-1-9-4 0,8 15-2 16,-8-15-6-16,11 10-8 0,-11-10-12 0,18 7-14 15,-18-7-24-15,23 0-23 0,-8-5-31 0,2 2 23 16,2-4-53-16,-2-2 3 0,-1 1-39 0,-4 0-22 15,1 0-9-15,-2-2-20 0,-2 1 9 0,-2 1 42 16,-1 0-6-16,-6 8 59 0,1-14-15 0,-1 14 69 16,-1-11 6-16,1 11 86 0,-10-14 9 15,10 14 60-15,-13-14 1 0,13 14 29 0,-18-12-19 16,9 7 11-16,9 5 10 0,-18-11 14 0,18 11-7 16,-14-7-1-16,14 7-2 0,-10-5-9 0,10 5-4 15,-10-6-4-15,10 6-18 0,0 0-10 16,-11-5-35-16,11 5 35 0,0 0-12 0,0 0-19 15,-6-9-8-15,6 9-2 0,0 0-5 0,8-9-5 16,-8 9-8-16,13-11-21 0,-5 4-15 0,0 0-21 16,4 0-26-16,-1-2-49 0,-2 1-46 0,0-3-86 15,-1 4-34-15,-1-2 16 0,0 0-261 0,-2-1-18 16</inkml:trace>
  <inkml:trace contextRef="#ctx0" brushRef="#br0" timeOffset="4109">8061 5892 112 0,'0'0'600'0,"-6"-9"-222"0,6 9-64 16,0 0-93-16,-8-12-14 0,8 12-66 0,0 0 20 16,-6-9-64-16,6 9 22 0,0 0-59 0,0 0 21 15,-4-8-51-15,4 8 29 0,0 0-49 0,0 0 33 16,13-4-43-16,-13 4 29 0,0 0-45 16,24 1-1-16,-24-1-32 0,26 6-23 0,-26-6-40 15,26 6-62-15,-10 0-9 0,-2-1-32 0,0 2-47 16,-2-2-200-16,2 2 108 0</inkml:trace>
  <inkml:trace contextRef="#ctx0" brushRef="#br0" timeOffset="4710.01">8378 6002 391 0,'0'0'329'0,"9"13"-64"0,-9-13-53 0,5 12-14 16,-5-12-36-16,4 18-27 0,-4-18 0 0,4 18-21 15,-3-6-13-15,-1-1-17 0,2 2-34 0,-2-1 7 16,0 5 16-16,2-3-28 0,-2 1 13 0,0 2-36 15,-4 0 13-15,4-4-25 0,0 1 16 0,-2 2-24 16,0-4 3-16,1 1 1 0,0-2-5 16,-1 0-6-16,2-11 1 0,-1 14-6 15,1-14-9-15,0 14 11 0,0-14-2 0,0 0-19 16,-1 11-16-16,1-11-7 0,0 0 1 0,0 0 9 16,0 0 2-16,-8-8 7 0,8 8 6 0,-6-13 7 15,5 0 4-15,-2 1 4 0,3-6 3 0,-2-4 7 16,0-2 0-16,2-2 10 0,-1-1-2 0,2-2 4 15,1 0 10-15,0 0 4 0,1 2 16 0,2 1-10 16,0 2 16-16,0 4-21 0,0-1 13 0,0 3-23 16,2 1 7-16,-1 3-24 0,0 2 38 0,2 0-31 15,-3 4 28-15,5 0-30 0,-10 8 23 0,13-9-21 16,-13 9 16-16,15-4-24 0,-15 4 33 0,14 2-29 16,-14-2 30-16,17 10-31 0,-11-3 43 15,0 1-42-15,-1 1 32 0,-1 1-34 0,-2 2 31 16,-2 0-37-16,0 0 46 0,0 0-9 0,-2 2 6 15,-2-1-10-15,1 2-4 0,-2-1-2 0,1-3 2 16,1 2 0-16,-1-3-6 0,1-2-2 0,3-8-5 16,-4 16-1-16,4-16-2 0,-5 14 0 15,5-14 2-15,0 12-7 0,0-12 8 0,1 11 2 16,-1-11-6-16,6 14 2 0,-6-14 0 16,11 14 49-16,-6-8-51 0,1 2 50 0,2 0-48 0,0 1 57 15,-2-1-43-15,1 0 49 0,-1 0-49 16,2 0 52-16,-1 1-55 0,0-1 49 0,-1 2-50 0,-1-3 49 15,0 5-46-15,-5-12 56 0,9 13-54 16,-9-13 49-16,4 15-45 0,-4-15 43 0,1 14-58 16,-1-14 44-16,-2 13-55 0,2-13 44 0,-8 17-55 15,3-10 40-15,-1 1-62 0,-1 0 25 0,-2 0-79 16,-2-1 19-16,-1 1-87 0,1-2 1 0,-2-1-85 16,-1 1-77-16,-1-3-29 0,-2 3-405 0,17-6-274 15</inkml:trace>
  <inkml:trace contextRef="#ctx0" brushRef="#br0" timeOffset="5124">8995 5877 126 0,'9'-16'447'0,"0"0"-121"15,3 0-74-15,-3 3-34 0,-2 0 8 16,2 4-47-16,-4-1 27 0,2 3 2 0,-7 7 0 0,8-10-17 16,-8 10-34-16,5-10-12 0,-5 10-14 15,0 0 8-15,0 0 22 0,0 0 5 0,0 0 16 16,8 10-5-16,-9-1-3 0,-1 5 12 0,-5 6 4 15,2 3-28-15,-3 6-2 0,-2 2-23 0,0 2 12 16,0 1-32-16,-1 1 7 0,0 4-30 0,2-5-6 16,0 1-11-16,-1 3-11 0,2-3-9 15,2 1-11-15,-2 1-9 0,2-3 15 0,-1 0-33 0,2-1 18 16,0 1-28-16,0-2 17 0,0-6-41 0,3 1 0 16,-2-3-48-16,0 0-24 15,0-1-49-15,3-7-55 0,-2 1-51 0,1-5-55 0,0-4-54 16,2-8-32-16,-1 19-42 0,1-19-84 0,-3 12-407 15,3-12-560-15</inkml:trace>
  <inkml:trace contextRef="#ctx0" brushRef="#br0" timeOffset="5959.01">9523 6094 423 0,'-1'-12'480'16,"-2"0"-99"-16,2 0-118 0,0 0-33 0,-2 1-71 16,2 0 9-16,1 11-50 0,-1-17 35 0,1 17-57 15,-2-15 69-15,2 15-38 0,-2-14-1 0,2 14-43 16,0 0 5-16,-2-12-35 0,2 12 0 0,0 0-29 16,0 0 10-16,0 0-23 0,0 0 25 0,0 0-31 15,-1 19 22-15,0-4-3 0,-2 2-6 0,2 4-3 16,-3 2-3-16,2 2 43 0,-1 0-55 15,-2 1 48-15,0 2-59 0,1-2 51 16,0-2-56-16,-2 1 0 0,2-4-13 0,0 0-8 16,2-3 2-16,-1-3-22 0,3-3-5 0,-3 2-8 15,3-14 3-15,-1 16 5 0,1-16 15 0,-1 13 7 16,1-13 4-16,0 0 3 0,0 0 6 0,0 0 6 16,0 0 3-16,0 0-7 0,2-17 57 0,-2 5-48 15,-1-5 46-15,1-7-45 0,0-2 4 0,-2-4-6 16,0-7 12-16,1-1-27 0,0-2 42 0,1-40-6 15,1 40-9-15,-1 4 42 0,4-1-38 16,0 4 37-16,0 4-33 0,1 5 24 0,0-1-35 16,4 2 38-16,-2 3-49 0,4 0 48 15,0 3-39-15,1 0 38 0,2 4-39 0,0 0 37 16,0 3-5-16,1 0-6 0,-2 3-1 0,4 0-35 16,-3 5 35-16,1-1-33 0,-15 3 36 0,28 0-28 15,-14 3 20-15,0-1-25 0,-1 5 34 0,1 0-41 16,-4 1 41-16,-1 2-19 0,-1-1 41 0,-2 6-22 15,-3-4 30-15,-2 2-30 0,-2 0 26 0,-3 2-34 16,-4 4 14-16,-1-1-29 0,-1 1 10 16,-4-1-44-16,1 1 7 0,-3 3-52 0,-1-3 23 15,3-2-48-15,1 2-33 0,-2 1-56 0,2-4-73 16,1 2-19-16,1-1-275 0,2 1-83 0</inkml:trace>
  <inkml:trace contextRef="#ctx0" brushRef="#br0" timeOffset="6660">9635 6242 122 0,'0'0'476'0,"0"0"-128"0,13-8-62 15,-13 8-35-15,12-9-43 0,-12 9-30 0,11-14-15 16,-4 6-1-16,2 3-24 0,-2-2-7 0,1 0 0 16,0 0-31-16,-1 1-24 0,-7 6-13 0,17-9-4 15,-17 9-11-15,18-5-9 0,-18 5-8 16,15-3-3-16,-15 3-8 0,22 5 0 0,-22-5-1 0,24 8-8 15,-11-1 47-15,0 3-64 16,-3-2 49-16,0 3-45 0,2 3 43 0,-5-2-57 16,1 1 55-16,-3 3-52 0,3-4 46 0,-6 1-51 15,2-1 5-15,-1 0 2 0,-2 0 4 0,-1-3 6 16,0-9 8-16,3 20 4 0,-3-20 5 0,-3 14 0 16,3-14 4-16,-4 13 4 0,4-13 3 0,-6 7 4 15,6-7-6-15,0 0 3 0,0 0 5 0,0 0-1 16,-22-5-7-16,22 5 40 0,-9-15-58 0,3 6 43 15,1-6-59-15,1 1 48 0,0-1-57 16,4-2 47-16,-1 0-56 0,2 2-2 0,-1-1-8 16,4-1-7-16,0 3-8 0,1 1-19 0,1 1-11 15,-1 2-6-15,0 2-4 0,2 0-9 0,-1 0-13 16,-6 8-17-16,17-9-15 0,-17 9-35 0,18-5-5 16,-18 5-20-16,20-3 15 0,-20 3-17 0,22-1 44 15,-22 1 4-15,25 0 43 0,-25 0-5 0,27 1 63 16,-27-1-1-16,23 1 66 0,-23-1-1 0,21 2 47 15,-21-2-11-15,16 1 33 0,-16-1-7 16,0 0 30-16,18 1-21 0,-18-1 11 0,0 0 10 16,0 0 10-16,17 3-3 0,-17-3-4 0,0 0-6 15,3 12-31-15,-3-12 11 0,0 0-19 0,-1 14 16 16,1-14-33-16,0 13 11 0,0-13-25 0,-4 16 16 16,4-16-33-16,-3 18 16 0,3-18-20 15,-3 18 26-15,3-8-19 0,0 2 24 0,0-12-16 16,0 17 33-16,0-17-35 0,5 17 32 0,-5-17-36 15,5 15 36-15,-5-15-37 0,8 12 42 0,-8-12-51 16,10 8 58-16,-10-8-65 0,12 6 67 0,-12-6-60 16,0 0 44-16,25-4-50 0,-25 4 43 0,21-7-37 15,-10 2 45-15,1-1-45 0,-1-3 55 0,2 0-44 16,-3 1 50-16,-1-2-57 0,-1 1 52 0,-2-3-57 16,-2 3-4-16,-4 9 6 0,3-18 1 0,-3 18-1 15,-7-16-8-15,2 8 1 0,-4 1 6 16,-2-1-4-16,-1 4-4 0,-1-3-12 0,2 4-13 0,-2-1-17 15,13 4-23-15,-20-4-17 16,20 4-36-16,-17-4-30 0,17 4-44 0,0 0-28 16,-18-1-40-16,18 1-1 0,0 0-246 0,0 0 11 15</inkml:trace>
  <inkml:trace contextRef="#ctx0" brushRef="#br0" timeOffset="6999">10377 6128 478 0,'29'0'388'0,"-29"0"-82"0,23 0-54 15,-23 0-25-15,19 3-23 0,-19-3-7 0,18 4-34 16,-18-4-15-16,15 7 9 0,-15-7-3 0,16 12 30 16,-12-5-63-16,4 2 33 0,-1-1-67 15,-2 2 34-15,0 2-61 0,-1 4 32 0,2 0-51 16,-2 3 48-16,1 4-54 0,-1-2-3 0,-2 4-6 16,1 0-8-16,0 2-3 0,-2 0 0 0,-1 2-2 15,0 0-1-15,0 0-5 0,0 2 0 0,0-2 0 16,0 0-1-16,-2-2-3 0,0 0-8 15,1 0 6-15,-2-4 4 0,2 0 3 0,-3-7-3 16,3 1-1-16,-3-2-1 0,3-3 1 0,-2 0 2 16,3-12 18-16,-6 16 14 0,6-16-1 0,-4 10-3 15,4-10-6-15,0 0-7 0,-14 7-4 16,14-7-5-16,-16-7-10 0,5 0-7 0,-4-3-26 0,2-6-34 16,-6-8-33-16,2-2-31 0,0-5-28 15,1-5-10-15,-1-1-17 0,5-3-33 0,-1-1-40 16,4-1-50-16,3 2-28 0,-1 1 18 0,2 4-206 15,4 7-2-15</inkml:trace>
  <inkml:trace contextRef="#ctx0" brushRef="#br0" timeOffset="7124.99">10489 6048 197 0,'0'0'344'15,"0"0"-91"-15,0 0-87 0,14-5-37 16,-14 5-58-16,0 0-69 0,0 0-61 0,12 6-104 15,-12-6-114-15,0 0 85 0</inkml:trace>
  <inkml:trace contextRef="#ctx0" brushRef="#br0" timeOffset="7516">10760 6224 12 0,'0'0'575'0,"5"8"-196"0,-5-8-86 16,0 0-64-16,4 9-48 0,-4-9-33 0,0 0-7 15,0 0-24-15,6 8 15 0,-6-8-51 16,0 0 13-16,0 0-44 0,13 3 23 0,-13-3-50 0,0 0 25 16,22-3-36-16,-22 3 21 0,19-5-33 15,-6 1 26-15,1-2-29 0,-4-1 24 0,4 0-29 16,-1-1 29-16,0-1-32 0,-2 1-6 16,-2-1 14-16,-2 0 4 0,0 2 3 0,-7 7 10 15,9-13 6-15,-9 13 0 0,4-14 4 0,-4 14 0 16,0 0 0-16,-1-11 3 0,1 11-1 0,0 0-1 15,-11-8-2-15,11 8-4 0,0 0-2 0,0 0 0 16,-22 1 3-16,22-1 0 0,-16 8-8 0,6 0 49 16,0 1-54-16,-1 0 48 0,0 6-66 0,1 2 54 15,-1-2-52-15,0-1 47 0,5 4-55 0,-1 0 50 16,1-3-53-16,1 0 2 0,2-1-9 0,2-2-1 16,1 0-6-16,3 0-2 0,0 1-3 15,3-4-8-15,1 0-24 0,2-2-2 0,2-2-19 16,1 0-29-16,-12-5-46 0,28 0-20 0,-10 0 0 15,1-2-40-15,4-4 46 0,0-2-33 0,-1 0 42 16,5-2-17-16,-3-4 45 0,0-2-124 0</inkml:trace>
  <inkml:trace contextRef="#ctx0" brushRef="#br0" timeOffset="7725.01">11144 6256 673 0,'16'-16'109'0,"-2"2"0"15,-4 4 49-15,-1 0 10 0,-2 2 33 0,0 1-5 16,-7 7-13-16,7-14-12 0,-7 14-35 16,3-8-12-16,-3 8-6 0,0 0-19 15,0 0 0-15,0 0-14 0,0 0-16 0,-6-7-8 0,6 7 46 16,0 0-60-16,-13 12 38 0,13-12-100 0,-10 12 88 15,5-3-58-15,0 2 42 0,0-1-56 16,0 0 47-16,1 1-58 0,1 1 51 0,2 0-57 16,1-2 34-16,0 0-48 0,1 0 47 0,2 0-45 15,1-2 43-15,-4-8-66 0,10 15 32 0,-2-8-57 16,-8-7-8-16,19 5-46 0,-19-5-30 0,24 0-46 16,-6-2-9-16,2-5-37 0,0 0 45 0,1-4-19 15,0 1-1-15,-1-7 2 0,2-4-94 0,-2 2 278 16</inkml:trace>
  <inkml:trace contextRef="#ctx0" brushRef="#br0" timeOffset="7979">11495 5978 297 0,'0'-19'433'0,"0"4"-95"0,0 0-35 16,-1 3-81-16,-1-1-14 0,2 4-57 15,-2-1 22-15,2 10-56 0,-3-15 33 0,3 15-64 16,-2-11 26-16,2 11-67 0,0 0 30 16,-2-14-52-16,2 14 46 0,0 0 8 0,0 0 5 15,0 0 7-15,2 17-5 0,-3-7 2 0,0 3 1 16,1 2-5-16,0 2 6 0,0 3-6 0,-2 4-6 15,-1 1-7-15,1 1 30 0,-1 3-60 0,1-3 35 16,-2 2-62-16,-3 2 47 0,2-1-57 0,3-4 38 16,-4 3-73-16,0-3 17 0,0-1-85 0,3-2 22 15,-2 0-76-15,1-6-17 0,2 1-12 0,-2-4-34 16,0-2-21-16,4-11-23 0,-2 18-9 0,2-18-21 16,-2 9 18-16,2-9-232 0,0 0 25 15</inkml:trace>
  <inkml:trace contextRef="#ctx0" brushRef="#br0" timeOffset="8109">11455 6283 707 0,'3'-8'444'16,"-3"8"-26"-16,0-15-146 0,0 15 9 0,0-13-93 16,0 13 32-16,0 0-85 0,0-13 31 0,0 13-67 15,0 0 30-15,0-12-70 0,0 12 31 0,0 0-61 16,6-11 33-16,-6 11-82 0,14-8 16 16,-14 8-107-16,22-7-39 0,-7 3-83 15,-2-2-38-15,4 3-105 0,-2-3-243 0,5 1-150 16</inkml:trace>
  <inkml:trace contextRef="#ctx0" brushRef="#br0" timeOffset="8408">12088 5734 672 0,'2'-10'519'0,"-2"10"-103"0,5-17-79 0,-5 17-49 16,4-12-46-16,-4 12-47 0,3-9-44 0,-3 9 1 15,0 0 20-15,0 0 13 0,0 0 5 0,0 0-13 16,-4 14-10-16,0-2-10 0,0 9-3 16,-1 0 11-16,-1 9 11 0,-2 4 8 15,2 2-30-15,-2 2 19 0,-2 2-29 0,2 2-11 16,-2 1-6-16,-3 8-15 0,0 1-19 0,2-2-19 16,-4 0-15-16,4-9-12 0,-4 10-10 0,3-9-7 15,0 0-8-15,0-2-7 0,2-2-14 0,-1-2-14 16,1-4-17-16,3 0-11 0,-1-9-42 0,3-3-38 15,3-3-31-15,-1-3-13 0,0-4-14 0,3-10-76 16,-1 12-19-16,1-12-128 0,0 0-61 0,0 0-144 16,0 0-308-16,19-5-559 0</inkml:trace>
  <inkml:trace contextRef="#ctx0" brushRef="#br0" timeOffset="9544">12552 6000 454 0,'2'-12'543'0,"-2"12"-122"16,0 0-94-16,3-13-54 0,-3 13-29 0,0 0-14 15,0 0-22-15,2-9-36 0,-2 9-10 0,0 0-19 16,0 0-25-16,0 0-20 0,0 0-7 0,0 0-1 16,0 0-4-16,0 9-7 0,0-9-10 15,-2 25-14-15,-1-8-8 0,2 0-11 0,-3 5 35 16,4-1-57-16,-4 1 39 0,3 2-51 0,-3-2 39 15,4 0-62-15,-4 2 15 0,3-5-87 0,0 0 10 16,1-2-92-16,-2 3 19 0,2-4-77 0,2-3-63 16,-2 1-24-16,0-2-110 0,1 1-250 0,0-4-208 15</inkml:trace>
  <inkml:trace contextRef="#ctx0" brushRef="#br0" timeOffset="11333">12766 6106 559 0,'0'0'461'16,"7"-7"-88"-16,-7 7-87 0,0 0-53 0,0 0-36 15,5-12-26-15,-5 12-25 0,0 0-23 0,0 0-37 16,0 0-15-16,0 0 4 0,0 0-7 0,0 0-14 16,9 7-4-16,-9-7-7 0,-2 15 36 15,2-15-59-15,-2 19 38 0,-2-6-55 0,3 0 44 16,-2-1-55-16,1-1 51 0,-2 3-53 15,3-2 42-15,-3-2-50 0,0 2 52 0,2-3-58 16,2-9 57-16,-2 12-51 0,2-12 51 0,-5 13-44 16,5-13 66-16,-4 9-32 0,4-9 58 0,0 0-58 15,0 0 40-15,0 0-69 0,0 0 55 0,0 0-47 16,0 0 39-16,-7-8-52 0,10-1 44 0,-1-2-56 16,0-4 55-16,2-2-53 0,2-3 3 15,-1-1 3-15,2 1 2 0,1 1 3 0,0 1 0 0,0 2-1 16,-3 1 2-16,2 4 7 0,-2 1-1 0,2 2 2 15,-7 8-5-15,9-9 1 0,-9 9 5 16,12-5 0-16,-12 5 0 0,0 0 1 0,20 6-1 16,-20-6 2-16,15 12 5 0,-7-3-9 0,0 2 6 15,-2-1-2-15,3 1 0 0,-4 2 45 0,0-1-53 16,-1-1 42-16,-1 0-58 0,-1 1 58 0,0 1-48 16,-1 1 48-16,-2-2-47 0,-3 1 51 0,4-2-53 15,-3 1 48-15,-1-1-56 0,4-11 53 16,-5 16-49-16,5-16 45 0,-4 11-48 0,4-11 53 15,-2 11-44-15,2-11 45 0,0 0-51 0,0 0 44 16,0 0-53-16,0 0 39 0,0 0-40 16,0 0 54-16,1-12-49 0,4 2 46 0,-1-4-55 15,3 1 5-15,0-4 9 0,2 1 5 0,0-1 4 16,-1 3 1-16,0 0 1 0,-1 3 2 0,2-1 3 16,-1 1 0-16,1 2 0 0,-2 0-4 0,0 2-13 15,-1-1 24-15,-6 8-3 0,14-10-1 0,-14 10-6 16,13-7 1-16,-13 7 4 0,10-5 0 0,-10 5 0 15,0 0-1-15,17 3 0 0,-17-3 2 0,10 5-6 16,-10-5 1-16,11 14 5 0,-5-7 0 0,-4 1-1 16,2 3-1-16,-1 0 46 0,-2 1-59 0,0 0 47 15,-1 2-52-15,0 1 43 0,-1-3-68 0,0 2 31 16,1 1-71-16,0-3 30 0,0 1-60 0,0-1 50 16,2-1-38-16,1 1 38 15,1-4-43-15,2 1-8 0,2-2-6 0,-8-7-6 16,19 10 0-16,-19-10-13 0,24 2 25 0,-24-2-2 15,28-2 9-15,-9 2 18 0,-2-5 14 0,1 0 7 16,2-4 19-16,-2 0 10 0,0-2 11 0,-4-1 10 16,3-2 21-16,-4 2 18 0,-2-4 1 0,2 0 29 15,-4 2-12-15,-1 2 36 0,-1-3 7 0,-2 1-26 16,-1 4 30-16,-1-1 12 0,-1-2-5 0,-2 13-6 16,3-16-3-16,-3 16-14 0,2-16-10 15,-2 16-3-15,-4-11-5 0,4 11 7 0,-5-7-20 0,5 7-7 16,0 0-8-16,0 0-3 0,-18-3-4 0,18 3-10 15,-14 9-2-15,7-2 6 0,-1 1-8 16,-3 1 0-16,3 3 5 0,0 1-1 0,0-1 38 16,1 2-47-16,2-2 40 0,0 1-56 0,1-1 34 15,2 0-57-15,2-12 41 0,0 19-46 16,0-19 36-16,6 15-52 0,-6-15 38 0,7 12-36 16,-7-12 11-16,12 8-26 0,-12-8 11 0,15 4 2 15,-15-4 12-15,18-4 5 0,-18 4 11 0,21-8 2 16,-9 3 7-16,0-2 16 0,-1-1 15 0,1-1 10 15,-2 1 7-15,-1 3 10 0,-9 5 10 0,15-10 38 16,-15 10-45-16,11-8 28 0,-11 8-47 0,0 0 47 16,0 0-34-16,0 0 43 0,19 2-54 15,-19-2 48-15,5 13-63 0,-5-13 53 0,3 20-54 16,0-6 46-16,-3 4-43 0,4-1 56 0,-3 8-52 16,0 1 40-16,-1 3-51 0,0 0 1 0,-1 10 2 15,-3-3-3-15,2 4-2 0,-3 0 2 0,0-4 2 16,-2 3-1-16,1-3-3 0,-3-2 50 0,1 2-73 15,-1-6 71-15,3 0-63 0,-6-3 56 0,5-5-52 16,-2-3 47-16,1 0-49 0,-1-4 48 0,3-1-49 16,-1-6 55-16,1 2-50 0,6-10 56 15,-9 11-55-15,9-11 55 0,0 0-57 0,-14 4 58 16,14-4-46-16,-11-6 51 0,11 6-58 0,-8-14 49 16,4 2-53-16,0-4 1 0,3-2 2 15,-1-5-5-15,4-3 9 0,-1 0-1 0,4-8 3 16,-1 3-7-16,3 1 8 0,1 0 2 0,0 1 1 15,0 6-1-15,0 1 45 0,1 1-54 0,1 1 44 16,1 3-53-16,2-1 52 0,-3 2-52 0,5-1 46 16,1 1-48-16,-1 2 46 0,8-4-53 0,-4 8 54 15,4-7-54-15,0 1 44 0,-1 1-55 0,5 1 45 16,-3-1-50-16,0 1 48 0,2-1-49 0,-3 0 46 16,-4 3-47-16,1-2 58 0,-3 2-54 15,2-3 4-15,-3 1 8 0,-2 1 8 0,-3-2 8 0,-2 0-8 16,0 3 12-16,-4-3 2 0,-1 1 1 0,0 1 3 15,-4-1 1-15,0 1 1 0,0 1-5 16,-1-2 10-16,-2 2 0 0,-1 0 8 16,2 1 1-16,-2 0 2 0,4 11 12 0,-5-15 3 15,5 15 5-15,-7-14-4 0,7 14-4 0,-4-9-13 16,4 9 2-16,0 0 2 0,0 0-4 0,0 0-2 16,-19 2-6-16,19-2-2 0,-12 14 7 0,3-4 0 15,2 2 6-15,-3 5 2 0,1-1 2 0,1 2 42 16,-2-1-54-16,3 2 45 0,0-1-60 0,-1 2 49 15,3-2-5-15,-1 1-52 0,1 1 46 16,2-4-51-16,-2-1 41 0,5-1-73 0,-1 1 33 0,1-3-60 16,0 2 38-16,0-2-61 0,1 0 29 15,4-2-63-15,-1-1-19 0,0-1-39 0,5-1-53 16,-1 0-41-16,-8-7-45 0,19 8-273 0,-19-8-139 16</inkml:trace>
  <inkml:trace contextRef="#ctx0" brushRef="#br0" timeOffset="11879">14213 6108 122 0,'5'-11'203'15,"-5"11"-32"-15,0 0-39 0,4-10 19 0,-4 10-39 16,0 0 32-16,2-8-2 0,-2 8 26 0,0 0-12 0,2-11-11 15,-2 11 11-15,0 0-42 0,0 0 8 16,-2-10-12-16,2 10-15 0,0 0-6 0,0 0-15 16,-8-5-14-16,8 5-12 0,0 0 9 0,0 0-13 15,-15 1-16-15,15-1 3 0,-9 7-6 0,9-7-7 16,-7 9 0-16,7-9-6 0,-7 9 1 0,7-9-3 16,-5 13-1-16,5-13-4 0,2 17-1 15,-2-17 41-15,10 16-60 0,-5-6 54 0,1-2-47 16,3 3 58-16,1 1-43 0,-1-2 38 0,-1 0-39 15,2 0 53-15,-2 1-48 0,-2-2 44 16,3 0-48-16,-1-2 48 0,-3 1-55 0,-5-8 48 16,10 12-36-16,-10-12 67 0,4 9-47 0,-4-9 55 15,0 0-52-15,3 17 36 0,-3-17-58 0,-7 8 42 16,7-8-58-16,-12 9 44 0,12-9-60 0,-20 5 42 16,20-5-78-16,-23 2 24 0,23-2-83 0,-28-1 23 15,11 0-56-15,2-4-30 0,0 2-48 0,0-3 1 16,0-2-73-16,2-2 54 0,5 1-46 0,-1-8-215 15,2 4 29-15</inkml:trace>
  <inkml:trace contextRef="#ctx0" brushRef="#br0" timeOffset="12046">14123 6082 12 0,'0'0'527'0,"7"-14"-148"0,-7 14-74 0,4-10-65 0,-4 10-39 16,0 0-41-16,0 0 8 0,0 0-18 0,0 0-26 16,0 0-12-16,0 0 3 0,0 0-19 15,3 10-7-15,-3-10-13 0,-2 16-19 0,-1-6 2 16,-1 2 37-16,0 2-62 0,-2 1 40 0,0 2-59 15,-2 1 42-15,0 3-55 0,1-4 43 0,-5 4-53 16,3-1 27-16,-5 5-61 0,0-4-14 0,3 4-27 16,-5-2-48-16,2 1-86 0,4-5-60 0,-4-2-131 15,6 1-166-15,0-4-96 0</inkml:trace>
  <inkml:trace contextRef="#ctx0" brushRef="#br0" timeOffset="14296">13262 6166 162 0,'0'0'279'16,"0"0"-46"-16,0 0-57 0,0 0-13 0,0 0-42 15,0 0-7-15,0 0-39 0,0 0 14 0,0 0-20 16,3-9 17-16,-3 9-10 0,0 0 8 0,0 0-6 16,0 0-7-16,0 0-11 0,0 0-16 15,0 0 12-15,0 0-10 0,0 0 4 0,0 0-16 16,0 0 6-16,0 0-7 0,0 0-5 0,0 0-5 16,0 0-13-16,-15 8-1 0,15-8-2 0,-6 9 9 15,6-9-8-15,-9 17 2 0,9-17-7 0,-6 12-2 16,6-12 1-16,-5 17-2 0,5-17 4 0,-4 14-4 15,4-14-8-15,-1 13-10 0,1-13 8 16,1 12-2-16,-1-12-5 0,4 8 3 0,-4-8 3 16,0 0 1-16,8 7 0 0,-8-7 10 0,0 0-8 15,0 0-1-15,17-3 2 0,-17 3 12 0,0 0 1 16,9-10-7-16,-9 10 5 0,0 0 12 0,4-9 18 16,-4 9 22-16,0 0-6 0,0 0-11 15,8-8 6-15,-8 8-10 0,0 0-10 0,0 0-7 16,0 0-4-16,0 0-3 0,0 0 23 0,0 0-33 15,0 0 25-15,0 0-40 0,11 9 38 0,-11-9-42 16,8 18 3-16,-5-8-23 0,5 0-51 16,-3 1-68-16,2 2-54 0,-2-4-93 0,0 3-226 15,3 0-16-15</inkml:trace>
  <inkml:trace contextRef="#ctx0" brushRef="#br0" timeOffset="15171">14831 5712 3 0,'4'-10'653'0,"1"0"-205"0,-5 10-93 0,8-14-102 15,-8 14-39-15,5-12-40 0,-5 12-36 0,4-8-21 16,-4 8-14-16,0 0-5 0,0 0-7 0,0 0 11 16,0 0-2-16,1 9-23 0,-1 3 11 0,-4 10-35 15,-1 3 23-15,-2 7-16 0,-1 5 10 0,-3 1-24 16,0 3 11-16,-3 10-6 0,-4-1-6 0,3-1 40 16,-2 3-54-16,0-3 38 0,0 0-60 15,1 1 3-15,1-13-1 0,0 3-4 0,3 0-7 16,-1-6 2-16,1 0-20 0,0-3-26 0,3-2-15 15,0-6-24-15,4 0-23 0,-1-4-15 16,1-2-22-16,1-1-45 0,1-5-41 0,1 1-62 16,2-12-43-16,-2 19-267 0,2-19-134 0</inkml:trace>
  <inkml:trace contextRef="#ctx0" brushRef="#br0" timeOffset="16201">15327 6159 514 0,'0'0'358'0,"3"-17"-84"0,-3 17-42 0,0-14-38 16,0 14-41-16,-3-18 28 0,1 7-17 15,-1 3-14-15,-1-1-18 0,4 9 4 0,-9-15-14 16,9 15-20-16,-11-11-13 0,11 11-14 0,-14-6-13 16,14 6-13-16,-21-2-29 0,21 2 15 15,-24 6-4-15,7 3-11 0,-1 3 3 0,3 1-7 16,-3 2-2-16,1 6 43 0,0-2-59 0,5 0 48 15,-1 2-54-15,4-4 48 0,2 3-56 0,0 0-3 16,4-4-3-16,1-4-27 0,2 3 11 0,5-3 11 16,-2 0-2-16,3-3-4 0,2-1-10 15,5 2-7-15,-2-6-9 0,2 0-11 0,-13-4-5 0,31 0-18 16,-12-4-11-16,2 0-18 0,0-6-4 0,-1 2 0 16,3-8 15-16,-2-1 34 0,-2-3 3 15,0-1 29-15,-1-4-2 0,-4-1 23 0,0-6-10 16,-2 1 27-16,-1-3 12 0,-2-4 11 0,1-1 19 15,-1 0 24-15,-2-2 23 0,-1 3-3 16,2 0 44-16,-4 5-40 0,1 0 50 0,-3 8-12 16,1 1-4-16,-2 5-11 0,2 3 14 0,-2 2-4 15,0 2-3-15,-1 2-15 0,0 10-17 0,2-16-14 16,-2 16-17-16,2-13-11 0,-2 13-3 0,0 0-14 16,0 0-2-16,-1 12 2 0,0-2-23 0,-1 7 17 15,0 7-20-15,-1 2 14 0,-1 7-9 0,-1 2 15 16,1 4-15-16,-3 2 12 0,4 0-6 0,-6 1-1 15,4-1 48-15,-3 1-55 0,-2-4 46 16,1 3-54-16,3-3 33 0,-1-1-79 0,-1-4-31 16,1-1-29-16,5-7-20 0,-1 1-8 0,2-7-16 15,1 0-26-15,2-4-31 0,1-3-17 0,2-1-49 16,0-3 39-16,-5-8 3 0,18 8-229 0,-18-8 96 16</inkml:trace>
  <inkml:trace contextRef="#ctx0" brushRef="#br0" timeOffset="16547">15609 6238 23 0,'8'-18'557'0,"-4"5"-158"0,2-1-93 16,-2 5-29-16,-2-1-81 0,-2 10-6 0,4-15-54 16,-4 15-2-16,3-10-12 0,-3 10-36 15,0 0-4-15,0 0-20 0,0 0-17 0,0 0-8 16,0 0-6-16,-11 8 0 0,11-8-5 0,-6 19 24 16,4-9-45-16,1 4 36 0,1-2-46 0,0 2-9 15,0 0 15-15,1-2 3 0,-1 2-2 0,5-5 12 16,0 2-7-16,0-2 1 0,0 3-1 0,-5-12 3 15,12 12-1-15,-12-12 1 0,14 7-9 16,-14-7 8-16,17 1-7 0,-17-1 5 0,21-3-1 16,-12-4 41-16,4 1-49 0,-3-3 45 15,0-1-39-15,2-4 48 0,-3-3-55 0,-1 1 1 0,-2-2-4 16,-1 2 9-16,-4 0-5 0,0 2 12 16,-2 0 2-16,-2 1 0 0,-1 1-31 0,-3-1 37 15,-2 5-39-15,-2-2 38 0,1 7-36 0,-2-2 28 16,12 5-7-16,-27-2-18 0,27 2-7 0,-27 2-18 15,16 3-18-15,11-5-21 0,-22 8-26 0,22-8-36 16,-14 12-58-16,14-12-4 0,-10 10-44 0,10-10 23 16,4 12-37-16,-4-12-174 0,11 11 155 0</inkml:trace>
  <inkml:trace contextRef="#ctx0" brushRef="#br0" timeOffset="17037">16012 6150 263 0,'20'-8'272'0,"-2"-2"-45"0,0-1-55 15,-4 1 5-15,0 1-34 0,-5 1 18 16,-1 0 2-16,-3 1-18 0,-5 7 3 0,10-12-41 16,-10 12 7-16,3-9-42 0,-3 9 5 0,0 0-8 15,0 0 4-15,-9-5-11 0,9 5-12 0,-13 4-10 16,13-4-10-16,-17 11-6 0,7-2-7 0,1 0-3 16,-1 4-12-16,2-2 9 0,3 0-2 15,-2 1 23-15,3 0-39 0,1 2 9 0,0-4-28 16,3-10 13-16,0 22-16 0,3-13 16 0,0-1-18 15,1 2 32-15,1-2-16 0,0 0 12 16,-5-8-15-16,10 13 22 0,-10-13-15 0,13 12 16 0,-7-5-15 16,1 1 15-16,0-1 12 0,-2 2 4 15,3 2 14-15,0 0 1 0,-1 3-1 0,-3 1-3 16,1 1-3-16,2 3-3 0,-1 1-5 0,-1 2-7 16,0 2-1-16,2 0-2 0,-2 1-3 0,0 1-1 15,5 3-1-15,-5-4-64 0,1-1 74 0,3 5-6 16,-4-7 1-16,-3 2-1 0,2-2-2 0,-4-3-2 15,0-1 0-15,0 2-2 0,-5-3 1 0,1 0 0 16,-1-4-24-16,-3 3 73 0,0-2-43 16,-3-3 62-16,1 1-38 0,-2-1 64 0,-1-4-46 15,2 1 71-15,-3-5-47 0,4 1 58 0,10-4-47 16,-25 0 46-16,14-4-54 0,-4 0 5 0,-1-5 0 16,2-4-12-16,1-2-3 0,-1-2-13 15,4-3-8-15,2-3-12 0,2-7-11 0,0 4-6 16,3-1-15-16,2 0-11 0,2 0-21 0,-1-2-21 15,5 3-17-15,0 1 10 0,0-1-88 0,1 4 18 16,3 1-76-16,2 0 0 0,-1 1-64 0,3 2-22 16,2 2-62-16,-3-1-3 0,8 4-281 0,-2 1-164 15</inkml:trace>
  <inkml:trace contextRef="#ctx0" brushRef="#br0" timeOffset="17172.99">16390 6252 515 0,'0'0'539'0,"15"-3"-164"0,-15 3-67 0,0 0-99 15,17-4-6-15,-17 4-75 0,0 0 11 16,0 0-62-16,13-4 18 0,-13 4-59 0,0 0 13 16,0 0-66-16,8-7-50 0,-8 7-104 0,0 0-81 15,0 0-104-15,0 0-170 0,9-8-12 0</inkml:trace>
  <inkml:trace contextRef="#ctx0" brushRef="#br0" timeOffset="18468">16674 5961 722 0,'2'-9'444'0,"-2"9"-54"15,2-16-134-15,-2 16 11 0,2-11-80 0,-2 11 8 16,0-10-68-16,0 10-3 0,0 0-49 0,3-12 12 16,-3 12-38-16,0 0 28 0,0 0-30 0,1 10 22 15,0 1-32-15,1 1 18 0,0 4-13 0,-2 5-2 16,0 3-8-16,0 3-12 0,0 2 49 0,0 6-60 15,-4 2 48-15,2 3-56 0,-3-2-1 0,-1 4-1 16,-1-2-6-16,1-1 5 0,-1 0-5 16,1-3-3-16,-1 1-10 0,1-4-9 0,1-2 1 15,0-6-4-15,2-3-5 0,-2-2-1 0,4-4-6 16,-2-4-2-16,3 2 6 0,0-14 1 0,-1 15 12 16,1-15-12-16,0 0-3 0,4 9 5 15,-4-9 3-15,0 0 5 0,7-9 8 0,-1 1 4 16,-4-4 1-16,3-4 4 0,0-5-10 0,0-4 15 15,2-5 0-15,-3-4 1 0,2-1 36 0,2 0-35 16,-1-3 36-16,1 3-42 0,1 0 4 0,1 2 8 16,-1 3 1-16,-1 6-1 0,1 3-11 0,-3 0 14 15,3 4-5-15,-2 3 4 0,1 2-1 0,-1 1-1 16,0 3 4-16,1 1-2 0,-8 7 2 16,19-8 8-16,-19 8-18 0,17 0 7 0,-17 0 2 15,19 7 8-15,-9 1 1 0,0 0 1 0,0 3 39 16,-3 2-51-16,2 0 44 0,-4 0-57 0,0 3 44 15,-1-1-43-15,-4-3 47 0,0 3-53 16,0-3 45-16,-2 0-45 0,-2 2 1 0,-1-2 3 16,1-2-3-16,-4-2-2 0,1 1-10 0,1-2-16 15,6-7 4-15,-9 10-9 0,9-10-16 0,0 0-16 16,0 0-19-16,0 0-29 0,0 0-10 0,-15-8-11 16,15 8 8-16,9-19 3 0,-1 5 41 0,1-3-8 15,1 2 53-15,3 1-15 0,-2-2 45 0,1 0-3 16,2 2 45-16,-5 5 4 0,2-1 30 0,-2 2 13 15,-1 0 14-15,1 2 2 16,-9 6-17-16,14-9 0 0,-14 9-2 0,0 0 10 0,17-3-2 16,-17 3 14-16,12 4-28 0,-12-4-22 15,14 10-4-15,-6-3 16 0,-2 1-6 0,1 1 23 16,-2-1-41-16,1 5 19 0,0-1-33 0,0 0 25 16,-3-2-33-16,1 1-10 0,0-1 11 0,0 1-2 15,-4-11 2-15,5 16-1 0,-5-16 0 0,4 12 1 16,-4-12 6-16,2 9 9 0,-2-9 4 0,0 0-2 15,2 12 1-15,-2-12-15 0,0 0 19 0,0 0-14 16,0 0 46-16,0 0-53 0,5-12 38 0,-5 12-46 16,4-14 39-16,0 4-46 0,1-1 2 0,1-2 1 15,4 0 1-15,-4 3-9 0,4-3 8 16,-3 2 7-16,2 3-39 0,-2 1 48 0,-1 0-6 16,-6 7 2-16,15-9-2 0,-15 9 8 15,13-6-19-15,-13 6 11 0,0 0-5 0,22-1 5 16,-22 1 1-16,15 7 5 0,-15-7-7 0,14 8-1 15,-5-1 1-15,-2 0-1 0,0 0 38 0,0 1-44 16,-1-1 43-16,-1 0-54 0,-1 2 3 0,4-1-10 16,-3 0-10-16,0-1-10 0,1 1-23 0,2-2-9 15,-8-6-22-15,16 9-44 0,-16-9-10 0,23 3-24 16,-23-3 36-16,27 0 0 0,-27 0 52 0,31-5 7 16,-14-1 52-16,2-1 7 0,-1-2 47 15,0-1 3-15,-2-2 35 0,1 1 16 0,-3 0 23 16,-3 0 18-16,-3 1 12 0,-1 0-8 0,0 1-8 15,-7 9-10-15,5-13-7 0,-5 13-15 16,5-12-13-16,-5 12-15 0,0 0-10 0,0-10-9 16,0 10-6-16,0 0-16 0,0 0-14 0,0 0 17 15,-12-4-3-15,12 4-1 0,0 0-58 0,-7 5 64 16,7-5-7-16,0 0-4 0,-6 12-5 0,6-12-8 16,-3 12 2-16,3-12 1 0,0 15 48 0,0-15-50 15,0 21 42-15,1-6-50 0,2 1 3 0,-1 1 0 16,1 1 3-16,0 4-9 0,1-1 4 15,1 3 5-15,0 0 6 0,0 3 4 0,0 4-4 16,4-1-1-16,-3 1 0 0,1 0 2 0,0-2-2 16,0-5 2-16,0 1-9 0,-3-3 9 15,-1-1-12-15,3-1 11 0,-6-3 4 0,1-5 2 16,-2 2-4-16,-1-3 2 0,-2-2 2 0,-1-2 5 16,-5 2-4-16,1-4 29 0,9-5 16 0,-26 4-10 15,26-4 46-15,-32-1 2 0,14-3-12 0,0-4-5 16,-2 1 5-16,2-3-6 0,1-5-4 0,3 3-10 15,3-3-13-15,2-2-9 0,1-3-1 0,3 1-14 16,5 1-5-16,0 1-4 0,2-2-10 0,4-1 2 16,0 1-7-16,2 3-12 0,3-2-17 15,1 3-16-15,2 1-19 0,-1 2-37 0,1 3 2 16,4 1-14-16,-2-2-13 0,-2 3-9 16,1 3-17-16,-2 0-39 0,-13 4-12 0,23-4-87 15,-23 4-24-15,15 3-278 0,-15-3-125 0</inkml:trace>
  <inkml:trace contextRef="#ctx0" brushRef="#br0" timeOffset="18723">16695 6711 407 0,'-21'7'312'0,"2"-1"-98"0,6-2-26 0,13-4-33 16,-17 5 17-16,17-5-19 0,0 0 3 0,0 0 26 15,0 0 3-15,18 9-20 0,0-9-9 16,10 0-14-16,4-2-28 0,10 2-15 0,3-4-18 16,5 0-14-16,11 0-17 0,0-3-6 0,2 2-18 15,1-1 4-15,-1-1-7 0,-2 3-9 0,-10-3-18 16,-2 2-40-16,-2 2-45 0,1-4-83 16,-7 2-87-16,-4 0-150 0,-1-1-217 0,-7-1-160 15</inkml:trace>
  <inkml:trace contextRef="#ctx0" brushRef="#br0" timeOffset="21311">5296 6900 358 0,'0'0'351'0,"15"-5"-91"0,-15 5-72 16,20 0-26-16,-20 0-48 0,20-2-20 0,-20 2-31 15,28 0 0-15,-28 0-22 0,32 0-4 0,-15 2-15 16,3-2 12-16,2-2-20 0,2 4 6 0,2-2-17 16,1 0 18-16,3 2-17 0,2 0 16 0,5-1 2 15,7-1 18-15,-2 0 12 0,9 0 1 0,1 0-6 16,15 0-18-16,3 0 25 0,4 1-19 0,4 0 14 15,3-1-12-15,3 1-9 0,0-1-2 16,7 4-1-16,5-4-7 0,2 0-6 0,3 0 1 16,2 0-6-16,1-4-3 0,2 4-3 0,3-1-2 15,1 0-1-15,23 0 8 0,0 0 1 16,-26-3 0-16,3 4-5 0,0 0-4 0,25 2 3 16,-3 1 1-16,-24-3 1 0,28 3-1 15,-6 3-1-15,2-3 2 0,-27 2 0 0,24 0 0 0,1 1 1 16,-2 1 6-16,-2 0 12 0,2 0-4 0,-23-3-8 15,22 3-5-15,-22-2 24 0,27 0-26 0,-2 2 0 16,-2-2-5-16,1-1 4 0,-23 1 18 16,25-1-14-16,-25 0 9 0,26-1-30 0,0 4 35 15,0-5-27-15,-3 4 29 0,-22-2-33 0,22 0 18 16,-2 6-14-16,-1-3 15 0,-1 2-17 0,0 1 19 16,-22-1-19-16,22 0 18 0,-1 2-29 0,-24-2 38 15,26-1-26-15,0 0 28 0,1 2-30 0,-3-1 19 16,-19-3-20-16,24 3 19 0,-4-1-16 0,-1 0 19 15,-22 0-27-15,25-2 7 0,-20 1 2 16,17 0 6-16,-22 0-2 0,2 0-1 0,-2-2 22 16,-1 2-23-16,4-2 1 0,-3 2 1 0,0-2 1 15,-1 1-2-15,-2-3 4 0,-1 2-35 0,-2-2 31 16,-3-2 10-16,-1 2 1 0,0-3 1 16,-1 0-7-16,-2 0-2 0,-2-1 1 0,0-2 1 15,-3 0-2-15,-3 3 3 0,2-2-2 0,-4-1 2 16,-1 0 0-16,-2 1-4 0,-1-2-8 0,0 2 2 15,-1-4 12-15,-2 2 2 0,1 2-2 0,-3-3-4 16,-2 0 0-16,-2 2 0 0,0-3 0 0,-2 2-3 16,-2-3 23-16,1 2-23 0,-3 0 0 0,2-2 2 15,1 0-1-15,-2 0-11 0,0 0 4 0,1 0 13 16,-2 0 0-16,0-1 22 0,-2 1-30 0,-9-1 16 16,1 2-19-16,0 1 17 0,1-1-18 0,8-2 19 15,-9 1-16-15,0 1-27 0,10 1 36 0,-8 0 11 16,8-2-12-16,-6 4 12 0,7-4-18 15,-11 5 7-15,4-3-9 0,-2 2 17 16,0-2-18-16,-2 1 20 0,0-1-24 0,1 2 30 16,-3-2-32-16,-1 1 18 0,-2-1-14 0,-2 2 17 15,-3-3-19-15,-1 1 19 0,-4 0-28 0,-3-1 31 16,-6 2-14-16,-3-4-6 0,-1-1 4 0,-4 2 2 16,0-1 3-16,-4-2 3 0,-1-2 2 0,-4 1-4 15,0-4 14-15,-2 0 1 0,-2 1 4 0,1-7-11 16,-4-2 8-16,1 0-4 0,-2-4-3 0,0-1-1 15,-1-3-3-15,-2-7-12 0,0-2 11 16,1-3 3-16,-1-3 20 0,-1 1 25 0,0-1-41 16,0 1 54-16,-4-2-44 0,0 3 0 15,0-1 9-15,-4 1 6 0,-3-7-1 0,-2 2-12 16,-3 2 4-16,-3-1-6 0,1 1-9 0,-4 1-9 16,-1 3 1-16,1 2-33 0,-1 1 41 0,-1 1-7 15,5 7 2-15,-1 4-8 0,0 2 10 0,-2 1-2 16,0 1 0-16,3 5 1 0,-1-1 1 0,-2 4-3 15,2 1 4-15,1 3 2 0,2 2-8 0,-3 1-5 16,-2 1 1-16,2 2 5 0,-2 1 1 0,-1 2-2 16,-3 0 0-16,3 0-3 0,0 2 0 0,1 1 2 15,-2-1-1-15,0 2 2 0,3-1-9 16,-3 1 7-16,3 1 0 0,-1-1-1 0,0-1 0 16,0 3-3-16,-1-3 2 0,2 1-2 15,0-1-1-15,-3 2 0 0,1-2 3 0,-1 0-7 16,-3-2 7-16,0 1 0 0,-7 1 1 0,-3-3-2 15,0 3-1-15,-4-4 0 0,1 0-2 0,-4 0 4 16,-2 0-3-16,-14-2-16 0,1 2 16 0,-5-3 49 16,-2-1-50-16,-4 1 48 0,-4 0-57 0,-3-1 5 15,-5-1-3-15,-5 2-2 0,-2-1 6 0,-1-2 1 16,-7 1-1-16,-20-3 3 0,-5-2-7 0,0 3 0 16,0-1 9-16,-1 1-3 0,-2-2 0 0,-1 3 1 15,-3 0-3-15,-3-1-3 0,-3 0-34 0,2 0 31 16,0 3-7-16,-3-1 4 0,-3 0-35 15,-1 1 28-15,0-1-27 0,-2 1 39 16,2 1-36-16,-1 0 44 0,-1 0-36 0,0-1 57 16,-1 3-58-16,2-4 43 0,2 4-37 0,-1-3 45 15,1 4-37-15,-1-3 39 0,4 2-42 0,-2-2 34 16,6 2-31-16,-3 0 39 0,5 2-43 0,-3-1 49 16,3 0-39-16,3 0 36 0,23 2-40 0,-1 0 37 15,-23-1-43-15,25-1 31 0,0 2-36 0,1-2 35 16,-2 2-31-16,2-1 43 0,1-2-45 0,3 3 42 15,3-3-32-15,1 1 40 0,1-1-49 0,0 2 51 16,2-1-40-16,2 2 39 0,0-1-44 0,1 1 44 16,3 0-42-16,2 2 42 0,-2 0-39 15,3 2 29-15,-1 0-28 0,3 1 38 0,-5 3-44 16,4-5 40-16,-4 6-35 0,4-3 40 0,-1 3-50 16,5-1 40-16,-1 1-27 0,1-2 27 0,7 2-35 15,-3-1 38-15,4 1-36 0,0-2 37 0,1 2-36 16,-1-1 26-16,3 2-23 0,1-1 38 15,-1-1-44-15,3 1 40 0,-2 1-33 0,-2 0 40 16,2 1-47-16,-2-1 43 0,-1 1-37 0,-2 1 38 16,-3 2-39-16,0-2 37 0,-5 0-40 15,4 2 37-15,-2 0-3 0,2 0-4 0,2-2-2 0,0 1-3 16,2-1-8-16,3 2 8 0,3-4 2 0,1 1-5 16,3-2 1-16,2 1 1 0,11-3-1 15,-1 0 1-15,2-1-1 0,1 1 0 0,-2-2-1 16,3 0 21-16,-1-1-24 0,2 1 0 0,-2-2 0 15,-1 2 0-15,3 0 0 0,-4-1-23 0,3 3 27 16,-1-3 0-16,-2 3-1 0,0-1-1 0,3 1-2 16,-1-2 3-16,1 2-2 0,3-1 2 0,1 1-2 15,2 2 21-15,4-5-24 0,8 1 2 0,1 0 1 16,2-1 1-16,3 0 4 0,4-1-1 0,19-1 3 16,-26 3-13-16,26-3 11 0,-21 1 1 0,21-1-3 15,-18 1-1-15,18-1 4 0,-17 2-3 0,17-2 1 16,0 0-3-16,-19 2-1 0,19-2 3 0,0 0 0 15,-14 3-1-15,14-3 1 0,0 0-1 16,-13 5 2-16,13-5-2 0,-6 9-21 16,6-9 28-16,-4 12 5 0,4-12 4 0,-4 17-5 15,4-5-1-15,0 1-32 0,-1 5 41 0,2 5-38 16,-1 3 46-16,0 3-39 0,3 8 45 0,-2 1-39 16,2 3 41-16,-2 1-35 0,0 2 32 0,1-1 7 15,1 2-12-15,0 2-4 0,-1-2 54 0,1 0-59 16,2-2-7-16,-4 1 4 0,2-1 10 0,1-2-4 15,-2 0-6-15,1-1-3 0,2-3-1 0,-4 0-3 16,3-2 0-16,0-1-2 0,-3-7-8 0,3 1-25 16,-2-5-26-16,1 0-21 0,2 0-34 15,0-4-44-15,-2-1-73 0,-1-2-56 0,1-3-394 16,1-1-203-16</inkml:trace>
  <inkml:trace contextRef="#ctx0" brushRef="#br0" timeOffset="32458.55">18391 12821 457 0,'-9'-6'332'0,"9"6"-82"0,0 0-49 16,0 0-32-16,0 0-46 0,0 0-6 0,-10-7-6 15,10 7-29-15,0 0-7 0,0 0-12 0,0 0-13 16,0 0-16-16,0 0-13 0,0 0 7 0,0 0-5 15,0 0-7-15,0 0-4 0,0 0-1 0,-18 3-1 16,18-3 5-16,-5 7-19 0,5-7 4 16,-7 15 8-16,7-15 3 0,-7 14 22 15,3-4-39-15,0 0 4 0,2-1 2 0,-1 4-10 16,1-2 13-16,-1-2 6 0,3 4 11 0,-1-1-1 16,2-3 6-16,-1 4 1 0,4-3-2 0,-1 0-15 15,2-2 12-15,0 3-4 0,3-6 1 0,2 1 7 16,-10-6-11-16,20 6-3 0,-20-6 9 0,27 0-21 15,-12-3 6-15,2-1-3 0,2-3 1 0,0-1 2 16,-1-2 30-16,0 1-38 0,-2-4 31 0,0 1-43 16,-1-2 43-16,-4-1-39 0,1 2 38 15,-4 0-31-15,0-2 35 0,-3 3-34 16,-3-2 36-16,0 4-30 0,-1-1 39 0,-1 0-37 16,-1 1 43-16,-2 1-43 0,-1-1 52 0,0 1-38 15,-2 1 34-15,-2 1-39 0,2 0 28 0,-2 1-44 16,8 6 29-16,-19-6-30 0,19 6 23 0,-19-3-31 15,19 3 35-15,-26 3-37 0,11 2 33 0,1-1-36 16,-4 6 33-16,5 0-34 0,-2-1 31 0,1 4-39 16,1-2 42-16,4 2-34 0,3-1 32 0,-2-2-44 15,4 2-4-15,3-3 4 0,1-9-3 16,-2 18 42-16,5-9-43 0,1 0 47 0,2-1-36 16,2-1 37-16,1-2-39 0,-9-5 33 0,22 5-30 15,-22-5 35-15,25 0-33 0,-25 0 39 16,27-2-39-16,-14-3 40 0,4 0-40 0,-4 0 41 15,2-3-42-15,-4 1 37 0,1-3-35 0,-3 1 44 16,-2-1-44-16,-2 2 44 0,1 0-38 0,-3 0 44 16,-3 8-44-16,5-17 50 0,-5 17-46 0,-2-16 39 15,2 16-46-15,-3-15 46 0,3 15-41 0,-7-12 37 16,7 12-40-16,-13-10 37 0,13 10-41 0,-18-5 32 16,18 5-32-16,-19 0 32 0,19 0-27 15,-27 7 32-15,12-2-41 0,2 2 38 0,-3 4-36 16,4 0 37-16,1 1-41 0,1-1 38 0,3 1-45 15,0 2 13-15,5-3-6 0,0-1-1 0,1 3 2 16,2-4 25-16,2 1-29 0,1-1 36 0,2-1-33 16,1 1 39-16,3-4-38 0,-10-5 41 15,18 6-40-15,-18-6 41 0,21 1-41 0,-21-1 43 16,25-4-46-16,-14-1 45 0,3 0-41 0,-1-2 42 16,-1-2-40-16,0 1 43 0,-3-3-40 0,0 0 41 15,-1 0-46-15,1-2 48 0,-3 1-49 16,-3-2 54-16,-1 3-42 0,0 1 47 0,-2-1 3 15,0 0-2-15,-3 2 3 0,3 9 0 0,-4-17-6 16,-2 8-14-16,6 9 2 0,-12-8-6 0,12 8-34 16,-19-4 35-16,19 4-36 0,-20 1 33 15,6 4-29-15,-1 1 27 0,0 3-38 0,0 4 41 16,2-1-35-16,2 2 33 0,-1 1-27 0,3-3 22 16,5 2-34-16,-1-2-4 0,2 1-3 0,3-2 28 15,0-11-30-15,3 21 40 0,2-13-41 0,-1 2 41 16,4-5-36-16,-8-5 41 0,18 10-39 15,-18-10 43-15,16 4-48 0,-16-4 50 0,21 0-39 16,-21 0 44-16,20-4-42 0,-20 4 38 0,20-8-36 16,-10 2 33-16,-3 0-28 0,-7 6 33 0,11-12-8 15,-11 12 30-15,7-12-31 0,-7 12 33 0,5-12-22 16,-5 12 37-16,0-11-26 0,0 11 17 0,-3-11-31 16,3 11 16-16,0 0-27 0,-9-9 16 0,9 9-26 15,0 0 18-15,-17 0-22 0,17 0 20 16,-15 5-23-16,15-5 15 0,-13 9-15 0,4-3 21 15,9-6-26-15,-13 12 11 0,13-12-45 0,-8 14 21 16,8-14-45-16,-6 9 35 0,6-9-48 16,0 0 67-16,-1 13-35 0,1-13 51 0,0 0-31 15,6 11 35-15,-6-11-40 0,0 0 41 0,12 5-24 16,-12-5 30-16,0 0-33 0,0 0 43 0,0 0-38 16,21-2 41-16,-21 2-37 0,0 0 43 0,8-7-37 15,-8 7 36-15,0 0-43 0,8-8 45 0,-8 8-35 16,0 0 36-16,1-9-31 0,-1 9 28 0,0 0-31 15,0 0 24-15,0-12-29 0,0 12 26 0,0 0-32 16,0 0 32-16,-2-13-36 0,2 13 30 16,0 0-39-16,0 0 38 0,-7-7-36 15,7 7 35-15,0 0-48 0,0 0 50 0,0 0-38 16,0 0 40-16,0 0-38 0,0 0 38 0,0 0-38 16,0 0 34-16,0 0-30 0,0 0 32 0,0 0-31 15,0 0 40-15,-18 0-42 0,18 0 41 0,0 0-40 16,0 0 40-16,0 0-40 0,0 0 40 0,0 0-46 15,0 0 43-15,0 0-32 0,0 0 37 0,0 0-40 16,-9 7 39-16,9-7-33 0,0 0 26 0,0 0-29 16,0 0 31-16,0 0-28 0,0 0 35 15,0 0-31-15,0 0 33 0,0 0-31 0,0 0 40 16,0 0-28-16,0 0 32 0,0 0-32 16,0 0 36-16,0 0-26 0,0 0 25 0,0 0-26 15,0 0 19-15,0 0-19 0,0 0 21 0,0 0-20 16,0 0 14-16,0 0-11 0,0 0 20 0,0 0-22 15,0 0 19-15,0 0-20 0,0 0 18 0,0 0-13 16,0 0 8-16,0 0-15 0,0 0 13 0,0 0-17 16,0 0 13-16,0 0-17 0,0 0 8 0,0 0-10 15,0 0 14-15,0 0-18 0,0 0 10 0,0 0-7 16,0 0 10-16,0 0-13 0,0 0 13 0,0 0-17 16,0 0 18-16,0 0-12 0,0 0 10 15,0 0-13-15,0 0 10 0,0 0-13 16,0 0 11-16,0 0-13 0,0 0 7 0,0 0-6 15,-6 8 15-15,6-8 4 0,-1 10 19 0,1-10-11 16,-2 21-4-16,2-9 0 0,-2 8 0 0,-1 2 5 16,0 6-1-16,1 0 1 0,0 7 3 0,-1 2-8 15,0 1 8-15,2 1-13 0,1-2 4 0,-2 3 0 16,0-1-4-16,1 2-1 0,0-4-7 0,-1 6 7 16,2-5-8-16,-1 2 9 0,1-4-9 0,0-2 6 15,0 4-8-15,0-9 4 0,-1 0-4 16,1-2 1-16,0 0 1 0,0-2 0 0,0-4-1 15,0-4 0-15,0 1 1 0,-1-3 8 0,1-2-6 16,0 1-7-16,0-14 1 0,0 19 3 16,0-19-3-16,-2 15 0 0,2-15 1 0,0 13-1 15,0-13 5-15,0 0-5 0,0 14 0 0,0-14 2 16,0 0 3-16,0 12-2 0,0-12 2 0,0 0 10 16,0 0 10-16,0 10 11 0,0-10-4 0,0 0 0 15,0 0 3-15,0 0-10 0,0 0-1 0,0 0-7 16,0 10 11-16,0-10-16 0,0 0-33 15,0 0-12-15,0 0-6 0,0 0-18 16,0 0-28-16,0 0-20 0,0-11-26 0,0 11-29 16,0 0-2-16,0-9-50 0,0 9 32 0,0 0-26 15,-2-12-12-15,2 12-20 0,0 0-25 16,-3-9-31-16,3 9 49 0,0 0-55 0,-9-8-149 16,9 8 129-16</inkml:trace>
  <inkml:trace contextRef="#ctx0" brushRef="#br0" timeOffset="32735.55">18303 13762 329 0,'0'0'484'16,"0"0"-155"-16,0 0-59 0,-5-7-68 0,5 7-36 16,0 0-20-16,0 0-15 0,0 0-15 0,0 0 35 15,-6-9-64-15,6 9 38 0,0 0-60 16,0 0 21-16,0 0-53 0,0 0 29 0,0 0-48 15,0 0-10-15,0 0 7 0,0 0-2 16,0 0-10-16,0 0 17 0,0 0-4 0,0 0-2 16,16 8 2-16,-16-8-4 0,16 12-1 0,-7-4-3 15,3 0 1-15,-3 1-9 0,5 1 9 0,-1 1-3 16,1 0 0-16,0 0 30 0,-1-2-56 0,2 0 20 16,-2 0-64-16,2-4 18 0,-2 4-42 0,1-1-27 15,0-4-56-15,0 1-22 0,-2-1-12 0,-12-4-15 16,23 4 9-16,-23-4-245 0,19 5 113 0</inkml:trace>
  <inkml:trace contextRef="#ctx0" brushRef="#br0" timeOffset="32921.55">18699 13815 222 0,'0'0'514'0,"5"-10"-162"0,-5 10-7 16,0 0-115-16,3-14 18 0,-3 14-85 0,0 0 69 15,0 0-45-15,0-9 1 0,0 9-43 0,0 0-11 16,0 0-41-16,-10-6-2 0,10 6-36 0,-14 5 0 15,3-2-26-15,-3 4-13 0,-4 6-63 0,-1-1-44 16,-4 3 21-16,-2 3-64 0,-1-1-49 16,2 4-81-16,-3-1-52 0,0 2-323 0,2-1-170 15</inkml:trace>
  <inkml:trace contextRef="#ctx0" brushRef="#br0" timeOffset="38174.55">11675 14667 222 0,'0'0'338'0,"0"0"-66"0,0 0-69 15,-18 2-11-15,18-2-42 0,0 0-4 0,0 0-51 16,-15-3 30-16,15 3-45 0,0 0 26 0,0 0-26 16,-14-2 23-16,14 2-45 0,0 0 28 0,0 0-42 15,0 0 22-15,-13-5-34 0,13 5 16 16,0 0-21-16,0 0 22 0,0 0 0 0,0 0-5 15,0 0 4-15,0 0 5 0,-13-2-7 0,13 2 9 16,0 0-5-16,0 0-5 0,0 0 1 0,0 0-1 16,0 0-10-16,0 0-4 0,0 0 3 0,0 0-8 15,0 0 4-15,0 0-12 0,0 0 3 16,0 0 0-16,0 0 1 0,18 2-4 0,-18-2 0 16,22 3-6-16,-22-3 0 0,29 2 3 0,-10 0-6 15,-1-1-2-15,0-1 2 0,2 2-2 0,0-2-1 16,0 1-2-16,0 0-2 0,0-1 1 0,0 0 3 15,-20 0 1-15,31 0-7 0,-31 0 3 0,27-1-4 16,-27 1 5-16,19 0-7 0,-19 0 8 16,0 0-2-16,22 0 2 0,-22 0 11 0,0 0 29 15,0 0 7-15,19 0 4 0,-19 0-19 0,0 0 2 16,0 0-16-16,0 0 0 0,0 0-5 16,0 0 1-16,-21-4-15 0,21 4 0 0,-21 0-1 15,21 0 0-15,-28 0 7 0,28 0-6 0,-30-2 1 16,30 2-5-16,-32 0 5 0,32 0-8 0,-32 0 7 15,32 0-7-15,-32 0 9 0,32 0-9 0,-33 0 8 16,33 0-7-16,-29 0 5 0,29 0-6 0,-26 0 7 16,26 0-8-16,-19 0 10 0,19 0-7 0,0 0 8 15,-25 2-6-15,25-2 8 0,0 0-11 16,-17 0 5-16,17 0-8 0,0 0 6 0,0 0-9 16,0 0 6-16,-18 1-10 0,18-1 7 15,0 0-2-15,0 0 13 0,0 0-3 0,0 0 5 16,7 7-5-16,-7-7 8 0,16 2-11 0,-16-2 8 15,22 3-6-15,-22-3 7 0,32 4-9 0,-14-3 8 16,2 1-9-16,0-1 0 0,5 1 6 0,-4-2 8 16,0 1-14-16,2-1-7 0,-2-1 13 0,0 1-12 15,-2-2 8-15,0 2-8 0,-19 0 8 0,31-1-8 16,-31 1 10-16,19-3-5 0,-19 3 8 0,19 0-10 16,-19 0 11-16,0 0-3 0,19 0 21 15,-19 0-1-15,0 0 11 0,0 0-15 0,0 0 3 16,0 0-12-16,0 0 5 0,0 0-13 15,0 0 8-15,0 0-11 0,-17-4 24 0,17 4-29 16,-23-3 1-16,23 3 12 0,-31 0-12 0,12 0 9 16,-2 0-10-16,1 0 9 0,-1 0-9 0,-2 0 13 15,2 0-13-15,-1 1 8 0,3-1-5 0,0 2 6 16,1-2-9-16,18 0 11 0,-31 0-8 0,31 0 21 16,-27 0-8-16,27 0 10 0,-19 0-15 0,19 0 12 15,0 0-17-15,-22 3 8 0,22-3-13 0,0 0 8 16,0 0-18-16,-18 0 12 0,18 0-8 15,0 0 16-15,0 0-8 0,0 0 13 0,0 0-10 16,16 2 11-16,-16-2-6 0,20 2 13 16,-20-2-12-16,32 0 11 0,-13-2-14 0,2 1 1 15,3 1-1-15,3-1-2 0,-2-2 12 0,2 0-13 16,0 2 8-16,-4-2-13 0,5 2 13 0,-5-3-12 16,1 3 5-16,-4-1-8 0,-2 0 15 0,-2-1-16 15,-16 3 18-15,23-2-19 0,-23 2 14 0,19-1-9 16,-19 1 10-16,0 0-3 0,21-2 27 0,-21 2-13 15,0 0 15-15,0 0 3 0,0 0-22 16,0 0-16-16,0 0 13 0,0 0-22 0,-17-4 20 16,17 4-16-16,-27 0 15 0,27 0-14 0,-33 4 1 15,14-2-4-15,1-1 7 0,-1 4-3 16,-3-3 14-16,3 0-14 0,1 2 12 0,0-2-13 16,4 1 18-16,14-3-22 0,-24 4 17 0,24-4-13 15,-17 3 12-15,17-3-18 0,-15 1 19 0,15-1-22 16,0 0 11-16,-15 4-26 0,15-4 11 0,0 0 3 15,0 0 6-15,0 0-11 0,0 0 21 0,0 0-5 16,0 0 16-16,0 0-11 0,14 4 0 0,-14-4 2 16,20-2 17-16,-20 2-17 0,28-3 14 15,-12 0-14-15,3-1 12 0,0 1-11 0,-2 2 12 16,0-3-18-16,0 0 18 0,1 1-15 0,-4 1 15 16,1-2-14-16,-15 4 12 0,21-3-16 0,-21 3 20 15,16-5-22-15,-16 5 17 0,0 0-16 16,18-2 12-16,-18 2-14 0,0 0 13 0,0 0-21 15,17-3 2-15,-17 3-29 0,0 0-7 0,0 0-29 16,0 0-19-16,0 0-46 0,0 0-55 0,0 0-17 16,-4 11-13-16,-4-5-60 0,-1 3-13 0,-5-1-116 15,0 4-253-15,2-3-196 0</inkml:trace>
  <inkml:trace contextRef="#ctx0" brushRef="#br0" timeOffset="41264.74">12033 15745 90 0,'-3'10'97'0,"3"-10"38"16,0 0 28-16,0 0-35 0,0 0-7 0,0 0-15 15,0 0-16-15,0 0-13 0,0 10 4 0,0-10-2 16,0 0-1-16,0 0-6 0,0 0 29 0,0 0-33 16,0 0 27-16,0 0-24 0,0 0 20 0,0 0-34 15,0 0 22-15,0 0-47 0,0 0 33 0,0 0-36 16,0 0 26-16,0 0-38 0,0 0 29 0,0 0-39 16,0 0 32-16,7 5-44 0,-7-5 44 0,0 0-41 15,0 0 36-15,19-4-39 16,-19 4 37-16,13-4-41 0,-13 4 27 0,17-4-27 15,-17 4 35-15,18-3-37 0,-18 3 36 0,24-4-39 16,-24 4 36-16,26-5-40 0,-26 5 29 0,27-5-25 16,-27 5 36-16,25-1-39 0,-25 1 39 0,26-4-36 15,-26 4 33-15,22-4-37 0,-22 4 27 0,20-3-30 16,-20 3 44-16,14 0-37 0,-14 0 39 0,0 0-32 16,18-4 43-16,-18 4-30 0,0 0 50 0,0 0-41 15,16-3 34-15,-16 3-17 16,0 0 9-16,0 0-27 0,0 0 16 0,0 0-24 15,0 0 15-15,0 0-17 0,0 0 11 0,-12-7-20 16,12 7 19-16,0 0-21 0,-20-2 17 0,20 2-15 16,-18 0 9-16,18 0-11 0,-19-1 18 0,19 1-22 15,0 0 22-15,-26 0-21 0,26 0 19 0,0 0-17 16,-21 1 19-16,21-1-21 0,0 0 21 0,0 0-20 16,-21 0 20-16,21 0-21 0,0 0 18 0,0 0-17 15,0 0 15-15,-18 2-12 0,18-2 23 16,0 0-28-16,0 0 20 0,0 0-19 0,0 0 15 15,0 0-20-15,0 0 24 0,0 0-19 16,0 0 18-16,0 0-18 0,0 0 18 0,0 0-16 0,0 0 16 16,0 0-17-16,0 0 19 0,18-2-19 15,-18 2 19-15,15-1-19 0,-15 1 19 0,18 0-18 16,-18 0 18-16,0 0-23 0,22-3 23 0,-22 3-20 16,0 0 19-16,16-1-18 0,-16 1 17 0,0 0-13 15,0 0 12-15,0 0-21 0,21 0 24 16,-21 0-20-16,0 0 19 0,0 0-14 0,0 0 16 15,0 0-12-15,0 0 5 0,0 0-10 0,0 0 18 16,0 0-20-16,0 0 19 0,0 0-20 0,-13 4 16 16,13-4-16-16,-18 3 20 0,18-3-6 0,-25 4 3 15,25-4-18-15,-30 3 19 0,11 0-18 0,4-1 14 16,-2 0-15-16,-1 1 14 0,3 0-12 16,15-3 19-16,-27 3-3 0,27-3-1 0,-19 3 0 15,19-3-5-15,-19 5 1 0,19-5 2 16,-14 2-14-16,14-2-3 0,0 0 19 0,-17 3-3 15,17-3 3-15,0 0-12 0,0 0 2 0,-14 3 6 16,14-3-2-16,0 0 1 0,0 0 2 0,0 0-2 16,0 0 3-16,0 0-1 0,0 0-5 0,10 4-9 15,-10-4 18-15,0 0-3 0,27 0-12 16,-27 0 16-16,27 0-14 0,-11-2 14 0,4 1-10 0,-1-1 9 16,0 0-17-16,1-1 18 0,3 1-15 0,-3 1 13 15,-1-3-11-15,0 4 12 0,-4-3-11 16,-15 3 11-16,27-2-21 0,-27 2 21 0,19-3 25 15,-19 3-33-15,16-1-17 0,-16 1 17 16,0 0-12-16,16-1 29 0,-16 1 23 0,0 0-14 16,0 0-9-16,0 0 5 0,0 0-9 0,0 0 0 15,0 0-4-15,0 0 7 0,0 0-14 0,0 0 8 16,-15 1-13-16,15-1 12 0,-22 1-8 0,22-1 5 16,-24 4-7-16,24-4 8 0,-26 3-9 0,26-3-1 15,-21 1 0-15,21-1 10 0,-18 0-33 0,18 0-3 16,0 0-30-16,-20 4 4 0,20-4-44 15,0 0 1-15,0 0-85 0,-17 2-45 16,17-2-60-16,0 0-256 0,0 0-42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11-16T05:48:58.746"/>
    </inkml:context>
    <inkml:brush xml:id="br0">
      <inkml:brushProperty name="width" value="0.05292" units="cm"/>
      <inkml:brushProperty name="height" value="0.05292" units="cm"/>
      <inkml:brushProperty name="color" value="#FF0000"/>
    </inkml:brush>
  </inkml:definitions>
  <inkml:trace contextRef="#ctx0" brushRef="#br0">1327 8893 122 0,'0'0'230'15,"0"0"-47"-15,-11 7-59 0,11-7-14 0,0 0-13 16,0 0-14-16,-17 6 4 0,17-6-2 0,0 0 17 16,0 0 5-16,-14 2 3 0,14-2-10 15,0 0 1-15,0 0-4 0,-18 2 99 16,18-2-115-16,0 0 15 0,0 0-39 0,0 0 36 15,0 0-36-15,-15 1 31 0,15-1-39 0,0 0 39 16,0 0-51-16,0 0 44 0,0 0-44 0,0 0 32 16,0 0-39-16,0 0 33 0,0 0-33 0,-21 1 30 15,21-1-29-15,0 0 24 0,0 0-31 0,0 0 27 16,0 0-24-16,0 0 14 0,0 0-27 0,0 0 23 16,0 0-28-16,0 0 15 0,0 0-18 15,0 0 22-15,0 0-24 0,0 0 22 16,0 0-22-16,0 0 23 0,0 0-22 0,0 0 20 0,0 0-22 15,0 0 26-15,0 0-27 0,0 0 16 16,0 0-9-16,0 0 12 0,0 0-16 0,0 0 16 16,0 0-11-16,18-4 15 0,-18 4-20 0,25-2 18 15,-9-3-17-15,3 3 18 0,3-5-15 0,1 4 12 16,2-2-8-16,0-2-1 0,0 2 2 0,-3 0-3 16,3-2 0-16,0 2-3 0,-1 0-16 0,2-2 12 15,-3 3-1-15,0-2 3 0,0 1-1 0,-2 2-1 16,-5-1 1-16,4 0-4 0,-3 2 3 0,-2-2 0 15,-15 4-1-15,28-4-5 0,-28 4 1 16,20-4 4-16,-20 4 0 0,19-2 0 0,-19 2 0 16,0 0-1-16,20-2-4 0,-20 2 0 0,0 0 4 0,0 0 0 15,18-2 1-15,-18 2-1 0,0 0 1 16,0 0 0-16,0 0 0 0,14-3-1 0,-14 3-3 16,0 0 1-16,0 0 6 0,0 0-3 0,0 0 2 15,0 0-2-15,0 0-1 0,0 0-6 0,0 0 2 16,0 0 1-16,0 0-3 0,0 0-1 15,-1-9-6-15,1 9-2 0,0 0-2 0,-17-3-7 16,17 3-1-16,-14-6-2 0,14 6 1 0,-19-4 7 16,19 4 5-16,-18-4-1 0,18 4 1 0,-18-3 5 15,18 3-6-15,-20-3 2 0,20 3 7 16,-21-4 1-16,21 4 1 0,-19-2 0 0,19 2 1 16,-19-5-1-16,19 5 7 0,-18-3-6 0,18 3 0 15,-18-6-1-15,18 6-1 0,-18-3 5 0,18 3 0 16,-14-5 1-16,14 5-2 0,-13-6 2 0,13 6-6 15,0 0 2-15,-16-4 6 0,16 4-1 0,0 0 2 16,-14-7 3-16,14 7 2 0,0 0-3 0,0 0 0 16,-15-3-1-16,15 3-5 0,0 0-1 0,0 0 3 15,0 0-2-15,-11-4-1 0,11 4 1 0,0 0-4 16,0 0-3-16,0 0-1 0,0 0 5 0,0 0-1 16,0 0 0-16,0 0 2 0,0 0-2 0,0 0 2 15,0 0-1-15,0 0 0 0,0 0 0 16,0 0-4-16,0 0 1 0,0 0-5 0,0 0-14 0,0 0-11 15,7 7-8-15,-7-7-7 0,0 0-17 16,0 0-7-16,14 5 5 0,-14-5-4 16,0 0-4-16,0 0-7 0,0 0-14 0,16 2-19 15,-16-2-26-15,0 0-33 0,0 0-37 0,0 0 5 16,13-2-40-16,-13 2 9 0,0 0-215 0,0 0 122 16</inkml:trace>
  <inkml:trace contextRef="#ctx0" brushRef="#br0" timeOffset="455.99">1578 8632 167 0,'0'0'358'15,"0"0"-67"-15,-12-7-82 0,12 7-11 16,0 0-17-16,-9-5-30 0,9 5 0 0,0 0-20 15,0 0 13-15,-11-5-15 0,11 5-6 0,0 0-16 16,0 0-19-16,0 0-24 0,-8-5-1 0,8 5-16 16,0 0-10-16,0 0-6 0,0 0-5 0,0 0-7 15,0 0-3-15,0 0-4 0,0 0-1 16,0 0-3-16,0 0 0 0,0 0-1 0,0 0 7 0,0 0-8 16,0 0-1-16,-5 8-9 0,5-8 1 15,6 8 14-15,-6-8-17 0,12 9 12 0,-12-9 1 16,12 12 10-16,-4-6 9 0,4 1 1 0,-2 0 1 15,1 1-1-15,2 0 2 0,0-1 0 0,2 0 0 16,-3-1-6-16,3 2 0 0,-1 0-1 0,-2-1-3 16,2 1-3-16,-4-2 1 0,3-2-32 0,-4 3 27 15,-9-7-29-15,15 13 37 0,-15-13-31 0,14 12 31 16,-14-12-1-16,9 13 43 0,-9-13-15 0,5 14 21 16,-5-14-24-16,4 15 6 0,-4-15-19 0,-1 17 9 15,-2-8-21-15,2 4 10 0,-3-3-20 0,-1 0 7 16,1 4-16-16,-2-2 0 15,-2 3-46-15,-1 0-26 0,0 1-80 0,3 1-2 16,-4-1-61-16,2 0-70 0,1-2-99 0,0 2-285 16,-1-1-196-16</inkml:trace>
  <inkml:trace contextRef="#ctx0" brushRef="#br0" timeOffset="2268.41">1179 17383 226 0,'0'0'116'0,"0"0"145"0,0 0-204 0,-14 4 125 15,14-4-27-15,0 0 2 0,0 0-12 0,0 0-6 16,-15 3-24-16,15-3-5 0,0 0-10 0,0 0-15 16,0 0-9-16,0 0-6 0,0 0-10 0,0 0-7 15,0 0-2-15,0 0-12 0,-16 1-3 16,16-1 5-16,0 0-3 0,0 0 22 0,0 0-34 15,0 0 22-15,0 0-31 0,0 0 23 16,0 0-23-16,0 0 20 0,0 0-11 0,0 0 7 0,0 0-10 16,0 0 17-16,0 0-20 0,0 0 7 0,16-6-7 15,-16 6 7-15,15-3-13 0,-15 3 9 16,24-3-13-16,-24 3 11 0,27-2-10 0,-13-1 7 16,-14 3-7-16,35 0 7 0,-15-2-5 0,-2 1-9 15,1-1 3-15,1 0 4 0,0 0-5 0,0 2 6 16,3-3-4-16,1 1 11 0,-2-1-7 0,1-1 2 15,-1 2-4-15,2-1 9 0,-6 0-6 0,1 2-9 16,-2-2-2-16,1 0 0 0,-18 3 1 0,28-2 4 16,-28 2-8-16,23-3-1 0,-23 3 1 15,19-2-2-15,-19 2 1 0,0 0 2 0,22 0 4 16,-22 0 2-16,0 0-9 0,19 0 0 0,-19 0-4 16,0 0 7-16,0 0 1 0,0 0-1 15,19 0 0-15,-19 0 0 0,0 0 1 0,0 0 6 16,0 0-8-16,0 0 2 0,0 0-3 0,0 0-1 15,19 0-4-15,-19 0-5 0,0 0-7 0,0 0-8 16,0 0-14-16,0 0-2 0,0 0 4 0,0 0-19 16,0 0-5-16,0 0 5 0,0 0 3 0,0 0 1 15,-9-7-3-15,9 7 6 0,-11-5 2 0,11 5 10 16,-14-8 8-16,14 8 3 0,-12-9 8 0,1 1 4 16,0-1 3-16,0 0 2 0,1 1 3 15,1-2 1-15,-3 0 4 0,1 2-4 0,3 0 6 16,-1 0 9-16,1 1-8 0,2 0 11 0,6 7-10 15,-14-12 21-15,14 12 6 0,-10-10 2 16,10 10-1-16,-8-9 4 0,8 9 6 0,-9-7 2 16,9 7-1-16,0 0-2 0,-7-7-4 0,7 7-4 15,0 0-3-15,0 0-4 0,-8-8 2 0,8 8-8 16,0 0 0-16,0 0-5 0,0 0 0 0,-8-5-3 16,8 5-1-16,0 0 4 0,0 0-8 0,0 0-5 15,0 0 3-15,0 0 0 0,0 0 0 16,0 0 0-16,0 0 4 0,0 0 0 0,0 0 5 15,0 0 2-15,0 0 6 0,0 0 4 0,0 0-3 0,16 4 0 16,-16-4 5-16,15 4 1 0,-15-4-8 16,14 6-1-16,-14-6-2 0,22 6-2 0,-22-6-1 15,21 8 0-15,-21-8 4 0,21 7-1 0,-10-1-8 16,-1-4 0-16,-10-2 0 0,22 10-1 16,-13-5-1-16,-9-5-3 0,19 7 1 0,-19-7 1 15,17 10-3-15,-17-10 2 0,15 10 16 0,-15-10 13 16,14 12 29-16,-14-12 0 0,12 12-7 0,-12-12 14 15,9 12 3-15,-9-12-1 0,5 14-5 0,-5-14-4 16,0 17-10-16,0-17-12 0,0 19-8 0,0-6-6 16,-3 0-14-16,-1 3 10 0,-1 0-14 0,-1 2 0 15,0 2-16-15,-2-2-30 0,3-6-48 16,0 4-59-16,-3-1-47 0,6-1-16 0,-2-1-2 16,0 0-16-16,1-4-127 0,2 3 49 0,1-12-303 15,-4 15-141-15</inkml:trace>
  <inkml:trace contextRef="#ctx0" brushRef="#br0" timeOffset="4379.41">327 7567 158 0,'-9'-9'514'0,"0"1"-159"15,-1-1-67-15,-1-1-54 0,3 1-43 0,-1 1-3 16,2-2-52-16,2 3 11 0,-3-1-34 0,3 0 47 16,5 8-47-16,-11-13 5 0,11 13-36 0,-8-10 15 15,8 10-46-15,-7-9 16 0,7 9-41 0,0 0 17 16,-6-7-36-16,6 7 24 0,0 0-33 15,0 0 24-15,0 0-28 0,7 16 25 0,0-3-25 16,5 3 24-16,-1 4-41 0,2 4 35 0,2 1-22 16,-3 1 29-16,4-1-29 0,-3 0 25 0,0 0-3 15,1-8-64-15,-4 2 54 0,2-1-21 0,-2-2-17 16,-1-1-17-16,1-2 4 0,-2-2-40 0,-2-3-10 16,-2-1-6-16,-4-7-4 0,9 9-17 0,-9-9 16 15,0 0-28-15,0 0 25 0,0 0 0 16,0 0 42-16,-4-19 14 0,-5 4 3 0,-1-5 29 15,-8-5 17-15,0-3 31 0,-10-10 15 0,0-4-1 16,-3-3-1-16,-2-1 9 0,4 0 10 0,-1 0 0 16,4 3 23-16,4-1-23 0,3 10 14 15,7 2-31-15,0 1 13 0,4 4 2 0,1 3-9 16,5 2-40-16,0 4 30 0,5 0-27 0,1 2 17 16,1-2-30-16,5 3 26 0,2 3-32 0,3 3 33 15,-2 1-35-15,2 1 28 0,-15 7-49 0,27-2 45 16,-9 7-19-16,1 2 32 0,-2 5-37 0,-1 1 34 15,-2 5-29-15,1 4 29 0,-4 3-31 0,-1 3 32 16,-2-3-33-16,-3 2 31 0,-3 0-31 0,0 0 1 16,-2 0-5-16,0 2-1 0,-2-3 18 0,1-1-4 15,1-1 5-15,0-5 29 0,1-1-40 0,1-4 35 16,0-1-35-16,1-1 32 16,3 0-35-16,3 0 33 0,0-3-34 0,3-1 24 15,4 1-34-15,0 0 47 0,4-1-42 0,-1-2 42 16,2 0-38-16,-2 0 35 0,1 1-35 0,-3 0 32 15,-2 0-32-15,-1 0 31 0,-1 0-32 0,-3 1 31 16,-1 6-33-16,0-3 24 0,-3 2 1 0,-2 0 4 16,-1-1 2-16,-3 4-3 0,-3 0-4 0,1 0-3 15,-4 3 2-15,-1 0-3 0,-1-1-3 0,-1 3-13 16,-1-4-12-16,-1 0-72 0,-2-1-55 0,-1-3-94 16,0 0-31-16,-3-5-254 0,3 1-19 0</inkml:trace>
  <inkml:trace contextRef="#ctx0" brushRef="#br0" timeOffset="4828.41">623 7320 12 0,'0'0'520'0,"0"0"-179"0,0-13-58 16,0 13-50-16,0 0-31 0,0 0-61 15,0 0-12-15,-1-11-37 0,1 11 1 0,0 0-34 16,0 0 10-16,-9 10-33 0,9-10 14 0,-8 17-28 16,5-7 6-16,0 4-26 0,0 1 27 0,3 1-26 15,-3 2 25-15,3 0-28 0,2 0 16 0,-1-1-21 16,2 0 19-16,-1-1-16 0,2-1 15 15,2-1-23-15,0-1 23 0,0-1-20 0,-1-3 12 16,4-1-20-16,-1-3 39 0,-8-5-26 0,15 7 36 16,-15-7-16-16,19-1 33 0,-19 1-34 15,23-11 44-15,-10 1-43 0,-1-2 41 0,0-2-32 0,-1 0 45 16,-4 1-39-16,0-2 38 0,0 1-38 16,-6 2 34-16,0 0-29 0,-1 2 22 0,-1-2-27 15,0 3 10-15,-6-2-48 0,0 2 16 0,0 4-38 16,7 5 21-16,-20-7-57 0,20 7 27 0,-24 0-50 15,10 3 22-15,1 3-40 0,-2 0-31 0,2 0-50 16,4-1-40-16,-1 2-33 0,10-7-7 0,-10 8-234 16,10-8 41-16</inkml:trace>
  <inkml:trace contextRef="#ctx0" brushRef="#br0" timeOffset="5026.41">733 7272 187 0,'8'-12'547'0,"-2"2"-186"16,2 1-90-16,-1 0-36 0,-3 1-80 15,-4 8-1-15,10-13-57 0,-10 13 1 0,11-10-38 16,-11 10 21-16,11-4-37 0,-11 4 37 0,0 0-48 16,22 2 29-16,-22-2-45 0,23 10 19 0,-9-2-30 15,-1 2 32-15,1 3-47 0,1 0 41 0,-1 2-40 16,-1 2 26-16,-2 0-37 0,2-1 18 0,-1 2-36 16,-1-2-12-16,-2 1-43 0,-3-4-44 0,0-2-48 15,0 0-42-15,-1 0 3 0,-5-11-256 0,5 11 75 16</inkml:trace>
  <inkml:trace contextRef="#ctx0" brushRef="#br0" timeOffset="5519.41">803 7086 179 0,'0'0'186'16,"3"13"-54"-16,-3-13-51 0,7 16 52 0,0-3-10 15,4 3-17-15,1 0-11 0,2-1-15 0,-1 3-15 16,3 0 15-16,-3-2 12 0,5-1-5 0,-4 1-13 16,2-2-5-16,-1-1-7 0,0-2-8 0,-2-3-8 15,-3-1 2-15,4 0 15 0,-5 0 3 16,-9-7 21-16,19 3-18 0,-19-3 15 0,18 0-33 16,-18 0 21-16,23-8-26 0,-11-2 14 0,2-1-33 15,-3-5 36-15,3 0-41 0,-5-2 22 0,1-4 2 16,-1 2-8-16,-2-6-13 0,-4-2-5 0,-1 0 6 15,-5-6-44-15,-1-4 39 0,-3 0-35 0,-7-3 33 16,-7-9-37-16,-2 0 35 0,-4-2-35 16,-1 4 35-16,0 2-37 0,-1 5 33 0,1 4-23 15,3 11 44-15,2 2-44 0,0 2 43 0,2 5-35 16,3 5 38-16,0 1-52 0,0 2 48 0,5 5-46 16,3-1 44-16,10 5-44 0,-22-2 41 15,22 2-44-15,-19 8 40 0,13 0-42 0,1 4 28 0,1 3-26 16,1 2 35-16,4 5-40 0,3 2 48 15,4 5-52-15,4 2 51 0,1 2-43 0,3 0 41 16,6 1-43-16,2 2 44 0,4 3-4 0,-4-8-4 16,7 3 0-16,-2 2-4 0,-2-9-2 0,-1-1-3 15,-1 0-57-15,2-3 54 0,0-1-42 0,-3-3 38 16,3-2-52-16,-5 0 26 0,-2-5-40 0,2-4-10 16,-3-4-58-16,-2 1-82 0,-17-5-30 0,32-3-30 15,-13-3-232-15,-1-2 22 0</inkml:trace>
  <inkml:trace contextRef="#ctx0" brushRef="#br0" timeOffset="6189.41">1386 6878 219 0,'0'0'513'0,"-8"-11"-193"0,8 11-46 16,0 0-115-16,-5-8 17 0,5 8-51 0,0 0-17 15,0 0-34-15,-5-10-3 0,5 10-24 0,0 0 8 16,0 0-22-16,0 0 9 0,0 0-20 0,8 10 6 15,-8-10-19-15,10 8 28 0,-10-8-27 0,12 8 29 16,-12-8-31-16,13 10 29 0,-13-10-26 0,12 7 31 16,-12-7-1-16,13 7-4 0,-13-7 0 0,0 0-4 15,14 2-7-15,-14-2-14 0,0 0-5 0,12-2 12 16,-12 2-5-16,0 0-41 0,8-13 44 16,-8 13-36-16,0-12 36 0,0 12-29 0,-4-18 27 15,2 7-35-15,-3 0 36 0,-2 1-36 16,1 1 36-16,2 0-40 0,-2 1 33 0,6 8-21 15,-7-13 29-15,7 13-39 0,0 0 39 0,-10-7-31 16,10 7 31-16,-6 8-34 0,6-8 35 0,-8 18-34 16,7-5 33-16,-2 4-34 0,2 1 34 0,-4-2-14 15,5 3 1-15,0 1 10 0,5-3-3 0,-3 1 35 16,1-2-46-16,2 1 0 0,0-1 0 0,2-4-7 16,0 1-7-16,0-4 0 0,3-3-12 0,-10-6-14 15,19 6-15-15,-19-6-24 0,21-4-16 0,-5-1-2 16,2-5 8-16,-4 1-10 0,3-6 26 15,-3 3-8-15,-3-5 26 0,2 2 13 0,-3-1 11 16,-1-1 4-16,0 3 20 0,-4 1 18 0,2 1 20 16,-3 1 13-16,-2 3 17 0,-2 8 31 0,8-15-30 15,-8 15 17-15,4-12-27 0,-4 12-7 0,5-8-29 16,-5 8 16-16,0 0-26 0,5-7 21 16,-5 7-44-16,0 0 43 0,0 0-26 0,0 0-19 15,24 3 22-15,-24-3 19 0,13 7-25 0,-4 0 23 16,-3 0-27-16,2-1 27 0,0 0-26 0,-1 2 19 15,-2 2-21-15,3-2 22 0,-3 2-20 0,-5-10 31 16,7 14-25-16,-7-14 28 0,2 14 16 0,-2-14 8 16,4 10-5-16,-4-10 16 0,0 0 3 15,-4 11-9-15,4-11-5 0,0 0 2 0,-13 4-7 16,13-4-6-16,-11-4-7 0,1 0-8 0,1-6-38 16,-2 1 33-16,1-6-43 0,-1-3 30 0,-1-3-64 15,2 2 28-15,0-8-52 0,3 4 30 0,0 0-43 16,3-1-18-16,0 0-35 0,4 0-36 0,1 2-26 15,3-3-32-15,0 3 22 0,2 1-262 0,3-3 72 16</inkml:trace>
  <inkml:trace contextRef="#ctx0" brushRef="#br0" timeOffset="6641.41">1819 6341 524 0,'0'0'414'0,"8"-10"-53"0,-8 10-75 15,0 0-66-15,5-11-37 0,-5 11-35 0,0 0-28 16,0 0-24-16,5-9-23 0,-5 9-12 0,0 0-25 15,0 0-6-15,0 0 4 0,12 6-8 0,-5 1-5 16,-2 3-35-16,4 1 34 0,3 4-35 0,0 4 34 16,4 3-34-16,-1 2 32 0,2 5-32 0,-2 1 32 15,3-2-31-15,-5 2 20 0,4-4-21 0,-2 1 32 16,-4-3-39-16,1-7 38 0,-2 3-40 16,-1-6 19-16,-2 0-38 0,0-4-8 0,-2-2-25 15,-5-8-25-15,6 9-8 0,-6-9-19 0,0 0-2 0,0 0 11 16,0 0 19-16,0 0 27 0,0-12 21 15,-5-3 13-15,-4-2 10 0,-2-2 5 0,-6-9 5 16,-2-2 9-16,-4-1 8 0,-7-11 18 16,-4-1-6-16,0-6 45 0,-3-1-10 0,-3-1 16 15,3-3 14-15,0 0-4 0,0 0-3 0,1 2 7 16,4 2 28-16,3 2-31 0,1 4 29 0,7 10-42 16,3 0 21-16,3 5-46 0,1 3 26 0,1-1-63 15,4 8 42-15,3-1-31 0,3 6 30 0,1-1-46 16,2 6 32-16,0-4-28 0,0 13 27 0,2-17-32 15,5 10 30-15,-7 7-33 0,14-5 34 0,-14 5-36 16,27 2 31-16,-6 6-45 0,2 7 39 0,3 3-22 16,-2 7 32-16,2 0-42 0,6 8 37 15,-3 7-43-15,-1 1 21 0,-2 2-43 0,-4 3-17 16,-1 1-38-16,-1 1-56 0,-4-10-21 0,-2 3-32 16,4 5-6-16,-8-10 21 0,-1 0-216 0,1-2 181 15</inkml:trace>
  <inkml:trace contextRef="#ctx0" brushRef="#br0" timeOffset="7392.41">2021 6599 260 0,'5'8'247'16,"2"0"-60"-16,-7-8-20 0,12 12-5 0,-4-5-17 15,-8-7-14-15,14 8-18 0,-14-8-20 16,14 7 0-16,-14-7-8 0,18 1-5 0,-18-1-13 16,18-7-5-16,-7 2-5 0,2 0-16 0,0-7 4 15,2 0-11-15,-2-2 3 0,1-3-9 0,-1-1 14 16,-3-1-28-16,3-7 24 0,-4-3-19 0,-4 2 14 15,1-7-11-15,-3 0-1 0,-3-4-2 0,-4-2-20 16,-2-3 17-16,-6-11-15 0,-2-3 16 0,-4 0-18 16,-2-2 1-16,-2 3-17 0,0 3 29 0,-2 3 47 15,1 3-56-15,4 12 70 0,0 3-42 0,-2 4 37 16,2 3-56-16,1 3 43 0,4 5-44 16,0 2 37-16,1 3-46 0,2 3 36 0,3 3-47 15,8 6 42-15,-16-4-45 0,16 4 29 0,-12 4-33 16,7 4 38-16,1 2-41 0,1 7 43 15,3 4-48-15,3 4 44 0,2 8-37 0,4 4 40 16,2 1-43-16,1 0 42 0,5 2-42 0,2 6 42 16,1 0-42-16,2 0 33 0,0-3 9 0,-2-10-5 15,1 1-13-15,-1-1-2 0,2-5 6 0,0 1-3 16,2-4-7-16,-4-4-7 0,3-1-2 0,0-5-6 16,-4-3-4-16,-1-5 2 0,0-2 2 0,-1-2-2 15,-17-3-1-15,33-6-6 0,-14-1 2 0,-2-2 15 16,1-2 0-16,-2-4 3 0,-3-1 0 0,0-2 0 15,-3 0 0-15,-1-2-25 0,-1-1 33 0,-3 4-24 16,-1 0 33-16,-3 2-22 0,-1 1 38 0,0 2-30 16,0 12 36-16,-1-17-29 0,1 17 34 15,-8-17-46-15,8 17 42 0,-6-9-48 0,6 9 42 16,0 0-41-16,-16-3 38 0,16 3-39 16,-16 8 38-16,8-1-6 0,0 2-4 0,-2 5-3 15,4-2-1-15,-2 3-3 0,4 2-1 0,0-1-1 16,2-1-10-16,-2 2 0 0,4-2 11 0,0-1-8 15,0 0 3-15,4 0 2 0,-4-3-1 0,5-1-1 16,-1-1-4-16,1-1 1 0,-5-8-1 0,11 9 1 16,-11-9-2-16,0 0-4 0,22 0-3 15,-22 0-12-15,18-12 11 0,-8 3 37 0,-2-1-43 16,-2-2 7-16,2 0 1 0,-3-5 1 0,0 4 4 16,-2-1 0-16,1 2 1 0,-2 2-29 0,-2 10 38 15,6-17-33-15,-6 17 26 0,4-14-26 0,-4 14 44 16,3-10-41-16,-3 10 43 0,0 0-7 0,0 0 1 15,0 0 0-15,0 0-2 0,0 0-2 0,14 6-3 16,-14-6 0-16,10 12 0 0,-5-3-1 0,-1 0 0 16,1 2-11-16,-2-1 18 0,5-1-8 0,-6 0-11 15,7 1-12-15,-4-2-22 0,0 0-24 0,-5-8-44 16,9 13-75-16,-9-13-1 0,0 0-60 16,12 5 24-16,-12-5-25 0,0 0-166 0,10-11 182 15</inkml:trace>
  <inkml:trace contextRef="#ctx0" brushRef="#br0" timeOffset="7611.41">2480 5824 21 0,'-13'-36'567'0,"-2"4"-142"16,-1 2-105-16,2 4-33 0,4 5-56 0,1 3-38 15,-1 1-21-15,2 5-17 0,3 0-21 0,1 4-29 16,-2 0-25-16,6 8-23 0,-7-12-9 0,7 12-10 16,0 0-7-16,0 0-7 0,0 0-6 0,0 0-10 15,11 15 6-15,-2 0-9 0,1 4-40 0,4 6 53 16,0 1-41-16,4 3 41 0,-3 3-39 0,4-1 40 15,-1 2-35-15,0 0 35 0,1 1-41 16,-1 0 40-16,0 0-36 0,1-1 37 0,-2-1-15 0,-2 0-21 16,-1-4-4-16,0 1-27 0,-2-2-44 15,-5-6-51-15,1-1-65 0,-3-8-82 16,-1 2 4-16,-4-14-239 0,4 12-12 0</inkml:trace>
  <inkml:trace contextRef="#ctx0" brushRef="#br0" timeOffset="8128.41">2651 6065 197 0,'-4'-15'554'0,"-3"1"-201"0,3 2-39 16,-2 0-103-16,3 4-16 0,3 8-62 0,-7-17 12 16,7 17-54-16,-5-12 16 0,5 12-53 15,-5-9 22-15,5 9-50 0,-1-14 18 0,1 14-36 16,1-11 16-16,-1 11-53 0,10-14-8 0,-5 5-47 16,2 2-36-16,1-1-32 0,0 1-19 0,0 2 10 15,0-2-10-15,-2-1 30 0,4 3-13 0,-10 5 40 16,13-12 4-16,-13 12 38 0,13-9 0 0,-13 9 48 15,9-8 0-15,-9 8 25 0,5-10-2 0,-5 10 39 16,5-8-9-16,-5 8 26 0,7-8 6 16,-7 8 14-16,0 0 8 0,6-12-1 0,-6 12-11 15,0 0-9-15,0 0-20 0,6-8-14 0,-6 8 9 16,0 0 5-16,0 0 2 0,0 0-3 0,0 0 4 16,16 3-6-16,-16-3 3 0,7 5-17 0,-7-5 8 15,9 12 11-15,-9-12-2 0,10 12 0 16,-10-12-8-16,13 14-6 0,-8-7-3 0,-5-7 7 15,12 12-13-15,-12-12-1 0,12 10 6 0,-12-10 8 16,12 7-22-16,-12-7-10 0,0 0 9 0,17 6 4 16,-17-6-7-16,0 0-2 0,16-7 1 0,-16 7-6 15,11-10 4-15,-5 2 10 0,-2-1-14 0,0-1 11 16,-3-2-12-16,-1 1 10 0,-3-3-25 0,1 1 20 16,-5-2-4-16,0-3 23 0,-2 4-12 0,4 4 23 15,-3-2-18-15,-1 3 20 0,0 4-26 16,9 5 20-16,-15-7-29 0,15 7 23 0,-17 1-26 15,7 5 21-15,-2 2-37 0,2 1 38 0,0 8-26 16,-3-2 28-16,7 3-32 0,-2 0 24 0,3 1-21 16,0-2 21-16,4 0-27 0,1 3 25 15,1-1-35-15,4-3-8 0,-1 4-41 0,2-2-61 16,3-2-44-16,-1-2-67 0,5-3 9 0,-2-2-225 16,4-2 109-16</inkml:trace>
  <inkml:trace contextRef="#ctx0" brushRef="#br0" timeOffset="8479.41">3491 5869 130 0,'0'0'539'0,"12"5"-169"16,-12-5-90-16,0 0-46 0,4 9-71 0,-4-9 17 15,-1 9-54-15,-2-1 30 0,-6 7-49 0,-1-1 39 16,-4 3-63-16,-9 7 35 0,-3 1-22 0,-9 9 10 15,-7 4 3-15,-7 4 5 0,-3 6 43 0,-24 10-59 16,-7 5-12-16,-6 5-27 0,-7 4 9 0,-7 5 1 16,-5 3 8-16,-6 3-14 0,-3-1-5 0,-6 4-1 15,-2 0-11-15,3 1-5 0,1-1 10 0,4-3 8 16,3-1 1-16,4-7 3 0,6 0 5 0,2-9-9 16,10-4-6-16,7-5-9 0,8-5-5 0,17-12 8 15,6-5-25-15,3-3 8 0,9-3-26 0,10-9 26 16,5-5-32-16,3 1 30 0,7-5-31 15,2-3 13-15,5-1-58 0,-1-1 13 0,11-6-87 16,0 0-11-16,0 0-94 0,0 0 16 0,-11-7-73 16,16-2-79-16,3-4-38 0,4-4-420 0,4 0-386 15</inkml:trace>
  <inkml:trace contextRef="#ctx0" brushRef="#br0" timeOffset="14205.41">1103 8990 338 0,'0'0'349'0,"-20"10"-78"16,20-10-36-16,-18 7-21 0,18-7-46 15,-19 8-31-15,19-8-25 0,-17 4-15 0,17-4-7 16,-11 5-1-16,11-5 17 0,0 0-42 16,-13 7 26-16,13-7-39 0,0 0-2 0,0 0-37 15,0 0-4-15,5 8-7 0,-5-8 6 0,0 0-2 16,16 3 2-16,-16-3-2 0,20-1 2 0,-20 1-1 15,33-5 1-15,-10 0 0 0,0-2 0 0,9 0-7 16,-5-3 28-16,7 0-25 0,-2-2 25 0,0 1-36 16,-1-2 35-16,2 1-33 0,-3 0 31 0,-1 0-33 15,-1 1 30-15,0 0-32 0,-6 0 29 0,0 3-30 16,-2-2 31-16,-2 3-43 0,1-2 34 16,-7 3-21-16,1 1 32 0,-2 1-34 0,-11 4 44 15,18-10-39-15,-18 10 41 0,13-5-30 0,-13 5 42 16,10-5-40-16,-10 5 36 0,0 0-39 0,14-7 36 15,-14 7-39-15,0 0 33 0,0 0-41 0,9-6 36 16,-9 6-40-16,0 0 27 0,0 0-36 0,0 0 39 16,0 0-42-16,0 0 26 0,0 0-46 0,-10-5 30 15,10 5-36-15,0 0 18 0,0 0-31 16,-18-2 4-16,18 2-20 0,0 0-13 0,-17-1-1 16,17 1 18-16,0 0 16 0,-18-3-11 0,18 3 16 15,-14-5-8-15,14 5 20 0,-15-5-8 16,15 5 23-16,-14-7-9 0,4 1 20 0,10 6-9 15,-17-11 19-15,9 4-9 0,-1 0 22 0,2 0-3 16,-2 3 27-16,-1-2 5 0,4-2 5 0,-1 2 9 16,7 6-2-16,-14-10 12 0,14 10-2 0,-14-9 4 15,14 9 2-15,-12-8 2 0,12 8-6 0,-10-4-5 16,10 4-20-16,0 0 2 0,-13-7 3 0,13 7-21 16,0 0-5-16,0 0 1 0,0 0-4 0,-10-4 0 15,10 4-1-15,0 0 4 0,0 0 0 0,0 0-1 16,0 0 1-16,11 7-4 0,-11-7 1 0,16 5 1 15,-16-5 1-15,22 5 1 0,-10-2-12 0,3 0 6 16,2-1 7-16,1 2-13 0,0-1 13 0,-1 1-2 16,0-2 3-16,0 1-2 0,-2 0 1 15,-2-1-36-15,-13-2 38 0,25 7-35 16,-25-7 39-16,21 8-35 0,-21-8 42 0,18 9-36 16,-18-9 43-16,12 10-31 0,-9 0 29 0,1-3-27 15,-1 1 24-15,-2 3-32 0,-1 1 35 0,-2 0-33 16,-2 6 26-16,-1 3-33 0,-2-1 22 0,-2 3-40 15,2-1-4-15,-2 5-59 0,0 0-47 0,0-3-68 16,1 0-98-16,2 0-69 0,-1-3-179 0,0 4-55 16</inkml:trace>
  <inkml:trace contextRef="#ctx0" brushRef="#br0" timeOffset="15927.62">1233 17527 154 0,'0'0'296'0,"-8"-6"-99"0,8 6-34 15,0 0-43-15,-9-9-20 0,9 9-10 0,0 0-14 16,-13-9 4-16,13 9 15 0,-6-5-3 0,6 5-18 16,0 0-4-16,-9-8-1 0,9 8-2 0,0 0-3 15,-9-9 31-15,9 9-45 0,0 0 42 0,0 0-42 16,0 0 35-16,-8-7-46 0,8 7 31 16,0 0-26-16,0 0 22 0,0 0-26 0,0 0 16 15,0 0-24-15,-9-7 16 0,9 7-24 0,0 0 11 16,0 0-21-16,0 0 7 0,0 0-15 0,0 0 5 15,0 0-8-15,0 0 9 0,0 0-13 0,0 0 18 16,0 0-15-16,0 0 15 0,0 0-12 16,0 0 17-16,9-7-8 0,-9 7 12 0,17-4-3 15,-17 4 7-15,23-4-1 0,-9-1-2 0,5 2-12 16,2-1-3-16,3-1 0 0,-1 0 3 16,0-2-5-16,2 3 0 0,2-3-4 0,-3 1 2 15,1 3-7-15,0-3 4 0,0 3-5 0,0-1 4 0,-2 0 1 16,0 1-1-16,-5 1-9 0,1 0 0 15,-1 0 1-15,-18 2 7 0,26-3-5 0,-26 3 3 16,19-2-4-16,-19 2 6 0,19-1-3 0,-19 1 1 16,0 0-2-16,18-1 4 0,-18 1 5 0,0 0-2 15,0 0-8-15,18-1-1 0,-18 1 6 0,0 0 1 16,0 0-3-16,0 0 5 0,15-2-3 0,-15 2 0 16,0 0 2-16,0 0-1 0,0 0-15 0,0 0-9 15,0 0-13-15,0 0-6 0,5-9-12 0,-5 9 19 16,0 0-11-16,-10-9 19 0,10 9-16 15,-9-5 20-15,9 5-21 0,-15-7 20 0,15 7-18 16,-17-6 11-16,17 6 30 0,-20-5-26 0,20 5 29 16,-23-7-25-16,11 3 30 0,-2-1-28 15,-1 1 5-15,1 0 6 0,-3-2 2 0,-1 0-2 16,3 3 15-16,-3-2-1 0,3 1 7 0,-2-1 9 16,2 2-2-16,1 1 5 0,14 2 14 0,-24-7 9 15,24 7 14-15,-17-5 16 0,17 5 4 0,-18-3-3 16,18 3-3-16,0 0-9 0,-17-5-13 0,17 5-10 15,0 0-8-15,0 0-7 0,-16-4-8 0,16 4-8 16,0 0-5-16,0 0-3 0,0 0 0 0,0 0-4 16,0 0 1-16,0 0-3 0,0 0-1 0,0 0 0 15,0 0 2-15,16 3-1 16,-16-3 2-16,24 6-1 0,-24-6-2 0,31 5 6 16,-14-2-1-16,4 1-5 0,0-1 3 0,-1-1 1 0,3 1-4 15,-1-3-1-15,-4 3 1 0,1-2-3 16,0 2 4-16,-2-2-1 0,-17-1 0 0,27 4-2 15,-27-4 9-15,27 3-5 0,-27-3-4 0,19 6 4 16,-19-6 0-16,14 5 1 0,-14-5 2 0,10 8 3 16,-10-8 2-16,8 12 0 0,-8-12-2 0,0 17-7 15,0-17 9-15,-5 20-9 0,0-7 6 0,-3 0-8 16,0 3 1-16,-2 1-16 0,0-1-12 0,-2 0-28 16,-2 2-48-16,3-2-7 0,-3 2-33 15,-4 3-6-15,4-5-6 0,2 2-31 0,3-3-41 16,-1-3-97-16,1 1 39 0,3-3-199 15,-1 0 69-15</inkml:trace>
  <inkml:trace contextRef="#ctx0" brushRef="#br0" timeOffset="16315.8">1239 17522 302 0,'0'0'375'16,"0"0"-103"-16,-9-5-67 0,9 5-27 0,0 0-19 15,0 0-36-15,-10-5-12 0,10 5-15 0,0 0-16 16,0 0 23-16,0 0-58 0,0 0-11 0,-12-6-5 15,12 6-7-15,0 0-9 0,0 0 29 0,0 0-34 16,13-8 32-16,-13 8-59 0,17-4 27 0,-17 4 33 16,24-8-42-16,-6 3 35 0,1 0-43 0,3 0 40 15,2 0-41-15,-1-1 35 0,0 0-40 16,4-1 38-16,-3 0-35 0,4 2 41 0,0-4-46 16,-2 2 41-16,-4 0-40 0,2 0 38 15,-1-1-37-15,-3 2 1 0,-2 0-2 0,-2 0 1 16,-1 1-7-16,-1 3-1 0,-14 2-10 0,17-7-9 15,-17 7-29-15,12-5-44 0,-12 5-45 0,5-8-101 16,-5 8 66-16,0 0-219 0,-1-14 181 0</inkml:trace>
  <inkml:trace contextRef="#ctx0" brushRef="#br0" timeOffset="16566.8">1562 17215 513 0,'0'0'349'0,"-18"-7"-76"0,18 7-44 15,-14-5-50-15,14 5-27 0,-12-5-13 16,12 5-10-16,0 0-8 0,-15-4-6 0,15 4-24 15,0 0-19-15,0 0-18 0,-11-4-10 0,11 4-7 16,0 0-6-16,0 0-9 0,0 0 5 16,0 0-16-16,0 0 15 0,0 0-21 0,23 0 15 15,-23 0-20-15,23 5 0 0,-23-5 7 0,24 7-2 16,-11-2-4-16,2 0 0 0,-2 0 8 0,1 2 23 16,-2 0-8-16,-2 1 5 0,-2-3-2 0,0 5 2 15,0-1-10-15,-1 1 3 0,-2 0-15 0,-3 3-2 16,1-2-29-16,-2 1-17 0,-1 0-40 0,-1 2 10 15,-2-1-74-15,-2 1-59 0,-1-1-68 0,-3-1-37 16,1-3-191-16,-2 4 37 0</inkml:trace>
  <inkml:trace contextRef="#ctx0" brushRef="#br0" timeOffset="17719.8">2469 9289 208 0,'0'0'393'0,"-5"7"-95"0,5-7-73 0,0 0-29 16,0 0-40-16,0 0-30 0,0 0-14 15,0 0-13-15,0 0-6 0,0 0-31 0,0 0 19 16,-6 9-25-16,6-9 15 0,0 0-33 0,0 0 10 16,0 0-28-16,0 0 16 0,0 0-24 0,0 0 22 15,0 0-22-15,0 0 27 0,14 3-26 0,-14-3 27 16,19 0-31-16,-19 0 42 0,27-1-45 0,-7 1 40 15,6-2-43-15,1-2 39 0,2 3-41 16,7-3 36-16,1 1-35 0,4 0 33 0,0-2-39 16,-1 1 39-16,2-1-38 0,1 2 42 0,-2-3-44 15,4 0 39-15,-3 0-34 0,2 0 37 0,-1-1-32 16,-1 0 39-16,0 2-53 0,-1-3 43 0,0 1-32 16,-3 0 34-16,-5 2-40 0,1 1 35 0,-8-2-42 15,-1 4 34-15,-7-3-39 0,0 4 27 0,-18 1-48 16,25-4 39-16,-25 4-43 0,18-3 30 0,-18 3-39 15,0 0 28-15,0 0-50 0,17-2-10 0,-17 2-30 16,0 0-34-16,0 0-30 0,-19 4-28 16,19-4-28-16,-25 4 15 0,9-3-249 0,-5 0 99 15</inkml:trace>
  <inkml:trace contextRef="#ctx0" brushRef="#br0" timeOffset="18080.8">2738 9330 199 0,'-22'4'505'0,"4"-2"-152"16,1 1-75-16,1 0-39 0,16-3-80 0,-25 2-8 16,25-2-44-16,-21 4 14 0,21-4-27 0,0 0 16 15,-24 2-12-15,24-2-78 0,0 0 61 0,-17 0-53 16,17 0 28-16,0 0-47 0,0 0 22 16,0 0 3-16,0 0-44 0,0 0 41 0,0 0-34 0,0 0 37 15,27-4-43-15,-5 1 51 0,2 2-35 16,4-2 42-16,9-1-28 0,0 1 35 15,1-3-22-15,2 2 35 0,2-1-20 0,2-2 22 16,-3 4-31-16,1-4 27 0,1 1-5 0,-2 2 1 16,0-3-10-16,1 2 16 0,-2 1-12 0,-2-2 7 15,-1 2-14-15,0-1 7 0,-3 1-14 0,-4-2 0 16,-2 4-4-16,-1-1 4 0,-1 0-13 0,-2 1 3 16,0-2-11-16,-6 2-3 0,-1 1-9 0,-17 1 7 15,27-2-10-15,-27 2 4 0,20-3-7 0,-20 3 1 16,0 0-5-16,21-1 8 0,-21 1-14 0,0 0-13 15,16-1-31-15,-16 1-11 0,0 0-45 0,0 0-18 16,0 0-73-16,0 0-7 0,0 0-56 16,10 5-60-16,-10-5-478 0,0 0-341 0</inkml:trace>
  <inkml:trace contextRef="#ctx0" brushRef="#br0" timeOffset="19163.8">2918 17866 149 0,'0'0'305'0,"-15"2"-118"0,15-2-34 15,0 0-43-15,-16 2-20 0,16-2-16 0,0 0-6 16,0 0-13-16,-18 3-6 0,18-3-9 16,0 0-5-16,0 0-5 0,0 0 2 0,-9 7 6 15,9-7 6-15,0 0 2 0,0 0 3 0,18 5 10 16,-18-5 2-16,26 0 8 0,-8-2-5 0,9-1-5 16,1-1-4-16,6-2 1 0,2-1-13 0,4-1-5 15,3-1-2-15,2 0-4 0,10-4-6 0,2 1-4 16,-1 1-2-16,1-2-6 0,-1 3-2 0,2-1-1 15,-1 0 4-15,-10 2-9 0,10-1 1 0,-10 1-2 16,-1 1 1-16,-2 0 18 0,-1 1-25 16,-2-1 28-16,-2 2-33 0,-3-2 24 0,-4 2-27 15,-5 1 28-15,-3 2-24 0,-1-1 14 0,-8 1-26 16,-15 3 24-16,26-4-30 0,-26 4 30 0,0 0-37 16,22-1 23-16,-22 1-91 0,0 0 47 15,0 0-129-15,0 0 83 0,-12 4-117 0,12-4 11 16,-27 6 8-16,4-2 4 0,-2-1-115 0,-2 2 304 15</inkml:trace>
  <inkml:trace contextRef="#ctx0" brushRef="#br0" timeOffset="19642.8">3425 17811 172 0,'-23'8'161'0,"-1"0"-29"0,-1-3-44 16,3 3-7-16,0-2 4 0,1 1 15 0,1-4-5 15,5 3 1-15,-2-2-8 0,2 0 4 0,-3-1-6 16,18-3 2-16,-21 7-7 0,21-7-17 0,-15 3-13 15,15-3-10-15,-13 3-11 0,13-3-7 16,0 0-1-16,-11 4-4 0,11-4-5 0,0 0-2 16,0 0 0-16,0 0 10 0,6 12 14 0,-6-12 2 15,22 2-10-15,-22-2 16 0,34 0 7 0,-6 0 2 16,2-2 18-16,7-3-17 0,7 0-2 16,2-2 0-16,2-2 2 0,8-2-6 0,4-1-6 0,-3-2-4 15,0-1-3-15,2-1-5 0,-3 2-8 16,-1-1 0-16,-11 3-8 0,-1 1 7 0,-2 0-18 15,0-1 17-15,-3 2-13 0,-2 2 13 0,-3-1-17 16,-2 1 15-16,-6 2-18 0,-2 1 14 0,-6 0-17 16,-2 2 25-16,-3 1-20 0,-12 2 11 0,23-6-21 15,-23 6 25-15,15-4-19 0,-15 4 29 0,0 0-26 16,19-5 33-16,-19 5-34 0,0 0 35 16,0 0-38-16,13-4 40 0,-13 4-46 0,0 0 47 15,0 0-47-15,0 0 30 0,17-3-40 0,-17 3 38 16,0 0-36-16,0 0 37 0,0 0-37 0,0 0 36 15,0 0-37-15,0 0 43 0,0 0-43 0,13-3 30 16,-13 3-25-16,0 0 29 0,0 0-38 16,0 0 31-16,0 0-30 0,0 0 20 0,0 0-20 15,0 0 4-15,0 0-17 0,0 0 7 0,0 0-11 16,0 0-34-16,0 0 11 0,0 0-83 0,0 0-35 16,0 0-39-16,0 0-11 0,0 0 9 0,0 0-13 15,0 0-134-15,-20-1 223 0</inkml:trace>
  <inkml:trace contextRef="#ctx0" brushRef="#br0" timeOffset="25535.89">15571 8555 249 0,'0'0'312'0,"0"0"-108"0,-22-2-20 16,22 2-44-16,-19 0-2 0,19 0-33 0,-19-1 6 16,19 1-38-16,-22 0 13 0,22 0-14 0,-23-1 3 15,-4 1 36-15,27 0-44 16,-29-1-19-16,29 1-3 0,-27 0-3 0,27 0 8 15,-33-2-10-15,33 2 12 0,-31-1-34 16,13 1 34-16,-1-2-28 0,0 2 24 0,0-2-30 0,-3 2 24 16,1 0-31-16,-5 0 30 0,1-3-31 15,0 3 20-15,-2 0-28 0,-2 0 40 0,3 0-41 16,-2 0 40-16,-1 0-5 0,-1 0-32 0,1 0 36 16,0 0-37-16,-1 0 39 0,2 0-17 0,0 0 8 15,2 0-9-15,1 0 3 0,-1-1-4 0,5 1-5 16,-1 0-3-16,-2-2-3 0,4 1-3 15,-1 1-11-15,2-1 2 0,-2 1 8 0,-3-2-8 16,3 2 6-16,-7 0-1 0,3 2-2 0,-2-2-2 16,0 1 3-16,-1 0 0 0,-1 1 0 0,-1-1 4 15,0-1 1-15,0 0 0 0,-2 3-1 0,2-3-1 16,0 0-2-16,1 0 2 0,-1 0-2 16,2 0 0-16,0 0-7 0,-1 0 9 0,4 0-7 0,-3 0 7 15,4 0-1-15,0-3-6 0,2 3 5 16,3 0-2-16,-2-1-2 0,2-1-3 0,1 1 6 15,-1 0-6-15,1-1 6 0,-1 2 0 0,1-1-1 16,0 0 3-16,-1-2-5 0,1 3-1 16,-1 0-7-16,0-2 1 0,0 1 8 0,0 1-4 15,-2 0-2-15,1 0 9 0,-1 0-2 0,1 0-1 16,-1 0 0-16,0 0 0 0,1 1-5 0,0-1 5 16,0 2-8-16,-1-2 3 0,2 0 1 0,-1 3 9 15,-1-3-5-15,2 1 1 0,-2 0-36 16,1-1 41-16,0 2-1 0,-1-1-1 0,0 0-10 15,-5 1 3-15,4-1 7 0,-3-1-2 0,-1 3-1 16,1-3-3-16,-1 0 0 0,-1 2 3 0,0 0-1 16,2-1 0-16,-3 1-6 0,1-2 7 0,-1 0-8 15,1 1 8-15,-1 0 0 0,0-1 4 0,0 1-6 16,-2 1 0-16,2 0 0 0,0-2 1 16,2 0-8-16,-2 1 2 0,0-1 6 0,-1 0-7 15,1 2 8-15,-2-1 3 0,2 0-5 0,-1 1 1 16,-2-1-2-16,2 0 0 0,-2 0-3 0,-1 1 4 15,-1-1-8-15,-2 0 10 0,5 0 0 16,-2 1-8-16,0-2 7 0,0 0-1 0,1 2 0 0,-1-1 0 16,3 0 0-16,-2-1-1 0,2 2 2 15,1-1-8-15,-2-1 1 0,2 1 7 0,1-1 1 16,-1 0-8-16,0 2 1 0,0-2 8 0,1 1-2 16,-1 0 0-16,0-1-1 0,2 3 1 0,-2-2-3 15,0-1 2-15,3 1-8 0,-2-1 4 0,1 0 7 16,1 0 0-16,-1 0-4 0,4-1-5 0,1 1 15 15,-2 0-3-15,2 0-4 0,1-1 2 16,-3-2-2-16,5 3-2 0,-4-1-2 0,3 0-5 16,0 1-2-16,0-2 4 0,0 2 1 0,-1-1-4 15,1 1-2-15,0-1 0 0,2 1 1 0,17 0-2 16,-34 1 0-16,15 0 1 0,1 1-4 0,-1-2 4 16,19 0-7-16,-30 2 7 0,14 1-4 0,16-3 2 15,-28 3 4-15,28-3 0 0,-26 2-1 16,26-2 3-16,-26 6 0 0,26-6 4 0,-20 1-3 15,20-1-9-15,-20 2 12 0,20-2 0 0,-18 3-5 16,18-3 1-16,-18 0 0 0,18 0 1 0,0 0-8 16,-26 2 8-16,26-2 1 0,0 0-2 0,-23 0-2 15,23 0 0-15,-20 0-1 0,20 0-10 0,-19 0 10 16,19 0 1-16,-21 0 1 0,21 0-3 16,-20 0 2-16,20 0-1 0,-22-1 0 0,22 1 3 15,-19 0-2-15,19 0 1 0,-22-1-1 16,22 1 1-16,-23 0-1 0,23 0 0 0,-19 0 0 15,19 0-1-15,-23 0-1 0,23 0 4 0,-23 0-3 16,23 0 2-16,-22 1-8 0,22-1 11 0,-20 1 1 16,20-1-11-16,-26 2 8 0,26-2 6 0,-23 4-9 15,23-4 0-15,-25 4 0 0,25-4 0 0,-26 3-6 16,26-3 10-16,-24 4 7 0,24-4-10 0,-26 3 0 16,26-3 1-16,-23 4-4 0,23-4 5 0,-21 3 0 15,21-3-2-15,-26 4-1 0,26-4-5 0,-21 1 7 16,21-1 0-16,-24 2-4 0,24-2 3 0,-23 3 0 15,23-3-1-15,-19 4-1 0,19-4 3 16,-22 0-1-16,22 0-1 0,-19 3-6 16,19-3 6-16,-19 1 6 0,19-1-6 0,-22 3 1 15,22-3 19-15,-16 3-24 0,16-3 3 0,-16 0-1 16,16 0 4-16,-16 2-5 0,16-2 5 0,0 0 1 16,-21 3 3-16,21-3-7 0,0 0 1 0,-23 1 4 15,23-1-3-15,0 0 2 0,-20 3 20 0,20-3-24 16,-14 3 4-16,14-3-5 0,-14 4 1 0,14-4 6 15,-13 3 5-15,13-3 0 0,-13 4-4 0,13-4-3 16,-13 3 4-16,13-3-1 0,-12 5-5 0,12-5 7 16,-13 5 1-16,13-5-16 0,-13 7 28 0,13-7-13 15,-15 6-6-15,15-6 7 0,-12 9-7 16,12-9 7-16,-11 9-5 0,11-9 6 16,-12 9-6-16,12-9 4 0,-9 9-4 0,9-9 12 0,-11 12-10 15,11-12 4-15,-8 9-5 0,8-9 6 16,-7 8-7-16,7-8 10 0,-6 10-11 0,6-10 6 15,-4 11-3-15,4-11 12 0,-5 15-6 0,5-15 0 16,-3 15 0-16,3-15 4 0,-3 19-12 0,3-19 14 16,0 17-10-16,-1-5 5 0,2-2-4 0,-1 0 22 15,0 4-24-15,1-2 13 0,2-2-11 16,-2 3 13-16,0-1-15 0,3 1 19 0,-1-3-18 0,-1 1 10 16,-1 0-18-16,2-1 27 0,-1-1-20 0,1 1 21 15,0-1-21-15,-3-9 18 0,6 17-21 16,-6-17 22-16,4 16-22 0,-4-16 21 0,8 16-31 15,-8-16 32-15,6 14-23 0,-6-14 29 16,8 12-28-16,-8-12 23 0,6 13-21 0,-6-13 23 16,12 9-24-16,-12-9 25 0,10 10-28 0,-10-10 19 15,10 9-18-15,-10-9 30 0,14 8-27 0,-14-8 23 16,14 7-30-16,-14-7 29 0,17 7-27 0,-17-7 31 16,25 7-31-16,-25-7 22 0,25 4-24 0,-11 0 36 15,1-4-30-15,4 3 31 0,0-2-30 0,1 0 28 16,1 1-31-16,3 1 35 0,3-2-33 0,-3-1 34 15,1 1-40-15,3 1 41 0,0-2-36 16,-1 3 36-16,1-3-36 0,0 0 36 0,2 0-35 16,-2 1 37-16,1-1-36 0,-1 1 35 15,1-1-38-15,1 0 30 0,-1 0-28 0,-1 0 43 16,2 0-42-16,-2 0 35 0,0 2 1 0,3-2-2 16,0 0-2-16,-1-2-36 0,2 2 35 0,0 0-24 15,0 2 24-15,0-2-29 0,-2 0 27 0,2 0-30 16,-1 0 34-16,1 1-28 0,0 0 27 0,-1 1-28 15,-2-1 26-15,3-1-25 0,-3 0 24 0,2 0-18 16,-3 0 14-16,3 3-23 0,-2-3 28 0,-1 0-14 16,0 0 18-16,1-3-18 0,-1 3 16 0,0 0-24 15,0-1 18-15,0-2-8 0,0 2 19 16,0-1-4-16,2 0-5 0,-2-1 1 0,1 1-5 16,-1 0-17-16,0-1 12 0,0 0-14 0,1 1 9 15,-4 0-7-15,2-1 8 0,0 1-18 16,-3 0 11-16,4 0-11 0,-5-1 14 0,4 0-15 15,-5 3 15-15,5-2-15 0,-2-1 3 0,1 1-5 16,-1 2 21-16,1-1-19 0,-2 0 13 0,2 0-12 16,-1-3 14-16,1 4-16 0,-1 0 18 0,-1-2-17 15,1 2 10-15,-3 0-13 0,-1 0 19 0,0 0-14 16,-1 0 12-16,2 0-15 0,-3-1 14 0,2 1-13 16,-1 0 14-16,-2 0-15 0,4 0 15 0,-3 0-17 15,0 0 19-15,3-2-14 0,-2 2 15 16,1-2-18-16,3 1 12 0,0-1-12 0,-1 0 15 15,-1 1-15-15,4-2 17 0,-3 2-14 16,2-2 8-16,-1 0-9 0,-3 1 16 0,3-1-16 16,2 2 12-16,-5-4-11 0,3 3 15 0,-2-3-13 15,-1 3 15-15,-2 1-15 0,-1-1 9 0,2-2-10 16,-4 3 15-16,3-2-16 0,0 2 12 0,-2-3-11 16,-1 2 15-16,2 2-14 0,0-5 13 0,-1 5-16 15,-1-3 17-15,3 2-12 0,-2-2 17 0,1 1-20 16,-2 0 12-16,4 1-14 0,-20 1 12 0,33-4-11 15,-14 3 12-15,-1-1-16 0,0 2 17 16,0-2-11-16,0 1 10 0,0 0-14 0,1-1 13 16,-2 1-12-16,1 1 13 0,2 0-12 0,-3-3 12 15,0 3-12-15,-17 0 12 0,32 0-16 16,-32 0 18-16,33-1-16 0,-33 1 11 0,31 0-10 16,-31 0 13-16,32 0-12 0,-32 0 12 0,32-2-13 15,-32 2 8-15,33 2-9 0,-33-2 14 0,33 1-13 16,-16-1 9-16,-17 0-10 0,36 0 13 0,-17 0-12 15,-1 3 13-15,-2-3-15 0,2 1 8 0,-18-1-6 16,31 3 13-16,-16 0-13 0,-15-3 9 0,27 2-9 16,-27-2 12-16,27 5-14 0,-27-5 13 0,24 3-13 15,-24-3 13-15,26 4-11 0,-26-4 12 0,21 5-14 16,-21-5 14-16,26 5-13 0,-26-5 11 16,26 6-11-16,-26-6 9 0,25 5-7 15,-25-5 13-15,27 4-15 0,-27-4 11 0,27 5-11 16,-14 0 14-16,4-4-12 0,-17-1 10 0,26 6-10 15,-26-6 9-15,24 4 2 0,-11 0-3 0,-13-4-3 16,28 4 3-16,-28-4-14 0,27 4 14 0,-27-4-9 16,25 4 10-16,-25-4-12 0,26 6 19 0,-26-6-11 15,28 3 6-15,-28-3-7 0,27 4 9 16,-27-4-11-16,27 3 11 0,-27-3-11 0,27 2 11 0,-27-2-12 16,28 3 14-16,-28-3-13 0,28 2 11 15,-28-2-13-15,29 3 11 0,-29-3-12 0,31 3 13 16,-31-3-13-16,31 1 6 0,-31-1-5 15,30 3 11-15,-30-3-11 0,30 1 8 0,-30-1-7 16,32 1 10-16,-32-1-12 0,30 3 11 0,-30-3-12 16,31 0 12-16,-31 0-8 0,28 2 9 0,-28-2-11 15,30 0 9-15,-30 0-11 0,30 0 13 0,-30 0-9 16,29 1 7-16,-29-1-7 0,30 0 13 0,-30 0-12 16,26 0 9-16,-26 0-1 0,28-1-2 0,-28 1 1 15,27 0 3-15,-27 0-17 0,28-2 13 0,-28 2-1 16,26 0-1-16,-26 0-2 0,27-3 3 0,-27 3-1 15,28-2-1-15,-28 2-1 16,27-2-4-16,-27 2 5 0,28-5 0 0,-28 5-10 16,26-3 10-16,-26 3-9 0,27-5 12 0,-27 5-11 15,24-3 12-15,-24 3-9 0,27-6 1 0,-27 6-1 16,23-3 10-16,-23 3-12 0,20-5 11 0,-20 5-11 16,19-4 12-16,-19 4-10 0,18-5 8 0,-18 5-9 15,16-4 10-15,-16 4-9 0,15-6 8 0,-1 1-3 16,-14 5-6-16,8-5 11 0,-8 5-6 15,14-6 2-15,-14 6-4 0,0 0 9 0,13-7-9 16,-13 7 8-16,10-7-12 0,-10 7 11 0,9-6-11 16,-9 6 1-16,10-8 3 0,-10 8 9 15,9-9-10-15,-9 9 10 0,9-9-8 16,-9 9 8-16,7-10-8 0,-7 10 23 0,8-11-9 16,-8 11 4-16,10-14-8 0,-10 14 8 0,7-12-12 15,-3 2 6-15,1-1-8 0,-1 1 6 0,2 0-10 16,-1 1 8-16,0-5-7 0,0 3 4 0,0-1-8 15,1 1 7-15,-2 3 1 0,2-3-1 0,-3 2 2 16,1 0 11-16,-4 9 8 0,7-15 3 0,-7 15-2 16,5-16 7-16,-5 16 4 0,3-14 8 0,-3 14-5 15,3-11-3-15,-3 11-4 0,0-12-4 16,0 12-6-16,0-11-1 0,0 11-6 16,-1-11-5-16,1 11-2 0,-2-14-2 0,2 14 2 0,-2-10 2 15,2 10-5-15,-2-10 25 0,2 10-26 16,-3-12 18-16,3 12-25 0,-5-13 27 0,5 13-24 15,-4-14 24-15,4 14-15 0,-4-14 22 0,4 14-17 16,-4-12 15-16,4 12-4 0,-6-10 1 0,6 10-4 16,-4-12 5-16,4 12 3 0,-5-9 1 0,5 9 1 15,-4-8-8-15,4 8 2 0,-4-9-10 0,4 9 5 16,-5-7-16-16,5 7 11 0,-10-6-10 0,10 6 2 16,-10-11-18-16,10 11-14 0,-26-10-22 15,7 7-70-15,-8-2-46 0,-7 1-169 0,-8 1-99 16,-8 1-204-16,-4 2-337 0,-16-1-665 0</inkml:trace>
  <inkml:trace contextRef="#ctx0" brushRef="#br0" timeOffset="29199.62">2159 10032 26 0,'0'0'162'0,"0"0"11"15,-9-8-46-15,9 8-3 0,0 0-13 0,-9-8 14 16,9 8-8-16,0 0-241 0,0 0 76 0,0 0 190 15,0 0 23-15,-9-7 14 0,9 7-18 0,0 0-39 16,0 0-18-16,0 0-21 0,-11-4-15 0,11 4-14 16,0 0-11-16,0 0-8 0,0 0-6 15,-22 2-11-15,22-2 6 0,-19 4 2 0,7-1 0 16,-2 0 0-16,-1 3 0 0,-2-3 4 0,2 2-2 16,-4-3-5-16,6 1-4 0,-5 1-5 0,2-1-2 15,16-3-4-15,-30 3-10 0,30-3-3 16,-29 1 14-16,29-1-3 0,-31 0-2 0,31 0-2 15,-27-1 0-15,27 1-1 0,-23-3 2 0,23 3-2 16,-19 0 0-16,19 0 6 0,0 0-9 0,-22-3 1 16,22 3-9-16,0 0 11 0,0 0-1 0,-19 0 0 15,19 0-2-15,0 0-2 0,0 0 1 0,-14 3-5 16,14-3 7-16,-5 9 0 0,5-9 3 0,-5 17-1 16,2-5 9-16,1 5-19 0,-1-1 20 0,0 5-2 15,1 3 30-15,-3 0-26 0,4 1 21 16,-2 3-19-16,3 1 20 0,-2 0-23 0,0 2 28 0,1 2-30 15,1-2 28-15,0 1-29 0,0 4 28 16,0 0-39-16,3-2 40 0,-2 3-37 16,0-2 35-16,2-1-27 0,-2 0 32 0,3 0-38 15,-2 0 47-15,0 2-38 0,1-2 39 0,0 0-3 16,0-5-9-16,-2 4 1 0,3 1 0 0,0-1-8 16,-2 0-3-16,-2-4-30 0,5 8 32 0,-2-4-17 15,-1 2 27-15,-2-2-26 0,3 3 21 0,-2-7-24 16,0 2 21-16,1-3-14 0,-1 3 17 0,-1-2-20 15,1 0 17-15,0 0-22 0,1 0 15 0,-2-3-19 16,0 1 13-16,1-1-18 0,-1-1 20 0,0 0-22 16,0 0 17-16,0 0-2 0,0-1-2 0,1 1-6 15,1-2-2-15,-2 1 4 0,1-1 2 0,-1-1-4 16,0 2 1-16,1 0-2 0,1 0 3 16,-2-4-3-16,0 4 0 0,0-3-17 0,0 1 22 15,0 0-11-15,-2 2 20 0,1-5-16 0,1 0 12 16,0 1-17-16,0 0 10 0,0-1-14 0,0 0 18 15,-1 1-13-15,1-3 6 0,0-2-6 0,0 4 13 16,0-3-15-16,-2 2 14 0,1-2-18 16,1 1 17-16,-1-2-12 0,1-1 12 0,0 1-16 15,-2-1 11-15,1 3-12 0,1-2 17 0,0-1-13 16,-1 0 14-16,1 1-13 0,0 0 15 0,-1-1-14 16,-1-1 12-16,1 1-15 0,1 0 18 0,-1-2 0 15,-2 1-1-15,3-4 1 0,0-9-3 16,0 18-4-16,0-18 0 0,0 16 1 0,0-16 0 15,-2 15-1-15,2-15-3 0,0 12 2 0,0-12-2 16,-2 13-2-16,2-13 4 0,0 11-7 0,0-11 4 16,-1 10 4-16,1-10 1 0,0 0-1 0,0 12 0 15,0-12-2-15,0 0 0 0,0 12 3 0,0-12-1 16,0 0 5-16,0 0 2 0,0 0 4 0,0 9 1 16,0-9 2-16,0 0 0 0,0 0-5 0,0 0-4 15,0 0-13-15,0 0 2 0,0 0 4 0,0 13 6 16,0-13 14-16,0 0 2 0,0 0-4 0,0 0-1 15,18 2 3-15,-18-2 4 0,19-2-3 0,-19 2-5 16,29-5-5-16,-13 2-3 16,6-3-2-16,-2 0-6 0,1 0 2 0,2 0-4 15,-2-1-1-15,0 0 1 0,-1 2-9 0,1 0-15 16,-6-2-5-16,0 4-10 0,-1-2-10 0,-14 5-10 16,21-7-8-16,-21 7-4 0,19-4-18 0,-19 4 15 15,10-6-27-15,-10 6 23 0,0 0-28 0,13-2 1 16,-13 2-59-16,0 0 20 0,0 0-38 0,0 0-37 15,0 0-43-15,0-13-89 0,0 13-279 0,-10-8-160 16</inkml:trace>
  <inkml:trace contextRef="#ctx0" brushRef="#br0" timeOffset="30032.62">1767 10680 131 0,'0'0'377'0,"0"0"-127"0,-10-11-50 0,10 11-32 16,-4-9-20-16,4 9-9 0,0 0-20 0,-8-10-9 16,8 10-7-16,0 0-8 0,-5-10-6 0,5 10-10 15,0 0-17-15,-4-9-8 0,4 9-14 16,0 0 2-16,0 0-27 0,0 0 7 16,-6-8-5-16,6 8-3 0,0 0 4 0,0 0-2 15,0 0 0-15,0 0 4 0,7 9 0 0,-7-9 2 16,8 8 1-16,-8-8-2 0,9 12-1 0,-3-4 18 15,2-1-34-15,-3 2 41 0,3-1-42 0,-2 0 38 16,3 0-36-16,-3-2 30 0,2 2-32 0,1-3 29 16,0 2-31-16,0-3 34 0,-9-4-35 0,23 5 36 15,-23-5-36-15,28 2 28 0,-11-4-22 0,6-6 29 16,5-1-37-16,1-4 25 0,3-3-29 0,-1-4 34 16,2 1-45-16,2-5 40 0,-4 4-33 0,1-4 35 15,-2 2-37-15,2 1 35 0,-4 1-37 16,-1 1 38-16,-3 1-38 0,-2 3 41 0,-7 3-38 15,0 1 35-15,-3 2-34 0,-3 4 27 0,0-2-5 16,-9 7 7-16,13-8-37 0,-13 8 29 0,9-8 0 16,-9 8 3-16,0 0-3 0,11-8-3 0,-11 8-5 15,0 0-4-15,0 0-1 0,0 0-37 16,0 0 38-16,-5 9-36 0,-1-2 25 0,-1 3-48 16,-1 0-1-16,-1 2-52 0,-2 2-49 0,1 1-62 15,-3 2-38-15,0-2-39 0,3 1-201 0,-4 2 39 16</inkml:trace>
  <inkml:trace contextRef="#ctx0" brushRef="#br0" timeOffset="31019.63">1684 12104 138 0,'0'0'334'0,"0"0"-99"0,0 0-35 0,0 0-40 16,0 0-21-16,-9-6-4 0,9 6-11 0,0 0-1 16,0 0-14-16,0 0-14 0,0 0 8 0,0 0-24 15,-9-6 14-15,9 6-36 0,0 0 22 0,0 0-32 16,0 0 16-16,0 0-33 16,0 0 10-16,0 0-23 0,0 0 23 0,0 0-33 15,0 0 22-15,0 0-28 0,0 0 27 0,0 0-25 16,0 0 28-16,0 0-29 0,0 13 33 0,0-13-36 15,6 11 30-15,-6-11-36 0,5 15 39 0,-5-15-31 16,9 16 30-16,-4-8-28 0,-1 2 34 0,4 0-38 16,-4-1 43-16,2-1-42 0,-2 0 33 0,4-1-39 15,-3 1 38-15,2-1-35 0,-7-7 66 0,12 11-5 16,-12-11 33-16,18 5-18 0,-18-5 30 0,20 2-18 16,-20-2 22-16,33-7-21 0,-11 0 2 0,1-1-13 15,4-5 0-15,-1-1-15 0,-1-2 3 16,2-1-15-16,0 2 2 0,-3-2-10 0,0 1-7 15,-6 3-5-15,0 1-9 0,0 2-4 0,-4 0-1 16,-2 1-2-16,-2 3-4 0,-1-1 9 0,-9 7-12 16,14-9-3-16,-14 9-1 0,10-7-14 0,-10 7-15 15,0 0-22-15,10-9-19 0,-10 9-24 0,0 0-28 16,0 0-39-16,13-5 4 0,-13 5-13 16,0 0-29-16,0 0-9 0,0 0-31 0,1 9-47 15,-1-9-36-15,-6 12-257 0,1-4-107 16</inkml:trace>
  <inkml:trace contextRef="#ctx0" brushRef="#br0" timeOffset="34705.62">21001 10268 309 0,'0'0'252'0,"0"0"-41"0,0 0-69 0,0 0 7 16,0 0-41-16,0 0 20 0,0 0-9 0,-18 0-12 15,18 0-1-15,0 0-15 0,0 0 7 0,0 0-17 16,0 0-2-16,0 0-20 0,0 0 16 0,0 0-21 15,0 0 24-15,0 0-12 0,0 0 10 0,-17-3-2 16,17 3-3-16,0 0-7 0,0 0-12 0,0 0-6 16,0 0-10-16,0 0-7 0,0 0-4 15,8-7-4-15,2 0-14 0,1 2-15 0,9-4-16 16,0-1 49-16,7-2-43 0,2-2 48 16,3-2-40-16,3-1 59 0,2 1-57 0,0-1 35 0,8-3-38 15,-8 3 48-15,0 0-46 0,-4 1 40 16,0-1-42-16,-2 2 4 0,-5 1-2 0,0 2 11 15,-8 2-8-15,-1 2-6 0,-6 0 10 0,1 2-1 16,-5-1-2-16,-7 7-7 0,8-12-8 0,-8 12-6 16,1-10-8-16,-1 10 8 0,-9-11 2 0,9 11 2 15,-19-11-4-15,4 6 9 0,-2 2 3 16,1-3-3-16,-4 4-6 0,0 1 25 0,3-1-5 16,-4-1 34-16,2 2-38 0,-1 1 33 0,1 0-38 15,19 0 26-15,-30 0-26 0,30 0-2 0,-29 0 9 16,29 0 3-16,-20 1 2 0,20-1 2 0,0 0 1 15,-22 0 20-15,22 0-27 0,0 0-6 16,-19 1 7-16,19-1 3 0,0 0 33 0,0 0-38 16,-9 7 37-16,9-7-38 0,8 9 23 15,-8-9 11-15,11 11-48 0,-11-11 59 0,20 9-40 16,-8-2 44-16,2-2-42 0,0 2 38 16,0 0-44-16,2 0 20 0,-2-2-23 0,-3 3 34 15,2-2-38-15,-4 2 41 0,-1-2-40 0,-1 1 38 16,-3 2-41-16,-4-9 39 0,1 19-41 0,-3-8 32 15,-2 3-49-15,-5-1 52 0,1 2-64 0,-2 2 14 16,0-1-56-16,0 0-73 0,-2-1-112 0,1-1-49 16,2-2-250-16,1-2-93 0</inkml:trace>
  <inkml:trace contextRef="#ctx0" brushRef="#br0" timeOffset="35720.16">21623 9444 322 0,'0'0'337'0,"-4"-12"-81"0,4 12-31 15,-4-11-22-15,4 11-29 0,-2-10-15 0,2 10-30 16,0 0 5-16,-3-12-38 0,3 12 3 0,0 0-38 15,0 0 6-15,0-12-37 0,0 12 14 0,0 0-30 16,0 0 20-16,0 0-26 0,0 0 31 16,5 7-38-16,-5-7 25 0,4 17-28 0,-3-5 16 15,4 0-18-15,-2 3 28 0,1 2-33 0,-1 5 30 16,2-1-32-16,-3 2 3 0,4 1 1 0,-3 1-2 16,-2 0 5-16,2-1-9 0,-1 1 2 0,1-4-26 15,-2 1-15-15,2-5-24 0,-2-1-24 16,2-4-30-16,-1 1-2 0,-2-13 7 0,2 17 17 15,-2-17 29-15,1 11 4 0,-1-11 15 0,0 0-8 16,0 0 23-16,0 0 8 0,0 0 23 0,-8-9 30 16,4-3 17-16,-5-6 14 0,0-2-4 0,-1-7 10 15,0-3 1-15,-3 0 13 0,3-4 23 0,1-3-7 16,-1 2 12-16,3 2-9 0,0 0-4 16,0 6-10-16,5 4-24 0,-3 0 6 0,2 6-12 15,2 1-6-15,0 5-4 0,-1 0-15 0,2 11 1 16,0-17 0-16,0 17-17 0,4-12 10 15,-4 12-6-15,10-5 0 0,-10 5 1 0,0 0-2 16,21 2 1-16,-21-2-3 0,21 7 16 0,-8-2-20 16,3 2 29-16,0 2-35 0,-2-1 26 0,5 2-30 15,-4-1 21-15,2 0-29 0,0 0 15 0,-2-4-32 16,-1 1 20-16,2 0-14 0,-16-6 7 0,26 4-6 16,-26-4 10-16,22 2-1 0,-22-2 7 0,26-4-10 15,-14 2 33-15,-1-3-19 0,0-4 6 16,-1 2-2-16,-2-1 4 0,-3-2 3 0,2-4 4 15,-3 4-12-15,-1-2 14 0,-3-2 7 16,0 0 3-16,0 2 1 0,-2-1 7 0,2 13-3 16,-3-17-2-16,3 17-17 0,-6-12 19 0,6 12-15 15,-9-8-3-15,9 8 4 0,0 0-5 0,-23 1 1 16,23-1-3-16,-22 11-10 0,11-3 12 0,0 1-4 16,-4 4 4-16,4-2 15 0,-3 2-24 0,5-3 6 15,0 1-28-15,0 2-16 0,2-2-6 16,2-1-23-16,0-2-1 0,5-8-19 0,-5 14 22 15,5-14-12-15,0 0 29 0,1 12 9 16,-1-12 8-16,0 0 11 0,0 0 5 0,16-4 14 16,-16 4 19-16,14-11 14 0,-7 4 9 0,11-15 43 15,-11 13-26-15,2-3-2 0,-2 0-3 16,-1 4-1-16,2-1-3 0,-3 2-2 0,-5 7-8 16,11-11-18-16,-11 11 8 0,11-7-5 0,-11 7-5 15,0 0-1-15,0 0-2 0,22 5 0 0,-22-5-1 16,15 10-16-16,-6 0 11 0,1-1 14 0,-1 3-17 15,-1 0 16-15,2 4-20 0,-2 0 18 0,-1 1-19 16,1 2 5-16,-1 1-20 0,-1-1-27 16,-2 5-51-16,0-4-50 0,-2 3-32 15,-2-5-23-15,0-1-275 0,0 4 79 0</inkml:trace>
  <inkml:trace contextRef="#ctx0" brushRef="#br0" timeOffset="37223.68">21935 9469 374 0,'0'0'285'0,"1"-12"-67"0,-1 12-27 0,-1-17-24 0,1 17 0 16,-6-17-25-16,3 5-17 0,-1 2-16 0,-4 1-13 16,2-1-11-16,-2-3-13 0,3 5-21 0,-5-2 7 15,1 1-12-15,-1 1-4 0,-2-2-6 0,1 5-2 16,-2-2-1-16,-2 2-3 0,0 1-5 0,0 2-9 15,15 2 1-15,-34-1 5 0,13 3 32 16,-1 4-39-16,-2 1 36 0,-3 2-44 0,1 3 32 16,-1 5-39-16,3-1 32 0,2 6-15 15,1-2 8-15,2 4-37 0,2-1 35 0,2 3-39 16,6-4 36-16,3-1-32 0,2 1 29 0,1-2-41 16,3 1 43-16,3-4-35 0,3 2 3 0,2-2 43 15,2-2-45-15,3-1 2 0,4-3-4 0,3-3 11 16,0-2-6-16,2-2 8 0,1-4 35 0,3-4-66 15,1-2 34-15,5-3 32 0,-2-4-39 16,-2 0 36-16,-1-4-46 0,-1-3 45 0,-6-3-47 16,-1-2 46-16,-5-2-3 0,-1-3-36 0,-5-3 40 15,-2-1-45-15,-3-4 37 0,-3-3-44 16,0 0 9-16,-4-3-7 0,-1-2-1 0,-2 0-6 16,1 1 0-16,-3 1-11 0,0 2 13 0,0 4-3 15,-2-1 6-15,3 5 17 0,-1 3-17 0,1 4 18 16,0 5-15-16,1 3-6 0,2 2 15 0,0 2 24 15,2 6-25-15,-4-1 12 0,4 1-12 0,3 9 6 16,-4-13-8-16,4 13 11 0,0 0-19 0,0 0 14 16,0 0 8-16,-5 8 3 0,5 4 6 0,2 6-1 15,0 4 9-15,1 5 1 0,1 5-10 16,-3 4 14-16,6-1 2 0,-3 5 1 16,3-1 2-16,-1 0-5 0,-1 4 31 0,5-2-43 15,-1 2 21-15,0 0 7 0,1-4-7 0,3 2-40 16,-3-4 31-16,6-3-32 0,-2-1 31 0,1-6-67 15,4-2 59-15,-2-4-26 0,-2-6 30 0,3-1-31 16,-1-6 22-16,-1-2-32 0,2-5 29 0,-18-1-27 16,32-4 18-16,-13-1-17 0,-1-5 35 0,-1-1-32 15,-2-5 30-15,-1-2-25 0,-2-5 20 0,-1-3-15 16,-2-3 24-16,0-2-35 0,-2 1 16 16,-5 3 9-16,2 2 12 0,-3-1 2 0,-1 2 3 15,-3 0 3-15,1 5-3 0,1 3-6 16,-2-2 26-16,-2 4-31 0,1 4 35 0,2 0-43 15,-3 1 34-15,5 9-45 0,-9-14 35 0,9 14-39 16,-12-3 39-16,12 3-47 0,0 0 44 0,-20 7-44 16,12 0 7-16,-1 4 40 0,0 0-40 0,0 5 37 15,2 2-39-15,-1-2 37 0,0 2-43 0,3-1 44 16,0 0-50-16,1 0 52 0,2 0-40 0,-1-2 39 16,3-1-4-16,0-2-6 0,0 0-1 15,0-12-11-15,3 19-1 0,-3-19 6 16,2 17 4-16,-2-17-3 0,7 10 3 0,-7-10-3 15,7 6-4-15,-7-6 0 0,0 0-9 0,18-1-27 0,-18 1 44 16,18-8-38-16,-10-1 38 0,1 0-34 16,-2-2 38-16,2-1-37 0,0 1 40 0,-2-2-46 15,-2 4 49-15,1-1-42 0,-6 10 43 0,8-15-40 16,-8 15 40-16,6-9-43 0,-6 9 39 0,5-10-45 16,-5 10 46-16,0 0-43 0,0 0 44 0,0 0-39 15,0 0 39-15,9 11-40 0,-9-11 29 16,3 15-27-16,-1-5 36 0,-2 2-36 0,2 0 40 15,0 0-41-15,-1 3 36 0,2-1-14 0,0-2-13 16,-2 2-30-16,3-3-36 0,0 1-6 0,-2-1-43 16,-2-11-49-16,6 15 12 0,-6-15-45 0,4 10-11 15,-4-10-57-15,0 0-136 0,0 0 185 0</inkml:trace>
  <inkml:trace contextRef="#ctx0" brushRef="#br0" timeOffset="37955.69">22280 8933 236 0,'1'-32'429'0,"1"7"-113"0,-2 1-52 0,0 5-47 16,0 4-38-16,0 2-52 0,0 0 23 0,0 13-48 16,2-20-3-16,-2 20-45 0,0-15 13 0,0 15-35 15,0 0 18-15,0 0-43 0,0 0 37 0,0 0-35 16,16 11 20-16,-10 3-29 0,2 3 0 0,-5 7 0 16,5 0 3-16,-2 9-14 0,-1 2 12 0,-1 1-2 15,2 2 2-15,-3-3-1 0,-2 5-4 16,2-5-7-16,-3 2-14 0,0-6-25 15,0-2 3-15,-2-2-16 0,1-1-28 0,1-1 3 16,-1-6-23-16,-1-2 29 0,1-3-17 0,1-2 43 16,0-12 13-16,-1 17 11 0,1-17-1 0,0 0 5 15,1 12 5-15,-1-12 17 0,0 0 20 0,0 0 17 16,0 0 11-16,5-9 18 0,-5 9-5 0,6-14 5 16,-6 14-4-16,5-16-4 0,-1 7-6 0,-2 0-16 15,4-1 9-15,-3 1-6 0,2-2-12 0,-1 1 1 16,1 1-4-16,0-1-5 0,5-2-2 15,-3 1-14-15,2 0-19 0,3-1 34 0,1-2-42 16,0 2 38-16,0 1-36 0,1 0 30 16,1-1-30-16,-2 1 20 0,-2 3-16 0,0-2 34 15,-1 2-36-15,-1 1 40 0,-1-1-30 0,-3 0 32 16,1 1-18-16,-6 7 20 0,7-14-19 0,-7 14 34 16,2-13-4-16,-2 13 0 0,0-14 4 0,0 14-8 15,-1-13-1-15,1 13-13 0,-6-12 10 0,6 12-5 16,-6-10-2-16,6 10-4 0,-7-7 2 0,7 7-4 15,0 0 0-15,-17 0-15 0,17 0 14 16,-13 4-3-16,13-4 0 0,-14 13 0 0,7-4-3 16,-1 3 1-16,1-1 1 0,1 4-14 0,1-3 13 15,1 4 0-15,0 0 0 0,2 0-1 0,-1-2 0 16,3-2 1-16,0 2-1 0,1-2-14 16,1 0 16-16,2-2-1 0,-4-10 0 0,5 17 7 15,-5-17-7-15,6 11-2 0,-6-11 1 0,11 8-11 16,-11-8 14-16,0 0-2 0,19-1 8 0,-19 1-8 15,15-8 0-15,-6 1 9 0,1-3-11 0,-1 0-28 16,-1-3 34-16,-1 0 2 0,1-1 13 16,-2 2 7-16,1-2 1 0,-1 3 1 0,-1 0 4 15,0 2 2-15,-5 9-12 0,7-12-5 0,-7 12 0 16,4-9-6-16,-4 9-1 0,0 0-2 0,0 0-10 16,0 0 7-16,0 0-8 0,10 10-1 0,-10-10 8 15,2 18-3-15,-2-8-1 0,2 4 0 16,-1 0-2-16,0-2-6 0,2 4-26 0,-2 1-18 15,4-3-6-15,-2-2-25 0,2 1-28 0,1-1-22 16,-1-3-19-16,3 2-16 0,0-5 13 16,1 0-61-16,-9-6-220 0,19 7 159 0</inkml:trace>
  <inkml:trace contextRef="#ctx0" brushRef="#br0" timeOffset="38391.68">23014 8915 361 0,'5'-19'446'0,"-1"1"-125"15,-2 2-85-15,-2 2-32 0,0-1-56 16,-2 3-7-16,1 0-41 0,-3 0 3 16,3 2-32-16,-2 1 18 0,3 9-48 0,-8-13 18 15,8 13-37-15,-11-7 22 0,11 7-35 0,0 0 25 16,-23 6-44-16,11 2 43 0,0 5-35 0,-1 3 0 16,0 2-2-16,-2 6 2 0,2 2 0 0,1 1 0 15,0 0-11-15,2-1 13 0,2-2 1 0,2-3 0 16,0 2 0-16,3-4-1 0,-1-2 0 0,4-2 0 15,0-1-10-15,0-2 13 0,1-3-4 0,-1-9 2 16,5 15 3-16,-5-15-1 0,9 13-2 0,-9-13 0 16,0 0-10-16,22 0 14 0,-12-5-6 15,3-2 4-15,-1-2-1 0,0-4-1 16,1-2 2-16,1-2-31 0,0-4 22 0,-2 1 14 16,0 3-8-16,-4-4 10 0,4 3 8 0,-4 2 46 15,0-1-39-15,-1 7 40 0,-2 3-46 0,-5 7 30 16,8-15-44-16,-8 15 38 0,6-11-52 0,-6 11 44 15,0 0-44-15,0 0 41 0,0 0-45 0,0 0 31 16,9 11-33-16,-9-11 39 0,2 18-39 0,0-7 37 16,0 1-44-16,-2 3-2 0,3-3-2 0,-1 0-8 15,0 2-14-15,0-1 0 0,0-1-15 16,2 0-18-16,0-3-23 0,-1 4-28 0,3-7 15 16,-6-6-49-16,9 13 8 0,-9-13-14 0,15 5-24 15,-15-5-215-15,17-3 183 0</inkml:trace>
  <inkml:trace contextRef="#ctx0" brushRef="#br0" timeOffset="38948.69">23207 8417 251 0,'0'0'396'15,"-7"-10"-134"-15,7 10-26 0,-8-12-69 0,8 12-9 16,-9-5-70-16,9 5 27 0,0 0-63 16,-10-5 38-16,10 5-48 0,0 0 27 0,-13 8-7 15,13-8-22-15,-9 17-1 0,5-6 0 16,-2 4-2-16,6 2-2 0,-1 2-10 0,-1 5 8 16,2-1-17-16,0 5 6 0,0-1-12 0,3 5 18 15,-3 2-26-15,4 1 2 0,-2 1-4 0,0 2 2 16,0-2 11-16,-2 0-35 0,3 0 29 0,-1-8-13 15,0-1-5-15,0 0-2 0,2-5-5 0,-2 0-7 16,0-5-13-16,0-3-21 0,1-4-21 0,-2 1 14 16,-1-11-15-16,7 15 17 0,-7-15-11 0,0 0 11 15,7 6 10-15,-7-6 17 0,0 0 5 16,9-14 12-16,-6 3-1 0,-2-4 20 16,4-3 5-16,-1-4 21 0,0-2 14 0,1-1 12 15,2 1 19-15,0 1 7 0,-1 1 11 0,-2 3-11 16,3-2 16-16,-2 8-26 0,-2 2 25 0,0 0-56 15,-3 11 43-15,5-15-59 0,-5 15 28 0,7-12-37 16,-7 12 29-16,7-7-40 0,-7 7 31 0,0 0-45 16,19 1 40-16,-19-1-36 0,16 11 36 0,-9-4-37 15,2 7 3-15,-4-4 0 0,2 4 4 0,-2-1-1 16,-1 3-10-16,-2-3 10 0,-2 1 5 16,-2 1 1-16,-2 1-1 0,-4 2-1 0,-1-2 2 15,0 1-2-15,-3-1-20 0,0-2 1 16,-1-2-16-16,1-2-24 0,0-1-26 0,2-4-52 15,10-5-43-15,-16 6-19 0,16-6-307 0,-13-6 29 16</inkml:trace>
  <inkml:trace contextRef="#ctx0" brushRef="#br0" timeOffset="39284.69">23467 8621 482 0,'0'0'384'0,"9"-7"-105"0,-9 7-56 15,0 0-57-15,6-8-51 0,-6 8-11 0,0 0-21 16,0 0-18-16,0 0-8 0,0 0-6 16,-4 12-17-16,4-12 4 0,-6 18-25 0,3-5 20 15,1 3-16-15,-1 0-7 0,1 1 2 0,-1 2-3 16,3-1-4-16,0 0 1 0,0 0-15 16,1 0 17-16,2-4 4 0,1 1-12 0,-2-2 3 15,3-1-2-15,-1-3 4 0,-1-1 1 0,-3-8-11 16,9 14 16-16,-9-14 17 0,11 4 4 0,-11-4 0 15,0 0 2-15,20-2 0 0,-20 2 3 0,15-10 18 16,-9 1-33-16,3-2 36 0,-1-2-57 0,-1-2 45 16,-3 0-44-16,0 2 32 0,0-5-41 0,-1 2 8 15,-3 1-9-15,0 1 43 0,-2 2-50 0,-3-1 29 16,1 1-42-16,-5 3 16 0,-2 1-41 16,-1 1-18-16,-2 1-40 0,1 3-30 15,13 3-52-15,-24-5-34 0,24 5-53 0,-23-3-175 16,23 3 119-16</inkml:trace>
  <inkml:trace contextRef="#ctx0" brushRef="#br0" timeOffset="39894.69">23596 8547 429 0,'16'-7'412'0,"-16"7"-102"16,13-7-72-16,-13 7-50 0,0 0-43 15,13-5-31-15,-13 5-22 0,0 0-20 16,0 0-11-16,0 0-10 0,13 8-25 0,-13-8 26 15,2 11-30-15,-2-11 12 0,4 17-23 0,-4-17 13 16,3 18-17-16,-1-8 13 0,1 1-31 0,-1 1 29 16,2-2-20-16,0-2 16 0,-1 3-17 0,-3-11 21 15,8 15-24-15,-8-15 16 0,10 9-27 0,-10-9 30 16,9 8-21-16,-9-8 20 0,0 0-21 0,16 2 26 16,-16-2-24-16,0 0 17 0,19-9-16 15,-19 9 11-15,10-12-14 0,-4 4 24 0,-1-1-21 16,-5 9 28-16,6-15-13 0,-6 15 36 0,6-14-39 15,-6 14 32-15,4-10-33 0,-4 10 35 0,0 0-46 16,5-9 35-16,-5 9-38 0,0 0 34 16,0 0-40-16,0 0 26 0,4 11-23 0,-4-11 35 15,0 12-5-15,0-12-3 0,2 13-3 0,-2-2-33 16,0-11 34-16,3 13-32 0,-3-13 24 0,6 14-29 16,-6-14 43-16,7 9-37 0,-7-9 37 0,8 6-35 15,-8-6 34-15,0 0-42 0,21 0 34 16,-10-5-24-16,2 0 37 0,-1-2-26 0,4-4 20 15,0-1-32-15,-2-2 33 0,2-2-34 0,0-5-6 16,0-2 12-16,-1-4-3 0,-1 1 6 0,-2-5 4 16,0 1-8-16,-4-4-4 0,2 0-28 0,-3 0 36 15,-1 1 15-15,-2-2-6 0,-2 9 7 16,-1 1 2-16,-1 1 3 0,-1 1-2 0,-1 6-2 16,0 0-10-16,-3 5 7 0,2 0-8 0,0 2 8 15,-1 1-3-15,4 9 3 0,-10-8-3 0,10 8-2 16,0 0-18-16,0 0 20 0,-18 7-6 15,14 2 4-15,-1 1 1 0,1 6-1 0,2 0 0 16,0 2-2-16,2 3 1 0,0 3-9 0,3 0-22 16,-2 2 37-16,4 1-1 0,-1-2-1 0,1 7 0 15,2-6-3-15,-1 4 38 0,-2-5-61 0,2 0 34 16,-2-1-55-16,1-1-13 0,0 0-44 0,-2-3-65 16,-1-2-12-16,-2-3-34 0,2-3-59 0,-4-1-190 15,2-11 115-15</inkml:trace>
  <inkml:trace contextRef="#ctx0" brushRef="#br0" timeOffset="40043.68">23942 8510 545 0,'0'0'356'0,"0"-18"-131"0,0 18-49 16,5-19 3-16,-1 11-84 0,4-1 10 0,1-1-49 16,1 0 15-16,5 0-49 0,2 1-8 0,3 0-62 15,2 1-68-15,6-2-29 0,1-2-311 16,5 1 123-16</inkml:trace>
  <inkml:trace contextRef="#ctx0" brushRef="#br0" timeOffset="41191.69">22124 10166 399 0,'1'-14'355'0,"-1"14"-89"0,-1-11-47 0,1 11-28 16,-4-10-44-16,4 10-31 0,-8-10-4 0,8 10-18 16,-9-10-17-16,9 10-12 0,0 0-11 0,-18-5-11 15,18 5-8-15,0 0-18 0,-21 7 9 16,12-2 14-16,0 3-29 0,-4 3 15 0,3 4-18 15,-2 0 12-15,2 4-16 0,1 1 7 0,0 0-8 16,0 3 20-16,1-1-21 0,2-1 9 0,2 1-19 16,2-1 10-16,-1-4-7 0,3 0-13 15,1-1 18-15,2-2-2 0,2-2 1 0,-1-1 0 16,1-3 1-16,4 1-2 0,-9-9 3 0,18 8 15 16,-18-8-29-16,23 0 33 0,-11-5-24 0,1-2 16 15,3-1-19-15,-1-4 18 0,-3-2-18 0,-1-1 20 16,1-2-33-16,-3-2 52 0,-3-3-23 0,3 3 45 15,-3-1-27-15,-1-1 39 0,1 6-46 0,-2 1 38 16,-2 2-30-16,3 2 30 0,-5 10-52 16,4-16 40-16,-4 16-58 0,4-11 46 0,-4 11-45 15,0 0 39-15,6-8-40 0,-6 8 39 16,0 0-44-16,8 8 36 0,-8-8-14 0,6 12 13 16,-1-4 0-16,-1 6-4 0,0-2-5 0,0 3-42 15,0-1 24-15,1 1-39 0,-1-1 19 0,1 1-46 16,-3 1-4-16,3-5-40 0,-1 1-38 0,0-2-28 15,0-1-9-15,-4-9 14 0,9 13-53 0,-9-13-225 16,0 0 117-16</inkml:trace>
  <inkml:trace contextRef="#ctx0" brushRef="#br0" timeOffset="41662.68">22332 10084 349 0,'-4'-32'316'0,"2"6"-48"15,-1 1-52-15,-2 4 4 0,5 2-22 0,-1 1-32 16,-1 6-16-16,1 0-31 0,-1 1-21 0,2 11-23 15,-3-15-15-15,3 15-24 0,0 0 1 0,0-11-5 16,0 11-8-16,0 0-2 0,0 0-4 0,9 12-5 16,-3 1-2-16,-2-1-13 0,0 8 4 0,3-1 6 15,-1 4-4-15,-1 1 28 0,-1-1-34 0,0 4 24 16,1-2-31-16,-1 2 4 0,1-1-18 16,0 0 12-16,0 0-44 0,-1-3-21 0,0 1-11 15,1-5-25-15,-1-2-5 0,-2-2 9 16,5-1 16-16,-1-6 8 0,-6-8 2 0,9 11 1 15,-9-11 2-15,0 0 2 0,18 0 9 0,-18 0 22 16,14-11 16-16,-6 0 23 0,0-2 22 0,1-3 17 16,-2-1 25-16,-1-1 17 0,4-2 6 0,-3 3-2 15,-1-1 16-15,-1 3 2 0,1 2-6 0,0 1-7 16,-4 2-13-16,3 0-12 0,-1 1-13 0,-4 9-19 16,8-14 3-16,-8 14-3 0,11-10-2 15,-11 10-9-15,11-6-3 0,-11 6-3 0,0 0-3 16,23 4-12-16,-23-4 12 0,18 9-1 0,-10 0-3 15,1-1 2-15,-3 0 11 0,-1 1-11 0,1 3 7 16,-6-3-26-16,2 6 25 0,-4-3-11 16,2 3 10-16,-8 1-13 0,1 1 15 0,-4 0-16 15,0-2 12-15,-2 2-28 0,1-3 15 0,0-2-16 16,0-4-20-16,2 0-12 0,1-2-22 0,9-6-30 16,-18 5-32-16,18-5-28 0,-12-4-14 15,12 4-41-15,-11-10-155 0,9 0 215 0</inkml:trace>
  <inkml:trace contextRef="#ctx0" brushRef="#br0" timeOffset="41990.68">22767 9985 306 0,'0'0'441'0,"14"-5"-142"0,-14 5-64 0,0 0-47 16,0 0-47-16,0 0-32 0,0 0-2 15,0 0-19-15,0 0-14 0,5 7-11 0,-5-7-13 16,-4 15-9-16,-1-3-9 0,2 0-17 0,1 2 8 15,-3 1 15-15,2 2-29 0,0-2 13 0,1 4-18 16,2-4 14-16,0-1-18 0,0 0 7 0,0 1-9 16,4-3 19-16,-2 2-21 0,2-3 13 0,0 0-15 15,-2-1 15-15,-2-10-20 0,8 13 15 0,-8-13-7 16,9 7 22-16,-9-7-26 0,0 0 18 0,0 0-11 16,22-1 20-16,-22 1-18 0,10-14 33 15,-2 6-29-15,-3-3 37 0,-2-4-39 16,0 3 29-16,0-7-34 0,-2 1-1 0,-2 0 0 15,-2 0 0-15,2 1-9 0,-2 0-10 0,-2 1 17 16,-1 4 2-16,0-1-2 0,-2 4 1 0,0-1-3 16,-2 5-1-16,10 5-23 0,-19-8-2 0,19 8-24 15,-21-2-44-15,21 2-53 0,-18 3-40 0,18-3-11 16,-19 4-282-16,19-4 62 0</inkml:trace>
  <inkml:trace contextRef="#ctx0" brushRef="#br0" timeOffset="42589.68">22897 9927 217 0,'9'-5'430'0,"0"-2"-139"0,1 0-49 0,-10 7-46 15,11-8-45-15,-11 8-37 0,11-7-17 0,-11 7-22 16,0 0-14-16,13-4-22 0,-13 4 5 0,0 0-9 16,14 8-8-16,-14-8-3 0,10 13-4 0,-7-4-6 15,3 3-2-15,-2-1-12 0,1 3 10 16,0-2-4-16,-2 0-2 0,3-1-1 0,-2-1-1 15,1 1 0-15,-2 0 1 0,3-3-12 0,-2 0 13 16,-4-8 2-16,10 11-5 0,-10-11 2 16,9 6 0-16,-9-6 1 0,0 0-1 0,0 0-11 0,23-3 15 15,-23 3 1-15,10-10 2 0,-2 3-7 16,-2-3 2-16,0 1 4 0,-1-2-3 0,-1-1 0 16,1-1 18-16,1 0-6 0,-3 3-3 0,-3 10 14 15,5-16 3-15,-5 16-14 0,3-12-3 0,-3 12-16 16,0 0 11-16,6-11-4 0,-6 11 0 15,0 0 0-15,0 0-1 0,4 11-2 0,-4-11-2 16,0 14-12-16,3-2 15 0,-1-4-3 0,0 3-1 16,0-1 2-16,3 2 4 0,-2-2-3 0,0 0-1 15,3-1-14-15,-6-9 16 0,7 14-27 0,-7-14 30 16,12 10-2-16,-12-10 2 0,13 2-1 0,-13-2 0 16,0 0-9-16,25-6 7 0,-16 0-3 0,3-2 4 15,-2-1-3-15,-1-4 1 0,-2-5 0 16,2 1 4-16,-5-7-35 0,0 3 34 15,-3-7-5-15,-1 0 2 0,-2-11-4 0,-1 3 2 16,-2-5 6-16,-3 4-25 0,2-1 30 0,0 5-22 16,1 2 59-16,-1 6-35 0,-1 5 38 0,3 1-41 15,0 4 34-15,2 2-45 0,-2 4 32 0,4 9-50 16,-4-12 47-16,4 12-10 0,0 0-2 0,0 0-34 16,-11 6 33-16,11-6-33 0,-2 20 33 0,1-5-43 15,1 2 45-15,1 5-40 0,1 2 9 0,1 3 0 16,-2 1-10-16,3-1-9 0,-3 4-27 0,2-3-25 15,-3 1-27-15,0-1-40 0,0-1-12 16,0-1-11-16,-1-2-71 0,-2-1-205 16,2-5 128-16</inkml:trace>
  <inkml:trace contextRef="#ctx0" brushRef="#br0" timeOffset="42738.69">23229 9902 74 0,'1'-12'460'16,"0"3"-134"-16,2-5-89 0,0 4-48 0,-1 0-46 15,2-2-29-15,1 2-28 0,2-1-22 16,-1-2-12-16,4 4-12 0,0-1-28 0,3 2-23 16,1-2-63-16,4 1-25 0,0 0 6 0,1 2-20 15,4-1-4-15,1 2-26 0,1-2-36 0,-1 2-105 16,2 2 85-16</inkml:trace>
  <inkml:trace contextRef="#ctx0" brushRef="#br0" timeOffset="43535.68">23730 9649 409 0,'0'0'311'0,"6"-10"-57"0,-6 10-47 16,0 0-24-16,4-13-22 0,-4 13-27 0,0 0-15 16,-5-10-35-16,5 10 8 0,0 0-29 0,-9-9 0 15,9 9-19-15,0 0-2 0,0 0-20 0,-23 3-5 16,23-3-2-16,-17 12-16 0,6-2 12 0,1 2-2 16,0 4-2-16,-1 0-2 0,4 2 0 0,-1 2-1 15,2-1-2-15,-1-1-12 0,5-2 15 16,-1 1-4-16,3-3 0 0,0-2 0 0,1 1 1 15,1-3-2-15,3 1 0 0,-1-2-9 16,-4-9 13-16,9 13-1 0,-9-13-1 0,10 7-1 16,-10-7 2-16,0 0-3 0,24-6 2 0,-15 0-14 15,4-2 7-15,-2-4 6 0,2-3-3 0,-3-4 2 16,-1-2-2-16,3-5-3 0,-3-3 10 0,-2-1-26 16,1-3 8-16,-2-3 4 0,-3-2 13 0,-2 1-6 15,2-1 6-15,-3 3-4 0,1 6 1 0,-1 0 2 16,0 4 21-16,-1 2 0 0,-1 5 1 0,1 2-2 15,1 4-3-15,-1 2-6 0,0-2-5 0,1 12-13 16,-3-12 14-16,3 12-8 16,0 0 2-16,0 0-1 0,0 0 2 0,0 0 17 15,-14 12-24-15,14 0-8 0,-1 1 11 0,0 5 25 16,1 2-31-16,0 6 19 0,0 0-23 0,1 1 17 16,0 2-25-16,3 5-10 0,1-2-18 0,0-1-2 15,0-6-16-15,0-1-21 0,3 0-16 0,0-3-7 16,2-1 10-16,0-5 14 0,-1-4 9 0,3-1 11 15,-1-3 8-15,2-3 13 0,-13-4 13 0,24 0 14 16,-7-6 5-16,2-1 8 0,-2-2 10 16,0-3 3-16,-1-3 15 0,-1-2 10 0,-3-3 10 15,-1 1 7-15,-3-5 3 0,-3 4-2 0,1-4 10 16,-4 2 29-16,0 3-33 0,-3 1 27 16,-2 0-28-16,1 3 13 0,-2 1-34 0,-1 4 17 15,0 0-47-15,-2 3 43 0,7 7-42 0,-14-9 19 16,14 9-29-16,0 0 23 0,-25 1-28 0,14 5 23 15,-1 0-34-15,0 5 42 0,2 1-35 0,-3 6 25 16,4 2-24-16,0-3 24 0,0 3-24 0,4 1 21 16,-1-1-34-16,3-3 17 0,2 0-1 15,0-3 0-15,1 1 2 0,2-3 3 0,-1-3-1 16,3 0 0-16,-4-9-11 0,8 14 14 0,-8-14-4 16,11 7 1-16,-11-7-6 0,0 0 0 0,22-5 1 15,-13 0-3-15,-1-3-29 0,2-3 39 16,-1 0 0-16,1-5 14 0,-1-1-16 0,-1 0 16 15,1 0-16-15,-3 2 23 0,-1 2-12 0,1 0 16 16,-1 3-19-16,0 0 29 0,-5 10-34 0,7-14 23 16,-7 14-31-16,3-8 26 0,-3 8-28 0,0 0 22 15,0 0-23-15,0 0 32 0,10 8-34 16,-10-8 27-16,5 14-28 0,-5-14 21 0,3 19-30 16,-1-9-25-16,1 3 1 0,-1-1-16 0,1-2-47 15,-1 1-37-15,-2-11-22 0,6 18 8 0,-6-18-44 16,4 11-241-16,-4-11 139 0</inkml:trace>
  <inkml:trace contextRef="#ctx0" brushRef="#br0" timeOffset="44205.68">24135 9334 142 0,'-2'-33'436'0,"0"6"-86"0,1 0-105 16,-2 2 0-16,2 3-46 0,1 4-34 0,-2 1-14 15,0 3-20-15,2 3-25 0,0 11-20 0,0-17-22 16,0 17-20-16,0 0 7 0,2-12-25 0,-2 12-6 15,0 0 11-15,7 14-13 0,-3-4-6 0,1 5-2 16,0 4-10-16,-1 3 8 0,1 1 32 0,-1 2-46 16,1 0 29-16,-1 4-44 0,0-3 9 0,-2 3-41 15,0-2-32-15,0-1-1 0,1 1-15 16,-2-3-17-16,0 0-17 0,-1-6 11 16,0 2-14-16,2-8 13 0,-2 2-1 0,0-14 7 15,1 17-26-15,-1-17 18 0,0 10-15 0,0-10 59 16,0 0 33-16,0 0 88 0,0 0 21 0,0 0 31 15,0 0 15-15,16-3-6 0,-16 3 35 0,6-8-1 16,-6 8-16-16,2-9-5 0,-2 9-24 0,5-8 3 16,-5 8-19-16,4-12-7 0,-4 12-18 0,9-9-6 15,-9 9-17-15,10-11 2 0,-3 5-21 16,0-1 16-16,6-1-16 0,-2 2-2 0,4-2-15 16,0-2 1-16,3-1 4 0,1 0-7 0,2-1 7 15,-1 1-8-15,-1-3 15 0,0 2 0 16,-2-2-2-16,-2 2 7 0,-3-2 0 0,-3 2 7 15,0-1 0-15,-4 2-7 0,-1-2 26 0,-2 4-8 16,0-2-3-16,-2 11 5 0,1-18 0 0,-1 18 0 16,-3-15-5-16,3 15-13 0,-6-12 8 0,6 12 1 15,-9-5-4-15,9 5-10 0,0 0 9 0,-23 3-2 16,16 4-3-16,-2 2-14 0,-2 1 0 16,1 5 14-16,-1 2 25 0,4-3-32 0,0-2 26 15,4 4-32-15,-2-1 27 0,4-1-40 0,2-2 47 16,1 1-41-16,1-3 33 0,-1 2-29 0,3 0 24 15,1-4-25-15,1-2 24 0,-2 0-42 0,-5-6 42 16,14 8-27-16,-14-8 29 0,0 0-28 16,19 0 30-16,-19 0-27 0,12-7 28 0,-12 7-39 15,13-12 49-15,-7 4-39 0,-1-5 34 0,3 1-27 16,-2 3 36-16,1-3-29 0,-4 2 44 0,3 2-36 16,-6 8 17-16,7-12-38 0,-7 12 42 15,8-12-48-15,-8 12 43 0,0 0-39 0,0 0 34 16,0 0-37-16,18 3 52 0,-18-3-58 0,8 12 28 15,-4-2-51-15,0 1-9 0,-1 2-54 0,-2 3-79 16,-1-1-11-16,-1 2-69 0,-2 7-260 0,-3 0-9 16</inkml:trace>
  <inkml:trace contextRef="#ctx0" brushRef="#br0" timeOffset="44580.68">22733 10735 672 0,'0'0'464'0,"-23"5"-75"0,23-5-140 15,0 0-14-15,-21-3-86 0,21 3 13 16,0-11-75-16,9 0 26 0,10-10-67 0,9 1 31 15,11-11-57-15,12 2 36 0,9-5-39 0,11-3 42 16,26-6-18-16,6-1 37 0,6-1-7 0,4 1-1 16,1 0-5-16,5-3-43 0,3 3 24 0,-1 1-29 15,-1-2 13-15,-5 2-19 0,-4 0-5 0,-3 2 23 16,-10 6-29-16,-18 4-1 0,-5 4-8 0,-7 4 5 16,-6 3-14-16,-9 0-19 0,-16 8-2 0,-4-2-15 15,-10 7-1-15,-2 1 5 0,-6 2 4 16,-15 4-3-16,20-7-13 0,-20 7 2 0,0 0-4 15,0 0-15-15,0 0-28 0,0 0-46 0,0 0-45 16,-8 8-40-16,8-8-89 0,-23 8-153 16,8-3 75-16</inkml:trace>
  <inkml:trace contextRef="#ctx0" brushRef="#br0" timeOffset="61519.53">2025 10281 58 0,'0'0'508'0,"0"0"-186"0,5-9-74 15,-5 9-51-15,0 0-50 0,0 0-30 0,0 0-14 16,-4-12-14-16,4 12-20 0,0 0-9 0,-13-3-12 16,13 3 1-16,0 0-10 0,-25 3 1 0,25-3-10 15,-28 5 3-15,11-2-13 0,2 2 3 0,-2-2-19 16,2 2 21-16,-4-1-16 15,6 1 12-15,-4-3-14 0,6 3 8 0,11-5-13 16,-25 4 15-16,25-4-13 0,-16 5 14 0,16-5-15 16,-16 3 15-16,16-3-17 0,0 0 9 0,-15 5-20 15,15-5 27-15,0 0-16 0,-14 3 18 0,14-3-25 16,-8 7 15-16,8-7-16 0,-7 12 26 0,-1-4-23 16,4 3 16-16,-2 1-18 0,2 3 22 0,0 1-22 15,-1 4 16-15,0 1-20 0,1 1 16 0,-1 3-5 16,2 3 2-16,2 0 6 0,0-1-2 0,0 3 29 15,1 6-25-15,0 1 31 0,1-1-35 16,0 3 33-16,2-1-33 0,-1 1 35 0,2 0-14 0,-1 0 4 16,2 2-4-16,-3-2-6 0,2 1-33 15,0 0 44-15,-1 2-35 0,-2-3 38 0,4 1-47 16,-2 0 47-16,-1-1-37 0,1-1 35 0,-1-3-46 16,1 1 43-16,-1-7-36 0,-2 1 35 0,3-2-37 15,-1-1 35-15,1 0-38 0,-2 1 35 16,3-3-34-16,-1 2 27 0,-1-4-2 0,2 4-2 15,0-2 4-15,-2 4-4 0,1-3 4 0,-2 3-1 16,2 0 1-16,-2 0 3 0,2 0 2 0,-2-1-30 16,-1 1 37-16,0 1-26 0,0-1 26 0,0-2-27 15,4 0 21-15,-3 2-22 0,-1-1 20 0,1-2-18 16,1 0 26-16,-1 0-27 0,0-3 19 16,-1 0-24-16,3 1 22 0,-2-2-25 0,1 0 26 15,1 1-18-15,-2-2 22 0,2 0-23 0,-2-2 24 16,2-2-19-16,-2 4 12 0,1-3-1 0,0-1-8 15,-1 0 1-15,2-1 6 0,-2 0 2 0,2-3-2 16,-3 0 1-16,2-1-2 0,-1-4 1 0,2 4-4 16,-3-12 0-16,1 15-7 0,-1-15 2 0,3 12 4 15,-3-12 9-15,0 11 6 0,0-11 1 0,0 0 1 16,1 12-5-16,-1-12 2 0,0 0-2 16,0 0-4-16,0 11-13 0,0-11 10 0,0 0-4 15,0 0 1-15,0 0-6 0,2 11-4 0,-2-11-3 16,0 0 6-16,0 0-2 0,0 0 0 15,-2 11 1-15,2-11-6 0,0 0 3 0,0 0-1 16,0 0 0-16,0 0-3 0,0 11 3 0,0-11 1 16,0 0-1-16,0 0 1 0,0 0-3 0,0 0-2 15,0 0 7-15,0 0 0 0,-1 8-1 0,1-8 3 16,0 0 27-16,0 0-51 0,0 0 14 0,0 0-96 16,0 0-22-16,0 0-99 0,0 0-79 0,0 0-64 15,0 0-465-15,1-12-400 0</inkml:trace>
  <inkml:trace contextRef="#ctx0" brushRef="#br0" timeOffset="64816.53">2037 13418 454 0,'0'0'303'16,"0"0"-83"-16,0 0-46 0,0 0-36 0,0 0-25 16,0 0-23-16,0 0-14 0,-24 3-2 0,24-3 5 15,0 0-23-15,-20 2-12 0,20-2 8 0,-17 5-13 16,17-5-7-16,-19 2-3 0,19-2-2 0,-24 4-1 16,9-1-10-16,15-3 2 0,-30 4 8 0,12-3-6 15,-1-1 5-15,1 1-16 0,-1 1 3 0,1-2-6 16,-1 2 4-16,19-2-5 0,-32 0 2 15,32 0-3-15,-28-2 3 0,28 2-13 0,-26 0 11 16,26 0 1-16,-19-2 7 0,19 2-10 0,0 0 3 16,-25-1-7-16,25 1 4 0,0 0-6 0,-18 0 6 15,18 0-5-15,0 0 4 0,-15 8-5 0,15-8 6 16,-10 16-13-16,8-6 4 0,-3 5 9 0,2 2 11 16,-1 2-7-16,1 4 1 0,1 2-2 15,0 0 8-15,-1 4-34 0,3 0 38 0,-2 0-33 16,2 0 34-16,-2 3-31 0,4-1 35 0,-2 5-38 15,2-1 49-15,-1-2-10 0,2 1-1 0,-1 0-3 16,2 2-3-16,0-2 14 0,1-1-18 16,0 2 28-16,2-1-30 0,-1 1 24 0,1 2-33 15,-2-1-4-15,1 0-1 0,0 1 11 0,-1 1-4 16,1-1-25-16,-1 1 39 0,-1-1-32 0,0 0 33 16,-3-2-24-16,3 0 22 0,-1 0-30 0,0-1 31 15,-2-2-3-15,-1-3-6 0,0 0 1 0,0 2-2 16,0 5 0-16,0-6 8 0,-1 0-8 0,0 5 34 15,-1-1-37-15,1-3 31 0,-1 4-39 0,0-5 3 16,0-1 0-16,2 1 6 0,-1-1-7 16,-2 0 3-16,2 0 7 0,-3 0 0 0,4-1-3 15,0-1 0-15,-3 26-4 0,3-28-7 16,-1 0 15-16,0-1-14 0,-1-1 18 16,1 0-11-16,1-5 9 0,0 3-19 0,-2-2 21 15,2-1-19-15,0-1 18 0,0-2-4 0,0 3 0 16,0-3-3-16,0 0 0 0,0-1-3 0,0-1 0 15,0 1-13-15,0 1 17 0,0-2-3 0,0 1 1 16,0-2-1-16,0 2-1 0,0-2 0 0,0-1-2 16,0 1 1-16,0-12 1 0,0 18-7 0,-1-6 5 15,1-12-7-15,-1 17 1 0,1-17 42 0,0 16-38 16,0-16-1-16,0 16 0 0,0-16 0 0,0 13 2 16,0-13-1-16,0 13 1 0,0-13-1 15,0 11-2-15,0-11-15 0,0 11 22 0,0-11 8 16,0 11-2-16,0-11-7 0,0 12 0 15,0-12 1-15,0 11 1 0,0-11-2 0,1 11 3 16,-1-11-5-16,0 11 1 0,0-11-8 0,0 0 14 16,1 13-1-16,-1-13 0 0,0 0-1 0,0 12 1 15,0-12-1-15,0 0 1 0,2 9-3 0,-2-9 2 16,0 0 1-16,0 0-3 0,0 12-6 0,0-12 8 16,0 0-1-16,0 0-2 0,3 10 1 0,-3-10 0 15,0 0-1-15,0 0-1 0,0 0 1 0,2 11 0 16,-2-11 0-16,0 0 4 0,0 0-3 0,0 0-7 15,0 0 12-15,3 9 4 0,-3-9 3 0,0 0 0 16,0 0 2-16,0 0-6 0,13 6 0 16,-13-6 1-16,0 0 1 0,0 0-4 15,17 0-5-15,-17 0 1 0,0 0 2 0,22-2-5 16,-22 2 4-16,18-6-4 0,-18 6-1 0,22-6 5 16,-22 6-6-16,24-5-3 0,-10 1-1 0,-1 1 7 15,1-1-2-15,0-1 0 0,0 1 2 0,-14 4-4 16,26-8 0-16,-26 8 3 0,23-8 3 0,-23 8-4 15,20-5-3-15,-20 5-6 0,17-4 6 0,-17 4 1 16,15-4 0-16,-15 4 0 0,0 0 0 0,17-4-1 16,-17 4 1-16,0 0-1 0,0 0-2 0,13-3 3 15,-13 3 7-15,0 0-5 0,0 0-2 0,0 0 3 16,12-4 0-16,-12 4 0 0,0 0-1 16,0 0 1-16,0 0-2 0,0 0 1 0,0 0-3 15,0 0-19-15,0 0-28 0,12-4-25 16,-12 4-16-16,0 0-15 0,0 0-32 0,0 0-64 15,0 0-70-15,0 0-20 0,0 0-274 0,0 0-78 16</inkml:trace>
  <inkml:trace contextRef="#ctx0" brushRef="#br0" timeOffset="69183.55">22876 14222 382 0,'0'0'354'0,"0"0"-60"0,-9-6-43 16,9 6-48-16,0 0-53 0,-10-7-7 0,10 7-16 15,0 0-11-15,-10-9-3 0,10 9-16 16,0 0-3-16,-9-8-8 0,9 8 4 0,0 0 0 15,0 0-10-15,-8-5-12 0,8 5-16 0,0 0 0 16,0 0-10-16,0 0-7 0,-11-7 0 0,11 7 0 16,0 0 0-16,0 0-1 0,0 0-8 0,0 0-8 15,0 0 4-15,14-5-7 0,-14 5-2 0,20-4-2 16,-3 1-1-16,3 1-3 0,4-1-2 16,0-2-6-16,1 3 2 0,2-3 3 0,0 3 1 15,0-4-2-15,-1 2-1 0,2 2-4 0,-2-4 8 16,1 2-3-16,0 0-8 0,-4-1 9 15,4 2-4-15,-4-1-2 0,1 1 4 0,-5-1-4 16,-2 1 3-16,1-1 5 0,-3 3-6 0,-1-4 1 16,-14 5-4-16,24-2 3 0,-24 2 0 0,17-5 0 15,-17 5-11-15,15-2 10 0,-15 2-1 0,0 0-15 16,13-6-11-16,-13 6-9 0,0 0 5 0,0 0-9 16,-1-12 14-16,1 12-10 0,-8-8 14 0,8 8-13 15,-15-9 10-15,7 3-5 0,-1 1 14 0,0-1-16 16,-1-1 19-16,1 0-9 0,0 2 14 15,0 0-13-15,0-1 21 0,9 6-13 16,-14-11 18-16,14 11-12 0,-12-8 25 0,12 8-9 16,-11-8 24-16,11 8 4 0,-9-7 1 0,9 7 22 15,-10-8 9-15,10 8 3 0,0 0-6 0,-9-7-3 16,9 7-19-16,0 0 2 0,0 0-16 0,-9-5-2 16,9 5-12-16,0 0-2 0,0 0-4 0,0 0 0 15,0 0-8-15,0 0 7 0,0 0-2 0,8 9-1 16,-8-9-5-16,20 11 5 0,-6-4-4 15,4 1 3-15,-1 0-4 0,1 0 10 0,0-1 4 16,0 2 0-16,-2-1-5 0,-1-3 4 16,0 2-7-16,0 0 5 0,-4-1-8 0,1-2 3 15,-3 3-7-15,0-2 24 0,-9-5-29 0,14 12 0 16,-14-12 4-16,8 9 1 0,-8-9 0 0,3 13 0 16,-3-13-5-16,-5 12-1 0,-1-3-10 0,-6 3-35 15,0 0-46-15,-5 1-26 0,0-1-19 0,-7 5-40 16,1-2-67-16,1 1-111 0,3-4-296 0,0 0-187 15</inkml:trace>
  <inkml:trace contextRef="#ctx0" brushRef="#br0" timeOffset="69751.53">22645 15004 119 0,'0'0'501'16,"0"0"-142"-16,0 0-121 0,0 0-16 0,0 0-92 16,0 0 4-16,0 0-62 0,14 1 36 0,-14-1-43 15,0 0 43-15,0 0-39 0,0 0 32 0,14 6-12 16,-14-6-12-16,16 4 3 0,-16-4-22 0,33 2-7 15,-13 1-18-15,5-3 1 0,3 2-5 0,1-2-8 16,3-2-1-16,6 2-4 0,1-1-2 0,-2-1-6 16,0-2-10-16,1 2 10 0,-2-1-13 15,-2 0-15-15,-8-1-3 0,3 1-54 0,-7 0 13 0,0-1-73 16,-5 0-51-16,-17 4-49 16,25-8-43-16,-16 4-227 0,-9 4 29 0</inkml:trace>
  <inkml:trace contextRef="#ctx0" brushRef="#br0" timeOffset="70002.53">23083 14841 441 0,'0'0'445'0,"-15"-4"-110"0,15 4-105 15,0 0-42-15,-11-8-62 0,11 8 6 16,0 0-56-16,-9-4 26 0,9 4-45 0,0 0 23 16,0 0-43-16,0 0 20 0,0 0-30 0,0 0 27 15,0 0-35-15,0 0 46 0,15 2-54 0,-15-2 26 16,22 10-30-16,-9-2 19 0,-1 1-26 15,2 0 28-15,2 3-28 0,-5 0 21 0,4 1-25 16,-7-2 21-16,1 0-23 0,-2 0 22 0,-1 3-11 16,-4-2 7-16,-2 3-4 0,-6-1 0 0,0 6-7 15,-5-3-11-15,-4 5-47 0,-4-3-1 0,-3 3-94 16,-3-2-84-16,-3-2-117 0,0 1-169 16,-2-3-2-16</inkml:trace>
  <inkml:trace contextRef="#ctx0" brushRef="#br0" timeOffset="71987.53">2404 13859 368 0,'0'0'313'0,"0"0"-103"0,0 0-33 0,0 0-43 16,0 0-10-16,-18-2-30 0,18 2 1 0,0 0-27 15,0 0 16-15,-20 0-35 0,20 0 15 0,0 0-29 16,-21 1 18-16,21-1-37 0,-16 3 27 15,16-3-32-15,-17 3 29 0,17-3-35 16,-19 2 29-16,19-2-31 0,-19 6 30 0,19-6-34 16,-15 6 31-16,15-6-32 0,-17 5 22 0,17-5-34 15,-14 5 44-15,14-5-40 0,-14 7 37 0,14-7-38 16,-10 5 35-16,10-5-34 0,-12 12 37 0,12-12-5 16,-10 13-1-16,6-5-39 0,-1 0 39 0,1 2-44 15,2 1 36-15,-2 0 7 0,0 3-4 0,4-2-3 16,0 3-5-16,-1 0-1 0,1 2 0 0,1 3 1 15,-1 3-4-15,0 0 11 0,4 2-12 16,-3-3 20-16,2 3-34 0,-1 0 21 0,1 2-2 16,-2-1 2-16,4 1 3 0,-2 0 1 0,1 7-2 15,0-8-1-15,2 6 4 0,-2-3-4 0,-2-2-1 16,2 0 0-16,0 2-14 0,-2-2 6 0,1 1 10 16,1-2-6-16,-3 1 8 0,1 0-4 15,1-3 1-15,-3 2-3 0,1-1 2 0,1-1 3 16,-2 1-3-16,0-2-7 0,-2-3 3 0,2-1 44 15,-1 2-46-15,1-1 38 0,0 0-42 0,-1 0 44 16,1-1-44-16,0-2 40 0,-2 2-43 0,0 0 36 16,2-4-43-16,0-1 40 0,0 1-42 0,0-1 42 15,-1-2-41-15,1 5 0 0,-3-5 13 0,2 1-6 16,1 1 15-16,-1-2-2 0,-1 1 7 16,0-2-2-16,2-11-1 0,0 17-2 0,0-17-2 15,0 17-3-15,0-17 0 0,-1 15 6 0,1-15-10 16,-3 9 1-16,3-9-10 0,0 12 9 0,0-12 0 15,0 0 1-15,0 12-6 0,0-12 4 0,0 0-1 16,0 10 2-16,0-10-1 0,0 0 1 0,0 0-1 16,0 12-6-16,0-12 6 0,0 0 1 15,0 0-1-15,0 0 0 0,0 12-1 0,0-12-2 16,0 0 8-16,0 0-5 0,0 0 2 0,0 0 7 16,0 0 4-16,0 0 14 0,0 9 3 0,0-9 0 15,0 0 1-15,0 0-4 0,0 0-3 0,0 0-2 16,0 0-6-16,0 0 3 0,0 0-7 15,0 0-10-15,0 0 7 0,0 0 1 0,4 8-5 16,-4-8 1-16,0 0 0 0,0 0-2 0,0 0-5 16,0 0 3-16,0 0 1 0,19 0-26 0,-19 0-43 15,0 0-25-15,13-1-14 0,-13 1-40 0,12-5-82 16,-12 5-112-16,16-9-311 0,-16 9-180 0</inkml:trace>
  <inkml:trace contextRef="#ctx0" brushRef="#br0" timeOffset="79032.84">20156 7992 97 0,'0'0'382'0,"0"0"-24"16,-15 6-51-16,15-6-36 0,0 0-76 15,0 0-3-15,0 0-66 0,-18 1 27 0,18-1-19 16,0 0-20-16,0 0-6 0,0 0-5 0,0 0-17 16,0 0-39-16,-14-3 18 0,14 3-8 15,0 0-15-15,9-13-9 0,-3 7-17 0,7-2 10 16,2-4 3-16,6 0-2 0,5-2 37 0,1-2-53 16,6-2 46-16,3 0-57 0,14-3-7 0,-1-2 9 15,4 0-7-15,2 0-30 0,1-1 45 0,1 0-37 16,-1-2 38-16,0 2-39 0,0 0 43 0,-3 0-36 15,-1 1 35-15,-6 2-45 0,-8 4 53 16,-2-1-37-16,-3 3 41 0,-3 1-36 0,-4 1 40 16,-7 3-29-16,-2 5 28 0,-4-3-31 0,-2 2 23 15,-11 6-28-15,16-8 33 0,-16 8-32 16,12-6 28-16,-12 6-39 0,0 0 31 0,0 0-44 16,0 0 28-16,-6-6-69 0,6 6 43 0,0 0-46 15,-22 1 26-15,22-1-38 0,-22 1 7 0,22-1-17 16,-26 3-3-16,26-3-9 0,-27 3 13 0,27-3 15 15,-29-3 14-15,11 0 18 0,4 2 4 0,-1-5 28 16,-1 3 21-16,0-4 9 0,0 2 14 16,0 1 5-16,3-1 5 0,-2-2 8 0,3 3-18 15,-1-1 42-15,13 5-36 0,-21-8 47 0,21 8-34 16,-17-5 39-16,17 5-58 0,-13-5 35 0,13 5-50 16,0 0 33-16,-15-4-50 0,15 4 44 0,0 0-55 15,0 0 53-15,0 0-47 0,0 0 49 16,0 0-34-16,0 0 45 0,22-2-21 0,-6 5 34 15,4-2-19-15,4 2 19 0,1 1-16 0,-2-1 22 16,0 1-26-16,0 0 12 0,-2 2-30 0,-1-2 14 16,-6 2-19-16,-1 1 7 0,2-3-23 15,-5 3 21-15,1 0-24 0,-5 1 17 0,1 2-19 16,-5 2 14-16,-2 1-15 0,-1 5 18 0,-7 4-25 16,-7 6-15-16,-4 4-58 0,-10 8-53 0,-4 0-95 15,-5 2-123-15,-5 0-439 0,-1 1-332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3232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6732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9171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1065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7943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1825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55228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08052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2878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5540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3299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405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6969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601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4461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6656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3264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11/16/2024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9666942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nfo.cern.ch/hypertext/WWW/TheProjec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tags/tag_html.asp" TargetMode="External"/><Relationship Id="rId2" Type="http://schemas.openxmlformats.org/officeDocument/2006/relationships/hyperlink" Target="https://www.w3.org/History/19921103-hypertext/hypertext/WWW/MarkUp/Tag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rketplace.visualstudio.com/items?itemName=ms-vscode.live-server"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www.google.com/intl/en_uk/chrome/" TargetMode="External"/><Relationship Id="rId5" Type="http://schemas.openxmlformats.org/officeDocument/2006/relationships/hyperlink" Target="https://marketplace.visualstudio.com/items?itemName=vscode-icons-team.vscode-icons" TargetMode="External"/><Relationship Id="rId4" Type="http://schemas.openxmlformats.org/officeDocument/2006/relationships/hyperlink" Target="https://marketplace.visualstudio.com/items?itemName=esbenp.prettier-vs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Future Skills and Web Technologies</a:t>
            </a:r>
          </a:p>
        </p:txBody>
      </p:sp>
      <p:sp>
        <p:nvSpPr>
          <p:cNvPr id="3" name="Subtitle 2"/>
          <p:cNvSpPr>
            <a:spLocks noGrp="1"/>
          </p:cNvSpPr>
          <p:nvPr>
            <p:ph type="subTitle" idx="1"/>
          </p:nvPr>
        </p:nvSpPr>
        <p:spPr/>
        <p:txBody>
          <a:bodyPr/>
          <a:lstStyle/>
          <a:p>
            <a:r>
              <a:t>A Comprehensive Guide to Key Concepts and Emerging Careers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CSS (Cascading Style Sheets)</a:t>
            </a:r>
          </a:p>
        </p:txBody>
      </p:sp>
      <p:sp>
        <p:nvSpPr>
          <p:cNvPr id="3" name="Content Placeholder 2"/>
          <p:cNvSpPr>
            <a:spLocks noGrp="1"/>
          </p:cNvSpPr>
          <p:nvPr>
            <p:ph idx="1"/>
          </p:nvPr>
        </p:nvSpPr>
        <p:spPr/>
        <p:txBody>
          <a:bodyPr/>
          <a:lstStyle/>
          <a:p>
            <a:r>
              <a:t>CSS is a style sheet language that defines the visual presentation of web pages, including layout, colors, and fonts. It enables responsive design, adjusting content to different screen sizes and enhancing the user experience.</a:t>
            </a:r>
          </a:p>
        </p:txBody>
      </p:sp>
      <p:pic>
        <p:nvPicPr>
          <p:cNvPr id="2050" name="Picture 2" descr="Cascading Style Sheets Tutorial ...">
            <a:extLst>
              <a:ext uri="{FF2B5EF4-FFF2-40B4-BE49-F238E27FC236}">
                <a16:creationId xmlns:a16="http://schemas.microsoft.com/office/drawing/2014/main" id="{49A20C15-DFEA-04E5-EBD1-6F90A89C5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428" y="739215"/>
            <a:ext cx="1741915" cy="108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JavaScript</a:t>
            </a:r>
          </a:p>
        </p:txBody>
      </p:sp>
      <p:sp>
        <p:nvSpPr>
          <p:cNvPr id="3" name="Content Placeholder 2"/>
          <p:cNvSpPr>
            <a:spLocks noGrp="1"/>
          </p:cNvSpPr>
          <p:nvPr>
            <p:ph idx="1"/>
          </p:nvPr>
        </p:nvSpPr>
        <p:spPr/>
        <p:txBody>
          <a:bodyPr/>
          <a:lstStyle/>
          <a:p>
            <a:r>
              <a:t>JavaScript is a programming language that enables dynamic, interactive web content. It powers features such as animations, form validation, and real-time updates, enhancing user engagement. JavaScript runs on the client-side, providing fast, responsive user interactions.</a:t>
            </a:r>
          </a:p>
        </p:txBody>
      </p:sp>
      <p:pic>
        <p:nvPicPr>
          <p:cNvPr id="3074" name="Picture 2" descr="Javascript Logo - JavaScript Logo ...">
            <a:extLst>
              <a:ext uri="{FF2B5EF4-FFF2-40B4-BE49-F238E27FC236}">
                <a16:creationId xmlns:a16="http://schemas.microsoft.com/office/drawing/2014/main" id="{C757183C-40B2-7FF2-8882-5EE2F630B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627186"/>
            <a:ext cx="1157288" cy="1334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A5FD08C-3912-D129-E0E8-A7B264D164A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28CC6F3-4DCB-0879-4176-BFE6409E90A0}"/>
              </a:ext>
            </a:extLst>
          </p:cNvPr>
          <p:cNvPicPr>
            <a:picLocks noChangeAspect="1"/>
          </p:cNvPicPr>
          <p:nvPr/>
        </p:nvPicPr>
        <p:blipFill>
          <a:blip r:embed="rId2"/>
          <a:stretch>
            <a:fillRect/>
          </a:stretch>
        </p:blipFill>
        <p:spPr>
          <a:xfrm>
            <a:off x="379828" y="478302"/>
            <a:ext cx="8427329" cy="6189785"/>
          </a:xfrm>
          <a:prstGeom prst="rect">
            <a:avLst/>
          </a:prstGeom>
        </p:spPr>
      </p:pic>
    </p:spTree>
    <p:extLst>
      <p:ext uri="{BB962C8B-B14F-4D97-AF65-F5344CB8AC3E}">
        <p14:creationId xmlns:p14="http://schemas.microsoft.com/office/powerpoint/2010/main" val="78069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Development Frameworks &amp; Libraries</a:t>
            </a:r>
          </a:p>
        </p:txBody>
      </p:sp>
      <p:sp>
        <p:nvSpPr>
          <p:cNvPr id="3" name="Content Placeholder 2"/>
          <p:cNvSpPr>
            <a:spLocks noGrp="1"/>
          </p:cNvSpPr>
          <p:nvPr>
            <p:ph idx="1"/>
          </p:nvPr>
        </p:nvSpPr>
        <p:spPr/>
        <p:txBody>
          <a:bodyPr/>
          <a:lstStyle/>
          <a:p>
            <a:r>
              <a:t>Frameworks like React, Angular, and Vue simplify development by providing pre-built components. They allow efficient and scalable application development, with front-end frameworks supporting user interfaces and back-end frameworks (e.g., Node.js) managing server operations.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Hosting and Domain Names</a:t>
            </a:r>
          </a:p>
        </p:txBody>
      </p:sp>
      <p:sp>
        <p:nvSpPr>
          <p:cNvPr id="3" name="Content Placeholder 2"/>
          <p:cNvSpPr>
            <a:spLocks noGrp="1"/>
          </p:cNvSpPr>
          <p:nvPr>
            <p:ph idx="1"/>
          </p:nvPr>
        </p:nvSpPr>
        <p:spPr/>
        <p:txBody>
          <a:bodyPr/>
          <a:lstStyle/>
          <a:p>
            <a:r>
              <a:t>Web hosting services store websites, making them accessible on the internet. Domain names (e.g., www.example.com) act as web addresses. Hosting options include shared hosting for small sites, dedicated servers, and cloud hosting for larger sites.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 Hyper Text Mark Up Language</a:t>
            </a:r>
            <a:endParaRPr dirty="0"/>
          </a:p>
        </p:txBody>
      </p:sp>
      <p:sp>
        <p:nvSpPr>
          <p:cNvPr id="3" name="Content Placeholder 2"/>
          <p:cNvSpPr>
            <a:spLocks noGrp="1"/>
          </p:cNvSpPr>
          <p:nvPr>
            <p:ph idx="1"/>
          </p:nvPr>
        </p:nvSpPr>
        <p:spPr>
          <a:xfrm>
            <a:off x="629138" y="2321169"/>
            <a:ext cx="7885723" cy="3951849"/>
          </a:xfrm>
        </p:spPr>
        <p:txBody>
          <a:bodyPr/>
          <a:lstStyle/>
          <a:p>
            <a:r>
              <a:rPr lang="en-US" dirty="0"/>
              <a:t>Any Browser Mostly get response which includes 3 files.</a:t>
            </a:r>
          </a:p>
          <a:p>
            <a:pPr lvl="1"/>
            <a:r>
              <a:rPr lang="en-US" dirty="0" err="1"/>
              <a:t>i.e</a:t>
            </a:r>
            <a:r>
              <a:rPr lang="en-US" dirty="0"/>
              <a:t> HTML + CSS +Java Script and render the page </a:t>
            </a:r>
          </a:p>
          <a:p>
            <a:r>
              <a:rPr lang="en-US" dirty="0"/>
              <a:t>Hyper Text : Pieces of text link to Other page.</a:t>
            </a:r>
          </a:p>
          <a:p>
            <a:pPr lvl="1"/>
            <a:r>
              <a:rPr lang="en-US" dirty="0">
                <a:hlinkClick r:id="rId2"/>
              </a:rPr>
              <a:t>https://info.cern.ch/hypertext/WWW/TheProject.html</a:t>
            </a:r>
            <a:r>
              <a:rPr lang="en-US" dirty="0"/>
              <a:t> </a:t>
            </a:r>
          </a:p>
          <a:p>
            <a:r>
              <a:rPr lang="en-US" dirty="0"/>
              <a:t>Mark Up : </a:t>
            </a:r>
          </a:p>
          <a:p>
            <a:pPr marL="402336" lvl="1" indent="0" algn="ctr">
              <a:buNone/>
            </a:pPr>
            <a:r>
              <a:rPr lang="en-US" sz="2800" b="1" dirty="0"/>
              <a:t>“My Name is </a:t>
            </a:r>
            <a:r>
              <a:rPr lang="en-US" sz="2800" b="1" u="sng" dirty="0"/>
              <a:t>Rahul</a:t>
            </a:r>
            <a:r>
              <a:rPr lang="en-US" sz="28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5EBD-83C1-93B6-F9E9-B0DA45D014AA}"/>
              </a:ext>
            </a:extLst>
          </p:cNvPr>
          <p:cNvSpPr>
            <a:spLocks noGrp="1"/>
          </p:cNvSpPr>
          <p:nvPr>
            <p:ph type="title"/>
          </p:nvPr>
        </p:nvSpPr>
        <p:spPr/>
        <p:txBody>
          <a:bodyPr/>
          <a:lstStyle/>
          <a:p>
            <a:endParaRPr lang="en-US"/>
          </a:p>
        </p:txBody>
      </p:sp>
      <p:pic>
        <p:nvPicPr>
          <p:cNvPr id="5126" name="Picture 6" descr="Pin page">
            <a:extLst>
              <a:ext uri="{FF2B5EF4-FFF2-40B4-BE49-F238E27FC236}">
                <a16:creationId xmlns:a16="http://schemas.microsoft.com/office/drawing/2014/main" id="{70CED881-C6B4-F67A-69D2-4EC874AD4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879" y="326782"/>
            <a:ext cx="8349226" cy="634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52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E83-7044-0CCF-1509-6EE7B0B0F7E8}"/>
              </a:ext>
            </a:extLst>
          </p:cNvPr>
          <p:cNvSpPr>
            <a:spLocks noGrp="1"/>
          </p:cNvSpPr>
          <p:nvPr>
            <p:ph type="title"/>
          </p:nvPr>
        </p:nvSpPr>
        <p:spPr/>
        <p:txBody>
          <a:bodyPr/>
          <a:lstStyle/>
          <a:p>
            <a:r>
              <a:rPr lang="en-US" dirty="0"/>
              <a:t>How we do Mark Up In HTML?</a:t>
            </a:r>
            <a:br>
              <a:rPr lang="en-US" dirty="0"/>
            </a:br>
            <a:r>
              <a:rPr lang="en-US" dirty="0"/>
              <a:t>Using HTML Tags</a:t>
            </a:r>
          </a:p>
        </p:txBody>
      </p:sp>
      <p:pic>
        <p:nvPicPr>
          <p:cNvPr id="6" name="Content Placeholder 5">
            <a:extLst>
              <a:ext uri="{FF2B5EF4-FFF2-40B4-BE49-F238E27FC236}">
                <a16:creationId xmlns:a16="http://schemas.microsoft.com/office/drawing/2014/main" id="{D6A3F35F-EED9-3B28-B204-51A9F9E85B5A}"/>
              </a:ext>
            </a:extLst>
          </p:cNvPr>
          <p:cNvPicPr>
            <a:picLocks noGrp="1" noChangeAspect="1"/>
          </p:cNvPicPr>
          <p:nvPr>
            <p:ph idx="1"/>
          </p:nvPr>
        </p:nvPicPr>
        <p:blipFill>
          <a:blip r:embed="rId2"/>
          <a:srcRect l="2291" t="17554" r="2502" b="18295"/>
          <a:stretch/>
        </p:blipFill>
        <p:spPr>
          <a:xfrm>
            <a:off x="407963" y="2025747"/>
            <a:ext cx="8454683" cy="4586067"/>
          </a:xfrm>
        </p:spPr>
      </p:pic>
    </p:spTree>
    <p:extLst>
      <p:ext uri="{BB962C8B-B14F-4D97-AF65-F5344CB8AC3E}">
        <p14:creationId xmlns:p14="http://schemas.microsoft.com/office/powerpoint/2010/main" val="202186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0F30-8653-6C8E-D7F9-4E2DE1C26144}"/>
              </a:ext>
            </a:extLst>
          </p:cNvPr>
          <p:cNvSpPr>
            <a:spLocks noGrp="1"/>
          </p:cNvSpPr>
          <p:nvPr>
            <p:ph type="title"/>
          </p:nvPr>
        </p:nvSpPr>
        <p:spPr/>
        <p:txBody>
          <a:bodyPr/>
          <a:lstStyle/>
          <a:p>
            <a:r>
              <a:rPr lang="en-US" dirty="0"/>
              <a:t>HTML TAG Links</a:t>
            </a:r>
          </a:p>
        </p:txBody>
      </p:sp>
      <p:sp>
        <p:nvSpPr>
          <p:cNvPr id="3" name="Content Placeholder 2">
            <a:extLst>
              <a:ext uri="{FF2B5EF4-FFF2-40B4-BE49-F238E27FC236}">
                <a16:creationId xmlns:a16="http://schemas.microsoft.com/office/drawing/2014/main" id="{B8B32B0A-C925-FBB3-9CFC-B494A18DFC5B}"/>
              </a:ext>
            </a:extLst>
          </p:cNvPr>
          <p:cNvSpPr>
            <a:spLocks noGrp="1"/>
          </p:cNvSpPr>
          <p:nvPr>
            <p:ph idx="1"/>
          </p:nvPr>
        </p:nvSpPr>
        <p:spPr/>
        <p:txBody>
          <a:bodyPr/>
          <a:lstStyle/>
          <a:p>
            <a:r>
              <a:rPr lang="en-US" dirty="0"/>
              <a:t>Mark Up Done in HTML page by using tags </a:t>
            </a:r>
          </a:p>
          <a:p>
            <a:pPr lvl="1"/>
            <a:r>
              <a:rPr lang="en-US" dirty="0"/>
              <a:t>Initially : </a:t>
            </a:r>
            <a:r>
              <a:rPr lang="en-US" dirty="0">
                <a:hlinkClick r:id="rId2"/>
              </a:rPr>
              <a:t>https://www.w3.org/History/19921103-hypertext/hypertext/WWW/MarkUp/Tags.html</a:t>
            </a:r>
            <a:endParaRPr lang="en-US" dirty="0"/>
          </a:p>
          <a:p>
            <a:pPr lvl="1"/>
            <a:r>
              <a:rPr lang="en-US" dirty="0"/>
              <a:t>Now : </a:t>
            </a:r>
            <a:r>
              <a:rPr lang="en-US" dirty="0">
                <a:hlinkClick r:id="rId3"/>
              </a:rPr>
              <a:t>https://www.w3schools.com/tags/tag_html.asp</a:t>
            </a:r>
            <a:endParaRPr lang="en-US" dirty="0"/>
          </a:p>
          <a:p>
            <a:pPr marL="402336" lvl="1" indent="0">
              <a:buNone/>
            </a:pPr>
            <a:endParaRPr lang="en-US" dirty="0"/>
          </a:p>
        </p:txBody>
      </p:sp>
    </p:spTree>
    <p:extLst>
      <p:ext uri="{BB962C8B-B14F-4D97-AF65-F5344CB8AC3E}">
        <p14:creationId xmlns:p14="http://schemas.microsoft.com/office/powerpoint/2010/main" val="318359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8465-BB8F-C640-77C0-0FE4117A7808}"/>
              </a:ext>
            </a:extLst>
          </p:cNvPr>
          <p:cNvSpPr>
            <a:spLocks noGrp="1"/>
          </p:cNvSpPr>
          <p:nvPr>
            <p:ph type="title"/>
          </p:nvPr>
        </p:nvSpPr>
        <p:spPr/>
        <p:txBody>
          <a:bodyPr/>
          <a:lstStyle/>
          <a:p>
            <a:r>
              <a:rPr lang="en-US" dirty="0"/>
              <a:t>Tool</a:t>
            </a:r>
          </a:p>
        </p:txBody>
      </p:sp>
      <p:sp>
        <p:nvSpPr>
          <p:cNvPr id="3" name="Content Placeholder 2">
            <a:extLst>
              <a:ext uri="{FF2B5EF4-FFF2-40B4-BE49-F238E27FC236}">
                <a16:creationId xmlns:a16="http://schemas.microsoft.com/office/drawing/2014/main" id="{27DFF31C-5AF1-D974-B667-174DD4CF45E7}"/>
              </a:ext>
            </a:extLst>
          </p:cNvPr>
          <p:cNvSpPr>
            <a:spLocks noGrp="1"/>
          </p:cNvSpPr>
          <p:nvPr>
            <p:ph idx="1"/>
          </p:nvPr>
        </p:nvSpPr>
        <p:spPr>
          <a:xfrm>
            <a:off x="554892" y="2193779"/>
            <a:ext cx="7829452" cy="4094480"/>
          </a:xfrm>
        </p:spPr>
        <p:txBody>
          <a:bodyPr>
            <a:normAutofit fontScale="92500" lnSpcReduction="20000"/>
          </a:bodyPr>
          <a:lstStyle/>
          <a:p>
            <a:r>
              <a:rPr lang="en-US" sz="2800" dirty="0"/>
              <a:t>VS Code : </a:t>
            </a:r>
            <a:r>
              <a:rPr lang="en-US" sz="2800" b="0" i="0" dirty="0">
                <a:solidFill>
                  <a:srgbClr val="5022C3"/>
                </a:solidFill>
                <a:effectLst/>
                <a:latin typeface="Udemy Sans"/>
                <a:hlinkClick r:id="rId2"/>
              </a:rPr>
              <a:t>https://code.visualstudio.com/</a:t>
            </a:r>
            <a:endParaRPr lang="en-US" sz="2800" b="0" i="0" dirty="0">
              <a:solidFill>
                <a:srgbClr val="5022C3"/>
              </a:solidFill>
              <a:effectLst/>
              <a:latin typeface="Udemy Sans"/>
            </a:endParaRPr>
          </a:p>
          <a:p>
            <a:pPr lvl="1"/>
            <a:r>
              <a:rPr lang="en-US" sz="2400" b="0" i="0" dirty="0">
                <a:solidFill>
                  <a:srgbClr val="2D2F31"/>
                </a:solidFill>
                <a:effectLst/>
                <a:latin typeface="Udemy Sans"/>
              </a:rPr>
              <a:t>Install Visual Studio Code Extensions</a:t>
            </a:r>
          </a:p>
          <a:p>
            <a:pPr lvl="1"/>
            <a:r>
              <a:rPr lang="en-US" sz="2400" b="0" i="0" dirty="0">
                <a:solidFill>
                  <a:srgbClr val="2D2F31"/>
                </a:solidFill>
                <a:effectLst/>
                <a:latin typeface="Udemy Sans"/>
              </a:rPr>
              <a:t>Extensions are like plugins that extend the functionality of </a:t>
            </a:r>
            <a:r>
              <a:rPr lang="en-US" sz="2400" b="0" i="0" dirty="0" err="1">
                <a:solidFill>
                  <a:srgbClr val="2D2F31"/>
                </a:solidFill>
                <a:effectLst/>
                <a:latin typeface="Udemy Sans"/>
              </a:rPr>
              <a:t>VSCode</a:t>
            </a:r>
            <a:r>
              <a:rPr lang="en-US" sz="2400" b="0" i="0" dirty="0">
                <a:solidFill>
                  <a:srgbClr val="2D2F31"/>
                </a:solidFill>
                <a:effectLst/>
                <a:latin typeface="Udemy Sans"/>
              </a:rPr>
              <a:t>. Here are the ones that I've installed. Click on the link and then click on the "install" button and it should automatically install it in your </a:t>
            </a:r>
            <a:r>
              <a:rPr lang="en-US" sz="2400" b="0" i="0" dirty="0" err="1">
                <a:solidFill>
                  <a:srgbClr val="2D2F31"/>
                </a:solidFill>
                <a:effectLst/>
                <a:latin typeface="Udemy Sans"/>
              </a:rPr>
              <a:t>VSCode</a:t>
            </a:r>
            <a:r>
              <a:rPr lang="en-US" sz="2400" b="0" i="0" dirty="0">
                <a:solidFill>
                  <a:srgbClr val="2D2F31"/>
                </a:solidFill>
                <a:effectLst/>
                <a:latin typeface="Udemy Sans"/>
              </a:rPr>
              <a:t> application.</a:t>
            </a:r>
          </a:p>
          <a:p>
            <a:pPr lvl="1"/>
            <a:r>
              <a:rPr lang="en-US" sz="2400" b="0" i="0" dirty="0">
                <a:solidFill>
                  <a:srgbClr val="5022C3"/>
                </a:solidFill>
                <a:effectLst/>
                <a:latin typeface="Udemy Sans"/>
                <a:hlinkClick r:id="rId3"/>
              </a:rPr>
              <a:t>Live Preview</a:t>
            </a:r>
            <a:endParaRPr lang="en-US" sz="2400" b="0" i="0" dirty="0">
              <a:solidFill>
                <a:srgbClr val="2D2F31"/>
              </a:solidFill>
              <a:effectLst/>
              <a:latin typeface="Udemy Sans"/>
            </a:endParaRPr>
          </a:p>
          <a:p>
            <a:pPr lvl="1"/>
            <a:r>
              <a:rPr lang="en-US" sz="2400" b="0" i="0" dirty="0">
                <a:solidFill>
                  <a:srgbClr val="5022C3"/>
                </a:solidFill>
                <a:effectLst/>
                <a:latin typeface="Udemy Sans"/>
                <a:hlinkClick r:id="rId4"/>
              </a:rPr>
              <a:t>Prettier</a:t>
            </a:r>
            <a:endParaRPr lang="en-US" sz="2400" b="0" i="0" dirty="0">
              <a:solidFill>
                <a:srgbClr val="2D2F31"/>
              </a:solidFill>
              <a:effectLst/>
              <a:latin typeface="Udemy Sans"/>
            </a:endParaRPr>
          </a:p>
          <a:p>
            <a:pPr lvl="1"/>
            <a:r>
              <a:rPr lang="en-US" sz="2400" b="0" i="0" dirty="0" err="1">
                <a:solidFill>
                  <a:srgbClr val="5022C3"/>
                </a:solidFill>
                <a:effectLst/>
                <a:latin typeface="Udemy Sans"/>
                <a:hlinkClick r:id="rId5"/>
              </a:rPr>
              <a:t>vscode</a:t>
            </a:r>
            <a:r>
              <a:rPr lang="en-US" sz="2400" b="0" i="0" dirty="0">
                <a:solidFill>
                  <a:srgbClr val="5022C3"/>
                </a:solidFill>
                <a:effectLst/>
                <a:latin typeface="Udemy Sans"/>
                <a:hlinkClick r:id="rId5"/>
              </a:rPr>
              <a:t>-icons</a:t>
            </a:r>
            <a:endParaRPr lang="en-US" sz="2400" b="0" i="0" dirty="0">
              <a:solidFill>
                <a:srgbClr val="5022C3"/>
              </a:solidFill>
              <a:effectLst/>
              <a:latin typeface="Udemy Sans"/>
            </a:endParaRPr>
          </a:p>
          <a:p>
            <a:r>
              <a:rPr lang="en-US" sz="2600" b="0" i="0" dirty="0">
                <a:solidFill>
                  <a:srgbClr val="2D2F31"/>
                </a:solidFill>
                <a:effectLst/>
                <a:latin typeface="Udemy Sans"/>
              </a:rPr>
              <a:t>Chrome : </a:t>
            </a:r>
            <a:r>
              <a:rPr lang="en-US" sz="2800" b="0" i="0" dirty="0">
                <a:solidFill>
                  <a:srgbClr val="5022C3"/>
                </a:solidFill>
                <a:effectLst/>
                <a:latin typeface="Udemy Sans"/>
                <a:hlinkClick r:id="rId6"/>
              </a:rPr>
              <a:t>https://www.google.com/intl/en_uk/chrome/</a:t>
            </a:r>
            <a:endParaRPr lang="en-US" sz="2600" b="0" i="0" dirty="0">
              <a:solidFill>
                <a:srgbClr val="2D2F31"/>
              </a:solidFill>
              <a:effectLst/>
              <a:latin typeface="Udemy Sans"/>
            </a:endParaRPr>
          </a:p>
          <a:p>
            <a:pPr lvl="1"/>
            <a:endParaRPr lang="en-US" dirty="0"/>
          </a:p>
        </p:txBody>
      </p:sp>
    </p:spTree>
    <p:extLst>
      <p:ext uri="{BB962C8B-B14F-4D97-AF65-F5344CB8AC3E}">
        <p14:creationId xmlns:p14="http://schemas.microsoft.com/office/powerpoint/2010/main" val="131553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Overview of Future Skills Sub-sector</a:t>
            </a:r>
          </a:p>
        </p:txBody>
      </p:sp>
      <p:sp>
        <p:nvSpPr>
          <p:cNvPr id="3" name="Content Placeholder 2"/>
          <p:cNvSpPr>
            <a:spLocks noGrp="1"/>
          </p:cNvSpPr>
          <p:nvPr>
            <p:ph idx="1"/>
          </p:nvPr>
        </p:nvSpPr>
        <p:spPr>
          <a:xfrm>
            <a:off x="864381" y="2489200"/>
            <a:ext cx="8054535" cy="3530600"/>
          </a:xfrm>
        </p:spPr>
        <p:txBody>
          <a:bodyPr/>
          <a:lstStyle/>
          <a:p>
            <a:r>
              <a:rPr dirty="0"/>
              <a:t>The Future Skills sub-sector equips individuals with digital competencies essential for the modern workforce. Key areas include digital literacy, data science, artificial intelligence (AI), cybersecurity, and cloud computing, which are essential for adapting to the ongoing digital transformation across industries.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FF41-266B-E472-9A17-D460CFEF3D40}"/>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E68BA098-E808-C43B-F855-78F6224F9956}"/>
              </a:ext>
            </a:extLst>
          </p:cNvPr>
          <p:cNvSpPr>
            <a:spLocks noGrp="1"/>
          </p:cNvSpPr>
          <p:nvPr>
            <p:ph idx="1"/>
          </p:nvPr>
        </p:nvSpPr>
        <p:spPr>
          <a:xfrm>
            <a:off x="309489" y="2166425"/>
            <a:ext cx="8623495" cy="4417255"/>
          </a:xfrm>
        </p:spPr>
        <p:txBody>
          <a:bodyPr>
            <a:normAutofit/>
          </a:bodyPr>
          <a:lstStyle/>
          <a:p>
            <a:r>
              <a:rPr lang="en-US" dirty="0">
                <a:solidFill>
                  <a:schemeClr val="tx1"/>
                </a:solidFill>
              </a:rPr>
              <a:t>Meta Tags : </a:t>
            </a:r>
            <a:r>
              <a:rPr lang="en-US" b="0" i="0" dirty="0">
                <a:solidFill>
                  <a:schemeClr val="tx1"/>
                </a:solidFill>
                <a:effectLst/>
                <a:latin typeface="Verdana" panose="020B0604030504040204" pitchFamily="34" charset="0"/>
              </a:rPr>
              <a:t>Metadata is data (information) about data. Metadata is used by browsers (how to display content or reload page), search engines (keywords), and other web services.</a:t>
            </a:r>
            <a:endParaRPr lang="en-US" dirty="0">
              <a:solidFill>
                <a:schemeClr val="tx1"/>
              </a:solidFill>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charset</a:t>
            </a:r>
            <a:r>
              <a:rPr lang="en-US" sz="1600" b="0" i="0" dirty="0">
                <a:solidFill>
                  <a:srgbClr val="0000CD"/>
                </a:solidFill>
                <a:effectLst/>
                <a:latin typeface="Consolas" panose="020B0609020204030204" pitchFamily="49" charset="0"/>
              </a:rPr>
              <a:t>="UTF-8"&gt;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="description"</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="Free Web tutorials"&gt;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="keywords"</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="HTML, CSS, JavaScript"&gt;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="author"</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="John Doe"&gt;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="viewport"</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="width=device-width, initial-scale=1.0"&gt;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p>
          <a:p>
            <a:r>
              <a:rPr lang="en-US" b="0" i="0" dirty="0">
                <a:solidFill>
                  <a:srgbClr val="000000"/>
                </a:solidFill>
                <a:effectLst/>
                <a:latin typeface="Verdana" panose="020B0604030504040204" pitchFamily="34" charset="0"/>
              </a:rPr>
              <a:t>The viewport is the user's visible area of a web page. It varies with the device - it will be smaller on a mobile phone than on a computer screen.</a:t>
            </a:r>
            <a:endParaRPr lang="en-US" dirty="0"/>
          </a:p>
        </p:txBody>
      </p:sp>
    </p:spTree>
    <p:extLst>
      <p:ext uri="{BB962C8B-B14F-4D97-AF65-F5344CB8AC3E}">
        <p14:creationId xmlns:p14="http://schemas.microsoft.com/office/powerpoint/2010/main" val="243252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415E8-7A7E-B00D-3BFA-13A83135F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B38D9-1C58-7DDF-4942-6A21B572CA37}"/>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5B895717-AD05-BB9E-FA35-89D43940BEE4}"/>
              </a:ext>
            </a:extLst>
          </p:cNvPr>
          <p:cNvSpPr>
            <a:spLocks noGrp="1"/>
          </p:cNvSpPr>
          <p:nvPr>
            <p:ph idx="1"/>
          </p:nvPr>
        </p:nvSpPr>
        <p:spPr>
          <a:xfrm>
            <a:off x="864382" y="2489200"/>
            <a:ext cx="7083864" cy="4094480"/>
          </a:xfrm>
        </p:spPr>
        <p:txBody>
          <a:bodyPr>
            <a:normAutofit/>
          </a:bodyPr>
          <a:lstStyle/>
          <a:p>
            <a:r>
              <a:rPr lang="en-US" dirty="0"/>
              <a:t>Text Tags : </a:t>
            </a:r>
            <a:r>
              <a:rPr lang="en-US" b="0" i="0" dirty="0">
                <a:solidFill>
                  <a:srgbClr val="000000"/>
                </a:solidFill>
                <a:effectLst/>
                <a:latin typeface="Verdana" panose="020B0604030504040204" pitchFamily="34" charset="0"/>
              </a:rPr>
              <a:t>Formatting elements were designed to display special types of text: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&lt;b&gt;</a:t>
            </a:r>
            <a:r>
              <a:rPr kumimoji="0" lang="en-US" altLang="en-US" sz="1800" b="0" i="0" u="none" strike="noStrike" cap="none" normalizeH="0" baseline="0" dirty="0">
                <a:ln>
                  <a:noFill/>
                </a:ln>
                <a:solidFill>
                  <a:srgbClr val="000000"/>
                </a:solidFill>
                <a:effectLst/>
                <a:latin typeface="Verdana" panose="020B0604030504040204" pitchFamily="34" charset="0"/>
              </a:rPr>
              <a:t> - Bold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&lt;strong&gt;</a:t>
            </a:r>
            <a:r>
              <a:rPr kumimoji="0" lang="en-US" altLang="en-US" sz="1800" b="0" i="0" u="none" strike="noStrike" cap="none" normalizeH="0" baseline="0" dirty="0">
                <a:ln>
                  <a:noFill/>
                </a:ln>
                <a:solidFill>
                  <a:srgbClr val="000000"/>
                </a:solidFill>
                <a:effectLst/>
                <a:latin typeface="Verdana" panose="020B0604030504040204" pitchFamily="34" charset="0"/>
              </a:rPr>
              <a:t> - Important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 Italic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em</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 Emphasized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&lt;mark&gt;</a:t>
            </a:r>
            <a:r>
              <a:rPr kumimoji="0" lang="en-US" altLang="en-US" sz="1800" b="0" i="0" u="none" strike="noStrike" cap="none" normalizeH="0" baseline="0" dirty="0">
                <a:ln>
                  <a:noFill/>
                </a:ln>
                <a:solidFill>
                  <a:srgbClr val="000000"/>
                </a:solidFill>
                <a:effectLst/>
                <a:latin typeface="Verdana" panose="020B0604030504040204" pitchFamily="34" charset="0"/>
              </a:rPr>
              <a:t> - Marked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&lt;small&gt;</a:t>
            </a:r>
            <a:r>
              <a:rPr kumimoji="0" lang="en-US" altLang="en-US" sz="1800" b="0" i="0" u="none" strike="noStrike" cap="none" normalizeH="0" baseline="0" dirty="0">
                <a:ln>
                  <a:noFill/>
                </a:ln>
                <a:solidFill>
                  <a:srgbClr val="000000"/>
                </a:solidFill>
                <a:effectLst/>
                <a:latin typeface="Verdana" panose="020B0604030504040204" pitchFamily="34" charset="0"/>
              </a:rPr>
              <a:t> - Smaller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&lt;del&gt;</a:t>
            </a:r>
            <a:r>
              <a:rPr kumimoji="0" lang="en-US" altLang="en-US" sz="1800" b="0" i="0" u="none" strike="noStrike" cap="none" normalizeH="0" baseline="0" dirty="0">
                <a:ln>
                  <a:noFill/>
                </a:ln>
                <a:solidFill>
                  <a:srgbClr val="000000"/>
                </a:solidFill>
                <a:effectLst/>
                <a:latin typeface="Verdana" panose="020B0604030504040204" pitchFamily="34" charset="0"/>
              </a:rPr>
              <a:t> - Deleted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&lt;ins&gt;</a:t>
            </a:r>
            <a:r>
              <a:rPr kumimoji="0" lang="en-US" altLang="en-US" sz="1800" b="0" i="0" u="none" strike="noStrike" cap="none" normalizeH="0" baseline="0" dirty="0">
                <a:ln>
                  <a:noFill/>
                </a:ln>
                <a:solidFill>
                  <a:srgbClr val="000000"/>
                </a:solidFill>
                <a:effectLst/>
                <a:latin typeface="Verdana" panose="020B0604030504040204" pitchFamily="34" charset="0"/>
              </a:rPr>
              <a:t> - Inserted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&lt;sub&gt;</a:t>
            </a:r>
            <a:r>
              <a:rPr kumimoji="0" lang="en-US" altLang="en-US" sz="1800" b="0" i="0" u="none" strike="noStrike" cap="none" normalizeH="0" baseline="0" dirty="0">
                <a:ln>
                  <a:noFill/>
                </a:ln>
                <a:solidFill>
                  <a:srgbClr val="000000"/>
                </a:solidFill>
                <a:effectLst/>
                <a:latin typeface="Verdana" panose="020B0604030504040204" pitchFamily="34" charset="0"/>
              </a:rPr>
              <a:t> - Subscript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&lt;sup&gt;</a:t>
            </a:r>
            <a:r>
              <a:rPr kumimoji="0" lang="en-US" altLang="en-US" sz="1800" b="0" i="0" u="none" strike="noStrike" cap="none" normalizeH="0" baseline="0" dirty="0">
                <a:ln>
                  <a:noFill/>
                </a:ln>
                <a:solidFill>
                  <a:srgbClr val="000000"/>
                </a:solidFill>
                <a:effectLst/>
                <a:latin typeface="Verdana" panose="020B0604030504040204" pitchFamily="34" charset="0"/>
              </a:rPr>
              <a:t> - Superscript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271E74EA-1988-C5B8-FC50-41AC4AECDE3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34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71E4D-97C1-8FD1-AF6B-705EE233D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94DF5-52E6-7273-F161-067E83B949B2}"/>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A264BF13-4C63-17B1-4E61-C676D98E39A0}"/>
              </a:ext>
            </a:extLst>
          </p:cNvPr>
          <p:cNvSpPr>
            <a:spLocks noGrp="1"/>
          </p:cNvSpPr>
          <p:nvPr>
            <p:ph idx="1"/>
          </p:nvPr>
        </p:nvSpPr>
        <p:spPr>
          <a:xfrm>
            <a:off x="337625" y="2151575"/>
            <a:ext cx="8609427" cy="35306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Image &amp; object Tags : </a:t>
            </a: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&lt;object&gt;</a:t>
            </a:r>
            <a:r>
              <a:rPr kumimoji="0" lang="en-US" altLang="en-US" sz="1800" b="0" i="0" u="none" strike="noStrike" cap="none" normalizeH="0" baseline="0" dirty="0">
                <a:ln>
                  <a:noFill/>
                </a:ln>
                <a:solidFill>
                  <a:srgbClr val="000000"/>
                </a:solidFill>
                <a:effectLst/>
                <a:latin typeface="Verdana" panose="020B0604030504040204" pitchFamily="34" charset="0"/>
              </a:rPr>
              <a:t> tag defines a container for an external resource.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external resource can be a web page, a picture, a media player, or a plug-in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object</a:t>
            </a:r>
            <a:r>
              <a:rPr lang="en-US" b="0" i="0" dirty="0">
                <a:solidFill>
                  <a:srgbClr val="FF0000"/>
                </a:solidFill>
                <a:effectLst/>
                <a:latin typeface="Consolas" panose="020B0609020204030204" pitchFamily="49" charset="0"/>
              </a:rPr>
              <a:t> data</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image_url</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="300"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="200"&gt;&lt;</a:t>
            </a:r>
            <a:r>
              <a:rPr lang="en-US" b="0" i="0" dirty="0">
                <a:solidFill>
                  <a:srgbClr val="A52A2A"/>
                </a:solidFill>
                <a:effectLst/>
                <a:latin typeface="Consolas" panose="020B0609020204030204" pitchFamily="49" charset="0"/>
              </a:rPr>
              <a:t>/object</a:t>
            </a:r>
            <a:r>
              <a:rPr lang="en-US" b="0" i="0" dirty="0">
                <a:solidFill>
                  <a:srgbClr val="0000CD"/>
                </a:solidFill>
                <a:effectLst/>
                <a:latin typeface="Consolas" panose="020B0609020204030204" pitchFamily="49" charset="0"/>
              </a:rPr>
              <a:t>&gt;</a:t>
            </a: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a picture,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img</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tag.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HTML,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iframe</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tag.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video or audio,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&lt;video&gt;</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0" i="0" u="none" strike="noStrike" cap="none" normalizeH="0" baseline="0" dirty="0">
                <a:ln>
                  <a:noFill/>
                </a:ln>
                <a:solidFill>
                  <a:srgbClr val="DC143C"/>
                </a:solidFill>
                <a:effectLst/>
                <a:latin typeface="Consolas" panose="020B0609020204030204" pitchFamily="49" charset="0"/>
              </a:rPr>
              <a:t>&lt;audio&gt;</a:t>
            </a:r>
            <a:r>
              <a:rPr kumimoji="0" lang="en-US" altLang="en-US" sz="1800" b="0" i="0" u="none" strike="noStrike" cap="none" normalizeH="0" baseline="0" dirty="0">
                <a:ln>
                  <a:noFill/>
                </a:ln>
                <a:solidFill>
                  <a:srgbClr val="000000"/>
                </a:solidFill>
                <a:effectLst/>
                <a:latin typeface="Verdana" panose="020B0604030504040204" pitchFamily="34" charset="0"/>
              </a:rPr>
              <a:t> tags.</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
        <p:nvSpPr>
          <p:cNvPr id="4" name="Rectangle 1">
            <a:extLst>
              <a:ext uri="{FF2B5EF4-FFF2-40B4-BE49-F238E27FC236}">
                <a16:creationId xmlns:a16="http://schemas.microsoft.com/office/drawing/2014/main" id="{D346A41F-5EE5-4646-444A-871D25EBA71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704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430D-390B-029E-1B8B-4B3C11D55793}"/>
              </a:ext>
            </a:extLst>
          </p:cNvPr>
          <p:cNvSpPr>
            <a:spLocks noGrp="1"/>
          </p:cNvSpPr>
          <p:nvPr>
            <p:ph type="title"/>
          </p:nvPr>
        </p:nvSpPr>
        <p:spPr/>
        <p:txBody>
          <a:bodyPr/>
          <a:lstStyle/>
          <a:p>
            <a:r>
              <a:rPr lang="en-US" dirty="0"/>
              <a:t>Element | Tag</a:t>
            </a:r>
          </a:p>
        </p:txBody>
      </p:sp>
      <p:sp>
        <p:nvSpPr>
          <p:cNvPr id="3" name="Content Placeholder 2">
            <a:extLst>
              <a:ext uri="{FF2B5EF4-FFF2-40B4-BE49-F238E27FC236}">
                <a16:creationId xmlns:a16="http://schemas.microsoft.com/office/drawing/2014/main" id="{02BA2D5C-43F7-64CD-8327-751318510951}"/>
              </a:ext>
            </a:extLst>
          </p:cNvPr>
          <p:cNvSpPr>
            <a:spLocks noGrp="1"/>
          </p:cNvSpPr>
          <p:nvPr>
            <p:ph idx="1"/>
          </p:nvPr>
        </p:nvSpPr>
        <p:spPr/>
        <p:txBody>
          <a:bodyPr/>
          <a:lstStyle/>
          <a:p>
            <a:r>
              <a:rPr lang="en-US" dirty="0"/>
              <a:t>Heading Tag : &lt;h1&gt; to &lt;h6&gt;</a:t>
            </a:r>
          </a:p>
          <a:p>
            <a:r>
              <a:rPr lang="en-US" dirty="0"/>
              <a:t>Paragraph : &lt;p&gt; &lt;/p&gt;</a:t>
            </a:r>
          </a:p>
          <a:p>
            <a:r>
              <a:rPr lang="en-US" dirty="0"/>
              <a:t>List :</a:t>
            </a:r>
          </a:p>
          <a:p>
            <a:pPr lvl="1"/>
            <a:r>
              <a:rPr lang="en-US" dirty="0"/>
              <a:t>Ordered : &lt;</a:t>
            </a:r>
            <a:r>
              <a:rPr lang="en-US" dirty="0" err="1"/>
              <a:t>ol</a:t>
            </a:r>
            <a:r>
              <a:rPr lang="en-US" dirty="0"/>
              <a:t>&gt;&lt;/</a:t>
            </a:r>
            <a:r>
              <a:rPr lang="en-US" dirty="0" err="1"/>
              <a:t>ol</a:t>
            </a:r>
            <a:r>
              <a:rPr lang="en-US" dirty="0"/>
              <a:t>&gt;</a:t>
            </a:r>
          </a:p>
          <a:p>
            <a:pPr lvl="1"/>
            <a:r>
              <a:rPr lang="en-US" dirty="0" err="1"/>
              <a:t>UnOrdered</a:t>
            </a:r>
            <a:r>
              <a:rPr lang="en-US" dirty="0"/>
              <a:t> : &lt;</a:t>
            </a:r>
            <a:r>
              <a:rPr lang="en-US" dirty="0" err="1"/>
              <a:t>ul</a:t>
            </a:r>
            <a:r>
              <a:rPr lang="en-US" dirty="0"/>
              <a:t>&gt;&lt;/</a:t>
            </a:r>
            <a:r>
              <a:rPr lang="en-US" dirty="0" err="1"/>
              <a:t>ul</a:t>
            </a:r>
            <a:r>
              <a:rPr lang="en-US" dirty="0"/>
              <a:t>&gt;</a:t>
            </a:r>
          </a:p>
          <a:p>
            <a:r>
              <a:rPr lang="en-US" dirty="0"/>
              <a:t>Anchor Element : &lt;a </a:t>
            </a:r>
            <a:r>
              <a:rPr lang="en-US" dirty="0" err="1"/>
              <a:t>href</a:t>
            </a:r>
            <a:r>
              <a:rPr lang="en-US" dirty="0"/>
              <a:t> = “</a:t>
            </a:r>
            <a:r>
              <a:rPr lang="en-US" dirty="0" err="1"/>
              <a:t>Url</a:t>
            </a:r>
            <a:r>
              <a:rPr lang="en-US" dirty="0"/>
              <a:t>”&gt;Content &lt;/a&gt;</a:t>
            </a:r>
          </a:p>
          <a:p>
            <a:r>
              <a:rPr lang="en-US" dirty="0"/>
              <a:t>Images : &lt;</a:t>
            </a:r>
            <a:r>
              <a:rPr lang="en-US" dirty="0" err="1"/>
              <a:t>img</a:t>
            </a:r>
            <a:r>
              <a:rPr lang="en-US" dirty="0"/>
              <a:t> </a:t>
            </a:r>
            <a:r>
              <a:rPr lang="en-US" dirty="0" err="1"/>
              <a:t>src</a:t>
            </a:r>
            <a:r>
              <a:rPr lang="en-US" dirty="0"/>
              <a:t>=“</a:t>
            </a:r>
            <a:r>
              <a:rPr lang="en-US" dirty="0" err="1"/>
              <a:t>url</a:t>
            </a:r>
            <a:r>
              <a:rPr lang="en-US" dirty="0"/>
              <a:t>” alt=“message”&gt;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38C126E-92CD-3953-D726-1F62DB8B4AB3}"/>
                  </a:ext>
                </a:extLst>
              </p14:cNvPr>
              <p14:cNvContentPartPr/>
              <p14:nvPr/>
            </p14:nvContentPartPr>
            <p14:xfrm>
              <a:off x="3187800" y="3642480"/>
              <a:ext cx="3593880" cy="1352160"/>
            </p14:xfrm>
          </p:contentPart>
        </mc:Choice>
        <mc:Fallback xmlns="">
          <p:pic>
            <p:nvPicPr>
              <p:cNvPr id="4" name="Ink 3">
                <a:extLst>
                  <a:ext uri="{FF2B5EF4-FFF2-40B4-BE49-F238E27FC236}">
                    <a16:creationId xmlns:a16="http://schemas.microsoft.com/office/drawing/2014/main" id="{A38C126E-92CD-3953-D726-1F62DB8B4AB3}"/>
                  </a:ext>
                </a:extLst>
              </p:cNvPr>
              <p:cNvPicPr/>
              <p:nvPr/>
            </p:nvPicPr>
            <p:blipFill>
              <a:blip r:embed="rId3"/>
              <a:stretch>
                <a:fillRect/>
              </a:stretch>
            </p:blipFill>
            <p:spPr>
              <a:xfrm>
                <a:off x="3178440" y="3633120"/>
                <a:ext cx="3612600" cy="1370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E06BDB1-135A-BCAE-4885-F6FE4BA7E58D}"/>
                  </a:ext>
                </a:extLst>
              </p14:cNvPr>
              <p14:cNvContentPartPr/>
              <p14:nvPr/>
            </p14:nvContentPartPr>
            <p14:xfrm>
              <a:off x="2334240" y="3982320"/>
              <a:ext cx="6427800" cy="1616040"/>
            </p14:xfrm>
          </p:contentPart>
        </mc:Choice>
        <mc:Fallback xmlns="">
          <p:pic>
            <p:nvPicPr>
              <p:cNvPr id="5" name="Ink 4">
                <a:extLst>
                  <a:ext uri="{FF2B5EF4-FFF2-40B4-BE49-F238E27FC236}">
                    <a16:creationId xmlns:a16="http://schemas.microsoft.com/office/drawing/2014/main" id="{8E06BDB1-135A-BCAE-4885-F6FE4BA7E58D}"/>
                  </a:ext>
                </a:extLst>
              </p:cNvPr>
              <p:cNvPicPr/>
              <p:nvPr/>
            </p:nvPicPr>
            <p:blipFill>
              <a:blip r:embed="rId5"/>
              <a:stretch>
                <a:fillRect/>
              </a:stretch>
            </p:blipFill>
            <p:spPr>
              <a:xfrm>
                <a:off x="2324880" y="3972960"/>
                <a:ext cx="6446520" cy="1634760"/>
              </a:xfrm>
              <a:prstGeom prst="rect">
                <a:avLst/>
              </a:prstGeom>
            </p:spPr>
          </p:pic>
        </mc:Fallback>
      </mc:AlternateContent>
    </p:spTree>
    <p:extLst>
      <p:ext uri="{BB962C8B-B14F-4D97-AF65-F5344CB8AC3E}">
        <p14:creationId xmlns:p14="http://schemas.microsoft.com/office/powerpoint/2010/main" val="3453989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2329-B00C-31F7-E460-64806D771478}"/>
              </a:ext>
            </a:extLst>
          </p:cNvPr>
          <p:cNvSpPr>
            <a:spLocks noGrp="1"/>
          </p:cNvSpPr>
          <p:nvPr>
            <p:ph type="title"/>
          </p:nvPr>
        </p:nvSpPr>
        <p:spPr/>
        <p:txBody>
          <a:bodyPr/>
          <a:lstStyle/>
          <a:p>
            <a:r>
              <a:rPr lang="en-US" dirty="0"/>
              <a:t>File Path</a:t>
            </a:r>
          </a:p>
        </p:txBody>
      </p:sp>
      <p:sp>
        <p:nvSpPr>
          <p:cNvPr id="3" name="Content Placeholder 2">
            <a:extLst>
              <a:ext uri="{FF2B5EF4-FFF2-40B4-BE49-F238E27FC236}">
                <a16:creationId xmlns:a16="http://schemas.microsoft.com/office/drawing/2014/main" id="{42E32817-7536-834C-22F5-594E5382C644}"/>
              </a:ext>
            </a:extLst>
          </p:cNvPr>
          <p:cNvSpPr>
            <a:spLocks noGrp="1"/>
          </p:cNvSpPr>
          <p:nvPr>
            <p:ph idx="1"/>
          </p:nvPr>
        </p:nvSpPr>
        <p:spPr>
          <a:xfrm>
            <a:off x="864382" y="2489200"/>
            <a:ext cx="7815384" cy="3530600"/>
          </a:xfrm>
        </p:spPr>
        <p:txBody>
          <a:bodyPr>
            <a:normAutofit/>
          </a:bodyPr>
          <a:lstStyle/>
          <a:p>
            <a:r>
              <a:rPr lang="en-US" sz="2400" dirty="0"/>
              <a:t>Absolute Path : An absolute path is the complete address of a file or directory on a computer system, starting from the root directory.</a:t>
            </a:r>
          </a:p>
          <a:p>
            <a:r>
              <a:rPr lang="en-US" sz="2400" dirty="0"/>
              <a:t>Relative path:  relative path is a way to specify the location of a file or directory in relation to the current working directory.</a:t>
            </a:r>
          </a:p>
          <a:p>
            <a:pPr lvl="1"/>
            <a:r>
              <a:rPr lang="en-US" sz="2000" dirty="0"/>
              <a:t>For upper directory : ../cat.png</a:t>
            </a:r>
          </a:p>
          <a:p>
            <a:pPr lvl="1"/>
            <a:r>
              <a:rPr lang="en-US" sz="2000" dirty="0"/>
              <a:t>For current directory : ./dog.png</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DEC14D4-CD13-822B-2626-A35822A917A6}"/>
                  </a:ext>
                </a:extLst>
              </p14:cNvPr>
              <p14:cNvContentPartPr/>
              <p14:nvPr/>
            </p14:nvContentPartPr>
            <p14:xfrm>
              <a:off x="1853280" y="1828440"/>
              <a:ext cx="4941720" cy="3849120"/>
            </p14:xfrm>
          </p:contentPart>
        </mc:Choice>
        <mc:Fallback xmlns="">
          <p:pic>
            <p:nvPicPr>
              <p:cNvPr id="4" name="Ink 3">
                <a:extLst>
                  <a:ext uri="{FF2B5EF4-FFF2-40B4-BE49-F238E27FC236}">
                    <a16:creationId xmlns:a16="http://schemas.microsoft.com/office/drawing/2014/main" id="{4DEC14D4-CD13-822B-2626-A35822A917A6}"/>
                  </a:ext>
                </a:extLst>
              </p:cNvPr>
              <p:cNvPicPr/>
              <p:nvPr/>
            </p:nvPicPr>
            <p:blipFill>
              <a:blip r:embed="rId3"/>
              <a:stretch>
                <a:fillRect/>
              </a:stretch>
            </p:blipFill>
            <p:spPr>
              <a:xfrm>
                <a:off x="1843920" y="1819080"/>
                <a:ext cx="4960440" cy="3867840"/>
              </a:xfrm>
              <a:prstGeom prst="rect">
                <a:avLst/>
              </a:prstGeom>
            </p:spPr>
          </p:pic>
        </mc:Fallback>
      </mc:AlternateContent>
    </p:spTree>
    <p:extLst>
      <p:ext uri="{BB962C8B-B14F-4D97-AF65-F5344CB8AC3E}">
        <p14:creationId xmlns:p14="http://schemas.microsoft.com/office/powerpoint/2010/main" val="138468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D0FB-C0DD-279E-7140-8819C34CE404}"/>
              </a:ext>
            </a:extLst>
          </p:cNvPr>
          <p:cNvSpPr>
            <a:spLocks noGrp="1"/>
          </p:cNvSpPr>
          <p:nvPr>
            <p:ph type="title"/>
          </p:nvPr>
        </p:nvSpPr>
        <p:spPr/>
        <p:txBody>
          <a:bodyPr/>
          <a:lstStyle/>
          <a:p>
            <a:r>
              <a:rPr lang="en-US" dirty="0"/>
              <a:t>HTML Boiler Plate </a:t>
            </a:r>
          </a:p>
        </p:txBody>
      </p:sp>
      <p:pic>
        <p:nvPicPr>
          <p:cNvPr id="6146" name="Picture 2" descr="HTML page structure">
            <a:extLst>
              <a:ext uri="{FF2B5EF4-FFF2-40B4-BE49-F238E27FC236}">
                <a16:creationId xmlns:a16="http://schemas.microsoft.com/office/drawing/2014/main" id="{BF15998F-1A2B-B5DC-8BA4-C4084047B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572" y="1857757"/>
            <a:ext cx="8159262" cy="46837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355EB94-42A2-CA05-D970-368D9B00E7B6}"/>
                  </a:ext>
                </a:extLst>
              </p14:cNvPr>
              <p14:cNvContentPartPr/>
              <p14:nvPr/>
            </p14:nvContentPartPr>
            <p14:xfrm>
              <a:off x="27720" y="2013120"/>
              <a:ext cx="8937720" cy="4432680"/>
            </p14:xfrm>
          </p:contentPart>
        </mc:Choice>
        <mc:Fallback>
          <p:pic>
            <p:nvPicPr>
              <p:cNvPr id="3" name="Ink 2">
                <a:extLst>
                  <a:ext uri="{FF2B5EF4-FFF2-40B4-BE49-F238E27FC236}">
                    <a16:creationId xmlns:a16="http://schemas.microsoft.com/office/drawing/2014/main" id="{D355EB94-42A2-CA05-D970-368D9B00E7B6}"/>
                  </a:ext>
                </a:extLst>
              </p:cNvPr>
              <p:cNvPicPr/>
              <p:nvPr/>
            </p:nvPicPr>
            <p:blipFill>
              <a:blip r:embed="rId4"/>
              <a:stretch>
                <a:fillRect/>
              </a:stretch>
            </p:blipFill>
            <p:spPr>
              <a:xfrm>
                <a:off x="18360" y="2003760"/>
                <a:ext cx="8956440" cy="4451400"/>
              </a:xfrm>
              <a:prstGeom prst="rect">
                <a:avLst/>
              </a:prstGeom>
            </p:spPr>
          </p:pic>
        </mc:Fallback>
      </mc:AlternateContent>
    </p:spTree>
    <p:extLst>
      <p:ext uri="{BB962C8B-B14F-4D97-AF65-F5344CB8AC3E}">
        <p14:creationId xmlns:p14="http://schemas.microsoft.com/office/powerpoint/2010/main" val="237985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EADA-2779-3A90-9924-D98760771EC6}"/>
              </a:ext>
            </a:extLst>
          </p:cNvPr>
          <p:cNvSpPr>
            <a:spLocks noGrp="1"/>
          </p:cNvSpPr>
          <p:nvPr>
            <p:ph type="title"/>
          </p:nvPr>
        </p:nvSpPr>
        <p:spPr/>
        <p:txBody>
          <a:bodyPr/>
          <a:lstStyle/>
          <a:p>
            <a:r>
              <a:rPr lang="en-US" dirty="0"/>
              <a:t>Hosting Your Website Using Git</a:t>
            </a:r>
          </a:p>
        </p:txBody>
      </p:sp>
      <p:sp>
        <p:nvSpPr>
          <p:cNvPr id="3" name="Content Placeholder 2">
            <a:extLst>
              <a:ext uri="{FF2B5EF4-FFF2-40B4-BE49-F238E27FC236}">
                <a16:creationId xmlns:a16="http://schemas.microsoft.com/office/drawing/2014/main" id="{F539DA7F-6338-8155-B745-AEE119FF3A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505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Occupations in the Future Skills Sub-sector</a:t>
            </a:r>
          </a:p>
        </p:txBody>
      </p:sp>
      <p:sp>
        <p:nvSpPr>
          <p:cNvPr id="3" name="Content Placeholder 2"/>
          <p:cNvSpPr>
            <a:spLocks noGrp="1"/>
          </p:cNvSpPr>
          <p:nvPr>
            <p:ph idx="1"/>
          </p:nvPr>
        </p:nvSpPr>
        <p:spPr/>
        <p:txBody>
          <a:bodyPr>
            <a:normAutofit fontScale="92500" lnSpcReduction="20000"/>
          </a:bodyPr>
          <a:lstStyle/>
          <a:p>
            <a:r>
              <a:t>- **Data Analysts &amp; Data Scientists**: Analyze complex data to drive decision-making.</a:t>
            </a:r>
          </a:p>
          <a:p>
            <a:r>
              <a:t>- **AI &amp; Machine Learning Specialists**: Develop algorithms that enable computers to learn from data and make decisions.</a:t>
            </a:r>
          </a:p>
          <a:p>
            <a:r>
              <a:t>- **Cybersecurity Analysts**: Protect data and systems from cyber threats.</a:t>
            </a:r>
          </a:p>
          <a:p>
            <a:r>
              <a:t>- **Software Developers**: Create applications and software solutions for various platforms.</a:t>
            </a:r>
          </a:p>
          <a:p>
            <a:r>
              <a:t>- **Digital Marketing Specialists**: Use online channels to promote brands effectively.</a:t>
            </a:r>
          </a:p>
          <a:p>
            <a:r>
              <a:t>- **Web &amp; App Developers**: Build and maintain websites and mobile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Key Trends in Future Skills Sub-sector</a:t>
            </a:r>
          </a:p>
        </p:txBody>
      </p:sp>
      <p:sp>
        <p:nvSpPr>
          <p:cNvPr id="3" name="Content Placeholder 2"/>
          <p:cNvSpPr>
            <a:spLocks noGrp="1"/>
          </p:cNvSpPr>
          <p:nvPr>
            <p:ph idx="1"/>
          </p:nvPr>
        </p:nvSpPr>
        <p:spPr/>
        <p:txBody>
          <a:bodyPr>
            <a:normAutofit/>
          </a:bodyPr>
          <a:lstStyle/>
          <a:p>
            <a:r>
              <a:t>- **Increased Demand for Data Skills**: Data-driven decision-making is rising across industries.</a:t>
            </a:r>
          </a:p>
          <a:p>
            <a:r>
              <a:t>- **Expansion of Cybersecurity Roles**: Cyber threats are creating more demand for security roles.</a:t>
            </a:r>
          </a:p>
          <a:p>
            <a:r>
              <a:t>- **Growth in Automation and AI**: AI is transforming how tasks are automated.</a:t>
            </a:r>
          </a:p>
          <a:p>
            <a:r>
              <a:t>- **Emphasis on Remote Work Skills**: Remote work tools and IT support are increasingly essential.</a:t>
            </a:r>
          </a:p>
          <a:p>
            <a:r>
              <a:t>- **Universal Digital Literacy**: Digital skills are now crucial across sectors.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Roles in Digital Literacy &amp; Information Technology</a:t>
            </a:r>
          </a:p>
        </p:txBody>
      </p:sp>
      <p:sp>
        <p:nvSpPr>
          <p:cNvPr id="3" name="Content Placeholder 2"/>
          <p:cNvSpPr>
            <a:spLocks noGrp="1"/>
          </p:cNvSpPr>
          <p:nvPr>
            <p:ph idx="1"/>
          </p:nvPr>
        </p:nvSpPr>
        <p:spPr/>
        <p:txBody>
          <a:bodyPr>
            <a:normAutofit/>
          </a:bodyPr>
          <a:lstStyle/>
          <a:p>
            <a:r>
              <a:t>- **Digital Literacy Trainers**: Teach basic digital skills to those needing essential tech knowledge.</a:t>
            </a:r>
          </a:p>
          <a:p>
            <a:r>
              <a:t>- **IT Technicians**: Maintain IT infrastructure and provide troubleshooting services.</a:t>
            </a:r>
          </a:p>
          <a:p>
            <a:r>
              <a:t>- **Network Administrators**: Manage network systems to ensure stability and security.</a:t>
            </a:r>
          </a:p>
          <a:p>
            <a:r>
              <a:t>- **Software Engineers**: Design and develop software solutions.</a:t>
            </a:r>
          </a:p>
          <a:p>
            <a:r>
              <a:t>- **Data Protection Officers**: Implement and monitor data protection policies.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Web Technologies</a:t>
            </a:r>
          </a:p>
        </p:txBody>
      </p:sp>
      <p:sp>
        <p:nvSpPr>
          <p:cNvPr id="3" name="Content Placeholder 2"/>
          <p:cNvSpPr>
            <a:spLocks noGrp="1"/>
          </p:cNvSpPr>
          <p:nvPr>
            <p:ph idx="1"/>
          </p:nvPr>
        </p:nvSpPr>
        <p:spPr/>
        <p:txBody>
          <a:bodyPr/>
          <a:lstStyle/>
          <a:p>
            <a:r>
              <a:t>Web technologies encompass tools and techniques used for developing websites and web applications, forming the backbone of the internet. They enable seamless online interactions and are fundamental to creating user-friendly sites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Basics</a:t>
            </a:r>
          </a:p>
        </p:txBody>
      </p:sp>
      <p:sp>
        <p:nvSpPr>
          <p:cNvPr id="3" name="Content Placeholder 2"/>
          <p:cNvSpPr>
            <a:spLocks noGrp="1"/>
          </p:cNvSpPr>
          <p:nvPr>
            <p:ph idx="1"/>
          </p:nvPr>
        </p:nvSpPr>
        <p:spPr>
          <a:xfrm>
            <a:off x="864382" y="2489200"/>
            <a:ext cx="3848295" cy="3530600"/>
          </a:xfrm>
        </p:spPr>
        <p:txBody>
          <a:bodyPr/>
          <a:lstStyle/>
          <a:p>
            <a:r>
              <a:rPr dirty="0"/>
              <a:t>The internet connects devices globally, allowing data sharing and communication. The World Wide Web, part of the internet, is an interconnected system of websites and online services. Protocols like HTTP and HTTPS structure data transmission across the web.</a:t>
            </a:r>
          </a:p>
        </p:txBody>
      </p:sp>
      <p:pic>
        <p:nvPicPr>
          <p:cNvPr id="4" name="Picture 3">
            <a:extLst>
              <a:ext uri="{FF2B5EF4-FFF2-40B4-BE49-F238E27FC236}">
                <a16:creationId xmlns:a16="http://schemas.microsoft.com/office/drawing/2014/main" id="{5094A597-FCEC-892C-9006-F4360DF14DD4}"/>
              </a:ext>
            </a:extLst>
          </p:cNvPr>
          <p:cNvPicPr>
            <a:picLocks noChangeAspect="1"/>
          </p:cNvPicPr>
          <p:nvPr/>
        </p:nvPicPr>
        <p:blipFill>
          <a:blip r:embed="rId2"/>
          <a:stretch>
            <a:fillRect/>
          </a:stretch>
        </p:blipFill>
        <p:spPr>
          <a:xfrm>
            <a:off x="5035012" y="2540314"/>
            <a:ext cx="3306624" cy="3058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Client-Server Model</a:t>
            </a:r>
          </a:p>
        </p:txBody>
      </p:sp>
      <p:sp>
        <p:nvSpPr>
          <p:cNvPr id="3" name="Content Placeholder 2"/>
          <p:cNvSpPr>
            <a:spLocks noGrp="1"/>
          </p:cNvSpPr>
          <p:nvPr>
            <p:ph idx="1"/>
          </p:nvPr>
        </p:nvSpPr>
        <p:spPr>
          <a:xfrm>
            <a:off x="864382" y="2489200"/>
            <a:ext cx="3932701" cy="3530600"/>
          </a:xfrm>
        </p:spPr>
        <p:txBody>
          <a:bodyPr/>
          <a:lstStyle/>
          <a:p>
            <a:r>
              <a:rPr dirty="0"/>
              <a:t>This model enables communication between clients (browsers) and servers (remote computers). Clients request information, and servers process and respond. It’s foundational for web experiences, where users request data from servers in real-time.</a:t>
            </a:r>
          </a:p>
        </p:txBody>
      </p:sp>
      <p:pic>
        <p:nvPicPr>
          <p:cNvPr id="4" name="Picture 3">
            <a:extLst>
              <a:ext uri="{FF2B5EF4-FFF2-40B4-BE49-F238E27FC236}">
                <a16:creationId xmlns:a16="http://schemas.microsoft.com/office/drawing/2014/main" id="{0BF1A0C0-0C49-3E81-C622-D4798D3B4824}"/>
              </a:ext>
            </a:extLst>
          </p:cNvPr>
          <p:cNvPicPr>
            <a:picLocks noChangeAspect="1"/>
          </p:cNvPicPr>
          <p:nvPr/>
        </p:nvPicPr>
        <p:blipFill>
          <a:blip r:embed="rId2"/>
          <a:stretch>
            <a:fillRect/>
          </a:stretch>
        </p:blipFill>
        <p:spPr>
          <a:xfrm>
            <a:off x="4797083" y="2489200"/>
            <a:ext cx="3482535" cy="31238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HTML (Hypertext Markup Language)</a:t>
            </a:r>
          </a:p>
        </p:txBody>
      </p:sp>
      <p:sp>
        <p:nvSpPr>
          <p:cNvPr id="3" name="Content Placeholder 2"/>
          <p:cNvSpPr>
            <a:spLocks noGrp="1"/>
          </p:cNvSpPr>
          <p:nvPr>
            <p:ph idx="1"/>
          </p:nvPr>
        </p:nvSpPr>
        <p:spPr/>
        <p:txBody>
          <a:bodyPr/>
          <a:lstStyle/>
          <a:p>
            <a:r>
              <a:t>HTML is the primary markup language for structuring web content. It uses tags to create elements like headers, paragraphs, and links, forming the layout of websites. HTML is essential for organizing web content and is often paired with CSS and JavaScript for enhanced functionality.</a:t>
            </a:r>
          </a:p>
        </p:txBody>
      </p:sp>
      <p:pic>
        <p:nvPicPr>
          <p:cNvPr id="1026" name="Picture 2" descr="HTML's future settles with healing of ...">
            <a:extLst>
              <a:ext uri="{FF2B5EF4-FFF2-40B4-BE49-F238E27FC236}">
                <a16:creationId xmlns:a16="http://schemas.microsoft.com/office/drawing/2014/main" id="{EC27BEB0-1F25-7BDF-D0D2-F30D2148D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009" y="731855"/>
            <a:ext cx="1817003" cy="1114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469</TotalTime>
  <Words>1387</Words>
  <Application>Microsoft Office PowerPoint</Application>
  <PresentationFormat>On-screen Show (4:3)</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Consolas</vt:lpstr>
      <vt:lpstr>Udemy Sans</vt:lpstr>
      <vt:lpstr>Verdana</vt:lpstr>
      <vt:lpstr>Wingdings 3</vt:lpstr>
      <vt:lpstr>Ion Boardroom</vt:lpstr>
      <vt:lpstr>Future Skills and Web Technologies</vt:lpstr>
      <vt:lpstr>Overview of Future Skills Sub-sector</vt:lpstr>
      <vt:lpstr>Occupations in the Future Skills Sub-sector</vt:lpstr>
      <vt:lpstr>Key Trends in Future Skills Sub-sector</vt:lpstr>
      <vt:lpstr>Roles in Digital Literacy &amp; Information Technology</vt:lpstr>
      <vt:lpstr>Overview of Web Technologies</vt:lpstr>
      <vt:lpstr>Internet Basics</vt:lpstr>
      <vt:lpstr>Client-Server Model</vt:lpstr>
      <vt:lpstr>HTML (Hypertext Markup Language)</vt:lpstr>
      <vt:lpstr>CSS (Cascading Style Sheets)</vt:lpstr>
      <vt:lpstr>JavaScript</vt:lpstr>
      <vt:lpstr>PowerPoint Presentation</vt:lpstr>
      <vt:lpstr>Web Development Frameworks &amp; Libraries</vt:lpstr>
      <vt:lpstr>Web Hosting and Domain Names</vt:lpstr>
      <vt:lpstr>HTML : Hyper Text Mark Up Language</vt:lpstr>
      <vt:lpstr>PowerPoint Presentation</vt:lpstr>
      <vt:lpstr>How we do Mark Up In HTML? Using HTML Tags</vt:lpstr>
      <vt:lpstr>HTML TAG Links</vt:lpstr>
      <vt:lpstr>Tool</vt:lpstr>
      <vt:lpstr>Tags</vt:lpstr>
      <vt:lpstr>Tags</vt:lpstr>
      <vt:lpstr>Tags</vt:lpstr>
      <vt:lpstr>Element | Tag</vt:lpstr>
      <vt:lpstr>File Path</vt:lpstr>
      <vt:lpstr>HTML Boiler Plate </vt:lpstr>
      <vt:lpstr>Hosting Your Website Using Git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rahul dixit</cp:lastModifiedBy>
  <cp:revision>17</cp:revision>
  <dcterms:created xsi:type="dcterms:W3CDTF">2013-01-27T09:14:16Z</dcterms:created>
  <dcterms:modified xsi:type="dcterms:W3CDTF">2024-11-16T06:45:04Z</dcterms:modified>
  <cp:category/>
</cp:coreProperties>
</file>