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482" r:id="rId2"/>
    <p:sldId id="485" r:id="rId3"/>
    <p:sldId id="48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6" autoAdjust="0"/>
  </p:normalViewPr>
  <p:slideViewPr>
    <p:cSldViewPr snapToGrid="0">
      <p:cViewPr varScale="1">
        <p:scale>
          <a:sx n="57" d="100"/>
          <a:sy n="57" d="100"/>
        </p:scale>
        <p:origin x="4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8CFA-9AD4-4D8A-BB41-C8A5D2FE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76DB5-AD03-43BC-A620-0EF0A755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实验分四关，任选一关攻克：</a:t>
            </a:r>
            <a:endParaRPr lang="en-US" altLang="zh-CN" dirty="0"/>
          </a:p>
          <a:p>
            <a:r>
              <a:rPr lang="zh-CN" altLang="en-US" dirty="0"/>
              <a:t>第一关  封装（满分：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第二关  封装</a:t>
            </a:r>
            <a:r>
              <a:rPr lang="en-US" altLang="zh-CN" dirty="0"/>
              <a:t>+</a:t>
            </a:r>
            <a:r>
              <a:rPr lang="zh-CN" altLang="en-US" dirty="0"/>
              <a:t>继承（满分：</a:t>
            </a:r>
            <a:r>
              <a:rPr lang="en-US" altLang="zh-CN" dirty="0"/>
              <a:t>50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第三关  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多态（满分：</a:t>
            </a:r>
            <a:r>
              <a:rPr lang="en-US" altLang="zh-CN" dirty="0"/>
              <a:t>70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第四关  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</a:t>
            </a:r>
            <a:r>
              <a:rPr lang="en-US" altLang="zh-CN" dirty="0"/>
              <a:t>+</a:t>
            </a:r>
            <a:r>
              <a:rPr lang="zh-CN" altLang="en-US" dirty="0"/>
              <a:t>新增功能（满分：</a:t>
            </a:r>
            <a:r>
              <a:rPr lang="en-US" altLang="zh-CN" dirty="0"/>
              <a:t>100</a:t>
            </a:r>
            <a:r>
              <a:rPr lang="zh-CN" altLang="en-US" dirty="0"/>
              <a:t>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注：提交代码和实验报告。实验报告中注明选择哪一关，如果选择第四关，注明新增功能。每新增一个功能，总分增加</a:t>
            </a:r>
            <a:r>
              <a:rPr lang="en-US" altLang="zh-CN" dirty="0"/>
              <a:t>1~10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36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BBB8-92A3-48DD-B64B-95DBED09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A70CE-C709-486D-8BE5-11B2415D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参考代码下载地址：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misterfishing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en-US" altLang="zh-CN" dirty="0"/>
          </a:p>
          <a:p>
            <a:r>
              <a:rPr lang="en-US" altLang="zh-CN" dirty="0"/>
              <a:t>sprite &gt; encapsulation / inheritance / polymorphism</a:t>
            </a:r>
          </a:p>
          <a:p>
            <a:endParaRPr lang="en-US" altLang="zh-CN" dirty="0"/>
          </a:p>
          <a:p>
            <a:r>
              <a:rPr lang="zh-CN" altLang="en-US" dirty="0"/>
              <a:t>参考代码编译环境：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sourceforge.net</a:t>
            </a:r>
            <a:r>
              <a:rPr lang="en-US" altLang="zh-CN" dirty="0"/>
              <a:t>/projects/</a:t>
            </a:r>
            <a:r>
              <a:rPr lang="en-US" altLang="zh-CN" dirty="0" err="1"/>
              <a:t>mingw-w64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Files &gt; MinGW-</a:t>
            </a:r>
            <a:r>
              <a:rPr lang="en-US" altLang="zh-CN" dirty="0" err="1"/>
              <a:t>W64</a:t>
            </a:r>
            <a:r>
              <a:rPr lang="en-US" altLang="zh-CN" dirty="0"/>
              <a:t> GCC-8.1.0 &gt; </a:t>
            </a:r>
            <a:r>
              <a:rPr lang="en-US" altLang="zh-CN" dirty="0" err="1"/>
              <a:t>i686</a:t>
            </a:r>
            <a:r>
              <a:rPr lang="en-US" altLang="zh-CN" dirty="0"/>
              <a:t>-</a:t>
            </a:r>
            <a:r>
              <a:rPr lang="en-US" altLang="zh-CN" dirty="0" err="1"/>
              <a:t>win32</a:t>
            </a:r>
            <a:r>
              <a:rPr lang="en-US" altLang="zh-CN" dirty="0"/>
              <a:t>-dwarf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2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8C330-6237-403A-AC10-58C2F576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7DE6A-8B75-448C-B07A-35EFF966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注意事项：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学习、理解参考代码，然后自己独立编写代码完成实验。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鼓励学习、讨论、借鉴好的思路和方法；禁止拷贝、粘贴代码。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如发现拷贝、粘贴代码的现象，一律扣除相关部分得分。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组队学习，每组</a:t>
            </a:r>
            <a:r>
              <a:rPr lang="en-US" altLang="zh-CN" dirty="0"/>
              <a:t>4~5</a:t>
            </a:r>
            <a:r>
              <a:rPr lang="zh-CN" altLang="en-US" dirty="0"/>
              <a:t>人。如果全组成员得分都</a:t>
            </a:r>
            <a:r>
              <a:rPr lang="en-US" altLang="zh-CN" dirty="0"/>
              <a:t>&gt;80</a:t>
            </a:r>
            <a:r>
              <a:rPr lang="zh-CN" altLang="en-US" dirty="0"/>
              <a:t>分，则组长获得（小组人数*</a:t>
            </a:r>
            <a:r>
              <a:rPr lang="en-US" altLang="zh-CN" dirty="0"/>
              <a:t>2</a:t>
            </a:r>
            <a:r>
              <a:rPr lang="zh-CN" altLang="en-US" dirty="0"/>
              <a:t>）的加分；如果全组成员得分都</a:t>
            </a:r>
            <a:r>
              <a:rPr lang="en-US" altLang="zh-CN" dirty="0"/>
              <a:t>&gt;60</a:t>
            </a:r>
            <a:r>
              <a:rPr lang="zh-CN" altLang="en-US" dirty="0"/>
              <a:t>分，则组长获得（小组人数*</a:t>
            </a:r>
            <a:r>
              <a:rPr lang="en-US" altLang="zh-CN" dirty="0"/>
              <a:t>1</a:t>
            </a:r>
            <a:r>
              <a:rPr lang="zh-CN" altLang="en-US" dirty="0"/>
              <a:t>）的加分，实验总分不超过</a:t>
            </a:r>
            <a:r>
              <a:rPr lang="en-US" altLang="zh-CN" dirty="0"/>
              <a:t>100</a:t>
            </a:r>
            <a:r>
              <a:rPr lang="zh-CN" altLang="en-US"/>
              <a:t>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2365</TotalTime>
  <Words>254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微软雅黑</vt:lpstr>
      <vt:lpstr>Arial</vt:lpstr>
      <vt:lpstr>Wingdings</vt:lpstr>
      <vt:lpstr>Office Theme</vt:lpstr>
      <vt:lpstr>实验内容</vt:lpstr>
      <vt:lpstr>实验内容</vt:lpstr>
      <vt:lpstr>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562</cp:revision>
  <dcterms:created xsi:type="dcterms:W3CDTF">2019-08-28T15:23:04Z</dcterms:created>
  <dcterms:modified xsi:type="dcterms:W3CDTF">2019-09-30T06:29:44Z</dcterms:modified>
</cp:coreProperties>
</file>