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8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88B6-F0B6-4E12-9B50-F909FFE3FE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6C26-8171-4454-8361-0C92315F9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4007"/>
            <a:ext cx="73723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61962"/>
            <a:ext cx="108489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</cp:revision>
  <dcterms:created xsi:type="dcterms:W3CDTF">2021-01-08T04:20:55Z</dcterms:created>
  <dcterms:modified xsi:type="dcterms:W3CDTF">2021-01-08T04:22:00Z</dcterms:modified>
</cp:coreProperties>
</file>