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A0D2D-0300-3255-65AF-296EEC2BF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0CBAD-300A-CBBC-BC6A-7F5CCB26B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EFB21-1294-09FB-B58D-D14F58402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46BF-CF02-415D-84B0-F61A9AEF0FA6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CF252-F3DF-B3CA-2841-0223C1CA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8C828-7B18-4515-3634-158F16A1A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EE2-E088-4417-BE8B-18B773A555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6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4F19-142A-3EE4-CE88-ED051AF87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15794-7958-864E-EDC9-4624681BE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EB876-B1F4-C367-ACC8-2286A3A37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46BF-CF02-415D-84B0-F61A9AEF0FA6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AF183-9D22-8A59-8C1A-8B1696004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BA9F7-1626-1ECE-BBAB-DE9A30260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EE2-E088-4417-BE8B-18B773A555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10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216E2F-C4AC-C80B-4BC6-3AAB5A4065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8E4E9-AA81-A627-5E4B-FCB21B80C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074A6-A45D-39C0-B0AF-1CACC8E4A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46BF-CF02-415D-84B0-F61A9AEF0FA6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59A98-9DFA-E2C0-B6D2-8F4BAA1A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8F597-5C72-0FF1-2DE1-AE5726C43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EE2-E088-4417-BE8B-18B773A555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435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CCF18-3086-E93F-9768-A6637930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46FD3-EFF2-7EC7-F91C-12FE1F113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62342-9944-59B0-8B5F-7808E0557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46BF-CF02-415D-84B0-F61A9AEF0FA6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EDCB9-F630-4221-EC57-3C2ACDB3F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5CC0E-779D-C70B-7EF0-76F80F510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EE2-E088-4417-BE8B-18B773A555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64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11A2E-506E-126F-3C6E-3268765EE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C1445-2703-1039-44B5-1FD317666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2FBBD-6769-1442-45A5-63D1A78E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46BF-CF02-415D-84B0-F61A9AEF0FA6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06D2B-E5A2-A8DF-5CA4-6CA7657D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D28DC-E2EC-0281-E4AA-1A1C4BE78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EE2-E088-4417-BE8B-18B773A555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059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7798E-867F-CDFA-6D1E-E79DD9C7F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7AC50-32BA-0B59-5308-BEB8DBAEA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48582-726D-2CE7-2736-ED78C9A2A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05ADF-6919-7008-7908-FC71FE673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46BF-CF02-415D-84B0-F61A9AEF0FA6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35B1E-9093-8B24-6C48-F6C2D97E5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68CA0-6A2D-C0C2-9734-3E7971FA1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EE2-E088-4417-BE8B-18B773A555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88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4949-646A-170C-95C8-121A85265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59CBE-461A-EE41-4416-DDB50F73E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5EC38-DF8D-21B3-307B-91481554D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58D742-925A-59BE-A21D-E16A7E67A5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3B6878-E748-0F88-AD9E-BB46E82F1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7E1F12-B51C-53F4-5D44-3FDE8FDEC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46BF-CF02-415D-84B0-F61A9AEF0FA6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4048B2-07CA-DB59-7796-47EE58AA6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82F767-117A-E452-3AFB-40145A67C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EE2-E088-4417-BE8B-18B773A555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96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D5F1E-31B6-A77C-4C64-27DC1461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F26402-5EE2-A129-D727-09B36F179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46BF-CF02-415D-84B0-F61A9AEF0FA6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4E271-9178-EA5A-EED7-ED12DC86C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A9AD5-B56D-C6D2-75F0-C6A905AFA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EE2-E088-4417-BE8B-18B773A555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835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27F2CA-6F8A-C565-A116-37F15F122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46BF-CF02-415D-84B0-F61A9AEF0FA6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6C2806-1791-04EF-6580-2B3E23D96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0DB392-9F6C-7B97-D44A-F911E4D20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EE2-E088-4417-BE8B-18B773A555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44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63352-A1B5-A891-8AFF-FAF2586E6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4C2EC-82B9-9E52-5B28-2EB44CA2F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164B4-269B-7DC1-000F-B4B3C39AB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C763C-FD40-99B4-8497-CB4F7C49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46BF-CF02-415D-84B0-F61A9AEF0FA6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2A1B1-2583-0C24-59F4-F1E37A98A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BA7F6-0B1D-0E35-F345-83DF547E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EE2-E088-4417-BE8B-18B773A555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551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FDFFC-960B-E24A-19E8-7D5C2D988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F5B820-2653-463B-A047-168D603B2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3D1AA-1147-724E-8F33-6E5789A06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D8353-00CE-4FD9-9B33-10C14904E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46BF-CF02-415D-84B0-F61A9AEF0FA6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82E5B-A1D7-A7EE-D569-7492D8698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5BB7E-19D4-2FB0-B5B4-324EF642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EE2-E088-4417-BE8B-18B773A555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22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9887A0-1C8E-0B9B-6738-201C49B67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FDCEF-F3B8-AF41-400A-4FBF34D77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A2CB1-F0F3-7635-9C05-C3CD78A97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846BF-CF02-415D-84B0-F61A9AEF0FA6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AFBA9-0C43-4850-A048-22F6E5D15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5859C-5624-575C-75E0-113FD62B68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0CEE2-E088-4417-BE8B-18B773A555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984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C568A-17D1-53FC-D96A-EE1CF350F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337" y="1122363"/>
            <a:ext cx="11610363" cy="2387600"/>
          </a:xfrm>
        </p:spPr>
        <p:txBody>
          <a:bodyPr>
            <a:normAutofit/>
          </a:bodyPr>
          <a:lstStyle/>
          <a:p>
            <a:r>
              <a:rPr lang="en-GB" sz="4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Solving the correspondence problem in an unstructured, unmapped environment</a:t>
            </a:r>
            <a:endParaRPr lang="en-GB" sz="1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02B5F-9218-F1DA-9314-845A0D1028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Jc Kriel 32738889</a:t>
            </a:r>
          </a:p>
        </p:txBody>
      </p:sp>
    </p:spTree>
    <p:extLst>
      <p:ext uri="{BB962C8B-B14F-4D97-AF65-F5344CB8AC3E}">
        <p14:creationId xmlns:p14="http://schemas.microsoft.com/office/powerpoint/2010/main" val="1506909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6D7E2-3BA1-6D53-340B-47DBE7B9E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Stuff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9FD0D-A34E-FFB1-C97F-88011259C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Stuff to explain </a:t>
            </a:r>
          </a:p>
          <a:p>
            <a:pPr lvl="1"/>
            <a:r>
              <a:rPr lang="en-GB" dirty="0"/>
              <a:t>Scenario SLAM is needed</a:t>
            </a:r>
          </a:p>
          <a:p>
            <a:pPr lvl="1"/>
            <a:r>
              <a:rPr lang="en-GB" dirty="0"/>
              <a:t>SLAM (basics)</a:t>
            </a:r>
          </a:p>
          <a:p>
            <a:pPr lvl="1"/>
            <a:r>
              <a:rPr lang="en-GB" dirty="0"/>
              <a:t>Current limitations of SLAM in target application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1151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5FD5E-D69D-C737-3818-C4872EECC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8092B-E551-0049-3E92-D0CF9B013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Investigate the challenges confronted by contemporary Simultaneous Localization and Mapping (SLAM) methodologies in intricate natural environments rich in information, particularly when constrained by the usage of single-plane tilted LIDAR technology</a:t>
            </a:r>
          </a:p>
          <a:p>
            <a:r>
              <a:rPr lang="en-GB" dirty="0"/>
              <a:t>Determination of which methods are most suited for mapping and localisation when attempting autonomous navigation an unstructured, unmapped environment.</a:t>
            </a:r>
          </a:p>
          <a:p>
            <a:r>
              <a:rPr lang="en-GB" dirty="0">
                <a:solidFill>
                  <a:srgbClr val="FF0000"/>
                </a:solidFill>
              </a:rPr>
              <a:t>Alt: Examine and identify optimal methodologies for mapping and localization in the context of autonomous navigation within unstructured and unmapped environments.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4883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FCE1E-819E-B2C7-23CF-DE467AC8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B1AC9-4B61-680A-B602-AB12E8195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335" y="1124124"/>
            <a:ext cx="11727809" cy="5553513"/>
          </a:xfrm>
        </p:spPr>
        <p:txBody>
          <a:bodyPr/>
          <a:lstStyle/>
          <a:p>
            <a:r>
              <a:rPr lang="en-GB" dirty="0"/>
              <a:t>Literature review</a:t>
            </a:r>
          </a:p>
          <a:p>
            <a:pPr lvl="1"/>
            <a:r>
              <a:rPr lang="en-GB" dirty="0"/>
              <a:t>Investigation of difficulties facing current SLAM methods in messy high information natural environment</a:t>
            </a:r>
          </a:p>
          <a:p>
            <a:pPr lvl="1"/>
            <a:r>
              <a:rPr lang="en-GB" dirty="0"/>
              <a:t>Investigation of potentially applicable SLAM methods</a:t>
            </a:r>
          </a:p>
          <a:p>
            <a:pPr lvl="1"/>
            <a:r>
              <a:rPr lang="en-GB" dirty="0"/>
              <a:t>Error checking algorithm investigation (quantifiable success measurement)</a:t>
            </a:r>
          </a:p>
          <a:p>
            <a:r>
              <a:rPr lang="en-GB" dirty="0"/>
              <a:t>Assumptions</a:t>
            </a:r>
          </a:p>
          <a:p>
            <a:pPr lvl="1"/>
            <a:r>
              <a:rPr lang="en-GB" dirty="0"/>
              <a:t>Robot would be able to avoid impassable obstacles*</a:t>
            </a:r>
          </a:p>
          <a:p>
            <a:r>
              <a:rPr lang="en-GB" dirty="0"/>
              <a:t>Simulation</a:t>
            </a:r>
          </a:p>
          <a:p>
            <a:pPr lvl="1"/>
            <a:r>
              <a:rPr lang="en-GB" dirty="0"/>
              <a:t>Construct a simulation of the environment and robot</a:t>
            </a:r>
          </a:p>
          <a:p>
            <a:pPr lvl="1"/>
            <a:r>
              <a:rPr lang="en-GB" dirty="0"/>
              <a:t>Measure the effectiveness of selected methods at successful navigation and mapping, under various levels of sensor accuracy and environmental complexity.</a:t>
            </a:r>
          </a:p>
          <a:p>
            <a:r>
              <a:rPr lang="en-GB" dirty="0"/>
              <a:t>Experiment</a:t>
            </a:r>
          </a:p>
          <a:p>
            <a:pPr lvl="1"/>
            <a:r>
              <a:rPr lang="en-GB" dirty="0"/>
              <a:t>Setup scenario’s similar to key simulations and compare accuracy</a:t>
            </a:r>
          </a:p>
        </p:txBody>
      </p:sp>
    </p:spTree>
    <p:extLst>
      <p:ext uri="{BB962C8B-B14F-4D97-AF65-F5344CB8AC3E}">
        <p14:creationId xmlns:p14="http://schemas.microsoft.com/office/powerpoint/2010/main" val="4161601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7991A-277C-5507-B2AB-560B52139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D93EC-717E-1AFB-D9C5-64164EE39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49" y="1342239"/>
            <a:ext cx="11593585" cy="5150636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666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195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Solving the correspondence problem in an unstructured, unmapped environment</vt:lpstr>
      <vt:lpstr>Stuff explained</vt:lpstr>
      <vt:lpstr>AIM</vt:lpstr>
      <vt:lpstr>Objectives</vt:lpstr>
      <vt:lpstr>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 Pepe</dc:creator>
  <cp:lastModifiedBy>St Pepe</cp:lastModifiedBy>
  <cp:revision>2</cp:revision>
  <dcterms:created xsi:type="dcterms:W3CDTF">2023-10-16T11:41:55Z</dcterms:created>
  <dcterms:modified xsi:type="dcterms:W3CDTF">2023-10-17T12:16:03Z</dcterms:modified>
</cp:coreProperties>
</file>