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2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1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1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84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16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3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4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6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70D9-7EF7-4A0F-8C3E-B5879AD6BA20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7508-3A65-4707-B17E-7BCDC748B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15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9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2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7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19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Demin</dc:creator>
  <cp:lastModifiedBy>Demin</cp:lastModifiedBy>
  <cp:revision>1</cp:revision>
  <dcterms:created xsi:type="dcterms:W3CDTF">2025-01-27T09:34:59Z</dcterms:created>
  <dcterms:modified xsi:type="dcterms:W3CDTF">2025-01-27T09:38:21Z</dcterms:modified>
</cp:coreProperties>
</file>