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300"/>
    <a:srgbClr val="B4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6668-ECDC-BC4E-1517-6909DD3D5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6D414-A5F2-675C-68D0-813FDF71E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C7DA-2094-9BEA-D1CC-B2C1073D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DB20-C720-486B-4A03-809F368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5B00-8474-906A-C4F7-8D1862BE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23AD-28C9-7D07-D30D-02CAB78B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AF7F8-23BC-FB0B-C41F-6BEB77BC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684E-C220-ACF5-CDFC-3C3B03B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5D80-D649-3AE9-A905-B6815D4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CFC3-7166-F1FA-5089-D3602519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9D808-FE11-D435-41D5-18A2E1D7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4B7D9-FEA7-A70C-9CE1-B60AB067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F8BA-6061-B086-3567-F32D4B99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E886-E22B-2B44-0360-ADAA1CCF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F1DB-2B5F-399C-AAF7-1F75132A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452F-A8EA-BAAA-2642-40695E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D3BB-DD07-0DE2-775F-507A5E4C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52E4-CA3B-9556-B062-2CFF53B7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CBF0-F672-A5FB-07B3-CE9C8327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84CB-30B3-0C3F-3C85-B69A6ADF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CC37-C221-2980-A835-A7774AA9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8A0C-1A35-64FC-0103-E95EF84F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1FAC-DB68-F6B4-D884-508AF49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B02E-6491-216D-CE24-F763A9FA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6863-E133-D3F8-4838-504C41B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795F-F722-04F9-369A-724DABB5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C9EC-F4C8-5447-D194-57AC4A515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0E89-4CE3-A032-F07C-DAA00AB2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EF72-5839-A71D-9375-16664829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B930-ED7B-E855-7283-668EEDE0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9EB8B-2919-97A0-0375-C4493C69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1664-F51E-59C3-4F65-3CAF6F35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CBE3-E3F2-F26D-E919-BC71B803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8EE6-7730-4AB4-AC87-25785798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E12D1-260D-1A49-D91F-F04038320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4EB4-9CB2-530C-727E-4C83D26A0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9CAB0-B320-A3F1-1903-500CB852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EEB22-A04D-C776-1739-1B278FCB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A8333-5F0F-5E4C-99A4-8D5DBE8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099C-7572-2D0C-4269-857DDFF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6ED23-CC6A-172D-BE21-870275D9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96AC3-C248-EED9-1D8B-16E30D51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D8179-1B4C-81B4-70C3-C05F5CA1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EEE41-5F5D-C160-52AA-4ED5BE30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798A3-B2CC-0A87-7118-A26E349B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796A7-D5CB-A1B3-4C50-DA7FFB37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3A3-C879-AC6A-475B-452F1685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45F9-FE6C-8E4F-FECD-E75B8FEF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D185F-4FE1-5638-8DEE-C534BFBE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A399-B9C2-5F89-5D3C-CFD3FEFF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7CFF-1640-B2E3-C515-29D39C8C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03D7-E8A1-8F67-D358-0E65F58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35C5-2AA0-109B-2D7C-C0E7E862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23E0-92AD-FA04-A58B-5DC35830B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18383-7C0A-3F26-38C3-A0019A611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FF98-0C74-5294-54BA-86F35B16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FFA4C-23F4-1E26-58CD-A7D0C2D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468E7-7900-CAC1-98FC-E6A4DF5C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5278C-ACB6-C5C9-CCE3-49B972ED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0130-A42F-C00A-25D2-7DDD6B0B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FA83-1B03-D712-B3AC-EC3B11A11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606D-B037-4640-8CF9-8E17310408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4702-51A6-0A78-266D-E6C664048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D841-BBA1-D171-3CF1-CF8A7497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F3A6-EF64-4CB0-9A70-2023D52A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E4DC9E-558B-4850-1C60-0CBE8D377C26}"/>
              </a:ext>
            </a:extLst>
          </p:cNvPr>
          <p:cNvGrpSpPr/>
          <p:nvPr/>
        </p:nvGrpSpPr>
        <p:grpSpPr>
          <a:xfrm>
            <a:off x="1511557" y="1111896"/>
            <a:ext cx="1782149" cy="1782149"/>
            <a:chOff x="3685589" y="1988974"/>
            <a:chExt cx="1782149" cy="17821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5D15C4-D6BE-26F1-A100-75041BF3094B}"/>
                </a:ext>
              </a:extLst>
            </p:cNvPr>
            <p:cNvSpPr/>
            <p:nvPr/>
          </p:nvSpPr>
          <p:spPr>
            <a:xfrm>
              <a:off x="3890863" y="2194248"/>
              <a:ext cx="1371600" cy="1371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" name="Graphic 5" descr="Heart with solid fill">
              <a:extLst>
                <a:ext uri="{FF2B5EF4-FFF2-40B4-BE49-F238E27FC236}">
                  <a16:creationId xmlns:a16="http://schemas.microsoft.com/office/drawing/2014/main" id="{6DEF6EA3-A0C5-B5EC-6E9D-9618A0728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5589" y="1988974"/>
              <a:ext cx="1782149" cy="178214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7AFEC4-A255-F559-312D-941DDB2C46D5}"/>
              </a:ext>
            </a:extLst>
          </p:cNvPr>
          <p:cNvGrpSpPr/>
          <p:nvPr/>
        </p:nvGrpSpPr>
        <p:grpSpPr>
          <a:xfrm>
            <a:off x="5204925" y="1111896"/>
            <a:ext cx="1782149" cy="1782149"/>
            <a:chOff x="3685589" y="1988974"/>
            <a:chExt cx="1782149" cy="17821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8D435F-690D-5157-AC12-801FB78132FB}"/>
                </a:ext>
              </a:extLst>
            </p:cNvPr>
            <p:cNvSpPr/>
            <p:nvPr/>
          </p:nvSpPr>
          <p:spPr>
            <a:xfrm>
              <a:off x="3890863" y="2194248"/>
              <a:ext cx="1371600" cy="1371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F28B414-A624-FF2D-D36B-F5A2B812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685589" y="1988974"/>
              <a:ext cx="1782149" cy="1782149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A28A3-8F7B-5356-DBD2-E6D5E443E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557" y="3823482"/>
            <a:ext cx="1780186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Lankford, Spencer</dc:creator>
  <cp:lastModifiedBy>Lankford, Spencer</cp:lastModifiedBy>
  <cp:revision>2</cp:revision>
  <dcterms:created xsi:type="dcterms:W3CDTF">2022-07-30T19:11:46Z</dcterms:created>
  <dcterms:modified xsi:type="dcterms:W3CDTF">2022-07-30T19:19:47Z</dcterms:modified>
</cp:coreProperties>
</file>