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5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Linear filter</a:t>
            </a:r>
          </a:p>
          <a:p>
            <a:r>
              <a:rPr lang="en-US" altLang="zh-TW" sz="2800" dirty="0" smtClean="0"/>
              <a:t>Any size with specified filter mask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09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Nonlinear filter</a:t>
            </a:r>
          </a:p>
          <a:p>
            <a:r>
              <a:rPr lang="en-US" altLang="zh-TW" sz="2800" dirty="0" smtClean="0"/>
              <a:t>Any size, max/min median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34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Sobel</a:t>
            </a:r>
          </a:p>
          <a:p>
            <a:r>
              <a:rPr lang="en-US" altLang="zh-TW" sz="2800" dirty="0" smtClean="0"/>
              <a:t>Gaussian</a:t>
            </a:r>
          </a:p>
          <a:p>
            <a:r>
              <a:rPr lang="en-US" altLang="zh-TW" sz="2800" dirty="0" smtClean="0"/>
              <a:t>Laplacian</a:t>
            </a:r>
            <a:endParaRPr lang="en-US" altLang="zh-TW" sz="2800" dirty="0" smtClean="0"/>
          </a:p>
          <a:p>
            <a:r>
              <a:rPr lang="en-US" altLang="zh-TW" sz="2800" dirty="0" err="1" smtClean="0"/>
              <a:t>Unsharp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(USM)</a:t>
            </a:r>
          </a:p>
          <a:p>
            <a:pPr lvl="1"/>
            <a:r>
              <a:rPr lang="en-US" altLang="zh-TW" sz="2600" dirty="0" smtClean="0"/>
              <a:t>Amount (A)</a:t>
            </a:r>
          </a:p>
          <a:p>
            <a:pPr lvl="1"/>
            <a:r>
              <a:rPr lang="en-US" altLang="zh-TW" sz="2600" dirty="0" err="1" smtClean="0"/>
              <a:t>Radious</a:t>
            </a:r>
            <a:r>
              <a:rPr lang="en-US" altLang="zh-TW" sz="2600" dirty="0" smtClean="0"/>
              <a:t> (R)</a:t>
            </a:r>
          </a:p>
          <a:p>
            <a:pPr lvl="1"/>
            <a:r>
              <a:rPr lang="en-US" altLang="zh-TW" sz="2600" dirty="0" smtClean="0"/>
              <a:t>Threshold (T)</a:t>
            </a:r>
            <a:endParaRPr lang="zh-TW" alt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695092" y="4132384"/>
                <a:ext cx="5545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𝐵𝑙𝑢𝑟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𝐼𝑚𝑔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92" y="4132384"/>
                <a:ext cx="5545236" cy="369332"/>
              </a:xfrm>
              <a:prstGeom prst="rect">
                <a:avLst/>
              </a:prstGeom>
              <a:blipFill>
                <a:blip r:embed="rId2"/>
                <a:stretch>
                  <a:fillRect l="-769" r="-1429" b="-3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695092" y="4501716"/>
                <a:ext cx="4136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𝑀𝑎𝑠𝑘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𝐼𝑚𝑔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𝐵𝑙𝑢𝑟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92" y="4501716"/>
                <a:ext cx="4136132" cy="369332"/>
              </a:xfrm>
              <a:prstGeom prst="rect">
                <a:avLst/>
              </a:prstGeom>
              <a:blipFill>
                <a:blip r:embed="rId3"/>
                <a:stretch>
                  <a:fillRect l="-1178" r="-884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695092" y="4871048"/>
                <a:ext cx="5758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𝑆h𝑎𝑟𝑝𝑒𝑛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𝐼𝑚𝑔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𝐵𝑙𝑢𝑟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92" y="4871048"/>
                <a:ext cx="5758499" cy="369332"/>
              </a:xfrm>
              <a:prstGeom prst="rect">
                <a:avLst/>
              </a:prstGeom>
              <a:blipFill>
                <a:blip r:embed="rId4"/>
                <a:stretch>
                  <a:fillRect l="-1270" r="-1270" b="-37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695092" y="5240380"/>
                <a:ext cx="4501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𝑅𝑒𝑠𝑢𝑙𝑡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𝑀𝑎𝑠𝑘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𝑆h𝑎𝑟𝑝𝑒𝑛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𝐵𝑙𝑢𝑟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92" y="5240380"/>
                <a:ext cx="4501360" cy="369332"/>
              </a:xfrm>
              <a:prstGeom prst="rect">
                <a:avLst/>
              </a:prstGeom>
              <a:blipFill>
                <a:blip r:embed="rId5"/>
                <a:stretch>
                  <a:fillRect l="-1083" b="-3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144108" y="36838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USM flow :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977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</TotalTime>
  <Words>70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Cambria Math</vt:lpstr>
      <vt:lpstr>Century Gothic</vt:lpstr>
      <vt:lpstr>Wingdings 2</vt:lpstr>
      <vt:lpstr>至理名言</vt:lpstr>
      <vt:lpstr>HW2</vt:lpstr>
      <vt:lpstr>Q1</vt:lpstr>
      <vt:lpstr>Q2</vt:lpstr>
      <vt:lpstr>Q3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Litec chen</dc:creator>
  <cp:lastModifiedBy>Litec chen</cp:lastModifiedBy>
  <cp:revision>4</cp:revision>
  <dcterms:created xsi:type="dcterms:W3CDTF">2016-02-15T12:59:56Z</dcterms:created>
  <dcterms:modified xsi:type="dcterms:W3CDTF">2016-02-15T13:39:50Z</dcterms:modified>
</cp:coreProperties>
</file>