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14131-F78F-440D-AF10-DBA216CA5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34DE17-5C1A-4278-90D8-F81A30D5C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44A994-42AD-4CC6-B141-65208F82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3C9AAA-5EC3-4E91-AC34-B2F4BEC7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EFF48D-2719-4CB5-8262-78B27ECA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6461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95CD26-1C11-4EE5-98E1-D0F5DB7C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A50AA6F-39A2-4911-8864-6EE72A9C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BB1A96-9898-497E-B9C8-F50ECC19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F02D354-7654-42B2-BBFB-9ACF55E3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134A79-930D-44BC-B7C8-E664B3BC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7146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F403DDE-9279-4C54-9107-36381F2F0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58E2F43-2916-42FB-979F-4F6A8BFF0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27E740-F05C-4B48-8CDA-1035722C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1D6414-8DFC-4731-9AAD-B99FB4BA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5DEF9C-4E70-4684-957A-5210D56F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5237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BC213-411C-4A42-83A0-B76E3D75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6F812B8-3A5A-462C-B1AC-C186E51F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D952C2-6983-47DD-AFE4-0CDEF61E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44E4D0-4FE2-491A-A231-A426342F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289BCB-1505-4A54-83E4-6A5C1182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9437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69AF4-471D-46FF-BB5E-ADF59679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89EC192-8DCB-4A1A-BE57-8CF731FB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A8D991-8006-4CEC-B8FB-740B5467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9D7B00-2588-4647-BD8A-C181F63D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1EA695-458F-448D-A828-0BC00C73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1600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696837-80ED-46F7-A36C-D23FACC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9860B54-209E-49CF-AD33-7BDA6833B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15F84E1-352F-4289-8660-96BD1DD1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86C6C01-D735-4533-BC0C-9A42115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927AFC-BD4E-4FEB-8AB2-ADB73DF8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7CF0F69-D1E0-4DAE-A54B-1DFE792C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99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FC0003-6D82-4EE1-96E6-BEC85927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D120B8D8-5CA6-458B-A177-1BDDD44E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25E6D9E8-22CC-4CC9-86AD-FAA354A5C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78EAECF5-6421-4D0C-9C36-556A2788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403B7099-FCF5-4479-848D-B04830029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AFDFD39-BE01-4E50-8129-B1AF33C3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BBC151D-2F1C-45CB-B54B-CF6440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F497B6B-13B0-4340-85E2-C9F3DC4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157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7852A8-343B-41EF-8805-FB9E990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5CD0CBC-B193-4816-A77D-442E3C3C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ECF8129-596D-4CEE-98F0-F3689066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A57B696-E156-44C6-B279-6B23E68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4337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1E4E68D-0467-4E08-BD9F-86FC3619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2634382-5935-4971-9641-5384067B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BA17E2-B29C-4883-A8D7-9F026F0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467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46E69-B403-406A-91B5-D12E561F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2D2BA2-7D6D-4D3E-9F02-E12FF74A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FD6C141-7F4F-497A-AA0F-9556D8A59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DA9235-1F56-41F7-B42E-F8130EA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663AD1-E0AA-484B-A47A-302AB54D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E7C85C4-BAA5-4A40-89EE-2C5FF0FA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2294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ABD85E-9EE9-4C93-B320-122C3086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31049F5-437D-4BFA-BA0E-2846B5A89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4502EA6-6A9E-4D29-A0C1-054250B2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CC0FB14-A946-4DA8-8A6F-58984014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D86CB8-D3E4-46A3-9B8A-F84C6EC2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4C580A5-C237-4C3E-A5D0-3A8EF463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961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A2768DE-84F5-4089-81C9-A8EED687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32B932A-8385-4BF6-BB63-8EFE82DD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8CF8BA-5D8D-4BF0-BD44-8D5E42F4D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3E70-F2F2-497C-A0B8-08ABBBEE666D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F9164D-0938-4EB3-90F9-D84C097CA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30F310-0EB7-4B00-84AA-2A7F02E0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DEF8-4379-44F8-88F4-735BA10819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469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997212B9-197F-4337-9D79-DFAF135D218C}"/>
              </a:ext>
            </a:extLst>
          </p:cNvPr>
          <p:cNvSpPr/>
          <p:nvPr/>
        </p:nvSpPr>
        <p:spPr>
          <a:xfrm>
            <a:off x="5193604" y="5035426"/>
            <a:ext cx="360045" cy="251765"/>
          </a:xfrm>
          <a:custGeom>
            <a:avLst/>
            <a:gdLst>
              <a:gd name="connsiteX0" fmla="*/ 79308 w 360045"/>
              <a:gd name="connsiteY0" fmla="*/ 7646 h 251764"/>
              <a:gd name="connsiteX1" fmla="*/ 59627 w 360045"/>
              <a:gd name="connsiteY1" fmla="*/ 92840 h 251764"/>
              <a:gd name="connsiteX2" fmla="*/ 7145 w 360045"/>
              <a:gd name="connsiteY2" fmla="*/ 151821 h 251764"/>
              <a:gd name="connsiteX3" fmla="*/ 20265 w 360045"/>
              <a:gd name="connsiteY3" fmla="*/ 256675 h 251764"/>
              <a:gd name="connsiteX4" fmla="*/ 282678 w 360045"/>
              <a:gd name="connsiteY4" fmla="*/ 269782 h 251764"/>
              <a:gd name="connsiteX5" fmla="*/ 354842 w 360045"/>
              <a:gd name="connsiteY5" fmla="*/ 237014 h 251764"/>
              <a:gd name="connsiteX6" fmla="*/ 374523 w 360045"/>
              <a:gd name="connsiteY6" fmla="*/ 40413 h 251764"/>
              <a:gd name="connsiteX7" fmla="*/ 79308 w 360045"/>
              <a:gd name="connsiteY7" fmla="*/ 7646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5" h="251764">
                <a:moveTo>
                  <a:pt x="79308" y="7646"/>
                </a:moveTo>
                <a:lnTo>
                  <a:pt x="59627" y="92840"/>
                </a:lnTo>
                <a:cubicBezTo>
                  <a:pt x="35183" y="98615"/>
                  <a:pt x="19261" y="121417"/>
                  <a:pt x="7145" y="151821"/>
                </a:cubicBezTo>
                <a:lnTo>
                  <a:pt x="20265" y="256675"/>
                </a:lnTo>
                <a:cubicBezTo>
                  <a:pt x="73900" y="282169"/>
                  <a:pt x="195207" y="265413"/>
                  <a:pt x="282678" y="269782"/>
                </a:cubicBezTo>
                <a:lnTo>
                  <a:pt x="354842" y="237014"/>
                </a:lnTo>
                <a:lnTo>
                  <a:pt x="374523" y="40413"/>
                </a:lnTo>
                <a:cubicBezTo>
                  <a:pt x="284739" y="12267"/>
                  <a:pt x="184510" y="4990"/>
                  <a:pt x="79308" y="7646"/>
                </a:cubicBezTo>
                <a:close/>
              </a:path>
            </a:pathLst>
          </a:custGeom>
          <a:solidFill>
            <a:srgbClr val="8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8" name="Volný tvar: obrazec 7">
            <a:extLst>
              <a:ext uri="{FF2B5EF4-FFF2-40B4-BE49-F238E27FC236}">
                <a16:creationId xmlns:a16="http://schemas.microsoft.com/office/drawing/2014/main" id="{D731C273-0128-4821-9586-10C9693BBA1C}"/>
              </a:ext>
            </a:extLst>
          </p:cNvPr>
          <p:cNvSpPr/>
          <p:nvPr/>
        </p:nvSpPr>
        <p:spPr>
          <a:xfrm>
            <a:off x="5572608" y="5046087"/>
            <a:ext cx="324041" cy="251765"/>
          </a:xfrm>
          <a:custGeom>
            <a:avLst/>
            <a:gdLst>
              <a:gd name="connsiteX0" fmla="*/ 10043 w 324040"/>
              <a:gd name="connsiteY0" fmla="*/ 215085 h 251764"/>
              <a:gd name="connsiteX1" fmla="*/ 71508 w 324040"/>
              <a:gd name="connsiteY1" fmla="*/ 262004 h 251764"/>
              <a:gd name="connsiteX2" fmla="*/ 339982 w 324040"/>
              <a:gd name="connsiteY2" fmla="*/ 256791 h 251764"/>
              <a:gd name="connsiteX3" fmla="*/ 348680 w 324040"/>
              <a:gd name="connsiteY3" fmla="*/ 142101 h 251764"/>
              <a:gd name="connsiteX4" fmla="*/ 291853 w 324040"/>
              <a:gd name="connsiteY4" fmla="*/ 65061 h 251764"/>
              <a:gd name="connsiteX5" fmla="*/ 289535 w 324040"/>
              <a:gd name="connsiteY5" fmla="*/ 7137 h 251764"/>
              <a:gd name="connsiteX6" fmla="*/ 7145 w 324040"/>
              <a:gd name="connsiteY6" fmla="*/ 24514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40" h="251764">
                <a:moveTo>
                  <a:pt x="10043" y="215085"/>
                </a:moveTo>
                <a:lnTo>
                  <a:pt x="71508" y="262004"/>
                </a:lnTo>
                <a:cubicBezTo>
                  <a:pt x="158739" y="272684"/>
                  <a:pt x="249859" y="261999"/>
                  <a:pt x="339982" y="256791"/>
                </a:cubicBezTo>
                <a:lnTo>
                  <a:pt x="348680" y="142101"/>
                </a:lnTo>
                <a:cubicBezTo>
                  <a:pt x="333584" y="114613"/>
                  <a:pt x="330917" y="81282"/>
                  <a:pt x="291853" y="65061"/>
                </a:cubicBezTo>
                <a:lnTo>
                  <a:pt x="289535" y="7137"/>
                </a:lnTo>
                <a:cubicBezTo>
                  <a:pt x="195405" y="10173"/>
                  <a:pt x="101275" y="4562"/>
                  <a:pt x="7145" y="24514"/>
                </a:cubicBezTo>
                <a:close/>
              </a:path>
            </a:pathLst>
          </a:custGeom>
          <a:solidFill>
            <a:srgbClr val="8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9" name="Volný tvar: obrazec 8">
            <a:extLst>
              <a:ext uri="{FF2B5EF4-FFF2-40B4-BE49-F238E27FC236}">
                <a16:creationId xmlns:a16="http://schemas.microsoft.com/office/drawing/2014/main" id="{8E18A214-1EB6-40EA-AFB3-7DA59BD12900}"/>
              </a:ext>
            </a:extLst>
          </p:cNvPr>
          <p:cNvSpPr/>
          <p:nvPr/>
        </p:nvSpPr>
        <p:spPr>
          <a:xfrm>
            <a:off x="5222261" y="3321429"/>
            <a:ext cx="648081" cy="1726387"/>
          </a:xfrm>
          <a:custGeom>
            <a:avLst/>
            <a:gdLst>
              <a:gd name="connsiteX0" fmla="*/ 44091 w 648081"/>
              <a:gd name="connsiteY0" fmla="*/ 1721643 h 1726387"/>
              <a:gd name="connsiteX1" fmla="*/ 40975 w 648081"/>
              <a:gd name="connsiteY1" fmla="*/ 7137 h 1726387"/>
              <a:gd name="connsiteX2" fmla="*/ 634520 w 648081"/>
              <a:gd name="connsiteY2" fmla="*/ 37422 h 1726387"/>
              <a:gd name="connsiteX3" fmla="*/ 641081 w 648081"/>
              <a:gd name="connsiteY3" fmla="*/ 1728196 h 1726387"/>
              <a:gd name="connsiteX4" fmla="*/ 372107 w 648081"/>
              <a:gd name="connsiteY4" fmla="*/ 1741303 h 1726387"/>
              <a:gd name="connsiteX5" fmla="*/ 352426 w 648081"/>
              <a:gd name="connsiteY5" fmla="*/ 476499 h 1726387"/>
              <a:gd name="connsiteX6" fmla="*/ 319625 w 648081"/>
              <a:gd name="connsiteY6" fmla="*/ 1734750 h 17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81" h="1726387">
                <a:moveTo>
                  <a:pt x="44091" y="1721643"/>
                </a:moveTo>
                <a:cubicBezTo>
                  <a:pt x="11309" y="1180473"/>
                  <a:pt x="-17901" y="572723"/>
                  <a:pt x="40975" y="7137"/>
                </a:cubicBezTo>
                <a:cubicBezTo>
                  <a:pt x="247571" y="48318"/>
                  <a:pt x="427925" y="57854"/>
                  <a:pt x="634520" y="37422"/>
                </a:cubicBezTo>
                <a:cubicBezTo>
                  <a:pt x="678035" y="583558"/>
                  <a:pt x="662305" y="1176181"/>
                  <a:pt x="641081" y="1728196"/>
                </a:cubicBezTo>
                <a:lnTo>
                  <a:pt x="372107" y="1741303"/>
                </a:lnTo>
                <a:lnTo>
                  <a:pt x="352426" y="476499"/>
                </a:lnTo>
                <a:lnTo>
                  <a:pt x="319625" y="1734750"/>
                </a:ln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" name="Volný tvar: obrazec 9">
            <a:extLst>
              <a:ext uri="{FF2B5EF4-FFF2-40B4-BE49-F238E27FC236}">
                <a16:creationId xmlns:a16="http://schemas.microsoft.com/office/drawing/2014/main" id="{A6FEB548-477D-4836-8F99-D6ABF847BC4E}"/>
              </a:ext>
            </a:extLst>
          </p:cNvPr>
          <p:cNvSpPr/>
          <p:nvPr/>
        </p:nvSpPr>
        <p:spPr>
          <a:xfrm>
            <a:off x="5804278" y="2437006"/>
            <a:ext cx="324041" cy="1222858"/>
          </a:xfrm>
          <a:custGeom>
            <a:avLst/>
            <a:gdLst>
              <a:gd name="connsiteX0" fmla="*/ 127947 w 324040"/>
              <a:gd name="connsiteY0" fmla="*/ 7648 h 1222857"/>
              <a:gd name="connsiteX1" fmla="*/ 88866 w 324040"/>
              <a:gd name="connsiteY1" fmla="*/ 516941 h 1222857"/>
              <a:gd name="connsiteX2" fmla="*/ 103346 w 324040"/>
              <a:gd name="connsiteY2" fmla="*/ 1110255 h 1222857"/>
              <a:gd name="connsiteX3" fmla="*/ 116466 w 324040"/>
              <a:gd name="connsiteY3" fmla="*/ 1216748 h 1222857"/>
              <a:gd name="connsiteX4" fmla="*/ 249313 w 324040"/>
              <a:gd name="connsiteY4" fmla="*/ 1241323 h 1222857"/>
              <a:gd name="connsiteX5" fmla="*/ 302756 w 324040"/>
              <a:gd name="connsiteY5" fmla="*/ 1143255 h 1222857"/>
              <a:gd name="connsiteX6" fmla="*/ 127947 w 324040"/>
              <a:gd name="connsiteY6" fmla="*/ 7648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40" h="1222857">
                <a:moveTo>
                  <a:pt x="127947" y="7648"/>
                </a:moveTo>
                <a:cubicBezTo>
                  <a:pt x="-38122" y="-2850"/>
                  <a:pt x="-14863" y="147817"/>
                  <a:pt x="88866" y="516941"/>
                </a:cubicBezTo>
                <a:cubicBezTo>
                  <a:pt x="126550" y="758540"/>
                  <a:pt x="100349" y="920632"/>
                  <a:pt x="103346" y="1110255"/>
                </a:cubicBezTo>
                <a:cubicBezTo>
                  <a:pt x="122327" y="1116568"/>
                  <a:pt x="114156" y="1177129"/>
                  <a:pt x="116466" y="1216748"/>
                </a:cubicBezTo>
                <a:lnTo>
                  <a:pt x="249313" y="1241323"/>
                </a:lnTo>
                <a:cubicBezTo>
                  <a:pt x="252276" y="1193107"/>
                  <a:pt x="270182" y="1176682"/>
                  <a:pt x="302756" y="1143255"/>
                </a:cubicBezTo>
                <a:cubicBezTo>
                  <a:pt x="321347" y="730685"/>
                  <a:pt x="397865" y="216597"/>
                  <a:pt x="127947" y="7648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 dirty="0"/>
          </a:p>
        </p:txBody>
      </p:sp>
      <p:sp>
        <p:nvSpPr>
          <p:cNvPr id="11" name="Volný tvar: obrazec 10">
            <a:extLst>
              <a:ext uri="{FF2B5EF4-FFF2-40B4-BE49-F238E27FC236}">
                <a16:creationId xmlns:a16="http://schemas.microsoft.com/office/drawing/2014/main" id="{BB57B722-B1D4-4409-BED1-399F296CB0B3}"/>
              </a:ext>
            </a:extLst>
          </p:cNvPr>
          <p:cNvSpPr/>
          <p:nvPr/>
        </p:nvSpPr>
        <p:spPr>
          <a:xfrm>
            <a:off x="5005590" y="2438932"/>
            <a:ext cx="288036" cy="1222858"/>
          </a:xfrm>
          <a:custGeom>
            <a:avLst/>
            <a:gdLst>
              <a:gd name="connsiteX0" fmla="*/ 191878 w 288036"/>
              <a:gd name="connsiteY0" fmla="*/ 8999 h 1222857"/>
              <a:gd name="connsiteX1" fmla="*/ 231240 w 288036"/>
              <a:gd name="connsiteY1" fmla="*/ 526716 h 1222857"/>
              <a:gd name="connsiteX2" fmla="*/ 218119 w 288036"/>
              <a:gd name="connsiteY2" fmla="*/ 1126351 h 1222857"/>
              <a:gd name="connsiteX3" fmla="*/ 204998 w 288036"/>
              <a:gd name="connsiteY3" fmla="*/ 1221375 h 1222857"/>
              <a:gd name="connsiteX4" fmla="*/ 73792 w 288036"/>
              <a:gd name="connsiteY4" fmla="*/ 1234482 h 1222857"/>
              <a:gd name="connsiteX5" fmla="*/ 21309 w 288036"/>
              <a:gd name="connsiteY5" fmla="*/ 1155842 h 1222857"/>
              <a:gd name="connsiteX6" fmla="*/ 191878 w 288036"/>
              <a:gd name="connsiteY6" fmla="*/ 8999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36" h="1222857">
                <a:moveTo>
                  <a:pt x="191878" y="8999"/>
                </a:moveTo>
                <a:cubicBezTo>
                  <a:pt x="344644" y="-8824"/>
                  <a:pt x="334649" y="96678"/>
                  <a:pt x="231240" y="526716"/>
                </a:cubicBezTo>
                <a:cubicBezTo>
                  <a:pt x="182504" y="770910"/>
                  <a:pt x="222474" y="926492"/>
                  <a:pt x="218119" y="1126351"/>
                </a:cubicBezTo>
                <a:cubicBezTo>
                  <a:pt x="190781" y="1163761"/>
                  <a:pt x="198259" y="1192476"/>
                  <a:pt x="204998" y="1221375"/>
                </a:cubicBezTo>
                <a:lnTo>
                  <a:pt x="73792" y="1234482"/>
                </a:lnTo>
                <a:cubicBezTo>
                  <a:pt x="81974" y="1187749"/>
                  <a:pt x="56551" y="1167873"/>
                  <a:pt x="21309" y="1155842"/>
                </a:cubicBezTo>
                <a:cubicBezTo>
                  <a:pt x="-14953" y="617288"/>
                  <a:pt x="10431" y="182190"/>
                  <a:pt x="191878" y="8999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" name="Volný tvar: obrazec 11">
            <a:extLst>
              <a:ext uri="{FF2B5EF4-FFF2-40B4-BE49-F238E27FC236}">
                <a16:creationId xmlns:a16="http://schemas.microsoft.com/office/drawing/2014/main" id="{96A8981E-F1FD-4788-B1CD-AE5965A67F09}"/>
              </a:ext>
            </a:extLst>
          </p:cNvPr>
          <p:cNvSpPr/>
          <p:nvPr/>
        </p:nvSpPr>
        <p:spPr>
          <a:xfrm>
            <a:off x="5200164" y="2375260"/>
            <a:ext cx="720090" cy="1043026"/>
          </a:xfrm>
          <a:custGeom>
            <a:avLst/>
            <a:gdLst>
              <a:gd name="connsiteX0" fmla="*/ 23546 w 720090"/>
              <a:gd name="connsiteY0" fmla="*/ 967208 h 1043025"/>
              <a:gd name="connsiteX1" fmla="*/ 359762 w 720090"/>
              <a:gd name="connsiteY1" fmla="*/ 1021274 h 1043025"/>
              <a:gd name="connsiteX2" fmla="*/ 692699 w 720090"/>
              <a:gd name="connsiteY2" fmla="*/ 999975 h 1043025"/>
              <a:gd name="connsiteX3" fmla="*/ 722220 w 720090"/>
              <a:gd name="connsiteY3" fmla="*/ 79224 h 1043025"/>
              <a:gd name="connsiteX4" fmla="*/ 551652 w 720090"/>
              <a:gd name="connsiteY4" fmla="*/ 7137 h 1043025"/>
              <a:gd name="connsiteX5" fmla="*/ 358122 w 720090"/>
              <a:gd name="connsiteY5" fmla="*/ 472428 h 1043025"/>
              <a:gd name="connsiteX6" fmla="*/ 190834 w 720090"/>
              <a:gd name="connsiteY6" fmla="*/ 10414 h 1043025"/>
              <a:gd name="connsiteX7" fmla="*/ 7145 w 720090"/>
              <a:gd name="connsiteY7" fmla="*/ 69394 h 1043025"/>
              <a:gd name="connsiteX8" fmla="*/ 23546 w 720090"/>
              <a:gd name="connsiteY8" fmla="*/ 967208 h 10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090" h="1043025">
                <a:moveTo>
                  <a:pt x="23546" y="967208"/>
                </a:moveTo>
                <a:cubicBezTo>
                  <a:pt x="183495" y="1052272"/>
                  <a:pt x="256194" y="1070058"/>
                  <a:pt x="359762" y="1021274"/>
                </a:cubicBezTo>
                <a:cubicBezTo>
                  <a:pt x="521259" y="1079888"/>
                  <a:pt x="581173" y="998882"/>
                  <a:pt x="692699" y="999975"/>
                </a:cubicBezTo>
                <a:cubicBezTo>
                  <a:pt x="684899" y="693058"/>
                  <a:pt x="663324" y="386141"/>
                  <a:pt x="722220" y="79224"/>
                </a:cubicBezTo>
                <a:cubicBezTo>
                  <a:pt x="676703" y="26879"/>
                  <a:pt x="614261" y="16799"/>
                  <a:pt x="551652" y="7137"/>
                </a:cubicBezTo>
                <a:cubicBezTo>
                  <a:pt x="495794" y="169148"/>
                  <a:pt x="492211" y="372935"/>
                  <a:pt x="358122" y="472428"/>
                </a:cubicBezTo>
                <a:cubicBezTo>
                  <a:pt x="198075" y="346203"/>
                  <a:pt x="233496" y="167908"/>
                  <a:pt x="190834" y="10414"/>
                </a:cubicBezTo>
                <a:cubicBezTo>
                  <a:pt x="123873" y="18623"/>
                  <a:pt x="49423" y="11870"/>
                  <a:pt x="7145" y="69394"/>
                </a:cubicBezTo>
                <a:cubicBezTo>
                  <a:pt x="44142" y="364729"/>
                  <a:pt x="56387" y="663153"/>
                  <a:pt x="23546" y="967208"/>
                </a:cubicBezTo>
                <a:close/>
              </a:path>
            </a:pathLst>
          </a:custGeom>
          <a:solidFill>
            <a:srgbClr val="00FF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3" name="Volný tvar: obrazec 12">
            <a:extLst>
              <a:ext uri="{FF2B5EF4-FFF2-40B4-BE49-F238E27FC236}">
                <a16:creationId xmlns:a16="http://schemas.microsoft.com/office/drawing/2014/main" id="{5214E9A6-FE9F-4D2E-86E1-D961E86DE18B}"/>
              </a:ext>
            </a:extLst>
          </p:cNvPr>
          <p:cNvSpPr/>
          <p:nvPr/>
        </p:nvSpPr>
        <p:spPr>
          <a:xfrm>
            <a:off x="5397954" y="2270357"/>
            <a:ext cx="288036" cy="215798"/>
          </a:xfrm>
          <a:custGeom>
            <a:avLst/>
            <a:gdLst>
              <a:gd name="connsiteX0" fmla="*/ 7804 w 288036"/>
              <a:gd name="connsiteY0" fmla="*/ 18606 h 215798"/>
              <a:gd name="connsiteX1" fmla="*/ 55367 w 288036"/>
              <a:gd name="connsiteY1" fmla="*/ 229952 h 215798"/>
              <a:gd name="connsiteX2" fmla="*/ 265297 w 288036"/>
              <a:gd name="connsiteY2" fmla="*/ 213569 h 215798"/>
              <a:gd name="connsiteX3" fmla="*/ 314500 w 288036"/>
              <a:gd name="connsiteY3" fmla="*/ 7137 h 215798"/>
              <a:gd name="connsiteX4" fmla="*/ 7804 w 288036"/>
              <a:gd name="connsiteY4" fmla="*/ 18606 h 2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15798">
                <a:moveTo>
                  <a:pt x="7804" y="18606"/>
                </a:moveTo>
                <a:cubicBezTo>
                  <a:pt x="2310" y="82501"/>
                  <a:pt x="32278" y="166057"/>
                  <a:pt x="55367" y="229952"/>
                </a:cubicBezTo>
                <a:lnTo>
                  <a:pt x="265297" y="213569"/>
                </a:lnTo>
                <a:cubicBezTo>
                  <a:pt x="304364" y="147022"/>
                  <a:pt x="319156" y="78051"/>
                  <a:pt x="314500" y="7137"/>
                </a:cubicBezTo>
                <a:cubicBezTo>
                  <a:pt x="224532" y="106516"/>
                  <a:pt x="119568" y="89049"/>
                  <a:pt x="7804" y="18606"/>
                </a:cubicBezTo>
                <a:close/>
              </a:path>
            </a:pathLst>
          </a:custGeom>
          <a:solidFill>
            <a:srgbClr val="FFCCA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4" name="Volný tvar: obrazec 13">
            <a:extLst>
              <a:ext uri="{FF2B5EF4-FFF2-40B4-BE49-F238E27FC236}">
                <a16:creationId xmlns:a16="http://schemas.microsoft.com/office/drawing/2014/main" id="{56491708-E5D3-4E34-8FB9-D60EF3BCBB63}"/>
              </a:ext>
            </a:extLst>
          </p:cNvPr>
          <p:cNvSpPr/>
          <p:nvPr/>
        </p:nvSpPr>
        <p:spPr>
          <a:xfrm>
            <a:off x="5470553" y="2477144"/>
            <a:ext cx="180023" cy="107899"/>
          </a:xfrm>
          <a:custGeom>
            <a:avLst/>
            <a:gdLst>
              <a:gd name="connsiteX0" fmla="*/ 7145 w 180022"/>
              <a:gd name="connsiteY0" fmla="*/ 10611 h 107899"/>
              <a:gd name="connsiteX1" fmla="*/ 190379 w 180022"/>
              <a:gd name="connsiteY1" fmla="*/ 7137 h 107899"/>
              <a:gd name="connsiteX2" fmla="*/ 101081 w 180022"/>
              <a:gd name="connsiteY2" fmla="*/ 133412 h 10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22" h="107899">
                <a:moveTo>
                  <a:pt x="7145" y="10611"/>
                </a:moveTo>
                <a:cubicBezTo>
                  <a:pt x="31499" y="10611"/>
                  <a:pt x="190379" y="7137"/>
                  <a:pt x="190379" y="7137"/>
                </a:cubicBezTo>
                <a:lnTo>
                  <a:pt x="101081" y="133412"/>
                </a:lnTo>
                <a:close/>
              </a:path>
            </a:pathLst>
          </a:custGeom>
          <a:solidFill>
            <a:srgbClr val="FFFFFF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5" name="Volný tvar: obrazec 14">
            <a:extLst>
              <a:ext uri="{FF2B5EF4-FFF2-40B4-BE49-F238E27FC236}">
                <a16:creationId xmlns:a16="http://schemas.microsoft.com/office/drawing/2014/main" id="{1137314A-4275-4E8F-BA97-FEB149230A96}"/>
              </a:ext>
            </a:extLst>
          </p:cNvPr>
          <p:cNvSpPr/>
          <p:nvPr/>
        </p:nvSpPr>
        <p:spPr>
          <a:xfrm>
            <a:off x="5370312" y="2351125"/>
            <a:ext cx="360045" cy="503530"/>
          </a:xfrm>
          <a:custGeom>
            <a:avLst/>
            <a:gdLst>
              <a:gd name="connsiteX0" fmla="*/ 21339 w 360045"/>
              <a:gd name="connsiteY0" fmla="*/ 35020 h 503529"/>
              <a:gd name="connsiteX1" fmla="*/ 197649 w 360045"/>
              <a:gd name="connsiteY1" fmla="*/ 508579 h 503529"/>
              <a:gd name="connsiteX2" fmla="*/ 381504 w 360045"/>
              <a:gd name="connsiteY2" fmla="*/ 26854 h 503529"/>
              <a:gd name="connsiteX3" fmla="*/ 339135 w 360045"/>
              <a:gd name="connsiteY3" fmla="*/ 7137 h 503529"/>
              <a:gd name="connsiteX4" fmla="*/ 197814 w 360045"/>
              <a:gd name="connsiteY4" fmla="*/ 234427 h 503529"/>
              <a:gd name="connsiteX5" fmla="*/ 60047 w 360045"/>
              <a:gd name="connsiteY5" fmla="*/ 21442 h 50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45" h="503529">
                <a:moveTo>
                  <a:pt x="21339" y="35020"/>
                </a:moveTo>
                <a:cubicBezTo>
                  <a:pt x="-35941" y="78148"/>
                  <a:pt x="91717" y="545616"/>
                  <a:pt x="197649" y="508579"/>
                </a:cubicBezTo>
                <a:cubicBezTo>
                  <a:pt x="390232" y="452166"/>
                  <a:pt x="353758" y="206765"/>
                  <a:pt x="381504" y="26854"/>
                </a:cubicBezTo>
                <a:cubicBezTo>
                  <a:pt x="360617" y="8151"/>
                  <a:pt x="355843" y="19293"/>
                  <a:pt x="339135" y="7137"/>
                </a:cubicBezTo>
                <a:lnTo>
                  <a:pt x="197814" y="234427"/>
                </a:lnTo>
                <a:cubicBezTo>
                  <a:pt x="139418" y="169663"/>
                  <a:pt x="101891" y="94474"/>
                  <a:pt x="60047" y="21442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6" name="Volný tvar: obrazec 15">
            <a:extLst>
              <a:ext uri="{FF2B5EF4-FFF2-40B4-BE49-F238E27FC236}">
                <a16:creationId xmlns:a16="http://schemas.microsoft.com/office/drawing/2014/main" id="{7944729E-D3DF-488A-A979-169D237A60C5}"/>
              </a:ext>
            </a:extLst>
          </p:cNvPr>
          <p:cNvSpPr/>
          <p:nvPr/>
        </p:nvSpPr>
        <p:spPr>
          <a:xfrm>
            <a:off x="5303489" y="1796875"/>
            <a:ext cx="468059" cy="539496"/>
          </a:xfrm>
          <a:custGeom>
            <a:avLst/>
            <a:gdLst>
              <a:gd name="connsiteX0" fmla="*/ 28466 w 468058"/>
              <a:gd name="connsiteY0" fmla="*/ 12052 h 539496"/>
              <a:gd name="connsiteX1" fmla="*/ 494249 w 468058"/>
              <a:gd name="connsiteY1" fmla="*/ 7137 h 539496"/>
              <a:gd name="connsiteX2" fmla="*/ 272838 w 468058"/>
              <a:gd name="connsiteY2" fmla="*/ 564175 h 539496"/>
              <a:gd name="connsiteX3" fmla="*/ 7145 w 468058"/>
              <a:gd name="connsiteY3" fmla="*/ 30074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058" h="539496">
                <a:moveTo>
                  <a:pt x="28466" y="12052"/>
                </a:moveTo>
                <a:lnTo>
                  <a:pt x="494249" y="7137"/>
                </a:lnTo>
                <a:cubicBezTo>
                  <a:pt x="480888" y="203175"/>
                  <a:pt x="568985" y="503786"/>
                  <a:pt x="272838" y="564175"/>
                </a:cubicBezTo>
                <a:cubicBezTo>
                  <a:pt x="-2323" y="572507"/>
                  <a:pt x="41208" y="262806"/>
                  <a:pt x="7145" y="30074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7" name="Volný tvar: obrazec 16">
            <a:extLst>
              <a:ext uri="{FF2B5EF4-FFF2-40B4-BE49-F238E27FC236}">
                <a16:creationId xmlns:a16="http://schemas.microsoft.com/office/drawing/2014/main" id="{E7A4B31C-8ECF-4140-B423-06FDEF05E82D}"/>
              </a:ext>
            </a:extLst>
          </p:cNvPr>
          <p:cNvSpPr/>
          <p:nvPr/>
        </p:nvSpPr>
        <p:spPr>
          <a:xfrm>
            <a:off x="5782171" y="1885384"/>
            <a:ext cx="72009" cy="287731"/>
          </a:xfrm>
          <a:custGeom>
            <a:avLst/>
            <a:gdLst>
              <a:gd name="connsiteX0" fmla="*/ 7145 w 72009"/>
              <a:gd name="connsiteY0" fmla="*/ 281108 h 287731"/>
              <a:gd name="connsiteX1" fmla="*/ 88905 w 72009"/>
              <a:gd name="connsiteY1" fmla="*/ 12919 h 287731"/>
              <a:gd name="connsiteX2" fmla="*/ 68030 w 72009"/>
              <a:gd name="connsiteY2" fmla="*/ 15814 h 287731"/>
              <a:gd name="connsiteX3" fmla="*/ 14103 w 72009"/>
              <a:gd name="connsiteY3" fmla="*/ 192483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287731">
                <a:moveTo>
                  <a:pt x="7145" y="281108"/>
                </a:moveTo>
                <a:cubicBezTo>
                  <a:pt x="125219" y="151408"/>
                  <a:pt x="103414" y="16913"/>
                  <a:pt x="88905" y="12919"/>
                </a:cubicBezTo>
                <a:cubicBezTo>
                  <a:pt x="81947" y="10149"/>
                  <a:pt x="74988" y="-47"/>
                  <a:pt x="68030" y="15814"/>
                </a:cubicBezTo>
                <a:cubicBezTo>
                  <a:pt x="39933" y="71827"/>
                  <a:pt x="21692" y="133572"/>
                  <a:pt x="14103" y="192483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8" name="Volný tvar: obrazec 17">
            <a:extLst>
              <a:ext uri="{FF2B5EF4-FFF2-40B4-BE49-F238E27FC236}">
                <a16:creationId xmlns:a16="http://schemas.microsoft.com/office/drawing/2014/main" id="{9FB2F5F4-5870-4FD0-8830-AB384867874C}"/>
              </a:ext>
            </a:extLst>
          </p:cNvPr>
          <p:cNvSpPr/>
          <p:nvPr/>
        </p:nvSpPr>
        <p:spPr>
          <a:xfrm>
            <a:off x="5789987" y="1813261"/>
            <a:ext cx="72009" cy="251765"/>
          </a:xfrm>
          <a:custGeom>
            <a:avLst/>
            <a:gdLst>
              <a:gd name="connsiteX0" fmla="*/ 7752 w 72009"/>
              <a:gd name="connsiteY0" fmla="*/ 263537 h 251764"/>
              <a:gd name="connsiteX1" fmla="*/ 98776 w 72009"/>
              <a:gd name="connsiteY1" fmla="*/ 8774 h 251764"/>
              <a:gd name="connsiteX2" fmla="*/ 37273 w 72009"/>
              <a:gd name="connsiteY2" fmla="*/ 7137 h 251764"/>
              <a:gd name="connsiteX3" fmla="*/ 9392 w 72009"/>
              <a:gd name="connsiteY3" fmla="*/ 93969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251764">
                <a:moveTo>
                  <a:pt x="7752" y="263537"/>
                </a:moveTo>
                <a:cubicBezTo>
                  <a:pt x="-496" y="252610"/>
                  <a:pt x="77661" y="-10813"/>
                  <a:pt x="98776" y="8774"/>
                </a:cubicBezTo>
                <a:lnTo>
                  <a:pt x="37273" y="7137"/>
                </a:lnTo>
                <a:cubicBezTo>
                  <a:pt x="12292" y="24744"/>
                  <a:pt x="10907" y="61446"/>
                  <a:pt x="9392" y="93969"/>
                </a:cubicBezTo>
                <a:close/>
              </a:path>
            </a:pathLst>
          </a:custGeom>
          <a:solidFill>
            <a:srgbClr val="0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9" name="Volný tvar: obrazec 18">
            <a:extLst>
              <a:ext uri="{FF2B5EF4-FFF2-40B4-BE49-F238E27FC236}">
                <a16:creationId xmlns:a16="http://schemas.microsoft.com/office/drawing/2014/main" id="{C5F03761-236C-4285-B427-9DD9E0AA2949}"/>
              </a:ext>
            </a:extLst>
          </p:cNvPr>
          <p:cNvSpPr/>
          <p:nvPr/>
        </p:nvSpPr>
        <p:spPr>
          <a:xfrm>
            <a:off x="5231325" y="1810801"/>
            <a:ext cx="108014" cy="251765"/>
          </a:xfrm>
          <a:custGeom>
            <a:avLst/>
            <a:gdLst>
              <a:gd name="connsiteX0" fmla="*/ 104729 w 108013"/>
              <a:gd name="connsiteY0" fmla="*/ 263538 h 251764"/>
              <a:gd name="connsiteX1" fmla="*/ 7145 w 108013"/>
              <a:gd name="connsiteY1" fmla="*/ 10414 h 251764"/>
              <a:gd name="connsiteX2" fmla="*/ 53067 w 108013"/>
              <a:gd name="connsiteY2" fmla="*/ 7137 h 251764"/>
              <a:gd name="connsiteX3" fmla="*/ 92429 w 108013"/>
              <a:gd name="connsiteY3" fmla="*/ 124279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" h="251764">
                <a:moveTo>
                  <a:pt x="104729" y="263538"/>
                </a:moveTo>
                <a:cubicBezTo>
                  <a:pt x="81787" y="169861"/>
                  <a:pt x="49661" y="84538"/>
                  <a:pt x="7145" y="10414"/>
                </a:cubicBezTo>
                <a:lnTo>
                  <a:pt x="53067" y="7137"/>
                </a:lnTo>
                <a:cubicBezTo>
                  <a:pt x="86143" y="29947"/>
                  <a:pt x="85935" y="81043"/>
                  <a:pt x="92429" y="124279"/>
                </a:cubicBezTo>
                <a:close/>
              </a:path>
            </a:pathLst>
          </a:custGeom>
          <a:solidFill>
            <a:srgbClr val="0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0" name="Volný tvar: obrazec 19">
            <a:extLst>
              <a:ext uri="{FF2B5EF4-FFF2-40B4-BE49-F238E27FC236}">
                <a16:creationId xmlns:a16="http://schemas.microsoft.com/office/drawing/2014/main" id="{094DCFC2-BFB8-4316-BFFF-5357AB730759}"/>
              </a:ext>
            </a:extLst>
          </p:cNvPr>
          <p:cNvSpPr/>
          <p:nvPr/>
        </p:nvSpPr>
        <p:spPr>
          <a:xfrm>
            <a:off x="5227780" y="1328720"/>
            <a:ext cx="648081" cy="539496"/>
          </a:xfrm>
          <a:custGeom>
            <a:avLst/>
            <a:gdLst>
              <a:gd name="connsiteX0" fmla="*/ 10672 w 648081"/>
              <a:gd name="connsiteY0" fmla="*/ 492543 h 539496"/>
              <a:gd name="connsiteX1" fmla="*/ 664751 w 648081"/>
              <a:gd name="connsiteY1" fmla="*/ 493701 h 539496"/>
              <a:gd name="connsiteX2" fmla="*/ 341190 w 648081"/>
              <a:gd name="connsiteY2" fmla="*/ 7137 h 539496"/>
              <a:gd name="connsiteX3" fmla="*/ 10672 w 648081"/>
              <a:gd name="connsiteY3" fmla="*/ 492543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81" h="539496">
                <a:moveTo>
                  <a:pt x="10672" y="492543"/>
                </a:moveTo>
                <a:cubicBezTo>
                  <a:pt x="31547" y="565899"/>
                  <a:pt x="664751" y="546313"/>
                  <a:pt x="664751" y="493701"/>
                </a:cubicBezTo>
                <a:cubicBezTo>
                  <a:pt x="680868" y="220440"/>
                  <a:pt x="623238" y="13254"/>
                  <a:pt x="341190" y="7137"/>
                </a:cubicBezTo>
                <a:cubicBezTo>
                  <a:pt x="133491" y="20906"/>
                  <a:pt x="-18192" y="119700"/>
                  <a:pt x="10672" y="492543"/>
                </a:cubicBezTo>
                <a:close/>
              </a:path>
            </a:pathLst>
          </a:custGeom>
          <a:solidFill>
            <a:srgbClr val="FFCC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1" name="Volný tvar: obrazec 20">
            <a:extLst>
              <a:ext uri="{FF2B5EF4-FFF2-40B4-BE49-F238E27FC236}">
                <a16:creationId xmlns:a16="http://schemas.microsoft.com/office/drawing/2014/main" id="{14A2A8D3-AF2F-4B09-8DE7-85EAB06973D9}"/>
              </a:ext>
            </a:extLst>
          </p:cNvPr>
          <p:cNvSpPr/>
          <p:nvPr/>
        </p:nvSpPr>
        <p:spPr>
          <a:xfrm>
            <a:off x="5231520" y="1880152"/>
            <a:ext cx="108014" cy="287731"/>
          </a:xfrm>
          <a:custGeom>
            <a:avLst/>
            <a:gdLst>
              <a:gd name="connsiteX0" fmla="*/ 117105 w 108013"/>
              <a:gd name="connsiteY0" fmla="*/ 288078 h 287731"/>
              <a:gd name="connsiteX1" fmla="*/ 15630 w 108013"/>
              <a:gd name="connsiteY1" fmla="*/ 11779 h 287731"/>
              <a:gd name="connsiteX2" fmla="*/ 41144 w 108013"/>
              <a:gd name="connsiteY2" fmla="*/ 11779 h 287731"/>
              <a:gd name="connsiteX3" fmla="*/ 103768 w 108013"/>
              <a:gd name="connsiteY3" fmla="*/ 187869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" h="287731">
                <a:moveTo>
                  <a:pt x="117105" y="288078"/>
                </a:moveTo>
                <a:cubicBezTo>
                  <a:pt x="71392" y="308707"/>
                  <a:pt x="-21273" y="33756"/>
                  <a:pt x="15630" y="11779"/>
                </a:cubicBezTo>
                <a:cubicBezTo>
                  <a:pt x="25172" y="3487"/>
                  <a:pt x="33099" y="8110"/>
                  <a:pt x="41144" y="11779"/>
                </a:cubicBezTo>
                <a:cubicBezTo>
                  <a:pt x="69459" y="69237"/>
                  <a:pt x="93863" y="127346"/>
                  <a:pt x="103768" y="187869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2" name="Volný tvar: obrazec 21">
            <a:extLst>
              <a:ext uri="{FF2B5EF4-FFF2-40B4-BE49-F238E27FC236}">
                <a16:creationId xmlns:a16="http://schemas.microsoft.com/office/drawing/2014/main" id="{F6CA0245-F07B-48E7-9ECE-651ADE09E41E}"/>
              </a:ext>
            </a:extLst>
          </p:cNvPr>
          <p:cNvSpPr/>
          <p:nvPr/>
        </p:nvSpPr>
        <p:spPr>
          <a:xfrm>
            <a:off x="5906057" y="3653802"/>
            <a:ext cx="108014" cy="359664"/>
          </a:xfrm>
          <a:custGeom>
            <a:avLst/>
            <a:gdLst>
              <a:gd name="connsiteX0" fmla="*/ 31702 w 108013"/>
              <a:gd name="connsiteY0" fmla="*/ 7137 h 359664"/>
              <a:gd name="connsiteX1" fmla="*/ 16626 w 108013"/>
              <a:gd name="connsiteY1" fmla="*/ 173959 h 359664"/>
              <a:gd name="connsiteX2" fmla="*/ 11987 w 108013"/>
              <a:gd name="connsiteY2" fmla="*/ 300234 h 359664"/>
              <a:gd name="connsiteX3" fmla="*/ 20105 w 108013"/>
              <a:gd name="connsiteY3" fmla="*/ 356999 h 359664"/>
              <a:gd name="connsiteX4" fmla="*/ 115202 w 108013"/>
              <a:gd name="connsiteY4" fmla="*/ 182068 h 359664"/>
              <a:gd name="connsiteX5" fmla="*/ 122160 w 108013"/>
              <a:gd name="connsiteY5" fmla="*/ 19880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" h="359664">
                <a:moveTo>
                  <a:pt x="31702" y="7137"/>
                </a:moveTo>
                <a:cubicBezTo>
                  <a:pt x="12634" y="62744"/>
                  <a:pt x="11057" y="118352"/>
                  <a:pt x="16626" y="173959"/>
                </a:cubicBezTo>
                <a:cubicBezTo>
                  <a:pt x="41773" y="259562"/>
                  <a:pt x="21836" y="269108"/>
                  <a:pt x="11987" y="300234"/>
                </a:cubicBezTo>
                <a:cubicBezTo>
                  <a:pt x="844" y="319854"/>
                  <a:pt x="11231" y="348332"/>
                  <a:pt x="20105" y="356999"/>
                </a:cubicBezTo>
                <a:cubicBezTo>
                  <a:pt x="53885" y="324760"/>
                  <a:pt x="92273" y="250476"/>
                  <a:pt x="115202" y="182068"/>
                </a:cubicBezTo>
                <a:cubicBezTo>
                  <a:pt x="118809" y="133794"/>
                  <a:pt x="124346" y="94197"/>
                  <a:pt x="122160" y="19880"/>
                </a:cubicBezTo>
                <a:close/>
              </a:path>
            </a:pathLst>
          </a:custGeom>
          <a:solidFill>
            <a:srgbClr val="F6B68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3" name="Volný tvar: obrazec 22">
            <a:extLst>
              <a:ext uri="{FF2B5EF4-FFF2-40B4-BE49-F238E27FC236}">
                <a16:creationId xmlns:a16="http://schemas.microsoft.com/office/drawing/2014/main" id="{5FDE1C6A-3A7D-47A1-A2F0-462F1E3B4A34}"/>
              </a:ext>
            </a:extLst>
          </p:cNvPr>
          <p:cNvSpPr/>
          <p:nvPr/>
        </p:nvSpPr>
        <p:spPr>
          <a:xfrm>
            <a:off x="5093175" y="3652644"/>
            <a:ext cx="108014" cy="359664"/>
          </a:xfrm>
          <a:custGeom>
            <a:avLst/>
            <a:gdLst>
              <a:gd name="connsiteX0" fmla="*/ 13069 w 108013"/>
              <a:gd name="connsiteY0" fmla="*/ 19880 h 359664"/>
              <a:gd name="connsiteX1" fmla="*/ 18868 w 108013"/>
              <a:gd name="connsiteY1" fmla="*/ 194812 h 359664"/>
              <a:gd name="connsiteX2" fmla="*/ 103527 w 108013"/>
              <a:gd name="connsiteY2" fmla="*/ 363951 h 359664"/>
              <a:gd name="connsiteX3" fmla="*/ 109326 w 108013"/>
              <a:gd name="connsiteY3" fmla="*/ 290966 h 359664"/>
              <a:gd name="connsiteX4" fmla="*/ 111645 w 108013"/>
              <a:gd name="connsiteY4" fmla="*/ 178593 h 359664"/>
              <a:gd name="connsiteX5" fmla="*/ 98888 w 108013"/>
              <a:gd name="connsiteY5" fmla="*/ 7137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" h="359664">
                <a:moveTo>
                  <a:pt x="13069" y="19880"/>
                </a:moveTo>
                <a:cubicBezTo>
                  <a:pt x="9466" y="77113"/>
                  <a:pt x="-851" y="134666"/>
                  <a:pt x="18868" y="194812"/>
                </a:cubicBezTo>
                <a:cubicBezTo>
                  <a:pt x="18126" y="222009"/>
                  <a:pt x="73043" y="375060"/>
                  <a:pt x="103527" y="363951"/>
                </a:cubicBezTo>
                <a:cubicBezTo>
                  <a:pt x="115253" y="359678"/>
                  <a:pt x="120036" y="292495"/>
                  <a:pt x="109326" y="290966"/>
                </a:cubicBezTo>
                <a:cubicBezTo>
                  <a:pt x="82523" y="253509"/>
                  <a:pt x="99811" y="216050"/>
                  <a:pt x="111645" y="178593"/>
                </a:cubicBezTo>
                <a:lnTo>
                  <a:pt x="98888" y="7137"/>
                </a:lnTo>
                <a:close/>
              </a:path>
            </a:pathLst>
          </a:custGeom>
          <a:solidFill>
            <a:srgbClr val="F6B68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4" name="Volný tvar: obrazec 23">
            <a:extLst>
              <a:ext uri="{FF2B5EF4-FFF2-40B4-BE49-F238E27FC236}">
                <a16:creationId xmlns:a16="http://schemas.microsoft.com/office/drawing/2014/main" id="{B4813701-F99E-42B3-889F-F0F7DFB8AB2D}"/>
              </a:ext>
            </a:extLst>
          </p:cNvPr>
          <p:cNvSpPr/>
          <p:nvPr/>
        </p:nvSpPr>
        <p:spPr>
          <a:xfrm>
            <a:off x="5277156" y="1806978"/>
            <a:ext cx="360045" cy="323698"/>
          </a:xfrm>
          <a:custGeom>
            <a:avLst/>
            <a:gdLst>
              <a:gd name="connsiteX0" fmla="*/ 145751 w 360045"/>
              <a:gd name="connsiteY0" fmla="*/ 180682 h 323697"/>
              <a:gd name="connsiteX1" fmla="*/ 239340 w 360045"/>
              <a:gd name="connsiteY1" fmla="*/ 176859 h 323697"/>
              <a:gd name="connsiteX2" fmla="*/ 238644 w 360045"/>
              <a:gd name="connsiteY2" fmla="*/ 181029 h 323697"/>
              <a:gd name="connsiteX3" fmla="*/ 145751 w 360045"/>
              <a:gd name="connsiteY3" fmla="*/ 180684 h 32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45" h="323697">
                <a:moveTo>
                  <a:pt x="145751" y="180682"/>
                </a:moveTo>
                <a:cubicBezTo>
                  <a:pt x="171156" y="118416"/>
                  <a:pt x="222116" y="153284"/>
                  <a:pt x="239340" y="176859"/>
                </a:cubicBezTo>
                <a:lnTo>
                  <a:pt x="238644" y="181029"/>
                </a:lnTo>
                <a:cubicBezTo>
                  <a:pt x="204967" y="196213"/>
                  <a:pt x="180091" y="206466"/>
                  <a:pt x="145751" y="180684"/>
                </a:cubicBezTo>
                <a:close/>
              </a:path>
            </a:pathLst>
          </a:custGeom>
          <a:solidFill>
            <a:srgbClr val="FFFFFF"/>
          </a:solidFill>
          <a:ln w="5141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5" name="Volný tvar: obrazec 24">
            <a:extLst>
              <a:ext uri="{FF2B5EF4-FFF2-40B4-BE49-F238E27FC236}">
                <a16:creationId xmlns:a16="http://schemas.microsoft.com/office/drawing/2014/main" id="{F3EA3F7C-A620-430B-8AE2-A8211F95F3E4}"/>
              </a:ext>
            </a:extLst>
          </p:cNvPr>
          <p:cNvSpPr/>
          <p:nvPr/>
        </p:nvSpPr>
        <p:spPr>
          <a:xfrm>
            <a:off x="5611302" y="1953233"/>
            <a:ext cx="72009" cy="35966"/>
          </a:xfrm>
          <a:custGeom>
            <a:avLst/>
            <a:gdLst>
              <a:gd name="connsiteX0" fmla="*/ 96699 w 72009"/>
              <a:gd name="connsiteY0" fmla="*/ 37719 h 35966"/>
              <a:gd name="connsiteX1" fmla="*/ 3297 w 72009"/>
              <a:gd name="connsiteY1" fmla="*/ 33968 h 35966"/>
              <a:gd name="connsiteX2" fmla="*/ 3991 w 72009"/>
              <a:gd name="connsiteY2" fmla="*/ 38060 h 35966"/>
              <a:gd name="connsiteX3" fmla="*/ 96699 w 72009"/>
              <a:gd name="connsiteY3" fmla="*/ 37722 h 3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35966">
                <a:moveTo>
                  <a:pt x="96699" y="37719"/>
                </a:moveTo>
                <a:cubicBezTo>
                  <a:pt x="71344" y="-23377"/>
                  <a:pt x="20486" y="10837"/>
                  <a:pt x="3297" y="33968"/>
                </a:cubicBezTo>
                <a:lnTo>
                  <a:pt x="3991" y="38060"/>
                </a:lnTo>
                <a:cubicBezTo>
                  <a:pt x="37601" y="52958"/>
                  <a:pt x="62427" y="63019"/>
                  <a:pt x="96699" y="37722"/>
                </a:cubicBezTo>
                <a:close/>
              </a:path>
            </a:pathLst>
          </a:custGeom>
          <a:solidFill>
            <a:srgbClr val="FFFFFF"/>
          </a:solidFill>
          <a:ln w="11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6" name="Volný tvar: obrazec 25">
            <a:extLst>
              <a:ext uri="{FF2B5EF4-FFF2-40B4-BE49-F238E27FC236}">
                <a16:creationId xmlns:a16="http://schemas.microsoft.com/office/drawing/2014/main" id="{473FD729-BB23-4D5D-B38E-5067966688BB}"/>
              </a:ext>
            </a:extLst>
          </p:cNvPr>
          <p:cNvSpPr/>
          <p:nvPr/>
        </p:nvSpPr>
        <p:spPr>
          <a:xfrm>
            <a:off x="5307673" y="1820064"/>
            <a:ext cx="288036" cy="287731"/>
          </a:xfrm>
          <a:custGeom>
            <a:avLst/>
            <a:gdLst>
              <a:gd name="connsiteX0" fmla="*/ 182688 w 288036"/>
              <a:gd name="connsiteY0" fmla="*/ 158744 h 287731"/>
              <a:gd name="connsiteX1" fmla="*/ 159564 w 288036"/>
              <a:gd name="connsiteY1" fmla="*/ 181193 h 287731"/>
              <a:gd name="connsiteX2" fmla="*/ 136440 w 288036"/>
              <a:gd name="connsiteY2" fmla="*/ 158744 h 287731"/>
              <a:gd name="connsiteX3" fmla="*/ 159564 w 288036"/>
              <a:gd name="connsiteY3" fmla="*/ 136296 h 287731"/>
              <a:gd name="connsiteX4" fmla="*/ 182688 w 288036"/>
              <a:gd name="connsiteY4" fmla="*/ 158744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87731">
                <a:moveTo>
                  <a:pt x="182688" y="158744"/>
                </a:moveTo>
                <a:cubicBezTo>
                  <a:pt x="182688" y="171142"/>
                  <a:pt x="172335" y="181193"/>
                  <a:pt x="159564" y="181193"/>
                </a:cubicBezTo>
                <a:cubicBezTo>
                  <a:pt x="146793" y="181193"/>
                  <a:pt x="136440" y="171142"/>
                  <a:pt x="136440" y="158744"/>
                </a:cubicBezTo>
                <a:cubicBezTo>
                  <a:pt x="136440" y="146346"/>
                  <a:pt x="146793" y="136296"/>
                  <a:pt x="159564" y="136296"/>
                </a:cubicBezTo>
                <a:cubicBezTo>
                  <a:pt x="172335" y="136296"/>
                  <a:pt x="182688" y="146346"/>
                  <a:pt x="182688" y="158744"/>
                </a:cubicBezTo>
                <a:close/>
              </a:path>
            </a:pathLst>
          </a:custGeom>
          <a:solidFill>
            <a:srgbClr val="AA4400"/>
          </a:solidFill>
          <a:ln w="48127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BA88B28B-7A80-49EA-9CF4-651944E40B1C}"/>
              </a:ext>
            </a:extLst>
          </p:cNvPr>
          <p:cNvSpPr/>
          <p:nvPr/>
        </p:nvSpPr>
        <p:spPr>
          <a:xfrm>
            <a:off x="5506311" y="1824321"/>
            <a:ext cx="288036" cy="287731"/>
          </a:xfrm>
          <a:custGeom>
            <a:avLst/>
            <a:gdLst>
              <a:gd name="connsiteX0" fmla="*/ 182009 w 288036"/>
              <a:gd name="connsiteY0" fmla="*/ 157625 h 287731"/>
              <a:gd name="connsiteX1" fmla="*/ 158825 w 288036"/>
              <a:gd name="connsiteY1" fmla="*/ 179754 h 287731"/>
              <a:gd name="connsiteX2" fmla="*/ 135640 w 288036"/>
              <a:gd name="connsiteY2" fmla="*/ 157625 h 287731"/>
              <a:gd name="connsiteX3" fmla="*/ 158825 w 288036"/>
              <a:gd name="connsiteY3" fmla="*/ 135497 h 287731"/>
              <a:gd name="connsiteX4" fmla="*/ 182009 w 288036"/>
              <a:gd name="connsiteY4" fmla="*/ 157625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87731">
                <a:moveTo>
                  <a:pt x="182009" y="157625"/>
                </a:moveTo>
                <a:cubicBezTo>
                  <a:pt x="182009" y="169847"/>
                  <a:pt x="171629" y="179754"/>
                  <a:pt x="158825" y="179754"/>
                </a:cubicBezTo>
                <a:cubicBezTo>
                  <a:pt x="146020" y="179754"/>
                  <a:pt x="135640" y="169847"/>
                  <a:pt x="135640" y="157625"/>
                </a:cubicBezTo>
                <a:cubicBezTo>
                  <a:pt x="135640" y="145404"/>
                  <a:pt x="146020" y="135497"/>
                  <a:pt x="158825" y="135497"/>
                </a:cubicBezTo>
                <a:cubicBezTo>
                  <a:pt x="171629" y="135497"/>
                  <a:pt x="182009" y="145404"/>
                  <a:pt x="182009" y="157625"/>
                </a:cubicBezTo>
                <a:close/>
              </a:path>
            </a:pathLst>
          </a:custGeom>
          <a:solidFill>
            <a:srgbClr val="AA4400"/>
          </a:solidFill>
          <a:ln w="4784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8" name="Volný tvar: obrazec 27">
            <a:extLst>
              <a:ext uri="{FF2B5EF4-FFF2-40B4-BE49-F238E27FC236}">
                <a16:creationId xmlns:a16="http://schemas.microsoft.com/office/drawing/2014/main" id="{DB1DA0F1-D60C-47D5-8E1A-983DCB4603F4}"/>
              </a:ext>
            </a:extLst>
          </p:cNvPr>
          <p:cNvSpPr/>
          <p:nvPr/>
        </p:nvSpPr>
        <p:spPr>
          <a:xfrm>
            <a:off x="5287502" y="1799263"/>
            <a:ext cx="324041" cy="323698"/>
          </a:xfrm>
          <a:custGeom>
            <a:avLst/>
            <a:gdLst>
              <a:gd name="connsiteX0" fmla="*/ 191063 w 324040"/>
              <a:gd name="connsiteY0" fmla="*/ 179255 h 323697"/>
              <a:gd name="connsiteX1" fmla="*/ 179445 w 324040"/>
              <a:gd name="connsiteY1" fmla="*/ 190861 h 323697"/>
              <a:gd name="connsiteX2" fmla="*/ 167827 w 324040"/>
              <a:gd name="connsiteY2" fmla="*/ 179255 h 323697"/>
              <a:gd name="connsiteX3" fmla="*/ 179445 w 324040"/>
              <a:gd name="connsiteY3" fmla="*/ 167650 h 323697"/>
              <a:gd name="connsiteX4" fmla="*/ 191063 w 324040"/>
              <a:gd name="connsiteY4" fmla="*/ 179255 h 32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40" h="323697">
                <a:moveTo>
                  <a:pt x="191063" y="179255"/>
                </a:moveTo>
                <a:cubicBezTo>
                  <a:pt x="191063" y="185665"/>
                  <a:pt x="185861" y="190861"/>
                  <a:pt x="179445" y="190861"/>
                </a:cubicBezTo>
                <a:cubicBezTo>
                  <a:pt x="173029" y="190861"/>
                  <a:pt x="167827" y="185665"/>
                  <a:pt x="167827" y="179255"/>
                </a:cubicBezTo>
                <a:cubicBezTo>
                  <a:pt x="167827" y="172846"/>
                  <a:pt x="173029" y="167650"/>
                  <a:pt x="179445" y="167650"/>
                </a:cubicBezTo>
                <a:cubicBezTo>
                  <a:pt x="185861" y="167650"/>
                  <a:pt x="191063" y="172846"/>
                  <a:pt x="191063" y="179255"/>
                </a:cubicBezTo>
                <a:close/>
              </a:path>
            </a:pathLst>
          </a:custGeom>
          <a:solidFill>
            <a:srgbClr val="000000"/>
          </a:solidFill>
          <a:ln w="59198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9" name="Volný tvar: obrazec 28">
            <a:extLst>
              <a:ext uri="{FF2B5EF4-FFF2-40B4-BE49-F238E27FC236}">
                <a16:creationId xmlns:a16="http://schemas.microsoft.com/office/drawing/2014/main" id="{AC8E6541-2628-4DE7-A96A-BAF95F2A7D24}"/>
              </a:ext>
            </a:extLst>
          </p:cNvPr>
          <p:cNvSpPr/>
          <p:nvPr/>
        </p:nvSpPr>
        <p:spPr>
          <a:xfrm>
            <a:off x="5476253" y="1793198"/>
            <a:ext cx="360045" cy="359664"/>
          </a:xfrm>
          <a:custGeom>
            <a:avLst/>
            <a:gdLst>
              <a:gd name="connsiteX0" fmla="*/ 201412 w 360045"/>
              <a:gd name="connsiteY0" fmla="*/ 188666 h 359664"/>
              <a:gd name="connsiteX1" fmla="*/ 189073 w 360045"/>
              <a:gd name="connsiteY1" fmla="*/ 200784 h 359664"/>
              <a:gd name="connsiteX2" fmla="*/ 176735 w 360045"/>
              <a:gd name="connsiteY2" fmla="*/ 188666 h 359664"/>
              <a:gd name="connsiteX3" fmla="*/ 189073 w 360045"/>
              <a:gd name="connsiteY3" fmla="*/ 176548 h 359664"/>
              <a:gd name="connsiteX4" fmla="*/ 201412 w 360045"/>
              <a:gd name="connsiteY4" fmla="*/ 188666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5" h="359664">
                <a:moveTo>
                  <a:pt x="201412" y="188666"/>
                </a:moveTo>
                <a:cubicBezTo>
                  <a:pt x="201412" y="195358"/>
                  <a:pt x="195888" y="200784"/>
                  <a:pt x="189073" y="200784"/>
                </a:cubicBezTo>
                <a:cubicBezTo>
                  <a:pt x="182259" y="200784"/>
                  <a:pt x="176735" y="195358"/>
                  <a:pt x="176735" y="188666"/>
                </a:cubicBezTo>
                <a:cubicBezTo>
                  <a:pt x="176735" y="181973"/>
                  <a:pt x="182259" y="176548"/>
                  <a:pt x="189073" y="176548"/>
                </a:cubicBezTo>
                <a:cubicBezTo>
                  <a:pt x="195888" y="176548"/>
                  <a:pt x="201412" y="181973"/>
                  <a:pt x="201412" y="188666"/>
                </a:cubicBezTo>
                <a:close/>
              </a:path>
            </a:pathLst>
          </a:custGeom>
          <a:solidFill>
            <a:srgbClr val="000000"/>
          </a:solidFill>
          <a:ln w="6234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0" name="Volný tvar: obrazec 29">
            <a:extLst>
              <a:ext uri="{FF2B5EF4-FFF2-40B4-BE49-F238E27FC236}">
                <a16:creationId xmlns:a16="http://schemas.microsoft.com/office/drawing/2014/main" id="{46AAAF6D-7C34-4480-B4EE-6D62A52E4CCF}"/>
              </a:ext>
            </a:extLst>
          </p:cNvPr>
          <p:cNvSpPr/>
          <p:nvPr/>
        </p:nvSpPr>
        <p:spPr>
          <a:xfrm>
            <a:off x="5416060" y="1934838"/>
            <a:ext cx="72009" cy="35966"/>
          </a:xfrm>
          <a:custGeom>
            <a:avLst/>
            <a:gdLst>
              <a:gd name="connsiteX0" fmla="*/ 7145 w 72009"/>
              <a:gd name="connsiteY0" fmla="*/ 21063 h 0"/>
              <a:gd name="connsiteX1" fmla="*/ 87509 w 72009"/>
              <a:gd name="connsiteY1" fmla="*/ 713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09">
                <a:moveTo>
                  <a:pt x="7145" y="21063"/>
                </a:moveTo>
                <a:lnTo>
                  <a:pt x="87509" y="7137"/>
                </a:lnTo>
              </a:path>
            </a:pathLst>
          </a:custGeom>
          <a:noFill/>
          <a:ln w="2520" cap="rnd">
            <a:solidFill>
              <a:srgbClr val="000000">
                <a:alpha val="94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F2FABF47-4438-426B-AF8F-AD204E0579C4}"/>
              </a:ext>
            </a:extLst>
          </p:cNvPr>
          <p:cNvSpPr/>
          <p:nvPr/>
        </p:nvSpPr>
        <p:spPr>
          <a:xfrm>
            <a:off x="5620132" y="1936627"/>
            <a:ext cx="72009" cy="35966"/>
          </a:xfrm>
          <a:custGeom>
            <a:avLst/>
            <a:gdLst>
              <a:gd name="connsiteX0" fmla="*/ 90644 w 72009"/>
              <a:gd name="connsiteY0" fmla="*/ 26831 h 0"/>
              <a:gd name="connsiteX1" fmla="*/ 7145 w 72009"/>
              <a:gd name="connsiteY1" fmla="*/ 713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09">
                <a:moveTo>
                  <a:pt x="90644" y="26831"/>
                </a:moveTo>
                <a:lnTo>
                  <a:pt x="7145" y="7137"/>
                </a:lnTo>
              </a:path>
            </a:pathLst>
          </a:custGeom>
          <a:noFill/>
          <a:ln w="2520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2" name="Volný tvar: obrazec 31">
            <a:extLst>
              <a:ext uri="{FF2B5EF4-FFF2-40B4-BE49-F238E27FC236}">
                <a16:creationId xmlns:a16="http://schemas.microsoft.com/office/drawing/2014/main" id="{1FF97C55-E94A-4CCB-A71D-EDB52A8D6E96}"/>
              </a:ext>
            </a:extLst>
          </p:cNvPr>
          <p:cNvSpPr/>
          <p:nvPr/>
        </p:nvSpPr>
        <p:spPr>
          <a:xfrm>
            <a:off x="5473152" y="2210701"/>
            <a:ext cx="144018" cy="35966"/>
          </a:xfrm>
          <a:custGeom>
            <a:avLst/>
            <a:gdLst>
              <a:gd name="connsiteX0" fmla="*/ 7145 w 144018"/>
              <a:gd name="connsiteY0" fmla="*/ 7137 h 35966"/>
              <a:gd name="connsiteX1" fmla="*/ 170763 w 144018"/>
              <a:gd name="connsiteY1" fmla="*/ 8006 h 35966"/>
              <a:gd name="connsiteX2" fmla="*/ 84129 w 144018"/>
              <a:gd name="connsiteY2" fmla="*/ 37645 h 35966"/>
              <a:gd name="connsiteX3" fmla="*/ 7145 w 144018"/>
              <a:gd name="connsiteY3" fmla="*/ 7137 h 3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" h="35966">
                <a:moveTo>
                  <a:pt x="7145" y="7137"/>
                </a:moveTo>
                <a:cubicBezTo>
                  <a:pt x="68775" y="28124"/>
                  <a:pt x="119869" y="20480"/>
                  <a:pt x="170763" y="8006"/>
                </a:cubicBezTo>
                <a:cubicBezTo>
                  <a:pt x="144400" y="21017"/>
                  <a:pt x="121431" y="41389"/>
                  <a:pt x="84129" y="37645"/>
                </a:cubicBezTo>
                <a:cubicBezTo>
                  <a:pt x="50648" y="39205"/>
                  <a:pt x="31160" y="19397"/>
                  <a:pt x="7145" y="7137"/>
                </a:cubicBezTo>
                <a:close/>
              </a:path>
            </a:pathLst>
          </a:custGeom>
          <a:solidFill>
            <a:srgbClr val="FF1717">
              <a:alpha val="60000"/>
            </a:srgbClr>
          </a:solidFill>
          <a:ln w="2520" cap="rnd">
            <a:noFill/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3" name="Volný tvar: obrazec 32">
            <a:extLst>
              <a:ext uri="{FF2B5EF4-FFF2-40B4-BE49-F238E27FC236}">
                <a16:creationId xmlns:a16="http://schemas.microsoft.com/office/drawing/2014/main" id="{471EB843-1995-48BF-A2C9-C70B7C8D5F4E}"/>
              </a:ext>
            </a:extLst>
          </p:cNvPr>
          <p:cNvSpPr/>
          <p:nvPr/>
        </p:nvSpPr>
        <p:spPr>
          <a:xfrm>
            <a:off x="5476778" y="2213665"/>
            <a:ext cx="144018" cy="35966"/>
          </a:xfrm>
          <a:custGeom>
            <a:avLst/>
            <a:gdLst>
              <a:gd name="connsiteX0" fmla="*/ 3215 w 144018"/>
              <a:gd name="connsiteY0" fmla="*/ 3212 h 0"/>
              <a:gd name="connsiteX1" fmla="*/ 167025 w 144018"/>
              <a:gd name="connsiteY1" fmla="*/ 408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">
                <a:moveTo>
                  <a:pt x="3215" y="3212"/>
                </a:moveTo>
                <a:lnTo>
                  <a:pt x="167025" y="4081"/>
                </a:lnTo>
              </a:path>
            </a:pathLst>
          </a:custGeom>
          <a:noFill/>
          <a:ln w="1134" cap="flat">
            <a:solidFill>
              <a:srgbClr val="B90000">
                <a:alpha val="3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4" name="Volný tvar: obrazec 33">
            <a:extLst>
              <a:ext uri="{FF2B5EF4-FFF2-40B4-BE49-F238E27FC236}">
                <a16:creationId xmlns:a16="http://schemas.microsoft.com/office/drawing/2014/main" id="{E5C2276B-6D28-429D-9672-64F4C6BC7F15}"/>
              </a:ext>
            </a:extLst>
          </p:cNvPr>
          <p:cNvSpPr/>
          <p:nvPr/>
        </p:nvSpPr>
        <p:spPr>
          <a:xfrm>
            <a:off x="5480058" y="2213594"/>
            <a:ext cx="144018" cy="35966"/>
          </a:xfrm>
          <a:custGeom>
            <a:avLst/>
            <a:gdLst>
              <a:gd name="connsiteX0" fmla="*/ 3215 w 144018"/>
              <a:gd name="connsiteY0" fmla="*/ 4852 h 0"/>
              <a:gd name="connsiteX1" fmla="*/ 160253 w 144018"/>
              <a:gd name="connsiteY1" fmla="*/ 6285 h 0"/>
              <a:gd name="connsiteX2" fmla="*/ 80094 w 144018"/>
              <a:gd name="connsiteY2" fmla="*/ 17139 h 0"/>
              <a:gd name="connsiteX3" fmla="*/ 3215 w 144018"/>
              <a:gd name="connsiteY3" fmla="*/ 485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">
                <a:moveTo>
                  <a:pt x="3215" y="4852"/>
                </a:moveTo>
                <a:cubicBezTo>
                  <a:pt x="55870" y="1932"/>
                  <a:pt x="108142" y="3222"/>
                  <a:pt x="160253" y="6285"/>
                </a:cubicBezTo>
                <a:cubicBezTo>
                  <a:pt x="133992" y="11582"/>
                  <a:pt x="107934" y="17624"/>
                  <a:pt x="80094" y="17139"/>
                </a:cubicBezTo>
                <a:cubicBezTo>
                  <a:pt x="52242" y="16934"/>
                  <a:pt x="26693" y="12702"/>
                  <a:pt x="3215" y="4852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1134" cap="rnd">
            <a:noFill/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0047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997212B9-197F-4337-9D79-DFAF135D218C}"/>
              </a:ext>
            </a:extLst>
          </p:cNvPr>
          <p:cNvSpPr/>
          <p:nvPr/>
        </p:nvSpPr>
        <p:spPr>
          <a:xfrm>
            <a:off x="5193604" y="5035426"/>
            <a:ext cx="360045" cy="251765"/>
          </a:xfrm>
          <a:custGeom>
            <a:avLst/>
            <a:gdLst>
              <a:gd name="connsiteX0" fmla="*/ 79308 w 360045"/>
              <a:gd name="connsiteY0" fmla="*/ 7646 h 251764"/>
              <a:gd name="connsiteX1" fmla="*/ 59627 w 360045"/>
              <a:gd name="connsiteY1" fmla="*/ 92840 h 251764"/>
              <a:gd name="connsiteX2" fmla="*/ 7145 w 360045"/>
              <a:gd name="connsiteY2" fmla="*/ 151821 h 251764"/>
              <a:gd name="connsiteX3" fmla="*/ 20265 w 360045"/>
              <a:gd name="connsiteY3" fmla="*/ 256675 h 251764"/>
              <a:gd name="connsiteX4" fmla="*/ 282678 w 360045"/>
              <a:gd name="connsiteY4" fmla="*/ 269782 h 251764"/>
              <a:gd name="connsiteX5" fmla="*/ 354842 w 360045"/>
              <a:gd name="connsiteY5" fmla="*/ 237014 h 251764"/>
              <a:gd name="connsiteX6" fmla="*/ 374523 w 360045"/>
              <a:gd name="connsiteY6" fmla="*/ 40413 h 251764"/>
              <a:gd name="connsiteX7" fmla="*/ 79308 w 360045"/>
              <a:gd name="connsiteY7" fmla="*/ 7646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5" h="251764">
                <a:moveTo>
                  <a:pt x="79308" y="7646"/>
                </a:moveTo>
                <a:lnTo>
                  <a:pt x="59627" y="92840"/>
                </a:lnTo>
                <a:cubicBezTo>
                  <a:pt x="35183" y="98615"/>
                  <a:pt x="19261" y="121417"/>
                  <a:pt x="7145" y="151821"/>
                </a:cubicBezTo>
                <a:lnTo>
                  <a:pt x="20265" y="256675"/>
                </a:lnTo>
                <a:cubicBezTo>
                  <a:pt x="73900" y="282169"/>
                  <a:pt x="195207" y="265413"/>
                  <a:pt x="282678" y="269782"/>
                </a:cubicBezTo>
                <a:lnTo>
                  <a:pt x="354842" y="237014"/>
                </a:lnTo>
                <a:lnTo>
                  <a:pt x="374523" y="40413"/>
                </a:lnTo>
                <a:cubicBezTo>
                  <a:pt x="284739" y="12267"/>
                  <a:pt x="184510" y="4990"/>
                  <a:pt x="79308" y="7646"/>
                </a:cubicBezTo>
                <a:close/>
              </a:path>
            </a:pathLst>
          </a:custGeom>
          <a:solidFill>
            <a:srgbClr val="8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8" name="Volný tvar: obrazec 7">
            <a:extLst>
              <a:ext uri="{FF2B5EF4-FFF2-40B4-BE49-F238E27FC236}">
                <a16:creationId xmlns:a16="http://schemas.microsoft.com/office/drawing/2014/main" id="{D731C273-0128-4821-9586-10C9693BBA1C}"/>
              </a:ext>
            </a:extLst>
          </p:cNvPr>
          <p:cNvSpPr/>
          <p:nvPr/>
        </p:nvSpPr>
        <p:spPr>
          <a:xfrm>
            <a:off x="5572608" y="5046087"/>
            <a:ext cx="324041" cy="251765"/>
          </a:xfrm>
          <a:custGeom>
            <a:avLst/>
            <a:gdLst>
              <a:gd name="connsiteX0" fmla="*/ 10043 w 324040"/>
              <a:gd name="connsiteY0" fmla="*/ 215085 h 251764"/>
              <a:gd name="connsiteX1" fmla="*/ 71508 w 324040"/>
              <a:gd name="connsiteY1" fmla="*/ 262004 h 251764"/>
              <a:gd name="connsiteX2" fmla="*/ 339982 w 324040"/>
              <a:gd name="connsiteY2" fmla="*/ 256791 h 251764"/>
              <a:gd name="connsiteX3" fmla="*/ 348680 w 324040"/>
              <a:gd name="connsiteY3" fmla="*/ 142101 h 251764"/>
              <a:gd name="connsiteX4" fmla="*/ 291853 w 324040"/>
              <a:gd name="connsiteY4" fmla="*/ 65061 h 251764"/>
              <a:gd name="connsiteX5" fmla="*/ 289535 w 324040"/>
              <a:gd name="connsiteY5" fmla="*/ 7137 h 251764"/>
              <a:gd name="connsiteX6" fmla="*/ 7145 w 324040"/>
              <a:gd name="connsiteY6" fmla="*/ 24514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40" h="251764">
                <a:moveTo>
                  <a:pt x="10043" y="215085"/>
                </a:moveTo>
                <a:lnTo>
                  <a:pt x="71508" y="262004"/>
                </a:lnTo>
                <a:cubicBezTo>
                  <a:pt x="158739" y="272684"/>
                  <a:pt x="249859" y="261999"/>
                  <a:pt x="339982" y="256791"/>
                </a:cubicBezTo>
                <a:lnTo>
                  <a:pt x="348680" y="142101"/>
                </a:lnTo>
                <a:cubicBezTo>
                  <a:pt x="333584" y="114613"/>
                  <a:pt x="330917" y="81282"/>
                  <a:pt x="291853" y="65061"/>
                </a:cubicBezTo>
                <a:lnTo>
                  <a:pt x="289535" y="7137"/>
                </a:lnTo>
                <a:cubicBezTo>
                  <a:pt x="195405" y="10173"/>
                  <a:pt x="101275" y="4562"/>
                  <a:pt x="7145" y="24514"/>
                </a:cubicBezTo>
                <a:close/>
              </a:path>
            </a:pathLst>
          </a:custGeom>
          <a:solidFill>
            <a:srgbClr val="8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9" name="Volný tvar: obrazec 8">
            <a:extLst>
              <a:ext uri="{FF2B5EF4-FFF2-40B4-BE49-F238E27FC236}">
                <a16:creationId xmlns:a16="http://schemas.microsoft.com/office/drawing/2014/main" id="{8E18A214-1EB6-40EA-AFB3-7DA59BD12900}"/>
              </a:ext>
            </a:extLst>
          </p:cNvPr>
          <p:cNvSpPr/>
          <p:nvPr/>
        </p:nvSpPr>
        <p:spPr>
          <a:xfrm>
            <a:off x="5222261" y="3321429"/>
            <a:ext cx="648081" cy="1726387"/>
          </a:xfrm>
          <a:custGeom>
            <a:avLst/>
            <a:gdLst>
              <a:gd name="connsiteX0" fmla="*/ 44091 w 648081"/>
              <a:gd name="connsiteY0" fmla="*/ 1721643 h 1726387"/>
              <a:gd name="connsiteX1" fmla="*/ 40975 w 648081"/>
              <a:gd name="connsiteY1" fmla="*/ 7137 h 1726387"/>
              <a:gd name="connsiteX2" fmla="*/ 634520 w 648081"/>
              <a:gd name="connsiteY2" fmla="*/ 37422 h 1726387"/>
              <a:gd name="connsiteX3" fmla="*/ 641081 w 648081"/>
              <a:gd name="connsiteY3" fmla="*/ 1728196 h 1726387"/>
              <a:gd name="connsiteX4" fmla="*/ 372107 w 648081"/>
              <a:gd name="connsiteY4" fmla="*/ 1741303 h 1726387"/>
              <a:gd name="connsiteX5" fmla="*/ 352426 w 648081"/>
              <a:gd name="connsiteY5" fmla="*/ 476499 h 1726387"/>
              <a:gd name="connsiteX6" fmla="*/ 319625 w 648081"/>
              <a:gd name="connsiteY6" fmla="*/ 1734750 h 17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81" h="1726387">
                <a:moveTo>
                  <a:pt x="44091" y="1721643"/>
                </a:moveTo>
                <a:cubicBezTo>
                  <a:pt x="11309" y="1180473"/>
                  <a:pt x="-17901" y="572723"/>
                  <a:pt x="40975" y="7137"/>
                </a:cubicBezTo>
                <a:cubicBezTo>
                  <a:pt x="247571" y="48318"/>
                  <a:pt x="427925" y="57854"/>
                  <a:pt x="634520" y="37422"/>
                </a:cubicBezTo>
                <a:cubicBezTo>
                  <a:pt x="678035" y="583558"/>
                  <a:pt x="662305" y="1176181"/>
                  <a:pt x="641081" y="1728196"/>
                </a:cubicBezTo>
                <a:lnTo>
                  <a:pt x="372107" y="1741303"/>
                </a:lnTo>
                <a:lnTo>
                  <a:pt x="352426" y="476499"/>
                </a:lnTo>
                <a:lnTo>
                  <a:pt x="319625" y="1734750"/>
                </a:ln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" name="Volný tvar: obrazec 9">
            <a:extLst>
              <a:ext uri="{FF2B5EF4-FFF2-40B4-BE49-F238E27FC236}">
                <a16:creationId xmlns:a16="http://schemas.microsoft.com/office/drawing/2014/main" id="{A6FEB548-477D-4836-8F99-D6ABF847BC4E}"/>
              </a:ext>
            </a:extLst>
          </p:cNvPr>
          <p:cNvSpPr/>
          <p:nvPr/>
        </p:nvSpPr>
        <p:spPr>
          <a:xfrm rot="17851411">
            <a:off x="6148240" y="2118608"/>
            <a:ext cx="324041" cy="1222858"/>
          </a:xfrm>
          <a:custGeom>
            <a:avLst/>
            <a:gdLst>
              <a:gd name="connsiteX0" fmla="*/ 127947 w 324040"/>
              <a:gd name="connsiteY0" fmla="*/ 7648 h 1222857"/>
              <a:gd name="connsiteX1" fmla="*/ 88866 w 324040"/>
              <a:gd name="connsiteY1" fmla="*/ 516941 h 1222857"/>
              <a:gd name="connsiteX2" fmla="*/ 103346 w 324040"/>
              <a:gd name="connsiteY2" fmla="*/ 1110255 h 1222857"/>
              <a:gd name="connsiteX3" fmla="*/ 116466 w 324040"/>
              <a:gd name="connsiteY3" fmla="*/ 1216748 h 1222857"/>
              <a:gd name="connsiteX4" fmla="*/ 249313 w 324040"/>
              <a:gd name="connsiteY4" fmla="*/ 1241323 h 1222857"/>
              <a:gd name="connsiteX5" fmla="*/ 302756 w 324040"/>
              <a:gd name="connsiteY5" fmla="*/ 1143255 h 1222857"/>
              <a:gd name="connsiteX6" fmla="*/ 127947 w 324040"/>
              <a:gd name="connsiteY6" fmla="*/ 7648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40" h="1222857">
                <a:moveTo>
                  <a:pt x="127947" y="7648"/>
                </a:moveTo>
                <a:cubicBezTo>
                  <a:pt x="-38122" y="-2850"/>
                  <a:pt x="-14863" y="147817"/>
                  <a:pt x="88866" y="516941"/>
                </a:cubicBezTo>
                <a:cubicBezTo>
                  <a:pt x="126550" y="758540"/>
                  <a:pt x="100349" y="920632"/>
                  <a:pt x="103346" y="1110255"/>
                </a:cubicBezTo>
                <a:cubicBezTo>
                  <a:pt x="122327" y="1116568"/>
                  <a:pt x="114156" y="1177129"/>
                  <a:pt x="116466" y="1216748"/>
                </a:cubicBezTo>
                <a:lnTo>
                  <a:pt x="249313" y="1241323"/>
                </a:lnTo>
                <a:cubicBezTo>
                  <a:pt x="252276" y="1193107"/>
                  <a:pt x="270182" y="1176682"/>
                  <a:pt x="302756" y="1143255"/>
                </a:cubicBezTo>
                <a:cubicBezTo>
                  <a:pt x="321347" y="730685"/>
                  <a:pt x="397865" y="216597"/>
                  <a:pt x="127947" y="7648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 dirty="0"/>
          </a:p>
        </p:txBody>
      </p:sp>
      <p:sp>
        <p:nvSpPr>
          <p:cNvPr id="11" name="Volný tvar: obrazec 10">
            <a:extLst>
              <a:ext uri="{FF2B5EF4-FFF2-40B4-BE49-F238E27FC236}">
                <a16:creationId xmlns:a16="http://schemas.microsoft.com/office/drawing/2014/main" id="{BB57B722-B1D4-4409-BED1-399F296CB0B3}"/>
              </a:ext>
            </a:extLst>
          </p:cNvPr>
          <p:cNvSpPr/>
          <p:nvPr/>
        </p:nvSpPr>
        <p:spPr>
          <a:xfrm>
            <a:off x="5005590" y="2438932"/>
            <a:ext cx="288036" cy="1222858"/>
          </a:xfrm>
          <a:custGeom>
            <a:avLst/>
            <a:gdLst>
              <a:gd name="connsiteX0" fmla="*/ 191878 w 288036"/>
              <a:gd name="connsiteY0" fmla="*/ 8999 h 1222857"/>
              <a:gd name="connsiteX1" fmla="*/ 231240 w 288036"/>
              <a:gd name="connsiteY1" fmla="*/ 526716 h 1222857"/>
              <a:gd name="connsiteX2" fmla="*/ 218119 w 288036"/>
              <a:gd name="connsiteY2" fmla="*/ 1126351 h 1222857"/>
              <a:gd name="connsiteX3" fmla="*/ 204998 w 288036"/>
              <a:gd name="connsiteY3" fmla="*/ 1221375 h 1222857"/>
              <a:gd name="connsiteX4" fmla="*/ 73792 w 288036"/>
              <a:gd name="connsiteY4" fmla="*/ 1234482 h 1222857"/>
              <a:gd name="connsiteX5" fmla="*/ 21309 w 288036"/>
              <a:gd name="connsiteY5" fmla="*/ 1155842 h 1222857"/>
              <a:gd name="connsiteX6" fmla="*/ 191878 w 288036"/>
              <a:gd name="connsiteY6" fmla="*/ 8999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36" h="1222857">
                <a:moveTo>
                  <a:pt x="191878" y="8999"/>
                </a:moveTo>
                <a:cubicBezTo>
                  <a:pt x="344644" y="-8824"/>
                  <a:pt x="334649" y="96678"/>
                  <a:pt x="231240" y="526716"/>
                </a:cubicBezTo>
                <a:cubicBezTo>
                  <a:pt x="182504" y="770910"/>
                  <a:pt x="222474" y="926492"/>
                  <a:pt x="218119" y="1126351"/>
                </a:cubicBezTo>
                <a:cubicBezTo>
                  <a:pt x="190781" y="1163761"/>
                  <a:pt x="198259" y="1192476"/>
                  <a:pt x="204998" y="1221375"/>
                </a:cubicBezTo>
                <a:lnTo>
                  <a:pt x="73792" y="1234482"/>
                </a:lnTo>
                <a:cubicBezTo>
                  <a:pt x="81974" y="1187749"/>
                  <a:pt x="56551" y="1167873"/>
                  <a:pt x="21309" y="1155842"/>
                </a:cubicBezTo>
                <a:cubicBezTo>
                  <a:pt x="-14953" y="617288"/>
                  <a:pt x="10431" y="182190"/>
                  <a:pt x="191878" y="8999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" name="Volný tvar: obrazec 11">
            <a:extLst>
              <a:ext uri="{FF2B5EF4-FFF2-40B4-BE49-F238E27FC236}">
                <a16:creationId xmlns:a16="http://schemas.microsoft.com/office/drawing/2014/main" id="{96A8981E-F1FD-4788-B1CD-AE5965A67F09}"/>
              </a:ext>
            </a:extLst>
          </p:cNvPr>
          <p:cNvSpPr/>
          <p:nvPr/>
        </p:nvSpPr>
        <p:spPr>
          <a:xfrm>
            <a:off x="5200164" y="2375260"/>
            <a:ext cx="720090" cy="1043026"/>
          </a:xfrm>
          <a:custGeom>
            <a:avLst/>
            <a:gdLst>
              <a:gd name="connsiteX0" fmla="*/ 23546 w 720090"/>
              <a:gd name="connsiteY0" fmla="*/ 967208 h 1043025"/>
              <a:gd name="connsiteX1" fmla="*/ 359762 w 720090"/>
              <a:gd name="connsiteY1" fmla="*/ 1021274 h 1043025"/>
              <a:gd name="connsiteX2" fmla="*/ 692699 w 720090"/>
              <a:gd name="connsiteY2" fmla="*/ 999975 h 1043025"/>
              <a:gd name="connsiteX3" fmla="*/ 722220 w 720090"/>
              <a:gd name="connsiteY3" fmla="*/ 79224 h 1043025"/>
              <a:gd name="connsiteX4" fmla="*/ 551652 w 720090"/>
              <a:gd name="connsiteY4" fmla="*/ 7137 h 1043025"/>
              <a:gd name="connsiteX5" fmla="*/ 358122 w 720090"/>
              <a:gd name="connsiteY5" fmla="*/ 472428 h 1043025"/>
              <a:gd name="connsiteX6" fmla="*/ 190834 w 720090"/>
              <a:gd name="connsiteY6" fmla="*/ 10414 h 1043025"/>
              <a:gd name="connsiteX7" fmla="*/ 7145 w 720090"/>
              <a:gd name="connsiteY7" fmla="*/ 69394 h 1043025"/>
              <a:gd name="connsiteX8" fmla="*/ 23546 w 720090"/>
              <a:gd name="connsiteY8" fmla="*/ 967208 h 10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090" h="1043025">
                <a:moveTo>
                  <a:pt x="23546" y="967208"/>
                </a:moveTo>
                <a:cubicBezTo>
                  <a:pt x="183495" y="1052272"/>
                  <a:pt x="256194" y="1070058"/>
                  <a:pt x="359762" y="1021274"/>
                </a:cubicBezTo>
                <a:cubicBezTo>
                  <a:pt x="521259" y="1079888"/>
                  <a:pt x="581173" y="998882"/>
                  <a:pt x="692699" y="999975"/>
                </a:cubicBezTo>
                <a:cubicBezTo>
                  <a:pt x="684899" y="693058"/>
                  <a:pt x="663324" y="386141"/>
                  <a:pt x="722220" y="79224"/>
                </a:cubicBezTo>
                <a:cubicBezTo>
                  <a:pt x="676703" y="26879"/>
                  <a:pt x="614261" y="16799"/>
                  <a:pt x="551652" y="7137"/>
                </a:cubicBezTo>
                <a:cubicBezTo>
                  <a:pt x="495794" y="169148"/>
                  <a:pt x="492211" y="372935"/>
                  <a:pt x="358122" y="472428"/>
                </a:cubicBezTo>
                <a:cubicBezTo>
                  <a:pt x="198075" y="346203"/>
                  <a:pt x="233496" y="167908"/>
                  <a:pt x="190834" y="10414"/>
                </a:cubicBezTo>
                <a:cubicBezTo>
                  <a:pt x="123873" y="18623"/>
                  <a:pt x="49423" y="11870"/>
                  <a:pt x="7145" y="69394"/>
                </a:cubicBezTo>
                <a:cubicBezTo>
                  <a:pt x="44142" y="364729"/>
                  <a:pt x="56387" y="663153"/>
                  <a:pt x="23546" y="967208"/>
                </a:cubicBezTo>
                <a:close/>
              </a:path>
            </a:pathLst>
          </a:custGeom>
          <a:solidFill>
            <a:srgbClr val="00FF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3" name="Volný tvar: obrazec 12">
            <a:extLst>
              <a:ext uri="{FF2B5EF4-FFF2-40B4-BE49-F238E27FC236}">
                <a16:creationId xmlns:a16="http://schemas.microsoft.com/office/drawing/2014/main" id="{5214E9A6-FE9F-4D2E-86E1-D961E86DE18B}"/>
              </a:ext>
            </a:extLst>
          </p:cNvPr>
          <p:cNvSpPr/>
          <p:nvPr/>
        </p:nvSpPr>
        <p:spPr>
          <a:xfrm>
            <a:off x="5397954" y="2270357"/>
            <a:ext cx="288036" cy="215798"/>
          </a:xfrm>
          <a:custGeom>
            <a:avLst/>
            <a:gdLst>
              <a:gd name="connsiteX0" fmla="*/ 7804 w 288036"/>
              <a:gd name="connsiteY0" fmla="*/ 18606 h 215798"/>
              <a:gd name="connsiteX1" fmla="*/ 55367 w 288036"/>
              <a:gd name="connsiteY1" fmla="*/ 229952 h 215798"/>
              <a:gd name="connsiteX2" fmla="*/ 265297 w 288036"/>
              <a:gd name="connsiteY2" fmla="*/ 213569 h 215798"/>
              <a:gd name="connsiteX3" fmla="*/ 314500 w 288036"/>
              <a:gd name="connsiteY3" fmla="*/ 7137 h 215798"/>
              <a:gd name="connsiteX4" fmla="*/ 7804 w 288036"/>
              <a:gd name="connsiteY4" fmla="*/ 18606 h 2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15798">
                <a:moveTo>
                  <a:pt x="7804" y="18606"/>
                </a:moveTo>
                <a:cubicBezTo>
                  <a:pt x="2310" y="82501"/>
                  <a:pt x="32278" y="166057"/>
                  <a:pt x="55367" y="229952"/>
                </a:cubicBezTo>
                <a:lnTo>
                  <a:pt x="265297" y="213569"/>
                </a:lnTo>
                <a:cubicBezTo>
                  <a:pt x="304364" y="147022"/>
                  <a:pt x="319156" y="78051"/>
                  <a:pt x="314500" y="7137"/>
                </a:cubicBezTo>
                <a:cubicBezTo>
                  <a:pt x="224532" y="106516"/>
                  <a:pt x="119568" y="89049"/>
                  <a:pt x="7804" y="18606"/>
                </a:cubicBezTo>
                <a:close/>
              </a:path>
            </a:pathLst>
          </a:custGeom>
          <a:solidFill>
            <a:srgbClr val="FFCCA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4" name="Volný tvar: obrazec 13">
            <a:extLst>
              <a:ext uri="{FF2B5EF4-FFF2-40B4-BE49-F238E27FC236}">
                <a16:creationId xmlns:a16="http://schemas.microsoft.com/office/drawing/2014/main" id="{56491708-E5D3-4E34-8FB9-D60EF3BCBB63}"/>
              </a:ext>
            </a:extLst>
          </p:cNvPr>
          <p:cNvSpPr/>
          <p:nvPr/>
        </p:nvSpPr>
        <p:spPr>
          <a:xfrm>
            <a:off x="5470553" y="2477144"/>
            <a:ext cx="180023" cy="107899"/>
          </a:xfrm>
          <a:custGeom>
            <a:avLst/>
            <a:gdLst>
              <a:gd name="connsiteX0" fmla="*/ 7145 w 180022"/>
              <a:gd name="connsiteY0" fmla="*/ 10611 h 107899"/>
              <a:gd name="connsiteX1" fmla="*/ 190379 w 180022"/>
              <a:gd name="connsiteY1" fmla="*/ 7137 h 107899"/>
              <a:gd name="connsiteX2" fmla="*/ 101081 w 180022"/>
              <a:gd name="connsiteY2" fmla="*/ 133412 h 10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22" h="107899">
                <a:moveTo>
                  <a:pt x="7145" y="10611"/>
                </a:moveTo>
                <a:cubicBezTo>
                  <a:pt x="31499" y="10611"/>
                  <a:pt x="190379" y="7137"/>
                  <a:pt x="190379" y="7137"/>
                </a:cubicBezTo>
                <a:lnTo>
                  <a:pt x="101081" y="133412"/>
                </a:lnTo>
                <a:close/>
              </a:path>
            </a:pathLst>
          </a:custGeom>
          <a:solidFill>
            <a:srgbClr val="FFFFFF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5" name="Volný tvar: obrazec 14">
            <a:extLst>
              <a:ext uri="{FF2B5EF4-FFF2-40B4-BE49-F238E27FC236}">
                <a16:creationId xmlns:a16="http://schemas.microsoft.com/office/drawing/2014/main" id="{1137314A-4275-4E8F-BA97-FEB149230A96}"/>
              </a:ext>
            </a:extLst>
          </p:cNvPr>
          <p:cNvSpPr/>
          <p:nvPr/>
        </p:nvSpPr>
        <p:spPr>
          <a:xfrm>
            <a:off x="5370312" y="2351125"/>
            <a:ext cx="360045" cy="503530"/>
          </a:xfrm>
          <a:custGeom>
            <a:avLst/>
            <a:gdLst>
              <a:gd name="connsiteX0" fmla="*/ 21339 w 360045"/>
              <a:gd name="connsiteY0" fmla="*/ 35020 h 503529"/>
              <a:gd name="connsiteX1" fmla="*/ 197649 w 360045"/>
              <a:gd name="connsiteY1" fmla="*/ 508579 h 503529"/>
              <a:gd name="connsiteX2" fmla="*/ 381504 w 360045"/>
              <a:gd name="connsiteY2" fmla="*/ 26854 h 503529"/>
              <a:gd name="connsiteX3" fmla="*/ 339135 w 360045"/>
              <a:gd name="connsiteY3" fmla="*/ 7137 h 503529"/>
              <a:gd name="connsiteX4" fmla="*/ 197814 w 360045"/>
              <a:gd name="connsiteY4" fmla="*/ 234427 h 503529"/>
              <a:gd name="connsiteX5" fmla="*/ 60047 w 360045"/>
              <a:gd name="connsiteY5" fmla="*/ 21442 h 50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45" h="503529">
                <a:moveTo>
                  <a:pt x="21339" y="35020"/>
                </a:moveTo>
                <a:cubicBezTo>
                  <a:pt x="-35941" y="78148"/>
                  <a:pt x="91717" y="545616"/>
                  <a:pt x="197649" y="508579"/>
                </a:cubicBezTo>
                <a:cubicBezTo>
                  <a:pt x="390232" y="452166"/>
                  <a:pt x="353758" y="206765"/>
                  <a:pt x="381504" y="26854"/>
                </a:cubicBezTo>
                <a:cubicBezTo>
                  <a:pt x="360617" y="8151"/>
                  <a:pt x="355843" y="19293"/>
                  <a:pt x="339135" y="7137"/>
                </a:cubicBezTo>
                <a:lnTo>
                  <a:pt x="197814" y="234427"/>
                </a:lnTo>
                <a:cubicBezTo>
                  <a:pt x="139418" y="169663"/>
                  <a:pt x="101891" y="94474"/>
                  <a:pt x="60047" y="21442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6" name="Volný tvar: obrazec 15">
            <a:extLst>
              <a:ext uri="{FF2B5EF4-FFF2-40B4-BE49-F238E27FC236}">
                <a16:creationId xmlns:a16="http://schemas.microsoft.com/office/drawing/2014/main" id="{7944729E-D3DF-488A-A979-169D237A60C5}"/>
              </a:ext>
            </a:extLst>
          </p:cNvPr>
          <p:cNvSpPr/>
          <p:nvPr/>
        </p:nvSpPr>
        <p:spPr>
          <a:xfrm>
            <a:off x="5303489" y="1796875"/>
            <a:ext cx="468059" cy="539496"/>
          </a:xfrm>
          <a:custGeom>
            <a:avLst/>
            <a:gdLst>
              <a:gd name="connsiteX0" fmla="*/ 28466 w 468058"/>
              <a:gd name="connsiteY0" fmla="*/ 12052 h 539496"/>
              <a:gd name="connsiteX1" fmla="*/ 494249 w 468058"/>
              <a:gd name="connsiteY1" fmla="*/ 7137 h 539496"/>
              <a:gd name="connsiteX2" fmla="*/ 272838 w 468058"/>
              <a:gd name="connsiteY2" fmla="*/ 564175 h 539496"/>
              <a:gd name="connsiteX3" fmla="*/ 7145 w 468058"/>
              <a:gd name="connsiteY3" fmla="*/ 30074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058" h="539496">
                <a:moveTo>
                  <a:pt x="28466" y="12052"/>
                </a:moveTo>
                <a:lnTo>
                  <a:pt x="494249" y="7137"/>
                </a:lnTo>
                <a:cubicBezTo>
                  <a:pt x="480888" y="203175"/>
                  <a:pt x="568985" y="503786"/>
                  <a:pt x="272838" y="564175"/>
                </a:cubicBezTo>
                <a:cubicBezTo>
                  <a:pt x="-2323" y="572507"/>
                  <a:pt x="41208" y="262806"/>
                  <a:pt x="7145" y="30074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7" name="Volný tvar: obrazec 16">
            <a:extLst>
              <a:ext uri="{FF2B5EF4-FFF2-40B4-BE49-F238E27FC236}">
                <a16:creationId xmlns:a16="http://schemas.microsoft.com/office/drawing/2014/main" id="{E7A4B31C-8ECF-4140-B423-06FDEF05E82D}"/>
              </a:ext>
            </a:extLst>
          </p:cNvPr>
          <p:cNvSpPr/>
          <p:nvPr/>
        </p:nvSpPr>
        <p:spPr>
          <a:xfrm>
            <a:off x="5782171" y="1885384"/>
            <a:ext cx="72009" cy="287731"/>
          </a:xfrm>
          <a:custGeom>
            <a:avLst/>
            <a:gdLst>
              <a:gd name="connsiteX0" fmla="*/ 7145 w 72009"/>
              <a:gd name="connsiteY0" fmla="*/ 281108 h 287731"/>
              <a:gd name="connsiteX1" fmla="*/ 88905 w 72009"/>
              <a:gd name="connsiteY1" fmla="*/ 12919 h 287731"/>
              <a:gd name="connsiteX2" fmla="*/ 68030 w 72009"/>
              <a:gd name="connsiteY2" fmla="*/ 15814 h 287731"/>
              <a:gd name="connsiteX3" fmla="*/ 14103 w 72009"/>
              <a:gd name="connsiteY3" fmla="*/ 192483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287731">
                <a:moveTo>
                  <a:pt x="7145" y="281108"/>
                </a:moveTo>
                <a:cubicBezTo>
                  <a:pt x="125219" y="151408"/>
                  <a:pt x="103414" y="16913"/>
                  <a:pt x="88905" y="12919"/>
                </a:cubicBezTo>
                <a:cubicBezTo>
                  <a:pt x="81947" y="10149"/>
                  <a:pt x="74988" y="-47"/>
                  <a:pt x="68030" y="15814"/>
                </a:cubicBezTo>
                <a:cubicBezTo>
                  <a:pt x="39933" y="71827"/>
                  <a:pt x="21692" y="133572"/>
                  <a:pt x="14103" y="192483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8" name="Volný tvar: obrazec 17">
            <a:extLst>
              <a:ext uri="{FF2B5EF4-FFF2-40B4-BE49-F238E27FC236}">
                <a16:creationId xmlns:a16="http://schemas.microsoft.com/office/drawing/2014/main" id="{9FB2F5F4-5870-4FD0-8830-AB384867874C}"/>
              </a:ext>
            </a:extLst>
          </p:cNvPr>
          <p:cNvSpPr/>
          <p:nvPr/>
        </p:nvSpPr>
        <p:spPr>
          <a:xfrm>
            <a:off x="5789987" y="1813261"/>
            <a:ext cx="72009" cy="251765"/>
          </a:xfrm>
          <a:custGeom>
            <a:avLst/>
            <a:gdLst>
              <a:gd name="connsiteX0" fmla="*/ 7752 w 72009"/>
              <a:gd name="connsiteY0" fmla="*/ 263537 h 251764"/>
              <a:gd name="connsiteX1" fmla="*/ 98776 w 72009"/>
              <a:gd name="connsiteY1" fmla="*/ 8774 h 251764"/>
              <a:gd name="connsiteX2" fmla="*/ 37273 w 72009"/>
              <a:gd name="connsiteY2" fmla="*/ 7137 h 251764"/>
              <a:gd name="connsiteX3" fmla="*/ 9392 w 72009"/>
              <a:gd name="connsiteY3" fmla="*/ 93969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251764">
                <a:moveTo>
                  <a:pt x="7752" y="263537"/>
                </a:moveTo>
                <a:cubicBezTo>
                  <a:pt x="-496" y="252610"/>
                  <a:pt x="77661" y="-10813"/>
                  <a:pt x="98776" y="8774"/>
                </a:cubicBezTo>
                <a:lnTo>
                  <a:pt x="37273" y="7137"/>
                </a:lnTo>
                <a:cubicBezTo>
                  <a:pt x="12292" y="24744"/>
                  <a:pt x="10907" y="61446"/>
                  <a:pt x="9392" y="93969"/>
                </a:cubicBezTo>
                <a:close/>
              </a:path>
            </a:pathLst>
          </a:custGeom>
          <a:solidFill>
            <a:srgbClr val="0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9" name="Volný tvar: obrazec 18">
            <a:extLst>
              <a:ext uri="{FF2B5EF4-FFF2-40B4-BE49-F238E27FC236}">
                <a16:creationId xmlns:a16="http://schemas.microsoft.com/office/drawing/2014/main" id="{C5F03761-236C-4285-B427-9DD9E0AA2949}"/>
              </a:ext>
            </a:extLst>
          </p:cNvPr>
          <p:cNvSpPr/>
          <p:nvPr/>
        </p:nvSpPr>
        <p:spPr>
          <a:xfrm>
            <a:off x="5231325" y="1810801"/>
            <a:ext cx="108014" cy="251765"/>
          </a:xfrm>
          <a:custGeom>
            <a:avLst/>
            <a:gdLst>
              <a:gd name="connsiteX0" fmla="*/ 104729 w 108013"/>
              <a:gd name="connsiteY0" fmla="*/ 263538 h 251764"/>
              <a:gd name="connsiteX1" fmla="*/ 7145 w 108013"/>
              <a:gd name="connsiteY1" fmla="*/ 10414 h 251764"/>
              <a:gd name="connsiteX2" fmla="*/ 53067 w 108013"/>
              <a:gd name="connsiteY2" fmla="*/ 7137 h 251764"/>
              <a:gd name="connsiteX3" fmla="*/ 92429 w 108013"/>
              <a:gd name="connsiteY3" fmla="*/ 124279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" h="251764">
                <a:moveTo>
                  <a:pt x="104729" y="263538"/>
                </a:moveTo>
                <a:cubicBezTo>
                  <a:pt x="81787" y="169861"/>
                  <a:pt x="49661" y="84538"/>
                  <a:pt x="7145" y="10414"/>
                </a:cubicBezTo>
                <a:lnTo>
                  <a:pt x="53067" y="7137"/>
                </a:lnTo>
                <a:cubicBezTo>
                  <a:pt x="86143" y="29947"/>
                  <a:pt x="85935" y="81043"/>
                  <a:pt x="92429" y="124279"/>
                </a:cubicBezTo>
                <a:close/>
              </a:path>
            </a:pathLst>
          </a:custGeom>
          <a:solidFill>
            <a:srgbClr val="0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0" name="Volný tvar: obrazec 19">
            <a:extLst>
              <a:ext uri="{FF2B5EF4-FFF2-40B4-BE49-F238E27FC236}">
                <a16:creationId xmlns:a16="http://schemas.microsoft.com/office/drawing/2014/main" id="{094DCFC2-BFB8-4316-BFFF-5357AB730759}"/>
              </a:ext>
            </a:extLst>
          </p:cNvPr>
          <p:cNvSpPr/>
          <p:nvPr/>
        </p:nvSpPr>
        <p:spPr>
          <a:xfrm>
            <a:off x="5227780" y="1328720"/>
            <a:ext cx="648081" cy="539496"/>
          </a:xfrm>
          <a:custGeom>
            <a:avLst/>
            <a:gdLst>
              <a:gd name="connsiteX0" fmla="*/ 10672 w 648081"/>
              <a:gd name="connsiteY0" fmla="*/ 492543 h 539496"/>
              <a:gd name="connsiteX1" fmla="*/ 664751 w 648081"/>
              <a:gd name="connsiteY1" fmla="*/ 493701 h 539496"/>
              <a:gd name="connsiteX2" fmla="*/ 341190 w 648081"/>
              <a:gd name="connsiteY2" fmla="*/ 7137 h 539496"/>
              <a:gd name="connsiteX3" fmla="*/ 10672 w 648081"/>
              <a:gd name="connsiteY3" fmla="*/ 492543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81" h="539496">
                <a:moveTo>
                  <a:pt x="10672" y="492543"/>
                </a:moveTo>
                <a:cubicBezTo>
                  <a:pt x="31547" y="565899"/>
                  <a:pt x="664751" y="546313"/>
                  <a:pt x="664751" y="493701"/>
                </a:cubicBezTo>
                <a:cubicBezTo>
                  <a:pt x="680868" y="220440"/>
                  <a:pt x="623238" y="13254"/>
                  <a:pt x="341190" y="7137"/>
                </a:cubicBezTo>
                <a:cubicBezTo>
                  <a:pt x="133491" y="20906"/>
                  <a:pt x="-18192" y="119700"/>
                  <a:pt x="10672" y="492543"/>
                </a:cubicBezTo>
                <a:close/>
              </a:path>
            </a:pathLst>
          </a:custGeom>
          <a:solidFill>
            <a:srgbClr val="FFCC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1" name="Volný tvar: obrazec 20">
            <a:extLst>
              <a:ext uri="{FF2B5EF4-FFF2-40B4-BE49-F238E27FC236}">
                <a16:creationId xmlns:a16="http://schemas.microsoft.com/office/drawing/2014/main" id="{14A2A8D3-AF2F-4B09-8DE7-85EAB06973D9}"/>
              </a:ext>
            </a:extLst>
          </p:cNvPr>
          <p:cNvSpPr/>
          <p:nvPr/>
        </p:nvSpPr>
        <p:spPr>
          <a:xfrm>
            <a:off x="5231520" y="1880152"/>
            <a:ext cx="108014" cy="287731"/>
          </a:xfrm>
          <a:custGeom>
            <a:avLst/>
            <a:gdLst>
              <a:gd name="connsiteX0" fmla="*/ 117105 w 108013"/>
              <a:gd name="connsiteY0" fmla="*/ 288078 h 287731"/>
              <a:gd name="connsiteX1" fmla="*/ 15630 w 108013"/>
              <a:gd name="connsiteY1" fmla="*/ 11779 h 287731"/>
              <a:gd name="connsiteX2" fmla="*/ 41144 w 108013"/>
              <a:gd name="connsiteY2" fmla="*/ 11779 h 287731"/>
              <a:gd name="connsiteX3" fmla="*/ 103768 w 108013"/>
              <a:gd name="connsiteY3" fmla="*/ 187869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" h="287731">
                <a:moveTo>
                  <a:pt x="117105" y="288078"/>
                </a:moveTo>
                <a:cubicBezTo>
                  <a:pt x="71392" y="308707"/>
                  <a:pt x="-21273" y="33756"/>
                  <a:pt x="15630" y="11779"/>
                </a:cubicBezTo>
                <a:cubicBezTo>
                  <a:pt x="25172" y="3487"/>
                  <a:pt x="33099" y="8110"/>
                  <a:pt x="41144" y="11779"/>
                </a:cubicBezTo>
                <a:cubicBezTo>
                  <a:pt x="69459" y="69237"/>
                  <a:pt x="93863" y="127346"/>
                  <a:pt x="103768" y="187869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2" name="Volný tvar: obrazec 21">
            <a:extLst>
              <a:ext uri="{FF2B5EF4-FFF2-40B4-BE49-F238E27FC236}">
                <a16:creationId xmlns:a16="http://schemas.microsoft.com/office/drawing/2014/main" id="{F6CA0245-F07B-48E7-9ECE-651ADE09E41E}"/>
              </a:ext>
            </a:extLst>
          </p:cNvPr>
          <p:cNvSpPr/>
          <p:nvPr/>
        </p:nvSpPr>
        <p:spPr>
          <a:xfrm rot="17948730">
            <a:off x="6915937" y="2870528"/>
            <a:ext cx="108014" cy="359664"/>
          </a:xfrm>
          <a:custGeom>
            <a:avLst/>
            <a:gdLst>
              <a:gd name="connsiteX0" fmla="*/ 31702 w 108013"/>
              <a:gd name="connsiteY0" fmla="*/ 7137 h 359664"/>
              <a:gd name="connsiteX1" fmla="*/ 16626 w 108013"/>
              <a:gd name="connsiteY1" fmla="*/ 173959 h 359664"/>
              <a:gd name="connsiteX2" fmla="*/ 11987 w 108013"/>
              <a:gd name="connsiteY2" fmla="*/ 300234 h 359664"/>
              <a:gd name="connsiteX3" fmla="*/ 20105 w 108013"/>
              <a:gd name="connsiteY3" fmla="*/ 356999 h 359664"/>
              <a:gd name="connsiteX4" fmla="*/ 115202 w 108013"/>
              <a:gd name="connsiteY4" fmla="*/ 182068 h 359664"/>
              <a:gd name="connsiteX5" fmla="*/ 122160 w 108013"/>
              <a:gd name="connsiteY5" fmla="*/ 19880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" h="359664">
                <a:moveTo>
                  <a:pt x="31702" y="7137"/>
                </a:moveTo>
                <a:cubicBezTo>
                  <a:pt x="12634" y="62744"/>
                  <a:pt x="11057" y="118352"/>
                  <a:pt x="16626" y="173959"/>
                </a:cubicBezTo>
                <a:cubicBezTo>
                  <a:pt x="41773" y="259562"/>
                  <a:pt x="21836" y="269108"/>
                  <a:pt x="11987" y="300234"/>
                </a:cubicBezTo>
                <a:cubicBezTo>
                  <a:pt x="844" y="319854"/>
                  <a:pt x="11231" y="348332"/>
                  <a:pt x="20105" y="356999"/>
                </a:cubicBezTo>
                <a:cubicBezTo>
                  <a:pt x="53885" y="324760"/>
                  <a:pt x="92273" y="250476"/>
                  <a:pt x="115202" y="182068"/>
                </a:cubicBezTo>
                <a:cubicBezTo>
                  <a:pt x="118809" y="133794"/>
                  <a:pt x="124346" y="94197"/>
                  <a:pt x="122160" y="19880"/>
                </a:cubicBezTo>
                <a:close/>
              </a:path>
            </a:pathLst>
          </a:custGeom>
          <a:solidFill>
            <a:srgbClr val="F6B68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3" name="Volný tvar: obrazec 22">
            <a:extLst>
              <a:ext uri="{FF2B5EF4-FFF2-40B4-BE49-F238E27FC236}">
                <a16:creationId xmlns:a16="http://schemas.microsoft.com/office/drawing/2014/main" id="{5FDE1C6A-3A7D-47A1-A2F0-462F1E3B4A34}"/>
              </a:ext>
            </a:extLst>
          </p:cNvPr>
          <p:cNvSpPr/>
          <p:nvPr/>
        </p:nvSpPr>
        <p:spPr>
          <a:xfrm>
            <a:off x="5093175" y="3652644"/>
            <a:ext cx="108014" cy="359664"/>
          </a:xfrm>
          <a:custGeom>
            <a:avLst/>
            <a:gdLst>
              <a:gd name="connsiteX0" fmla="*/ 13069 w 108013"/>
              <a:gd name="connsiteY0" fmla="*/ 19880 h 359664"/>
              <a:gd name="connsiteX1" fmla="*/ 18868 w 108013"/>
              <a:gd name="connsiteY1" fmla="*/ 194812 h 359664"/>
              <a:gd name="connsiteX2" fmla="*/ 103527 w 108013"/>
              <a:gd name="connsiteY2" fmla="*/ 363951 h 359664"/>
              <a:gd name="connsiteX3" fmla="*/ 109326 w 108013"/>
              <a:gd name="connsiteY3" fmla="*/ 290966 h 359664"/>
              <a:gd name="connsiteX4" fmla="*/ 111645 w 108013"/>
              <a:gd name="connsiteY4" fmla="*/ 178593 h 359664"/>
              <a:gd name="connsiteX5" fmla="*/ 98888 w 108013"/>
              <a:gd name="connsiteY5" fmla="*/ 7137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" h="359664">
                <a:moveTo>
                  <a:pt x="13069" y="19880"/>
                </a:moveTo>
                <a:cubicBezTo>
                  <a:pt x="9466" y="77113"/>
                  <a:pt x="-851" y="134666"/>
                  <a:pt x="18868" y="194812"/>
                </a:cubicBezTo>
                <a:cubicBezTo>
                  <a:pt x="18126" y="222009"/>
                  <a:pt x="73043" y="375060"/>
                  <a:pt x="103527" y="363951"/>
                </a:cubicBezTo>
                <a:cubicBezTo>
                  <a:pt x="115253" y="359678"/>
                  <a:pt x="120036" y="292495"/>
                  <a:pt x="109326" y="290966"/>
                </a:cubicBezTo>
                <a:cubicBezTo>
                  <a:pt x="82523" y="253509"/>
                  <a:pt x="99811" y="216050"/>
                  <a:pt x="111645" y="178593"/>
                </a:cubicBezTo>
                <a:lnTo>
                  <a:pt x="98888" y="7137"/>
                </a:lnTo>
                <a:close/>
              </a:path>
            </a:pathLst>
          </a:custGeom>
          <a:solidFill>
            <a:srgbClr val="F6B68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4" name="Volný tvar: obrazec 23">
            <a:extLst>
              <a:ext uri="{FF2B5EF4-FFF2-40B4-BE49-F238E27FC236}">
                <a16:creationId xmlns:a16="http://schemas.microsoft.com/office/drawing/2014/main" id="{B4813701-F99E-42B3-889F-F0F7DFB8AB2D}"/>
              </a:ext>
            </a:extLst>
          </p:cNvPr>
          <p:cNvSpPr/>
          <p:nvPr/>
        </p:nvSpPr>
        <p:spPr>
          <a:xfrm>
            <a:off x="5277156" y="1806978"/>
            <a:ext cx="360045" cy="323698"/>
          </a:xfrm>
          <a:custGeom>
            <a:avLst/>
            <a:gdLst>
              <a:gd name="connsiteX0" fmla="*/ 145751 w 360045"/>
              <a:gd name="connsiteY0" fmla="*/ 180682 h 323697"/>
              <a:gd name="connsiteX1" fmla="*/ 239340 w 360045"/>
              <a:gd name="connsiteY1" fmla="*/ 176859 h 323697"/>
              <a:gd name="connsiteX2" fmla="*/ 238644 w 360045"/>
              <a:gd name="connsiteY2" fmla="*/ 181029 h 323697"/>
              <a:gd name="connsiteX3" fmla="*/ 145751 w 360045"/>
              <a:gd name="connsiteY3" fmla="*/ 180684 h 32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45" h="323697">
                <a:moveTo>
                  <a:pt x="145751" y="180682"/>
                </a:moveTo>
                <a:cubicBezTo>
                  <a:pt x="171156" y="118416"/>
                  <a:pt x="222116" y="153284"/>
                  <a:pt x="239340" y="176859"/>
                </a:cubicBezTo>
                <a:lnTo>
                  <a:pt x="238644" y="181029"/>
                </a:lnTo>
                <a:cubicBezTo>
                  <a:pt x="204967" y="196213"/>
                  <a:pt x="180091" y="206466"/>
                  <a:pt x="145751" y="180684"/>
                </a:cubicBezTo>
                <a:close/>
              </a:path>
            </a:pathLst>
          </a:custGeom>
          <a:solidFill>
            <a:srgbClr val="FFFFFF"/>
          </a:solidFill>
          <a:ln w="5141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5" name="Volný tvar: obrazec 24">
            <a:extLst>
              <a:ext uri="{FF2B5EF4-FFF2-40B4-BE49-F238E27FC236}">
                <a16:creationId xmlns:a16="http://schemas.microsoft.com/office/drawing/2014/main" id="{F3EA3F7C-A620-430B-8AE2-A8211F95F3E4}"/>
              </a:ext>
            </a:extLst>
          </p:cNvPr>
          <p:cNvSpPr/>
          <p:nvPr/>
        </p:nvSpPr>
        <p:spPr>
          <a:xfrm>
            <a:off x="5611302" y="1953233"/>
            <a:ext cx="72009" cy="35966"/>
          </a:xfrm>
          <a:custGeom>
            <a:avLst/>
            <a:gdLst>
              <a:gd name="connsiteX0" fmla="*/ 96699 w 72009"/>
              <a:gd name="connsiteY0" fmla="*/ 37719 h 35966"/>
              <a:gd name="connsiteX1" fmla="*/ 3297 w 72009"/>
              <a:gd name="connsiteY1" fmla="*/ 33968 h 35966"/>
              <a:gd name="connsiteX2" fmla="*/ 3991 w 72009"/>
              <a:gd name="connsiteY2" fmla="*/ 38060 h 35966"/>
              <a:gd name="connsiteX3" fmla="*/ 96699 w 72009"/>
              <a:gd name="connsiteY3" fmla="*/ 37722 h 3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35966">
                <a:moveTo>
                  <a:pt x="96699" y="37719"/>
                </a:moveTo>
                <a:cubicBezTo>
                  <a:pt x="71344" y="-23377"/>
                  <a:pt x="20486" y="10837"/>
                  <a:pt x="3297" y="33968"/>
                </a:cubicBezTo>
                <a:lnTo>
                  <a:pt x="3991" y="38060"/>
                </a:lnTo>
                <a:cubicBezTo>
                  <a:pt x="37601" y="52958"/>
                  <a:pt x="62427" y="63019"/>
                  <a:pt x="96699" y="37722"/>
                </a:cubicBezTo>
                <a:close/>
              </a:path>
            </a:pathLst>
          </a:custGeom>
          <a:solidFill>
            <a:srgbClr val="FFFFFF"/>
          </a:solidFill>
          <a:ln w="11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6" name="Volný tvar: obrazec 25">
            <a:extLst>
              <a:ext uri="{FF2B5EF4-FFF2-40B4-BE49-F238E27FC236}">
                <a16:creationId xmlns:a16="http://schemas.microsoft.com/office/drawing/2014/main" id="{473FD729-BB23-4D5D-B38E-5067966688BB}"/>
              </a:ext>
            </a:extLst>
          </p:cNvPr>
          <p:cNvSpPr/>
          <p:nvPr/>
        </p:nvSpPr>
        <p:spPr>
          <a:xfrm>
            <a:off x="5307673" y="1820064"/>
            <a:ext cx="288036" cy="287731"/>
          </a:xfrm>
          <a:custGeom>
            <a:avLst/>
            <a:gdLst>
              <a:gd name="connsiteX0" fmla="*/ 182688 w 288036"/>
              <a:gd name="connsiteY0" fmla="*/ 158744 h 287731"/>
              <a:gd name="connsiteX1" fmla="*/ 159564 w 288036"/>
              <a:gd name="connsiteY1" fmla="*/ 181193 h 287731"/>
              <a:gd name="connsiteX2" fmla="*/ 136440 w 288036"/>
              <a:gd name="connsiteY2" fmla="*/ 158744 h 287731"/>
              <a:gd name="connsiteX3" fmla="*/ 159564 w 288036"/>
              <a:gd name="connsiteY3" fmla="*/ 136296 h 287731"/>
              <a:gd name="connsiteX4" fmla="*/ 182688 w 288036"/>
              <a:gd name="connsiteY4" fmla="*/ 158744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87731">
                <a:moveTo>
                  <a:pt x="182688" y="158744"/>
                </a:moveTo>
                <a:cubicBezTo>
                  <a:pt x="182688" y="171142"/>
                  <a:pt x="172335" y="181193"/>
                  <a:pt x="159564" y="181193"/>
                </a:cubicBezTo>
                <a:cubicBezTo>
                  <a:pt x="146793" y="181193"/>
                  <a:pt x="136440" y="171142"/>
                  <a:pt x="136440" y="158744"/>
                </a:cubicBezTo>
                <a:cubicBezTo>
                  <a:pt x="136440" y="146346"/>
                  <a:pt x="146793" y="136296"/>
                  <a:pt x="159564" y="136296"/>
                </a:cubicBezTo>
                <a:cubicBezTo>
                  <a:pt x="172335" y="136296"/>
                  <a:pt x="182688" y="146346"/>
                  <a:pt x="182688" y="158744"/>
                </a:cubicBezTo>
                <a:close/>
              </a:path>
            </a:pathLst>
          </a:custGeom>
          <a:solidFill>
            <a:srgbClr val="AA4400"/>
          </a:solidFill>
          <a:ln w="48127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BA88B28B-7A80-49EA-9CF4-651944E40B1C}"/>
              </a:ext>
            </a:extLst>
          </p:cNvPr>
          <p:cNvSpPr/>
          <p:nvPr/>
        </p:nvSpPr>
        <p:spPr>
          <a:xfrm>
            <a:off x="5506311" y="1824321"/>
            <a:ext cx="288036" cy="287731"/>
          </a:xfrm>
          <a:custGeom>
            <a:avLst/>
            <a:gdLst>
              <a:gd name="connsiteX0" fmla="*/ 182009 w 288036"/>
              <a:gd name="connsiteY0" fmla="*/ 157625 h 287731"/>
              <a:gd name="connsiteX1" fmla="*/ 158825 w 288036"/>
              <a:gd name="connsiteY1" fmla="*/ 179754 h 287731"/>
              <a:gd name="connsiteX2" fmla="*/ 135640 w 288036"/>
              <a:gd name="connsiteY2" fmla="*/ 157625 h 287731"/>
              <a:gd name="connsiteX3" fmla="*/ 158825 w 288036"/>
              <a:gd name="connsiteY3" fmla="*/ 135497 h 287731"/>
              <a:gd name="connsiteX4" fmla="*/ 182009 w 288036"/>
              <a:gd name="connsiteY4" fmla="*/ 157625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87731">
                <a:moveTo>
                  <a:pt x="182009" y="157625"/>
                </a:moveTo>
                <a:cubicBezTo>
                  <a:pt x="182009" y="169847"/>
                  <a:pt x="171629" y="179754"/>
                  <a:pt x="158825" y="179754"/>
                </a:cubicBezTo>
                <a:cubicBezTo>
                  <a:pt x="146020" y="179754"/>
                  <a:pt x="135640" y="169847"/>
                  <a:pt x="135640" y="157625"/>
                </a:cubicBezTo>
                <a:cubicBezTo>
                  <a:pt x="135640" y="145404"/>
                  <a:pt x="146020" y="135497"/>
                  <a:pt x="158825" y="135497"/>
                </a:cubicBezTo>
                <a:cubicBezTo>
                  <a:pt x="171629" y="135497"/>
                  <a:pt x="182009" y="145404"/>
                  <a:pt x="182009" y="157625"/>
                </a:cubicBezTo>
                <a:close/>
              </a:path>
            </a:pathLst>
          </a:custGeom>
          <a:solidFill>
            <a:srgbClr val="AA4400"/>
          </a:solidFill>
          <a:ln w="4784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8" name="Volný tvar: obrazec 27">
            <a:extLst>
              <a:ext uri="{FF2B5EF4-FFF2-40B4-BE49-F238E27FC236}">
                <a16:creationId xmlns:a16="http://schemas.microsoft.com/office/drawing/2014/main" id="{DB1DA0F1-D60C-47D5-8E1A-983DCB4603F4}"/>
              </a:ext>
            </a:extLst>
          </p:cNvPr>
          <p:cNvSpPr/>
          <p:nvPr/>
        </p:nvSpPr>
        <p:spPr>
          <a:xfrm>
            <a:off x="5287502" y="1799263"/>
            <a:ext cx="324041" cy="323698"/>
          </a:xfrm>
          <a:custGeom>
            <a:avLst/>
            <a:gdLst>
              <a:gd name="connsiteX0" fmla="*/ 191063 w 324040"/>
              <a:gd name="connsiteY0" fmla="*/ 179255 h 323697"/>
              <a:gd name="connsiteX1" fmla="*/ 179445 w 324040"/>
              <a:gd name="connsiteY1" fmla="*/ 190861 h 323697"/>
              <a:gd name="connsiteX2" fmla="*/ 167827 w 324040"/>
              <a:gd name="connsiteY2" fmla="*/ 179255 h 323697"/>
              <a:gd name="connsiteX3" fmla="*/ 179445 w 324040"/>
              <a:gd name="connsiteY3" fmla="*/ 167650 h 323697"/>
              <a:gd name="connsiteX4" fmla="*/ 191063 w 324040"/>
              <a:gd name="connsiteY4" fmla="*/ 179255 h 32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40" h="323697">
                <a:moveTo>
                  <a:pt x="191063" y="179255"/>
                </a:moveTo>
                <a:cubicBezTo>
                  <a:pt x="191063" y="185665"/>
                  <a:pt x="185861" y="190861"/>
                  <a:pt x="179445" y="190861"/>
                </a:cubicBezTo>
                <a:cubicBezTo>
                  <a:pt x="173029" y="190861"/>
                  <a:pt x="167827" y="185665"/>
                  <a:pt x="167827" y="179255"/>
                </a:cubicBezTo>
                <a:cubicBezTo>
                  <a:pt x="167827" y="172846"/>
                  <a:pt x="173029" y="167650"/>
                  <a:pt x="179445" y="167650"/>
                </a:cubicBezTo>
                <a:cubicBezTo>
                  <a:pt x="185861" y="167650"/>
                  <a:pt x="191063" y="172846"/>
                  <a:pt x="191063" y="179255"/>
                </a:cubicBezTo>
                <a:close/>
              </a:path>
            </a:pathLst>
          </a:custGeom>
          <a:solidFill>
            <a:srgbClr val="000000"/>
          </a:solidFill>
          <a:ln w="59198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9" name="Volný tvar: obrazec 28">
            <a:extLst>
              <a:ext uri="{FF2B5EF4-FFF2-40B4-BE49-F238E27FC236}">
                <a16:creationId xmlns:a16="http://schemas.microsoft.com/office/drawing/2014/main" id="{AC8E6541-2628-4DE7-A96A-BAF95F2A7D24}"/>
              </a:ext>
            </a:extLst>
          </p:cNvPr>
          <p:cNvSpPr/>
          <p:nvPr/>
        </p:nvSpPr>
        <p:spPr>
          <a:xfrm>
            <a:off x="5476253" y="1793198"/>
            <a:ext cx="360045" cy="359664"/>
          </a:xfrm>
          <a:custGeom>
            <a:avLst/>
            <a:gdLst>
              <a:gd name="connsiteX0" fmla="*/ 201412 w 360045"/>
              <a:gd name="connsiteY0" fmla="*/ 188666 h 359664"/>
              <a:gd name="connsiteX1" fmla="*/ 189073 w 360045"/>
              <a:gd name="connsiteY1" fmla="*/ 200784 h 359664"/>
              <a:gd name="connsiteX2" fmla="*/ 176735 w 360045"/>
              <a:gd name="connsiteY2" fmla="*/ 188666 h 359664"/>
              <a:gd name="connsiteX3" fmla="*/ 189073 w 360045"/>
              <a:gd name="connsiteY3" fmla="*/ 176548 h 359664"/>
              <a:gd name="connsiteX4" fmla="*/ 201412 w 360045"/>
              <a:gd name="connsiteY4" fmla="*/ 188666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5" h="359664">
                <a:moveTo>
                  <a:pt x="201412" y="188666"/>
                </a:moveTo>
                <a:cubicBezTo>
                  <a:pt x="201412" y="195358"/>
                  <a:pt x="195888" y="200784"/>
                  <a:pt x="189073" y="200784"/>
                </a:cubicBezTo>
                <a:cubicBezTo>
                  <a:pt x="182259" y="200784"/>
                  <a:pt x="176735" y="195358"/>
                  <a:pt x="176735" y="188666"/>
                </a:cubicBezTo>
                <a:cubicBezTo>
                  <a:pt x="176735" y="181973"/>
                  <a:pt x="182259" y="176548"/>
                  <a:pt x="189073" y="176548"/>
                </a:cubicBezTo>
                <a:cubicBezTo>
                  <a:pt x="195888" y="176548"/>
                  <a:pt x="201412" y="181973"/>
                  <a:pt x="201412" y="188666"/>
                </a:cubicBezTo>
                <a:close/>
              </a:path>
            </a:pathLst>
          </a:custGeom>
          <a:solidFill>
            <a:srgbClr val="000000"/>
          </a:solidFill>
          <a:ln w="6234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0" name="Volný tvar: obrazec 29">
            <a:extLst>
              <a:ext uri="{FF2B5EF4-FFF2-40B4-BE49-F238E27FC236}">
                <a16:creationId xmlns:a16="http://schemas.microsoft.com/office/drawing/2014/main" id="{46AAAF6D-7C34-4480-B4EE-6D62A52E4CCF}"/>
              </a:ext>
            </a:extLst>
          </p:cNvPr>
          <p:cNvSpPr/>
          <p:nvPr/>
        </p:nvSpPr>
        <p:spPr>
          <a:xfrm>
            <a:off x="5416060" y="1934838"/>
            <a:ext cx="72009" cy="35966"/>
          </a:xfrm>
          <a:custGeom>
            <a:avLst/>
            <a:gdLst>
              <a:gd name="connsiteX0" fmla="*/ 7145 w 72009"/>
              <a:gd name="connsiteY0" fmla="*/ 21063 h 0"/>
              <a:gd name="connsiteX1" fmla="*/ 87509 w 72009"/>
              <a:gd name="connsiteY1" fmla="*/ 713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09">
                <a:moveTo>
                  <a:pt x="7145" y="21063"/>
                </a:moveTo>
                <a:lnTo>
                  <a:pt x="87509" y="7137"/>
                </a:lnTo>
              </a:path>
            </a:pathLst>
          </a:custGeom>
          <a:noFill/>
          <a:ln w="2520" cap="rnd">
            <a:solidFill>
              <a:srgbClr val="000000">
                <a:alpha val="94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F2FABF47-4438-426B-AF8F-AD204E0579C4}"/>
              </a:ext>
            </a:extLst>
          </p:cNvPr>
          <p:cNvSpPr/>
          <p:nvPr/>
        </p:nvSpPr>
        <p:spPr>
          <a:xfrm>
            <a:off x="5620132" y="1936627"/>
            <a:ext cx="72009" cy="35966"/>
          </a:xfrm>
          <a:custGeom>
            <a:avLst/>
            <a:gdLst>
              <a:gd name="connsiteX0" fmla="*/ 90644 w 72009"/>
              <a:gd name="connsiteY0" fmla="*/ 26831 h 0"/>
              <a:gd name="connsiteX1" fmla="*/ 7145 w 72009"/>
              <a:gd name="connsiteY1" fmla="*/ 713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09">
                <a:moveTo>
                  <a:pt x="90644" y="26831"/>
                </a:moveTo>
                <a:lnTo>
                  <a:pt x="7145" y="7137"/>
                </a:lnTo>
              </a:path>
            </a:pathLst>
          </a:custGeom>
          <a:noFill/>
          <a:ln w="2520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2" name="Volný tvar: obrazec 31">
            <a:extLst>
              <a:ext uri="{FF2B5EF4-FFF2-40B4-BE49-F238E27FC236}">
                <a16:creationId xmlns:a16="http://schemas.microsoft.com/office/drawing/2014/main" id="{1FF97C55-E94A-4CCB-A71D-EDB52A8D6E96}"/>
              </a:ext>
            </a:extLst>
          </p:cNvPr>
          <p:cNvSpPr/>
          <p:nvPr/>
        </p:nvSpPr>
        <p:spPr>
          <a:xfrm>
            <a:off x="5473152" y="2210701"/>
            <a:ext cx="144018" cy="35966"/>
          </a:xfrm>
          <a:custGeom>
            <a:avLst/>
            <a:gdLst>
              <a:gd name="connsiteX0" fmla="*/ 7145 w 144018"/>
              <a:gd name="connsiteY0" fmla="*/ 7137 h 35966"/>
              <a:gd name="connsiteX1" fmla="*/ 170763 w 144018"/>
              <a:gd name="connsiteY1" fmla="*/ 8006 h 35966"/>
              <a:gd name="connsiteX2" fmla="*/ 84129 w 144018"/>
              <a:gd name="connsiteY2" fmla="*/ 37645 h 35966"/>
              <a:gd name="connsiteX3" fmla="*/ 7145 w 144018"/>
              <a:gd name="connsiteY3" fmla="*/ 7137 h 3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" h="35966">
                <a:moveTo>
                  <a:pt x="7145" y="7137"/>
                </a:moveTo>
                <a:cubicBezTo>
                  <a:pt x="68775" y="28124"/>
                  <a:pt x="119869" y="20480"/>
                  <a:pt x="170763" y="8006"/>
                </a:cubicBezTo>
                <a:cubicBezTo>
                  <a:pt x="144400" y="21017"/>
                  <a:pt x="121431" y="41389"/>
                  <a:pt x="84129" y="37645"/>
                </a:cubicBezTo>
                <a:cubicBezTo>
                  <a:pt x="50648" y="39205"/>
                  <a:pt x="31160" y="19397"/>
                  <a:pt x="7145" y="7137"/>
                </a:cubicBezTo>
                <a:close/>
              </a:path>
            </a:pathLst>
          </a:custGeom>
          <a:solidFill>
            <a:srgbClr val="FF1717">
              <a:alpha val="60000"/>
            </a:srgbClr>
          </a:solidFill>
          <a:ln w="2520" cap="rnd">
            <a:noFill/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3" name="Volný tvar: obrazec 32">
            <a:extLst>
              <a:ext uri="{FF2B5EF4-FFF2-40B4-BE49-F238E27FC236}">
                <a16:creationId xmlns:a16="http://schemas.microsoft.com/office/drawing/2014/main" id="{471EB843-1995-48BF-A2C9-C70B7C8D5F4E}"/>
              </a:ext>
            </a:extLst>
          </p:cNvPr>
          <p:cNvSpPr/>
          <p:nvPr/>
        </p:nvSpPr>
        <p:spPr>
          <a:xfrm>
            <a:off x="5476778" y="2213665"/>
            <a:ext cx="144018" cy="35966"/>
          </a:xfrm>
          <a:custGeom>
            <a:avLst/>
            <a:gdLst>
              <a:gd name="connsiteX0" fmla="*/ 3215 w 144018"/>
              <a:gd name="connsiteY0" fmla="*/ 3212 h 0"/>
              <a:gd name="connsiteX1" fmla="*/ 167025 w 144018"/>
              <a:gd name="connsiteY1" fmla="*/ 408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">
                <a:moveTo>
                  <a:pt x="3215" y="3212"/>
                </a:moveTo>
                <a:lnTo>
                  <a:pt x="167025" y="4081"/>
                </a:lnTo>
              </a:path>
            </a:pathLst>
          </a:custGeom>
          <a:noFill/>
          <a:ln w="1134" cap="flat">
            <a:solidFill>
              <a:srgbClr val="B90000">
                <a:alpha val="3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4" name="Volný tvar: obrazec 33">
            <a:extLst>
              <a:ext uri="{FF2B5EF4-FFF2-40B4-BE49-F238E27FC236}">
                <a16:creationId xmlns:a16="http://schemas.microsoft.com/office/drawing/2014/main" id="{E5C2276B-6D28-429D-9672-64F4C6BC7F15}"/>
              </a:ext>
            </a:extLst>
          </p:cNvPr>
          <p:cNvSpPr/>
          <p:nvPr/>
        </p:nvSpPr>
        <p:spPr>
          <a:xfrm>
            <a:off x="5480058" y="2213594"/>
            <a:ext cx="144018" cy="35966"/>
          </a:xfrm>
          <a:custGeom>
            <a:avLst/>
            <a:gdLst>
              <a:gd name="connsiteX0" fmla="*/ 3215 w 144018"/>
              <a:gd name="connsiteY0" fmla="*/ 4852 h 0"/>
              <a:gd name="connsiteX1" fmla="*/ 160253 w 144018"/>
              <a:gd name="connsiteY1" fmla="*/ 6285 h 0"/>
              <a:gd name="connsiteX2" fmla="*/ 80094 w 144018"/>
              <a:gd name="connsiteY2" fmla="*/ 17139 h 0"/>
              <a:gd name="connsiteX3" fmla="*/ 3215 w 144018"/>
              <a:gd name="connsiteY3" fmla="*/ 485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">
                <a:moveTo>
                  <a:pt x="3215" y="4852"/>
                </a:moveTo>
                <a:cubicBezTo>
                  <a:pt x="55870" y="1932"/>
                  <a:pt x="108142" y="3222"/>
                  <a:pt x="160253" y="6285"/>
                </a:cubicBezTo>
                <a:cubicBezTo>
                  <a:pt x="133992" y="11582"/>
                  <a:pt x="107934" y="17624"/>
                  <a:pt x="80094" y="17139"/>
                </a:cubicBezTo>
                <a:cubicBezTo>
                  <a:pt x="52242" y="16934"/>
                  <a:pt x="26693" y="12702"/>
                  <a:pt x="3215" y="4852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1134" cap="rnd">
            <a:noFill/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2792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997212B9-197F-4337-9D79-DFAF135D218C}"/>
              </a:ext>
            </a:extLst>
          </p:cNvPr>
          <p:cNvSpPr/>
          <p:nvPr/>
        </p:nvSpPr>
        <p:spPr>
          <a:xfrm>
            <a:off x="5193604" y="5035426"/>
            <a:ext cx="360045" cy="251765"/>
          </a:xfrm>
          <a:custGeom>
            <a:avLst/>
            <a:gdLst>
              <a:gd name="connsiteX0" fmla="*/ 79308 w 360045"/>
              <a:gd name="connsiteY0" fmla="*/ 7646 h 251764"/>
              <a:gd name="connsiteX1" fmla="*/ 59627 w 360045"/>
              <a:gd name="connsiteY1" fmla="*/ 92840 h 251764"/>
              <a:gd name="connsiteX2" fmla="*/ 7145 w 360045"/>
              <a:gd name="connsiteY2" fmla="*/ 151821 h 251764"/>
              <a:gd name="connsiteX3" fmla="*/ 20265 w 360045"/>
              <a:gd name="connsiteY3" fmla="*/ 256675 h 251764"/>
              <a:gd name="connsiteX4" fmla="*/ 282678 w 360045"/>
              <a:gd name="connsiteY4" fmla="*/ 269782 h 251764"/>
              <a:gd name="connsiteX5" fmla="*/ 354842 w 360045"/>
              <a:gd name="connsiteY5" fmla="*/ 237014 h 251764"/>
              <a:gd name="connsiteX6" fmla="*/ 374523 w 360045"/>
              <a:gd name="connsiteY6" fmla="*/ 40413 h 251764"/>
              <a:gd name="connsiteX7" fmla="*/ 79308 w 360045"/>
              <a:gd name="connsiteY7" fmla="*/ 7646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5" h="251764">
                <a:moveTo>
                  <a:pt x="79308" y="7646"/>
                </a:moveTo>
                <a:lnTo>
                  <a:pt x="59627" y="92840"/>
                </a:lnTo>
                <a:cubicBezTo>
                  <a:pt x="35183" y="98615"/>
                  <a:pt x="19261" y="121417"/>
                  <a:pt x="7145" y="151821"/>
                </a:cubicBezTo>
                <a:lnTo>
                  <a:pt x="20265" y="256675"/>
                </a:lnTo>
                <a:cubicBezTo>
                  <a:pt x="73900" y="282169"/>
                  <a:pt x="195207" y="265413"/>
                  <a:pt x="282678" y="269782"/>
                </a:cubicBezTo>
                <a:lnTo>
                  <a:pt x="354842" y="237014"/>
                </a:lnTo>
                <a:lnTo>
                  <a:pt x="374523" y="40413"/>
                </a:lnTo>
                <a:cubicBezTo>
                  <a:pt x="284739" y="12267"/>
                  <a:pt x="184510" y="4990"/>
                  <a:pt x="79308" y="7646"/>
                </a:cubicBezTo>
                <a:close/>
              </a:path>
            </a:pathLst>
          </a:custGeom>
          <a:solidFill>
            <a:srgbClr val="8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8" name="Volný tvar: obrazec 7">
            <a:extLst>
              <a:ext uri="{FF2B5EF4-FFF2-40B4-BE49-F238E27FC236}">
                <a16:creationId xmlns:a16="http://schemas.microsoft.com/office/drawing/2014/main" id="{D731C273-0128-4821-9586-10C9693BBA1C}"/>
              </a:ext>
            </a:extLst>
          </p:cNvPr>
          <p:cNvSpPr/>
          <p:nvPr/>
        </p:nvSpPr>
        <p:spPr>
          <a:xfrm>
            <a:off x="5572608" y="5046087"/>
            <a:ext cx="324041" cy="251765"/>
          </a:xfrm>
          <a:custGeom>
            <a:avLst/>
            <a:gdLst>
              <a:gd name="connsiteX0" fmla="*/ 10043 w 324040"/>
              <a:gd name="connsiteY0" fmla="*/ 215085 h 251764"/>
              <a:gd name="connsiteX1" fmla="*/ 71508 w 324040"/>
              <a:gd name="connsiteY1" fmla="*/ 262004 h 251764"/>
              <a:gd name="connsiteX2" fmla="*/ 339982 w 324040"/>
              <a:gd name="connsiteY2" fmla="*/ 256791 h 251764"/>
              <a:gd name="connsiteX3" fmla="*/ 348680 w 324040"/>
              <a:gd name="connsiteY3" fmla="*/ 142101 h 251764"/>
              <a:gd name="connsiteX4" fmla="*/ 291853 w 324040"/>
              <a:gd name="connsiteY4" fmla="*/ 65061 h 251764"/>
              <a:gd name="connsiteX5" fmla="*/ 289535 w 324040"/>
              <a:gd name="connsiteY5" fmla="*/ 7137 h 251764"/>
              <a:gd name="connsiteX6" fmla="*/ 7145 w 324040"/>
              <a:gd name="connsiteY6" fmla="*/ 24514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40" h="251764">
                <a:moveTo>
                  <a:pt x="10043" y="215085"/>
                </a:moveTo>
                <a:lnTo>
                  <a:pt x="71508" y="262004"/>
                </a:lnTo>
                <a:cubicBezTo>
                  <a:pt x="158739" y="272684"/>
                  <a:pt x="249859" y="261999"/>
                  <a:pt x="339982" y="256791"/>
                </a:cubicBezTo>
                <a:lnTo>
                  <a:pt x="348680" y="142101"/>
                </a:lnTo>
                <a:cubicBezTo>
                  <a:pt x="333584" y="114613"/>
                  <a:pt x="330917" y="81282"/>
                  <a:pt x="291853" y="65061"/>
                </a:cubicBezTo>
                <a:lnTo>
                  <a:pt x="289535" y="7137"/>
                </a:lnTo>
                <a:cubicBezTo>
                  <a:pt x="195405" y="10173"/>
                  <a:pt x="101275" y="4562"/>
                  <a:pt x="7145" y="24514"/>
                </a:cubicBezTo>
                <a:close/>
              </a:path>
            </a:pathLst>
          </a:custGeom>
          <a:solidFill>
            <a:srgbClr val="8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9" name="Volný tvar: obrazec 8">
            <a:extLst>
              <a:ext uri="{FF2B5EF4-FFF2-40B4-BE49-F238E27FC236}">
                <a16:creationId xmlns:a16="http://schemas.microsoft.com/office/drawing/2014/main" id="{8E18A214-1EB6-40EA-AFB3-7DA59BD12900}"/>
              </a:ext>
            </a:extLst>
          </p:cNvPr>
          <p:cNvSpPr/>
          <p:nvPr/>
        </p:nvSpPr>
        <p:spPr>
          <a:xfrm>
            <a:off x="5222261" y="3321429"/>
            <a:ext cx="648081" cy="1726387"/>
          </a:xfrm>
          <a:custGeom>
            <a:avLst/>
            <a:gdLst>
              <a:gd name="connsiteX0" fmla="*/ 44091 w 648081"/>
              <a:gd name="connsiteY0" fmla="*/ 1721643 h 1726387"/>
              <a:gd name="connsiteX1" fmla="*/ 40975 w 648081"/>
              <a:gd name="connsiteY1" fmla="*/ 7137 h 1726387"/>
              <a:gd name="connsiteX2" fmla="*/ 634520 w 648081"/>
              <a:gd name="connsiteY2" fmla="*/ 37422 h 1726387"/>
              <a:gd name="connsiteX3" fmla="*/ 641081 w 648081"/>
              <a:gd name="connsiteY3" fmla="*/ 1728196 h 1726387"/>
              <a:gd name="connsiteX4" fmla="*/ 372107 w 648081"/>
              <a:gd name="connsiteY4" fmla="*/ 1741303 h 1726387"/>
              <a:gd name="connsiteX5" fmla="*/ 352426 w 648081"/>
              <a:gd name="connsiteY5" fmla="*/ 476499 h 1726387"/>
              <a:gd name="connsiteX6" fmla="*/ 319625 w 648081"/>
              <a:gd name="connsiteY6" fmla="*/ 1734750 h 17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81" h="1726387">
                <a:moveTo>
                  <a:pt x="44091" y="1721643"/>
                </a:moveTo>
                <a:cubicBezTo>
                  <a:pt x="11309" y="1180473"/>
                  <a:pt x="-17901" y="572723"/>
                  <a:pt x="40975" y="7137"/>
                </a:cubicBezTo>
                <a:cubicBezTo>
                  <a:pt x="247571" y="48318"/>
                  <a:pt x="427925" y="57854"/>
                  <a:pt x="634520" y="37422"/>
                </a:cubicBezTo>
                <a:cubicBezTo>
                  <a:pt x="678035" y="583558"/>
                  <a:pt x="662305" y="1176181"/>
                  <a:pt x="641081" y="1728196"/>
                </a:cubicBezTo>
                <a:lnTo>
                  <a:pt x="372107" y="1741303"/>
                </a:lnTo>
                <a:lnTo>
                  <a:pt x="352426" y="476499"/>
                </a:lnTo>
                <a:lnTo>
                  <a:pt x="319625" y="1734750"/>
                </a:ln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" name="Volný tvar: obrazec 9">
            <a:extLst>
              <a:ext uri="{FF2B5EF4-FFF2-40B4-BE49-F238E27FC236}">
                <a16:creationId xmlns:a16="http://schemas.microsoft.com/office/drawing/2014/main" id="{A6FEB548-477D-4836-8F99-D6ABF847BC4E}"/>
              </a:ext>
            </a:extLst>
          </p:cNvPr>
          <p:cNvSpPr/>
          <p:nvPr/>
        </p:nvSpPr>
        <p:spPr>
          <a:xfrm rot="17851411">
            <a:off x="6148240" y="2118608"/>
            <a:ext cx="324041" cy="1222858"/>
          </a:xfrm>
          <a:custGeom>
            <a:avLst/>
            <a:gdLst>
              <a:gd name="connsiteX0" fmla="*/ 127947 w 324040"/>
              <a:gd name="connsiteY0" fmla="*/ 7648 h 1222857"/>
              <a:gd name="connsiteX1" fmla="*/ 88866 w 324040"/>
              <a:gd name="connsiteY1" fmla="*/ 516941 h 1222857"/>
              <a:gd name="connsiteX2" fmla="*/ 103346 w 324040"/>
              <a:gd name="connsiteY2" fmla="*/ 1110255 h 1222857"/>
              <a:gd name="connsiteX3" fmla="*/ 116466 w 324040"/>
              <a:gd name="connsiteY3" fmla="*/ 1216748 h 1222857"/>
              <a:gd name="connsiteX4" fmla="*/ 249313 w 324040"/>
              <a:gd name="connsiteY4" fmla="*/ 1241323 h 1222857"/>
              <a:gd name="connsiteX5" fmla="*/ 302756 w 324040"/>
              <a:gd name="connsiteY5" fmla="*/ 1143255 h 1222857"/>
              <a:gd name="connsiteX6" fmla="*/ 127947 w 324040"/>
              <a:gd name="connsiteY6" fmla="*/ 7648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40" h="1222857">
                <a:moveTo>
                  <a:pt x="127947" y="7648"/>
                </a:moveTo>
                <a:cubicBezTo>
                  <a:pt x="-38122" y="-2850"/>
                  <a:pt x="-14863" y="147817"/>
                  <a:pt x="88866" y="516941"/>
                </a:cubicBezTo>
                <a:cubicBezTo>
                  <a:pt x="126550" y="758540"/>
                  <a:pt x="100349" y="920632"/>
                  <a:pt x="103346" y="1110255"/>
                </a:cubicBezTo>
                <a:cubicBezTo>
                  <a:pt x="122327" y="1116568"/>
                  <a:pt x="114156" y="1177129"/>
                  <a:pt x="116466" y="1216748"/>
                </a:cubicBezTo>
                <a:lnTo>
                  <a:pt x="249313" y="1241323"/>
                </a:lnTo>
                <a:cubicBezTo>
                  <a:pt x="252276" y="1193107"/>
                  <a:pt x="270182" y="1176682"/>
                  <a:pt x="302756" y="1143255"/>
                </a:cubicBezTo>
                <a:cubicBezTo>
                  <a:pt x="321347" y="730685"/>
                  <a:pt x="397865" y="216597"/>
                  <a:pt x="127947" y="7648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 dirty="0"/>
          </a:p>
        </p:txBody>
      </p:sp>
      <p:sp>
        <p:nvSpPr>
          <p:cNvPr id="11" name="Volný tvar: obrazec 10">
            <a:extLst>
              <a:ext uri="{FF2B5EF4-FFF2-40B4-BE49-F238E27FC236}">
                <a16:creationId xmlns:a16="http://schemas.microsoft.com/office/drawing/2014/main" id="{BB57B722-B1D4-4409-BED1-399F296CB0B3}"/>
              </a:ext>
            </a:extLst>
          </p:cNvPr>
          <p:cNvSpPr/>
          <p:nvPr/>
        </p:nvSpPr>
        <p:spPr>
          <a:xfrm rot="2878922">
            <a:off x="4653162" y="2191715"/>
            <a:ext cx="288036" cy="1222858"/>
          </a:xfrm>
          <a:custGeom>
            <a:avLst/>
            <a:gdLst>
              <a:gd name="connsiteX0" fmla="*/ 191878 w 288036"/>
              <a:gd name="connsiteY0" fmla="*/ 8999 h 1222857"/>
              <a:gd name="connsiteX1" fmla="*/ 231240 w 288036"/>
              <a:gd name="connsiteY1" fmla="*/ 526716 h 1222857"/>
              <a:gd name="connsiteX2" fmla="*/ 218119 w 288036"/>
              <a:gd name="connsiteY2" fmla="*/ 1126351 h 1222857"/>
              <a:gd name="connsiteX3" fmla="*/ 204998 w 288036"/>
              <a:gd name="connsiteY3" fmla="*/ 1221375 h 1222857"/>
              <a:gd name="connsiteX4" fmla="*/ 73792 w 288036"/>
              <a:gd name="connsiteY4" fmla="*/ 1234482 h 1222857"/>
              <a:gd name="connsiteX5" fmla="*/ 21309 w 288036"/>
              <a:gd name="connsiteY5" fmla="*/ 1155842 h 1222857"/>
              <a:gd name="connsiteX6" fmla="*/ 191878 w 288036"/>
              <a:gd name="connsiteY6" fmla="*/ 8999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36" h="1222857">
                <a:moveTo>
                  <a:pt x="191878" y="8999"/>
                </a:moveTo>
                <a:cubicBezTo>
                  <a:pt x="344644" y="-8824"/>
                  <a:pt x="334649" y="96678"/>
                  <a:pt x="231240" y="526716"/>
                </a:cubicBezTo>
                <a:cubicBezTo>
                  <a:pt x="182504" y="770910"/>
                  <a:pt x="222474" y="926492"/>
                  <a:pt x="218119" y="1126351"/>
                </a:cubicBezTo>
                <a:cubicBezTo>
                  <a:pt x="190781" y="1163761"/>
                  <a:pt x="198259" y="1192476"/>
                  <a:pt x="204998" y="1221375"/>
                </a:cubicBezTo>
                <a:lnTo>
                  <a:pt x="73792" y="1234482"/>
                </a:lnTo>
                <a:cubicBezTo>
                  <a:pt x="81974" y="1187749"/>
                  <a:pt x="56551" y="1167873"/>
                  <a:pt x="21309" y="1155842"/>
                </a:cubicBezTo>
                <a:cubicBezTo>
                  <a:pt x="-14953" y="617288"/>
                  <a:pt x="10431" y="182190"/>
                  <a:pt x="191878" y="8999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" name="Volný tvar: obrazec 11">
            <a:extLst>
              <a:ext uri="{FF2B5EF4-FFF2-40B4-BE49-F238E27FC236}">
                <a16:creationId xmlns:a16="http://schemas.microsoft.com/office/drawing/2014/main" id="{96A8981E-F1FD-4788-B1CD-AE5965A67F09}"/>
              </a:ext>
            </a:extLst>
          </p:cNvPr>
          <p:cNvSpPr/>
          <p:nvPr/>
        </p:nvSpPr>
        <p:spPr>
          <a:xfrm>
            <a:off x="5200164" y="2375260"/>
            <a:ext cx="720090" cy="1043026"/>
          </a:xfrm>
          <a:custGeom>
            <a:avLst/>
            <a:gdLst>
              <a:gd name="connsiteX0" fmla="*/ 23546 w 720090"/>
              <a:gd name="connsiteY0" fmla="*/ 967208 h 1043025"/>
              <a:gd name="connsiteX1" fmla="*/ 359762 w 720090"/>
              <a:gd name="connsiteY1" fmla="*/ 1021274 h 1043025"/>
              <a:gd name="connsiteX2" fmla="*/ 692699 w 720090"/>
              <a:gd name="connsiteY2" fmla="*/ 999975 h 1043025"/>
              <a:gd name="connsiteX3" fmla="*/ 722220 w 720090"/>
              <a:gd name="connsiteY3" fmla="*/ 79224 h 1043025"/>
              <a:gd name="connsiteX4" fmla="*/ 551652 w 720090"/>
              <a:gd name="connsiteY4" fmla="*/ 7137 h 1043025"/>
              <a:gd name="connsiteX5" fmla="*/ 358122 w 720090"/>
              <a:gd name="connsiteY5" fmla="*/ 472428 h 1043025"/>
              <a:gd name="connsiteX6" fmla="*/ 190834 w 720090"/>
              <a:gd name="connsiteY6" fmla="*/ 10414 h 1043025"/>
              <a:gd name="connsiteX7" fmla="*/ 7145 w 720090"/>
              <a:gd name="connsiteY7" fmla="*/ 69394 h 1043025"/>
              <a:gd name="connsiteX8" fmla="*/ 23546 w 720090"/>
              <a:gd name="connsiteY8" fmla="*/ 967208 h 10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090" h="1043025">
                <a:moveTo>
                  <a:pt x="23546" y="967208"/>
                </a:moveTo>
                <a:cubicBezTo>
                  <a:pt x="183495" y="1052272"/>
                  <a:pt x="256194" y="1070058"/>
                  <a:pt x="359762" y="1021274"/>
                </a:cubicBezTo>
                <a:cubicBezTo>
                  <a:pt x="521259" y="1079888"/>
                  <a:pt x="581173" y="998882"/>
                  <a:pt x="692699" y="999975"/>
                </a:cubicBezTo>
                <a:cubicBezTo>
                  <a:pt x="684899" y="693058"/>
                  <a:pt x="663324" y="386141"/>
                  <a:pt x="722220" y="79224"/>
                </a:cubicBezTo>
                <a:cubicBezTo>
                  <a:pt x="676703" y="26879"/>
                  <a:pt x="614261" y="16799"/>
                  <a:pt x="551652" y="7137"/>
                </a:cubicBezTo>
                <a:cubicBezTo>
                  <a:pt x="495794" y="169148"/>
                  <a:pt x="492211" y="372935"/>
                  <a:pt x="358122" y="472428"/>
                </a:cubicBezTo>
                <a:cubicBezTo>
                  <a:pt x="198075" y="346203"/>
                  <a:pt x="233496" y="167908"/>
                  <a:pt x="190834" y="10414"/>
                </a:cubicBezTo>
                <a:cubicBezTo>
                  <a:pt x="123873" y="18623"/>
                  <a:pt x="49423" y="11870"/>
                  <a:pt x="7145" y="69394"/>
                </a:cubicBezTo>
                <a:cubicBezTo>
                  <a:pt x="44142" y="364729"/>
                  <a:pt x="56387" y="663153"/>
                  <a:pt x="23546" y="967208"/>
                </a:cubicBezTo>
                <a:close/>
              </a:path>
            </a:pathLst>
          </a:custGeom>
          <a:solidFill>
            <a:srgbClr val="00FF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3" name="Volný tvar: obrazec 12">
            <a:extLst>
              <a:ext uri="{FF2B5EF4-FFF2-40B4-BE49-F238E27FC236}">
                <a16:creationId xmlns:a16="http://schemas.microsoft.com/office/drawing/2014/main" id="{5214E9A6-FE9F-4D2E-86E1-D961E86DE18B}"/>
              </a:ext>
            </a:extLst>
          </p:cNvPr>
          <p:cNvSpPr/>
          <p:nvPr/>
        </p:nvSpPr>
        <p:spPr>
          <a:xfrm>
            <a:off x="5397954" y="2270357"/>
            <a:ext cx="288036" cy="215798"/>
          </a:xfrm>
          <a:custGeom>
            <a:avLst/>
            <a:gdLst>
              <a:gd name="connsiteX0" fmla="*/ 7804 w 288036"/>
              <a:gd name="connsiteY0" fmla="*/ 18606 h 215798"/>
              <a:gd name="connsiteX1" fmla="*/ 55367 w 288036"/>
              <a:gd name="connsiteY1" fmla="*/ 229952 h 215798"/>
              <a:gd name="connsiteX2" fmla="*/ 265297 w 288036"/>
              <a:gd name="connsiteY2" fmla="*/ 213569 h 215798"/>
              <a:gd name="connsiteX3" fmla="*/ 314500 w 288036"/>
              <a:gd name="connsiteY3" fmla="*/ 7137 h 215798"/>
              <a:gd name="connsiteX4" fmla="*/ 7804 w 288036"/>
              <a:gd name="connsiteY4" fmla="*/ 18606 h 2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15798">
                <a:moveTo>
                  <a:pt x="7804" y="18606"/>
                </a:moveTo>
                <a:cubicBezTo>
                  <a:pt x="2310" y="82501"/>
                  <a:pt x="32278" y="166057"/>
                  <a:pt x="55367" y="229952"/>
                </a:cubicBezTo>
                <a:lnTo>
                  <a:pt x="265297" y="213569"/>
                </a:lnTo>
                <a:cubicBezTo>
                  <a:pt x="304364" y="147022"/>
                  <a:pt x="319156" y="78051"/>
                  <a:pt x="314500" y="7137"/>
                </a:cubicBezTo>
                <a:cubicBezTo>
                  <a:pt x="224532" y="106516"/>
                  <a:pt x="119568" y="89049"/>
                  <a:pt x="7804" y="18606"/>
                </a:cubicBezTo>
                <a:close/>
              </a:path>
            </a:pathLst>
          </a:custGeom>
          <a:solidFill>
            <a:srgbClr val="FFCCA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4" name="Volný tvar: obrazec 13">
            <a:extLst>
              <a:ext uri="{FF2B5EF4-FFF2-40B4-BE49-F238E27FC236}">
                <a16:creationId xmlns:a16="http://schemas.microsoft.com/office/drawing/2014/main" id="{56491708-E5D3-4E34-8FB9-D60EF3BCBB63}"/>
              </a:ext>
            </a:extLst>
          </p:cNvPr>
          <p:cNvSpPr/>
          <p:nvPr/>
        </p:nvSpPr>
        <p:spPr>
          <a:xfrm>
            <a:off x="5470553" y="2477144"/>
            <a:ext cx="180023" cy="107899"/>
          </a:xfrm>
          <a:custGeom>
            <a:avLst/>
            <a:gdLst>
              <a:gd name="connsiteX0" fmla="*/ 7145 w 180022"/>
              <a:gd name="connsiteY0" fmla="*/ 10611 h 107899"/>
              <a:gd name="connsiteX1" fmla="*/ 190379 w 180022"/>
              <a:gd name="connsiteY1" fmla="*/ 7137 h 107899"/>
              <a:gd name="connsiteX2" fmla="*/ 101081 w 180022"/>
              <a:gd name="connsiteY2" fmla="*/ 133412 h 10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22" h="107899">
                <a:moveTo>
                  <a:pt x="7145" y="10611"/>
                </a:moveTo>
                <a:cubicBezTo>
                  <a:pt x="31499" y="10611"/>
                  <a:pt x="190379" y="7137"/>
                  <a:pt x="190379" y="7137"/>
                </a:cubicBezTo>
                <a:lnTo>
                  <a:pt x="101081" y="133412"/>
                </a:lnTo>
                <a:close/>
              </a:path>
            </a:pathLst>
          </a:custGeom>
          <a:solidFill>
            <a:srgbClr val="FFFFFF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5" name="Volný tvar: obrazec 14">
            <a:extLst>
              <a:ext uri="{FF2B5EF4-FFF2-40B4-BE49-F238E27FC236}">
                <a16:creationId xmlns:a16="http://schemas.microsoft.com/office/drawing/2014/main" id="{1137314A-4275-4E8F-BA97-FEB149230A96}"/>
              </a:ext>
            </a:extLst>
          </p:cNvPr>
          <p:cNvSpPr/>
          <p:nvPr/>
        </p:nvSpPr>
        <p:spPr>
          <a:xfrm>
            <a:off x="5370312" y="2351125"/>
            <a:ext cx="360045" cy="503530"/>
          </a:xfrm>
          <a:custGeom>
            <a:avLst/>
            <a:gdLst>
              <a:gd name="connsiteX0" fmla="*/ 21339 w 360045"/>
              <a:gd name="connsiteY0" fmla="*/ 35020 h 503529"/>
              <a:gd name="connsiteX1" fmla="*/ 197649 w 360045"/>
              <a:gd name="connsiteY1" fmla="*/ 508579 h 503529"/>
              <a:gd name="connsiteX2" fmla="*/ 381504 w 360045"/>
              <a:gd name="connsiteY2" fmla="*/ 26854 h 503529"/>
              <a:gd name="connsiteX3" fmla="*/ 339135 w 360045"/>
              <a:gd name="connsiteY3" fmla="*/ 7137 h 503529"/>
              <a:gd name="connsiteX4" fmla="*/ 197814 w 360045"/>
              <a:gd name="connsiteY4" fmla="*/ 234427 h 503529"/>
              <a:gd name="connsiteX5" fmla="*/ 60047 w 360045"/>
              <a:gd name="connsiteY5" fmla="*/ 21442 h 50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45" h="503529">
                <a:moveTo>
                  <a:pt x="21339" y="35020"/>
                </a:moveTo>
                <a:cubicBezTo>
                  <a:pt x="-35941" y="78148"/>
                  <a:pt x="91717" y="545616"/>
                  <a:pt x="197649" y="508579"/>
                </a:cubicBezTo>
                <a:cubicBezTo>
                  <a:pt x="390232" y="452166"/>
                  <a:pt x="353758" y="206765"/>
                  <a:pt x="381504" y="26854"/>
                </a:cubicBezTo>
                <a:cubicBezTo>
                  <a:pt x="360617" y="8151"/>
                  <a:pt x="355843" y="19293"/>
                  <a:pt x="339135" y="7137"/>
                </a:cubicBezTo>
                <a:lnTo>
                  <a:pt x="197814" y="234427"/>
                </a:lnTo>
                <a:cubicBezTo>
                  <a:pt x="139418" y="169663"/>
                  <a:pt x="101891" y="94474"/>
                  <a:pt x="60047" y="21442"/>
                </a:cubicBezTo>
                <a:close/>
              </a:path>
            </a:pathLst>
          </a:custGeom>
          <a:solidFill>
            <a:srgbClr val="0000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6" name="Volný tvar: obrazec 15">
            <a:extLst>
              <a:ext uri="{FF2B5EF4-FFF2-40B4-BE49-F238E27FC236}">
                <a16:creationId xmlns:a16="http://schemas.microsoft.com/office/drawing/2014/main" id="{7944729E-D3DF-488A-A979-169D237A60C5}"/>
              </a:ext>
            </a:extLst>
          </p:cNvPr>
          <p:cNvSpPr/>
          <p:nvPr/>
        </p:nvSpPr>
        <p:spPr>
          <a:xfrm>
            <a:off x="5303489" y="1796875"/>
            <a:ext cx="468059" cy="539496"/>
          </a:xfrm>
          <a:custGeom>
            <a:avLst/>
            <a:gdLst>
              <a:gd name="connsiteX0" fmla="*/ 28466 w 468058"/>
              <a:gd name="connsiteY0" fmla="*/ 12052 h 539496"/>
              <a:gd name="connsiteX1" fmla="*/ 494249 w 468058"/>
              <a:gd name="connsiteY1" fmla="*/ 7137 h 539496"/>
              <a:gd name="connsiteX2" fmla="*/ 272838 w 468058"/>
              <a:gd name="connsiteY2" fmla="*/ 564175 h 539496"/>
              <a:gd name="connsiteX3" fmla="*/ 7145 w 468058"/>
              <a:gd name="connsiteY3" fmla="*/ 30074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058" h="539496">
                <a:moveTo>
                  <a:pt x="28466" y="12052"/>
                </a:moveTo>
                <a:lnTo>
                  <a:pt x="494249" y="7137"/>
                </a:lnTo>
                <a:cubicBezTo>
                  <a:pt x="480888" y="203175"/>
                  <a:pt x="568985" y="503786"/>
                  <a:pt x="272838" y="564175"/>
                </a:cubicBezTo>
                <a:cubicBezTo>
                  <a:pt x="-2323" y="572507"/>
                  <a:pt x="41208" y="262806"/>
                  <a:pt x="7145" y="30074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7" name="Volný tvar: obrazec 16">
            <a:extLst>
              <a:ext uri="{FF2B5EF4-FFF2-40B4-BE49-F238E27FC236}">
                <a16:creationId xmlns:a16="http://schemas.microsoft.com/office/drawing/2014/main" id="{E7A4B31C-8ECF-4140-B423-06FDEF05E82D}"/>
              </a:ext>
            </a:extLst>
          </p:cNvPr>
          <p:cNvSpPr/>
          <p:nvPr/>
        </p:nvSpPr>
        <p:spPr>
          <a:xfrm>
            <a:off x="5782171" y="1885384"/>
            <a:ext cx="72009" cy="287731"/>
          </a:xfrm>
          <a:custGeom>
            <a:avLst/>
            <a:gdLst>
              <a:gd name="connsiteX0" fmla="*/ 7145 w 72009"/>
              <a:gd name="connsiteY0" fmla="*/ 281108 h 287731"/>
              <a:gd name="connsiteX1" fmla="*/ 88905 w 72009"/>
              <a:gd name="connsiteY1" fmla="*/ 12919 h 287731"/>
              <a:gd name="connsiteX2" fmla="*/ 68030 w 72009"/>
              <a:gd name="connsiteY2" fmla="*/ 15814 h 287731"/>
              <a:gd name="connsiteX3" fmla="*/ 14103 w 72009"/>
              <a:gd name="connsiteY3" fmla="*/ 192483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287731">
                <a:moveTo>
                  <a:pt x="7145" y="281108"/>
                </a:moveTo>
                <a:cubicBezTo>
                  <a:pt x="125219" y="151408"/>
                  <a:pt x="103414" y="16913"/>
                  <a:pt x="88905" y="12919"/>
                </a:cubicBezTo>
                <a:cubicBezTo>
                  <a:pt x="81947" y="10149"/>
                  <a:pt x="74988" y="-47"/>
                  <a:pt x="68030" y="15814"/>
                </a:cubicBezTo>
                <a:cubicBezTo>
                  <a:pt x="39933" y="71827"/>
                  <a:pt x="21692" y="133572"/>
                  <a:pt x="14103" y="192483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8" name="Volný tvar: obrazec 17">
            <a:extLst>
              <a:ext uri="{FF2B5EF4-FFF2-40B4-BE49-F238E27FC236}">
                <a16:creationId xmlns:a16="http://schemas.microsoft.com/office/drawing/2014/main" id="{9FB2F5F4-5870-4FD0-8830-AB384867874C}"/>
              </a:ext>
            </a:extLst>
          </p:cNvPr>
          <p:cNvSpPr/>
          <p:nvPr/>
        </p:nvSpPr>
        <p:spPr>
          <a:xfrm>
            <a:off x="5789987" y="1813261"/>
            <a:ext cx="72009" cy="251765"/>
          </a:xfrm>
          <a:custGeom>
            <a:avLst/>
            <a:gdLst>
              <a:gd name="connsiteX0" fmla="*/ 7752 w 72009"/>
              <a:gd name="connsiteY0" fmla="*/ 263537 h 251764"/>
              <a:gd name="connsiteX1" fmla="*/ 98776 w 72009"/>
              <a:gd name="connsiteY1" fmla="*/ 8774 h 251764"/>
              <a:gd name="connsiteX2" fmla="*/ 37273 w 72009"/>
              <a:gd name="connsiteY2" fmla="*/ 7137 h 251764"/>
              <a:gd name="connsiteX3" fmla="*/ 9392 w 72009"/>
              <a:gd name="connsiteY3" fmla="*/ 93969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251764">
                <a:moveTo>
                  <a:pt x="7752" y="263537"/>
                </a:moveTo>
                <a:cubicBezTo>
                  <a:pt x="-496" y="252610"/>
                  <a:pt x="77661" y="-10813"/>
                  <a:pt x="98776" y="8774"/>
                </a:cubicBezTo>
                <a:lnTo>
                  <a:pt x="37273" y="7137"/>
                </a:lnTo>
                <a:cubicBezTo>
                  <a:pt x="12292" y="24744"/>
                  <a:pt x="10907" y="61446"/>
                  <a:pt x="9392" y="93969"/>
                </a:cubicBezTo>
                <a:close/>
              </a:path>
            </a:pathLst>
          </a:custGeom>
          <a:solidFill>
            <a:srgbClr val="0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9" name="Volný tvar: obrazec 18">
            <a:extLst>
              <a:ext uri="{FF2B5EF4-FFF2-40B4-BE49-F238E27FC236}">
                <a16:creationId xmlns:a16="http://schemas.microsoft.com/office/drawing/2014/main" id="{C5F03761-236C-4285-B427-9DD9E0AA2949}"/>
              </a:ext>
            </a:extLst>
          </p:cNvPr>
          <p:cNvSpPr/>
          <p:nvPr/>
        </p:nvSpPr>
        <p:spPr>
          <a:xfrm>
            <a:off x="5231325" y="1810801"/>
            <a:ext cx="108014" cy="251765"/>
          </a:xfrm>
          <a:custGeom>
            <a:avLst/>
            <a:gdLst>
              <a:gd name="connsiteX0" fmla="*/ 104729 w 108013"/>
              <a:gd name="connsiteY0" fmla="*/ 263538 h 251764"/>
              <a:gd name="connsiteX1" fmla="*/ 7145 w 108013"/>
              <a:gd name="connsiteY1" fmla="*/ 10414 h 251764"/>
              <a:gd name="connsiteX2" fmla="*/ 53067 w 108013"/>
              <a:gd name="connsiteY2" fmla="*/ 7137 h 251764"/>
              <a:gd name="connsiteX3" fmla="*/ 92429 w 108013"/>
              <a:gd name="connsiteY3" fmla="*/ 124279 h 25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" h="251764">
                <a:moveTo>
                  <a:pt x="104729" y="263538"/>
                </a:moveTo>
                <a:cubicBezTo>
                  <a:pt x="81787" y="169861"/>
                  <a:pt x="49661" y="84538"/>
                  <a:pt x="7145" y="10414"/>
                </a:cubicBezTo>
                <a:lnTo>
                  <a:pt x="53067" y="7137"/>
                </a:lnTo>
                <a:cubicBezTo>
                  <a:pt x="86143" y="29947"/>
                  <a:pt x="85935" y="81043"/>
                  <a:pt x="92429" y="124279"/>
                </a:cubicBezTo>
                <a:close/>
              </a:path>
            </a:pathLst>
          </a:custGeom>
          <a:solidFill>
            <a:srgbClr val="0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0" name="Volný tvar: obrazec 19">
            <a:extLst>
              <a:ext uri="{FF2B5EF4-FFF2-40B4-BE49-F238E27FC236}">
                <a16:creationId xmlns:a16="http://schemas.microsoft.com/office/drawing/2014/main" id="{094DCFC2-BFB8-4316-BFFF-5357AB730759}"/>
              </a:ext>
            </a:extLst>
          </p:cNvPr>
          <p:cNvSpPr/>
          <p:nvPr/>
        </p:nvSpPr>
        <p:spPr>
          <a:xfrm>
            <a:off x="5227780" y="1328720"/>
            <a:ext cx="648081" cy="539496"/>
          </a:xfrm>
          <a:custGeom>
            <a:avLst/>
            <a:gdLst>
              <a:gd name="connsiteX0" fmla="*/ 10672 w 648081"/>
              <a:gd name="connsiteY0" fmla="*/ 492543 h 539496"/>
              <a:gd name="connsiteX1" fmla="*/ 664751 w 648081"/>
              <a:gd name="connsiteY1" fmla="*/ 493701 h 539496"/>
              <a:gd name="connsiteX2" fmla="*/ 341190 w 648081"/>
              <a:gd name="connsiteY2" fmla="*/ 7137 h 539496"/>
              <a:gd name="connsiteX3" fmla="*/ 10672 w 648081"/>
              <a:gd name="connsiteY3" fmla="*/ 492543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81" h="539496">
                <a:moveTo>
                  <a:pt x="10672" y="492543"/>
                </a:moveTo>
                <a:cubicBezTo>
                  <a:pt x="31547" y="565899"/>
                  <a:pt x="664751" y="546313"/>
                  <a:pt x="664751" y="493701"/>
                </a:cubicBezTo>
                <a:cubicBezTo>
                  <a:pt x="680868" y="220440"/>
                  <a:pt x="623238" y="13254"/>
                  <a:pt x="341190" y="7137"/>
                </a:cubicBezTo>
                <a:cubicBezTo>
                  <a:pt x="133491" y="20906"/>
                  <a:pt x="-18192" y="119700"/>
                  <a:pt x="10672" y="492543"/>
                </a:cubicBezTo>
                <a:close/>
              </a:path>
            </a:pathLst>
          </a:custGeom>
          <a:solidFill>
            <a:srgbClr val="FFCC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1" name="Volný tvar: obrazec 20">
            <a:extLst>
              <a:ext uri="{FF2B5EF4-FFF2-40B4-BE49-F238E27FC236}">
                <a16:creationId xmlns:a16="http://schemas.microsoft.com/office/drawing/2014/main" id="{14A2A8D3-AF2F-4B09-8DE7-85EAB06973D9}"/>
              </a:ext>
            </a:extLst>
          </p:cNvPr>
          <p:cNvSpPr/>
          <p:nvPr/>
        </p:nvSpPr>
        <p:spPr>
          <a:xfrm>
            <a:off x="5231520" y="1880152"/>
            <a:ext cx="108014" cy="287731"/>
          </a:xfrm>
          <a:custGeom>
            <a:avLst/>
            <a:gdLst>
              <a:gd name="connsiteX0" fmla="*/ 117105 w 108013"/>
              <a:gd name="connsiteY0" fmla="*/ 288078 h 287731"/>
              <a:gd name="connsiteX1" fmla="*/ 15630 w 108013"/>
              <a:gd name="connsiteY1" fmla="*/ 11779 h 287731"/>
              <a:gd name="connsiteX2" fmla="*/ 41144 w 108013"/>
              <a:gd name="connsiteY2" fmla="*/ 11779 h 287731"/>
              <a:gd name="connsiteX3" fmla="*/ 103768 w 108013"/>
              <a:gd name="connsiteY3" fmla="*/ 187869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" h="287731">
                <a:moveTo>
                  <a:pt x="117105" y="288078"/>
                </a:moveTo>
                <a:cubicBezTo>
                  <a:pt x="71392" y="308707"/>
                  <a:pt x="-21273" y="33756"/>
                  <a:pt x="15630" y="11779"/>
                </a:cubicBezTo>
                <a:cubicBezTo>
                  <a:pt x="25172" y="3487"/>
                  <a:pt x="33099" y="8110"/>
                  <a:pt x="41144" y="11779"/>
                </a:cubicBezTo>
                <a:cubicBezTo>
                  <a:pt x="69459" y="69237"/>
                  <a:pt x="93863" y="127346"/>
                  <a:pt x="103768" y="187869"/>
                </a:cubicBezTo>
                <a:close/>
              </a:path>
            </a:pathLst>
          </a:custGeom>
          <a:solidFill>
            <a:srgbClr val="FFB38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2" name="Volný tvar: obrazec 21">
            <a:extLst>
              <a:ext uri="{FF2B5EF4-FFF2-40B4-BE49-F238E27FC236}">
                <a16:creationId xmlns:a16="http://schemas.microsoft.com/office/drawing/2014/main" id="{F6CA0245-F07B-48E7-9ECE-651ADE09E41E}"/>
              </a:ext>
            </a:extLst>
          </p:cNvPr>
          <p:cNvSpPr/>
          <p:nvPr/>
        </p:nvSpPr>
        <p:spPr>
          <a:xfrm rot="17948730">
            <a:off x="6915937" y="2870528"/>
            <a:ext cx="108014" cy="359664"/>
          </a:xfrm>
          <a:custGeom>
            <a:avLst/>
            <a:gdLst>
              <a:gd name="connsiteX0" fmla="*/ 31702 w 108013"/>
              <a:gd name="connsiteY0" fmla="*/ 7137 h 359664"/>
              <a:gd name="connsiteX1" fmla="*/ 16626 w 108013"/>
              <a:gd name="connsiteY1" fmla="*/ 173959 h 359664"/>
              <a:gd name="connsiteX2" fmla="*/ 11987 w 108013"/>
              <a:gd name="connsiteY2" fmla="*/ 300234 h 359664"/>
              <a:gd name="connsiteX3" fmla="*/ 20105 w 108013"/>
              <a:gd name="connsiteY3" fmla="*/ 356999 h 359664"/>
              <a:gd name="connsiteX4" fmla="*/ 115202 w 108013"/>
              <a:gd name="connsiteY4" fmla="*/ 182068 h 359664"/>
              <a:gd name="connsiteX5" fmla="*/ 122160 w 108013"/>
              <a:gd name="connsiteY5" fmla="*/ 19880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" h="359664">
                <a:moveTo>
                  <a:pt x="31702" y="7137"/>
                </a:moveTo>
                <a:cubicBezTo>
                  <a:pt x="12634" y="62744"/>
                  <a:pt x="11057" y="118352"/>
                  <a:pt x="16626" y="173959"/>
                </a:cubicBezTo>
                <a:cubicBezTo>
                  <a:pt x="41773" y="259562"/>
                  <a:pt x="21836" y="269108"/>
                  <a:pt x="11987" y="300234"/>
                </a:cubicBezTo>
                <a:cubicBezTo>
                  <a:pt x="844" y="319854"/>
                  <a:pt x="11231" y="348332"/>
                  <a:pt x="20105" y="356999"/>
                </a:cubicBezTo>
                <a:cubicBezTo>
                  <a:pt x="53885" y="324760"/>
                  <a:pt x="92273" y="250476"/>
                  <a:pt x="115202" y="182068"/>
                </a:cubicBezTo>
                <a:cubicBezTo>
                  <a:pt x="118809" y="133794"/>
                  <a:pt x="124346" y="94197"/>
                  <a:pt x="122160" y="19880"/>
                </a:cubicBezTo>
                <a:close/>
              </a:path>
            </a:pathLst>
          </a:custGeom>
          <a:solidFill>
            <a:srgbClr val="F6B68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3" name="Volný tvar: obrazec 22">
            <a:extLst>
              <a:ext uri="{FF2B5EF4-FFF2-40B4-BE49-F238E27FC236}">
                <a16:creationId xmlns:a16="http://schemas.microsoft.com/office/drawing/2014/main" id="{5FDE1C6A-3A7D-47A1-A2F0-462F1E3B4A34}"/>
              </a:ext>
            </a:extLst>
          </p:cNvPr>
          <p:cNvSpPr/>
          <p:nvPr/>
        </p:nvSpPr>
        <p:spPr>
          <a:xfrm rot="2365056">
            <a:off x="4192520" y="3149658"/>
            <a:ext cx="108014" cy="359664"/>
          </a:xfrm>
          <a:custGeom>
            <a:avLst/>
            <a:gdLst>
              <a:gd name="connsiteX0" fmla="*/ 13069 w 108013"/>
              <a:gd name="connsiteY0" fmla="*/ 19880 h 359664"/>
              <a:gd name="connsiteX1" fmla="*/ 18868 w 108013"/>
              <a:gd name="connsiteY1" fmla="*/ 194812 h 359664"/>
              <a:gd name="connsiteX2" fmla="*/ 103527 w 108013"/>
              <a:gd name="connsiteY2" fmla="*/ 363951 h 359664"/>
              <a:gd name="connsiteX3" fmla="*/ 109326 w 108013"/>
              <a:gd name="connsiteY3" fmla="*/ 290966 h 359664"/>
              <a:gd name="connsiteX4" fmla="*/ 111645 w 108013"/>
              <a:gd name="connsiteY4" fmla="*/ 178593 h 359664"/>
              <a:gd name="connsiteX5" fmla="*/ 98888 w 108013"/>
              <a:gd name="connsiteY5" fmla="*/ 7137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" h="359664">
                <a:moveTo>
                  <a:pt x="13069" y="19880"/>
                </a:moveTo>
                <a:cubicBezTo>
                  <a:pt x="9466" y="77113"/>
                  <a:pt x="-851" y="134666"/>
                  <a:pt x="18868" y="194812"/>
                </a:cubicBezTo>
                <a:cubicBezTo>
                  <a:pt x="18126" y="222009"/>
                  <a:pt x="73043" y="375060"/>
                  <a:pt x="103527" y="363951"/>
                </a:cubicBezTo>
                <a:cubicBezTo>
                  <a:pt x="115253" y="359678"/>
                  <a:pt x="120036" y="292495"/>
                  <a:pt x="109326" y="290966"/>
                </a:cubicBezTo>
                <a:cubicBezTo>
                  <a:pt x="82523" y="253509"/>
                  <a:pt x="99811" y="216050"/>
                  <a:pt x="111645" y="178593"/>
                </a:cubicBezTo>
                <a:lnTo>
                  <a:pt x="98888" y="7137"/>
                </a:lnTo>
                <a:close/>
              </a:path>
            </a:pathLst>
          </a:custGeom>
          <a:solidFill>
            <a:srgbClr val="F6B68A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4" name="Volný tvar: obrazec 23">
            <a:extLst>
              <a:ext uri="{FF2B5EF4-FFF2-40B4-BE49-F238E27FC236}">
                <a16:creationId xmlns:a16="http://schemas.microsoft.com/office/drawing/2014/main" id="{B4813701-F99E-42B3-889F-F0F7DFB8AB2D}"/>
              </a:ext>
            </a:extLst>
          </p:cNvPr>
          <p:cNvSpPr/>
          <p:nvPr/>
        </p:nvSpPr>
        <p:spPr>
          <a:xfrm>
            <a:off x="5277156" y="1806978"/>
            <a:ext cx="360045" cy="323698"/>
          </a:xfrm>
          <a:custGeom>
            <a:avLst/>
            <a:gdLst>
              <a:gd name="connsiteX0" fmla="*/ 145751 w 360045"/>
              <a:gd name="connsiteY0" fmla="*/ 180682 h 323697"/>
              <a:gd name="connsiteX1" fmla="*/ 239340 w 360045"/>
              <a:gd name="connsiteY1" fmla="*/ 176859 h 323697"/>
              <a:gd name="connsiteX2" fmla="*/ 238644 w 360045"/>
              <a:gd name="connsiteY2" fmla="*/ 181029 h 323697"/>
              <a:gd name="connsiteX3" fmla="*/ 145751 w 360045"/>
              <a:gd name="connsiteY3" fmla="*/ 180684 h 32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45" h="323697">
                <a:moveTo>
                  <a:pt x="145751" y="180682"/>
                </a:moveTo>
                <a:cubicBezTo>
                  <a:pt x="171156" y="118416"/>
                  <a:pt x="222116" y="153284"/>
                  <a:pt x="239340" y="176859"/>
                </a:cubicBezTo>
                <a:lnTo>
                  <a:pt x="238644" y="181029"/>
                </a:lnTo>
                <a:cubicBezTo>
                  <a:pt x="204967" y="196213"/>
                  <a:pt x="180091" y="206466"/>
                  <a:pt x="145751" y="180684"/>
                </a:cubicBezTo>
                <a:close/>
              </a:path>
            </a:pathLst>
          </a:custGeom>
          <a:solidFill>
            <a:srgbClr val="FFFFFF"/>
          </a:solidFill>
          <a:ln w="5141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5" name="Volný tvar: obrazec 24">
            <a:extLst>
              <a:ext uri="{FF2B5EF4-FFF2-40B4-BE49-F238E27FC236}">
                <a16:creationId xmlns:a16="http://schemas.microsoft.com/office/drawing/2014/main" id="{F3EA3F7C-A620-430B-8AE2-A8211F95F3E4}"/>
              </a:ext>
            </a:extLst>
          </p:cNvPr>
          <p:cNvSpPr/>
          <p:nvPr/>
        </p:nvSpPr>
        <p:spPr>
          <a:xfrm>
            <a:off x="5611302" y="1953233"/>
            <a:ext cx="72009" cy="35966"/>
          </a:xfrm>
          <a:custGeom>
            <a:avLst/>
            <a:gdLst>
              <a:gd name="connsiteX0" fmla="*/ 96699 w 72009"/>
              <a:gd name="connsiteY0" fmla="*/ 37719 h 35966"/>
              <a:gd name="connsiteX1" fmla="*/ 3297 w 72009"/>
              <a:gd name="connsiteY1" fmla="*/ 33968 h 35966"/>
              <a:gd name="connsiteX2" fmla="*/ 3991 w 72009"/>
              <a:gd name="connsiteY2" fmla="*/ 38060 h 35966"/>
              <a:gd name="connsiteX3" fmla="*/ 96699 w 72009"/>
              <a:gd name="connsiteY3" fmla="*/ 37722 h 3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" h="35966">
                <a:moveTo>
                  <a:pt x="96699" y="37719"/>
                </a:moveTo>
                <a:cubicBezTo>
                  <a:pt x="71344" y="-23377"/>
                  <a:pt x="20486" y="10837"/>
                  <a:pt x="3297" y="33968"/>
                </a:cubicBezTo>
                <a:lnTo>
                  <a:pt x="3991" y="38060"/>
                </a:lnTo>
                <a:cubicBezTo>
                  <a:pt x="37601" y="52958"/>
                  <a:pt x="62427" y="63019"/>
                  <a:pt x="96699" y="37722"/>
                </a:cubicBezTo>
                <a:close/>
              </a:path>
            </a:pathLst>
          </a:custGeom>
          <a:solidFill>
            <a:srgbClr val="FFFFFF"/>
          </a:solidFill>
          <a:ln w="11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6" name="Volný tvar: obrazec 25">
            <a:extLst>
              <a:ext uri="{FF2B5EF4-FFF2-40B4-BE49-F238E27FC236}">
                <a16:creationId xmlns:a16="http://schemas.microsoft.com/office/drawing/2014/main" id="{473FD729-BB23-4D5D-B38E-5067966688BB}"/>
              </a:ext>
            </a:extLst>
          </p:cNvPr>
          <p:cNvSpPr/>
          <p:nvPr/>
        </p:nvSpPr>
        <p:spPr>
          <a:xfrm>
            <a:off x="5307673" y="1820064"/>
            <a:ext cx="288036" cy="287731"/>
          </a:xfrm>
          <a:custGeom>
            <a:avLst/>
            <a:gdLst>
              <a:gd name="connsiteX0" fmla="*/ 182688 w 288036"/>
              <a:gd name="connsiteY0" fmla="*/ 158744 h 287731"/>
              <a:gd name="connsiteX1" fmla="*/ 159564 w 288036"/>
              <a:gd name="connsiteY1" fmla="*/ 181193 h 287731"/>
              <a:gd name="connsiteX2" fmla="*/ 136440 w 288036"/>
              <a:gd name="connsiteY2" fmla="*/ 158744 h 287731"/>
              <a:gd name="connsiteX3" fmla="*/ 159564 w 288036"/>
              <a:gd name="connsiteY3" fmla="*/ 136296 h 287731"/>
              <a:gd name="connsiteX4" fmla="*/ 182688 w 288036"/>
              <a:gd name="connsiteY4" fmla="*/ 158744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87731">
                <a:moveTo>
                  <a:pt x="182688" y="158744"/>
                </a:moveTo>
                <a:cubicBezTo>
                  <a:pt x="182688" y="171142"/>
                  <a:pt x="172335" y="181193"/>
                  <a:pt x="159564" y="181193"/>
                </a:cubicBezTo>
                <a:cubicBezTo>
                  <a:pt x="146793" y="181193"/>
                  <a:pt x="136440" y="171142"/>
                  <a:pt x="136440" y="158744"/>
                </a:cubicBezTo>
                <a:cubicBezTo>
                  <a:pt x="136440" y="146346"/>
                  <a:pt x="146793" y="136296"/>
                  <a:pt x="159564" y="136296"/>
                </a:cubicBezTo>
                <a:cubicBezTo>
                  <a:pt x="172335" y="136296"/>
                  <a:pt x="182688" y="146346"/>
                  <a:pt x="182688" y="158744"/>
                </a:cubicBezTo>
                <a:close/>
              </a:path>
            </a:pathLst>
          </a:custGeom>
          <a:solidFill>
            <a:srgbClr val="AA4400"/>
          </a:solidFill>
          <a:ln w="48127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BA88B28B-7A80-49EA-9CF4-651944E40B1C}"/>
              </a:ext>
            </a:extLst>
          </p:cNvPr>
          <p:cNvSpPr/>
          <p:nvPr/>
        </p:nvSpPr>
        <p:spPr>
          <a:xfrm>
            <a:off x="5506311" y="1824321"/>
            <a:ext cx="288036" cy="287731"/>
          </a:xfrm>
          <a:custGeom>
            <a:avLst/>
            <a:gdLst>
              <a:gd name="connsiteX0" fmla="*/ 182009 w 288036"/>
              <a:gd name="connsiteY0" fmla="*/ 157625 h 287731"/>
              <a:gd name="connsiteX1" fmla="*/ 158825 w 288036"/>
              <a:gd name="connsiteY1" fmla="*/ 179754 h 287731"/>
              <a:gd name="connsiteX2" fmla="*/ 135640 w 288036"/>
              <a:gd name="connsiteY2" fmla="*/ 157625 h 287731"/>
              <a:gd name="connsiteX3" fmla="*/ 158825 w 288036"/>
              <a:gd name="connsiteY3" fmla="*/ 135497 h 287731"/>
              <a:gd name="connsiteX4" fmla="*/ 182009 w 288036"/>
              <a:gd name="connsiteY4" fmla="*/ 157625 h 28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" h="287731">
                <a:moveTo>
                  <a:pt x="182009" y="157625"/>
                </a:moveTo>
                <a:cubicBezTo>
                  <a:pt x="182009" y="169847"/>
                  <a:pt x="171629" y="179754"/>
                  <a:pt x="158825" y="179754"/>
                </a:cubicBezTo>
                <a:cubicBezTo>
                  <a:pt x="146020" y="179754"/>
                  <a:pt x="135640" y="169847"/>
                  <a:pt x="135640" y="157625"/>
                </a:cubicBezTo>
                <a:cubicBezTo>
                  <a:pt x="135640" y="145404"/>
                  <a:pt x="146020" y="135497"/>
                  <a:pt x="158825" y="135497"/>
                </a:cubicBezTo>
                <a:cubicBezTo>
                  <a:pt x="171629" y="135497"/>
                  <a:pt x="182009" y="145404"/>
                  <a:pt x="182009" y="157625"/>
                </a:cubicBezTo>
                <a:close/>
              </a:path>
            </a:pathLst>
          </a:custGeom>
          <a:solidFill>
            <a:srgbClr val="AA4400"/>
          </a:solidFill>
          <a:ln w="4784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8" name="Volný tvar: obrazec 27">
            <a:extLst>
              <a:ext uri="{FF2B5EF4-FFF2-40B4-BE49-F238E27FC236}">
                <a16:creationId xmlns:a16="http://schemas.microsoft.com/office/drawing/2014/main" id="{DB1DA0F1-D60C-47D5-8E1A-983DCB4603F4}"/>
              </a:ext>
            </a:extLst>
          </p:cNvPr>
          <p:cNvSpPr/>
          <p:nvPr/>
        </p:nvSpPr>
        <p:spPr>
          <a:xfrm>
            <a:off x="5287502" y="1799263"/>
            <a:ext cx="324041" cy="323698"/>
          </a:xfrm>
          <a:custGeom>
            <a:avLst/>
            <a:gdLst>
              <a:gd name="connsiteX0" fmla="*/ 191063 w 324040"/>
              <a:gd name="connsiteY0" fmla="*/ 179255 h 323697"/>
              <a:gd name="connsiteX1" fmla="*/ 179445 w 324040"/>
              <a:gd name="connsiteY1" fmla="*/ 190861 h 323697"/>
              <a:gd name="connsiteX2" fmla="*/ 167827 w 324040"/>
              <a:gd name="connsiteY2" fmla="*/ 179255 h 323697"/>
              <a:gd name="connsiteX3" fmla="*/ 179445 w 324040"/>
              <a:gd name="connsiteY3" fmla="*/ 167650 h 323697"/>
              <a:gd name="connsiteX4" fmla="*/ 191063 w 324040"/>
              <a:gd name="connsiteY4" fmla="*/ 179255 h 32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40" h="323697">
                <a:moveTo>
                  <a:pt x="191063" y="179255"/>
                </a:moveTo>
                <a:cubicBezTo>
                  <a:pt x="191063" y="185665"/>
                  <a:pt x="185861" y="190861"/>
                  <a:pt x="179445" y="190861"/>
                </a:cubicBezTo>
                <a:cubicBezTo>
                  <a:pt x="173029" y="190861"/>
                  <a:pt x="167827" y="185665"/>
                  <a:pt x="167827" y="179255"/>
                </a:cubicBezTo>
                <a:cubicBezTo>
                  <a:pt x="167827" y="172846"/>
                  <a:pt x="173029" y="167650"/>
                  <a:pt x="179445" y="167650"/>
                </a:cubicBezTo>
                <a:cubicBezTo>
                  <a:pt x="185861" y="167650"/>
                  <a:pt x="191063" y="172846"/>
                  <a:pt x="191063" y="179255"/>
                </a:cubicBezTo>
                <a:close/>
              </a:path>
            </a:pathLst>
          </a:custGeom>
          <a:solidFill>
            <a:srgbClr val="000000"/>
          </a:solidFill>
          <a:ln w="59198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9" name="Volný tvar: obrazec 28">
            <a:extLst>
              <a:ext uri="{FF2B5EF4-FFF2-40B4-BE49-F238E27FC236}">
                <a16:creationId xmlns:a16="http://schemas.microsoft.com/office/drawing/2014/main" id="{AC8E6541-2628-4DE7-A96A-BAF95F2A7D24}"/>
              </a:ext>
            </a:extLst>
          </p:cNvPr>
          <p:cNvSpPr/>
          <p:nvPr/>
        </p:nvSpPr>
        <p:spPr>
          <a:xfrm>
            <a:off x="5476253" y="1793198"/>
            <a:ext cx="360045" cy="359664"/>
          </a:xfrm>
          <a:custGeom>
            <a:avLst/>
            <a:gdLst>
              <a:gd name="connsiteX0" fmla="*/ 201412 w 360045"/>
              <a:gd name="connsiteY0" fmla="*/ 188666 h 359664"/>
              <a:gd name="connsiteX1" fmla="*/ 189073 w 360045"/>
              <a:gd name="connsiteY1" fmla="*/ 200784 h 359664"/>
              <a:gd name="connsiteX2" fmla="*/ 176735 w 360045"/>
              <a:gd name="connsiteY2" fmla="*/ 188666 h 359664"/>
              <a:gd name="connsiteX3" fmla="*/ 189073 w 360045"/>
              <a:gd name="connsiteY3" fmla="*/ 176548 h 359664"/>
              <a:gd name="connsiteX4" fmla="*/ 201412 w 360045"/>
              <a:gd name="connsiteY4" fmla="*/ 188666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5" h="359664">
                <a:moveTo>
                  <a:pt x="201412" y="188666"/>
                </a:moveTo>
                <a:cubicBezTo>
                  <a:pt x="201412" y="195358"/>
                  <a:pt x="195888" y="200784"/>
                  <a:pt x="189073" y="200784"/>
                </a:cubicBezTo>
                <a:cubicBezTo>
                  <a:pt x="182259" y="200784"/>
                  <a:pt x="176735" y="195358"/>
                  <a:pt x="176735" y="188666"/>
                </a:cubicBezTo>
                <a:cubicBezTo>
                  <a:pt x="176735" y="181973"/>
                  <a:pt x="182259" y="176548"/>
                  <a:pt x="189073" y="176548"/>
                </a:cubicBezTo>
                <a:cubicBezTo>
                  <a:pt x="195888" y="176548"/>
                  <a:pt x="201412" y="181973"/>
                  <a:pt x="201412" y="188666"/>
                </a:cubicBezTo>
                <a:close/>
              </a:path>
            </a:pathLst>
          </a:custGeom>
          <a:solidFill>
            <a:srgbClr val="000000"/>
          </a:solidFill>
          <a:ln w="6234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0" name="Volný tvar: obrazec 29">
            <a:extLst>
              <a:ext uri="{FF2B5EF4-FFF2-40B4-BE49-F238E27FC236}">
                <a16:creationId xmlns:a16="http://schemas.microsoft.com/office/drawing/2014/main" id="{46AAAF6D-7C34-4480-B4EE-6D62A52E4CCF}"/>
              </a:ext>
            </a:extLst>
          </p:cNvPr>
          <p:cNvSpPr/>
          <p:nvPr/>
        </p:nvSpPr>
        <p:spPr>
          <a:xfrm>
            <a:off x="5416060" y="1934838"/>
            <a:ext cx="72009" cy="35966"/>
          </a:xfrm>
          <a:custGeom>
            <a:avLst/>
            <a:gdLst>
              <a:gd name="connsiteX0" fmla="*/ 7145 w 72009"/>
              <a:gd name="connsiteY0" fmla="*/ 21063 h 0"/>
              <a:gd name="connsiteX1" fmla="*/ 87509 w 72009"/>
              <a:gd name="connsiteY1" fmla="*/ 713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09">
                <a:moveTo>
                  <a:pt x="7145" y="21063"/>
                </a:moveTo>
                <a:lnTo>
                  <a:pt x="87509" y="7137"/>
                </a:lnTo>
              </a:path>
            </a:pathLst>
          </a:custGeom>
          <a:noFill/>
          <a:ln w="2520" cap="rnd">
            <a:solidFill>
              <a:srgbClr val="000000">
                <a:alpha val="94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F2FABF47-4438-426B-AF8F-AD204E0579C4}"/>
              </a:ext>
            </a:extLst>
          </p:cNvPr>
          <p:cNvSpPr/>
          <p:nvPr/>
        </p:nvSpPr>
        <p:spPr>
          <a:xfrm>
            <a:off x="5620132" y="1936627"/>
            <a:ext cx="72009" cy="35966"/>
          </a:xfrm>
          <a:custGeom>
            <a:avLst/>
            <a:gdLst>
              <a:gd name="connsiteX0" fmla="*/ 90644 w 72009"/>
              <a:gd name="connsiteY0" fmla="*/ 26831 h 0"/>
              <a:gd name="connsiteX1" fmla="*/ 7145 w 72009"/>
              <a:gd name="connsiteY1" fmla="*/ 713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09">
                <a:moveTo>
                  <a:pt x="90644" y="26831"/>
                </a:moveTo>
                <a:lnTo>
                  <a:pt x="7145" y="7137"/>
                </a:lnTo>
              </a:path>
            </a:pathLst>
          </a:custGeom>
          <a:noFill/>
          <a:ln w="2520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2" name="Volný tvar: obrazec 31">
            <a:extLst>
              <a:ext uri="{FF2B5EF4-FFF2-40B4-BE49-F238E27FC236}">
                <a16:creationId xmlns:a16="http://schemas.microsoft.com/office/drawing/2014/main" id="{1FF97C55-E94A-4CCB-A71D-EDB52A8D6E96}"/>
              </a:ext>
            </a:extLst>
          </p:cNvPr>
          <p:cNvSpPr/>
          <p:nvPr/>
        </p:nvSpPr>
        <p:spPr>
          <a:xfrm>
            <a:off x="5473152" y="2210701"/>
            <a:ext cx="144018" cy="35966"/>
          </a:xfrm>
          <a:custGeom>
            <a:avLst/>
            <a:gdLst>
              <a:gd name="connsiteX0" fmla="*/ 7145 w 144018"/>
              <a:gd name="connsiteY0" fmla="*/ 7137 h 35966"/>
              <a:gd name="connsiteX1" fmla="*/ 170763 w 144018"/>
              <a:gd name="connsiteY1" fmla="*/ 8006 h 35966"/>
              <a:gd name="connsiteX2" fmla="*/ 84129 w 144018"/>
              <a:gd name="connsiteY2" fmla="*/ 37645 h 35966"/>
              <a:gd name="connsiteX3" fmla="*/ 7145 w 144018"/>
              <a:gd name="connsiteY3" fmla="*/ 7137 h 3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" h="35966">
                <a:moveTo>
                  <a:pt x="7145" y="7137"/>
                </a:moveTo>
                <a:cubicBezTo>
                  <a:pt x="68775" y="28124"/>
                  <a:pt x="119869" y="20480"/>
                  <a:pt x="170763" y="8006"/>
                </a:cubicBezTo>
                <a:cubicBezTo>
                  <a:pt x="144400" y="21017"/>
                  <a:pt x="121431" y="41389"/>
                  <a:pt x="84129" y="37645"/>
                </a:cubicBezTo>
                <a:cubicBezTo>
                  <a:pt x="50648" y="39205"/>
                  <a:pt x="31160" y="19397"/>
                  <a:pt x="7145" y="7137"/>
                </a:cubicBezTo>
                <a:close/>
              </a:path>
            </a:pathLst>
          </a:custGeom>
          <a:solidFill>
            <a:srgbClr val="FF1717">
              <a:alpha val="60000"/>
            </a:srgbClr>
          </a:solidFill>
          <a:ln w="2520" cap="rnd">
            <a:noFill/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3" name="Volný tvar: obrazec 32">
            <a:extLst>
              <a:ext uri="{FF2B5EF4-FFF2-40B4-BE49-F238E27FC236}">
                <a16:creationId xmlns:a16="http://schemas.microsoft.com/office/drawing/2014/main" id="{471EB843-1995-48BF-A2C9-C70B7C8D5F4E}"/>
              </a:ext>
            </a:extLst>
          </p:cNvPr>
          <p:cNvSpPr/>
          <p:nvPr/>
        </p:nvSpPr>
        <p:spPr>
          <a:xfrm>
            <a:off x="5476778" y="2213665"/>
            <a:ext cx="144018" cy="35966"/>
          </a:xfrm>
          <a:custGeom>
            <a:avLst/>
            <a:gdLst>
              <a:gd name="connsiteX0" fmla="*/ 3215 w 144018"/>
              <a:gd name="connsiteY0" fmla="*/ 3212 h 0"/>
              <a:gd name="connsiteX1" fmla="*/ 167025 w 144018"/>
              <a:gd name="connsiteY1" fmla="*/ 408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">
                <a:moveTo>
                  <a:pt x="3215" y="3212"/>
                </a:moveTo>
                <a:lnTo>
                  <a:pt x="167025" y="4081"/>
                </a:lnTo>
              </a:path>
            </a:pathLst>
          </a:custGeom>
          <a:noFill/>
          <a:ln w="1134" cap="flat">
            <a:solidFill>
              <a:srgbClr val="B90000">
                <a:alpha val="3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4" name="Volný tvar: obrazec 33">
            <a:extLst>
              <a:ext uri="{FF2B5EF4-FFF2-40B4-BE49-F238E27FC236}">
                <a16:creationId xmlns:a16="http://schemas.microsoft.com/office/drawing/2014/main" id="{E5C2276B-6D28-429D-9672-64F4C6BC7F15}"/>
              </a:ext>
            </a:extLst>
          </p:cNvPr>
          <p:cNvSpPr/>
          <p:nvPr/>
        </p:nvSpPr>
        <p:spPr>
          <a:xfrm>
            <a:off x="5480058" y="2213594"/>
            <a:ext cx="144018" cy="35966"/>
          </a:xfrm>
          <a:custGeom>
            <a:avLst/>
            <a:gdLst>
              <a:gd name="connsiteX0" fmla="*/ 3215 w 144018"/>
              <a:gd name="connsiteY0" fmla="*/ 4852 h 0"/>
              <a:gd name="connsiteX1" fmla="*/ 160253 w 144018"/>
              <a:gd name="connsiteY1" fmla="*/ 6285 h 0"/>
              <a:gd name="connsiteX2" fmla="*/ 80094 w 144018"/>
              <a:gd name="connsiteY2" fmla="*/ 17139 h 0"/>
              <a:gd name="connsiteX3" fmla="*/ 3215 w 144018"/>
              <a:gd name="connsiteY3" fmla="*/ 485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">
                <a:moveTo>
                  <a:pt x="3215" y="4852"/>
                </a:moveTo>
                <a:cubicBezTo>
                  <a:pt x="55870" y="1932"/>
                  <a:pt x="108142" y="3222"/>
                  <a:pt x="160253" y="6285"/>
                </a:cubicBezTo>
                <a:cubicBezTo>
                  <a:pt x="133992" y="11582"/>
                  <a:pt x="107934" y="17624"/>
                  <a:pt x="80094" y="17139"/>
                </a:cubicBezTo>
                <a:cubicBezTo>
                  <a:pt x="52242" y="16934"/>
                  <a:pt x="26693" y="12702"/>
                  <a:pt x="3215" y="4852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1134" cap="rnd">
            <a:noFill/>
            <a:prstDash val="solid"/>
            <a:round/>
          </a:ln>
        </p:spPr>
        <p:txBody>
          <a:bodyPr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454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Žáci</dc:creator>
  <cp:lastModifiedBy>Žáci</cp:lastModifiedBy>
  <cp:revision>1</cp:revision>
  <dcterms:created xsi:type="dcterms:W3CDTF">2025-02-11T10:37:06Z</dcterms:created>
  <dcterms:modified xsi:type="dcterms:W3CDTF">2025-02-11T10:37:15Z</dcterms:modified>
</cp:coreProperties>
</file>