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sldIdLst>
    <p:sldId id="256" r:id="rId2"/>
    <p:sldId id="259" r:id="rId3"/>
    <p:sldId id="260" r:id="rId4"/>
    <p:sldId id="264" r:id="rId5"/>
    <p:sldId id="261" r:id="rId6"/>
    <p:sldId id="262" r:id="rId7"/>
    <p:sldId id="269" r:id="rId8"/>
    <p:sldId id="263" r:id="rId9"/>
    <p:sldId id="268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703" autoAdjust="0"/>
  </p:normalViewPr>
  <p:slideViewPr>
    <p:cSldViewPr snapToGrid="0">
      <p:cViewPr varScale="1">
        <p:scale>
          <a:sx n="120" d="100"/>
          <a:sy n="120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53831-0477-42CD-8AC5-D86EEFEB19D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C55B-FDE9-4111-A49C-632C5E0A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885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CB097E-F2EC-4FB3-8617-5B5556A3B76D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D7CAE7-E7CE-4691-B96A-E9D6B6CE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9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D5F9D2-63F9-393A-ADB4-61120D8B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813759"/>
            <a:ext cx="9440034" cy="20357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CSC-130-02 Intro to Scripting Fundamentals | SPR ‘23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Kmir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Collin Le, Elkins Berrios-Santos, Rylee Cutter, Gayla Dunphy, Ben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Hinz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F184D45-F207-97BF-ACFB-918A3F80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" t="80205" r="64404" b="7385"/>
          <a:stretch/>
        </p:blipFill>
        <p:spPr>
          <a:xfrm>
            <a:off x="3226364" y="2208628"/>
            <a:ext cx="5728692" cy="12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1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F556-2C12-9549-D6B3-F7F7436E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Win!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97D1E88-78CD-F52F-DC8A-EDD2D624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52983" r="54872" b="27956"/>
          <a:stretch/>
        </p:blipFill>
        <p:spPr>
          <a:xfrm>
            <a:off x="1957461" y="1819961"/>
            <a:ext cx="8266430" cy="22789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3BA2F-A701-BCBD-D406-CB1B79ABE32B}"/>
              </a:ext>
            </a:extLst>
          </p:cNvPr>
          <p:cNvSpPr txBox="1"/>
          <p:nvPr/>
        </p:nvSpPr>
        <p:spPr>
          <a:xfrm>
            <a:off x="2404711" y="4338838"/>
            <a:ext cx="7371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every turn and move, each player’s hand is calculated for the Win/Lose conditions.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win when :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hand = 21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hand is &lt; 21 but greater than the dealer’s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 busts (Dealer hand &gt; 21)</a:t>
            </a:r>
          </a:p>
        </p:txBody>
      </p:sp>
    </p:spTree>
    <p:extLst>
      <p:ext uri="{BB962C8B-B14F-4D97-AF65-F5344CB8AC3E}">
        <p14:creationId xmlns:p14="http://schemas.microsoft.com/office/powerpoint/2010/main" val="3755204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D20D-CD9A-368D-E116-481AF1A2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Lose!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8CF0A39-C604-B746-2278-798B3830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34789" r="48343" b="46640"/>
          <a:stretch/>
        </p:blipFill>
        <p:spPr>
          <a:xfrm>
            <a:off x="1499244" y="2093495"/>
            <a:ext cx="9193511" cy="21188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ACAC-8F0B-A6B1-FAE2-45D31AB84E1D}"/>
              </a:ext>
            </a:extLst>
          </p:cNvPr>
          <p:cNvSpPr txBox="1"/>
          <p:nvPr/>
        </p:nvSpPr>
        <p:spPr>
          <a:xfrm>
            <a:off x="3450956" y="4725811"/>
            <a:ext cx="529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lose when :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dealer’s hand = 21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Dealer’s hand is &lt; 21 but greater than yours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hand busts (Your hand &gt; 21)</a:t>
            </a:r>
          </a:p>
        </p:txBody>
      </p:sp>
    </p:spTree>
    <p:extLst>
      <p:ext uri="{BB962C8B-B14F-4D97-AF65-F5344CB8AC3E}">
        <p14:creationId xmlns:p14="http://schemas.microsoft.com/office/powerpoint/2010/main" val="1467267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DE0A-8D4F-BB5F-8784-98CEBECF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 again?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B1EDDA-D456-1D2D-AEF6-69706BC06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t="93184" r="81189" b="3351"/>
          <a:stretch/>
        </p:blipFill>
        <p:spPr>
          <a:xfrm>
            <a:off x="7116284" y="2774226"/>
            <a:ext cx="4523781" cy="56196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F78B065-38A4-548A-74BD-C372B9155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44923" r="55115" b="26872"/>
          <a:stretch/>
        </p:blipFill>
        <p:spPr>
          <a:xfrm>
            <a:off x="390526" y="1580050"/>
            <a:ext cx="6405690" cy="2938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260644-4665-9DC0-E53C-91EB27DD109B}"/>
              </a:ext>
            </a:extLst>
          </p:cNvPr>
          <p:cNvSpPr txBox="1"/>
          <p:nvPr/>
        </p:nvSpPr>
        <p:spPr>
          <a:xfrm>
            <a:off x="913795" y="4842227"/>
            <a:ext cx="10627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of the game, each player’s balance is adjusted. 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Winner keeps their bet, and the loser’s bet is added to their balance.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player can then choose to play another round with the new balances, or end the game! </a:t>
            </a:r>
          </a:p>
        </p:txBody>
      </p:sp>
    </p:spTree>
    <p:extLst>
      <p:ext uri="{BB962C8B-B14F-4D97-AF65-F5344CB8AC3E}">
        <p14:creationId xmlns:p14="http://schemas.microsoft.com/office/powerpoint/2010/main" val="4066207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5C69-B3B9-22ED-15D0-0A74448E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End!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81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069D-A366-3B62-B2C7-B92A407A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5AFE9DB-C017-75FB-790D-1E464490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2139" r="13131" b="12786"/>
          <a:stretch/>
        </p:blipFill>
        <p:spPr>
          <a:xfrm>
            <a:off x="577205" y="1580050"/>
            <a:ext cx="11026942" cy="4911172"/>
          </a:xfrm>
        </p:spPr>
      </p:pic>
    </p:spTree>
    <p:extLst>
      <p:ext uri="{BB962C8B-B14F-4D97-AF65-F5344CB8AC3E}">
        <p14:creationId xmlns:p14="http://schemas.microsoft.com/office/powerpoint/2010/main" val="3344290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03C9-9B76-F11B-5E93-FABDD088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2F28-43DA-8F53-B99B-8847468077B2}"/>
              </a:ext>
            </a:extLst>
          </p:cNvPr>
          <p:cNvSpPr txBox="1"/>
          <p:nvPr/>
        </p:nvSpPr>
        <p:spPr>
          <a:xfrm>
            <a:off x="1009769" y="4438656"/>
            <a:ext cx="10257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random</a:t>
            </a:r>
            <a:r>
              <a:rPr lang="en-US" dirty="0"/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way to generate random numbers and data.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sys</a:t>
            </a:r>
            <a:r>
              <a:rPr lang="en-US" dirty="0"/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access to some functions and variables related to the system the Python interpreter is running on. We use it in a few functions to allow the player to quit at any time.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os</a:t>
            </a:r>
            <a:r>
              <a:rPr lang="en-US" dirty="0"/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way to interact with the operating system. Used to clear the screen in b/t game segments.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AE0E23-AB64-C693-1142-AB432A0F5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81" y="2137067"/>
            <a:ext cx="7671640" cy="17195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7E722-D159-04E9-8BBE-03630FAA9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060" y="2648305"/>
            <a:ext cx="1920497" cy="42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17F21-D88C-3503-271E-89B19E00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945" y="3351997"/>
            <a:ext cx="2923974" cy="428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E61753-B939-5BE4-278E-1ABC187B2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429" y="1854892"/>
            <a:ext cx="3029490" cy="4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42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C8AE-4DE4-1D9F-D43B-9B4CBBDE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Deck Values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52E8A2-061E-5248-AD44-E2922A437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38601" r="46003" b="42685"/>
          <a:stretch/>
        </p:blipFill>
        <p:spPr>
          <a:xfrm>
            <a:off x="1206554" y="1837221"/>
            <a:ext cx="9768242" cy="2131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7ECB5-792F-4E69-B725-C7E86A56B38B}"/>
              </a:ext>
            </a:extLst>
          </p:cNvPr>
          <p:cNvSpPr txBox="1"/>
          <p:nvPr/>
        </p:nvSpPr>
        <p:spPr>
          <a:xfrm>
            <a:off x="913795" y="3968476"/>
            <a:ext cx="109065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suits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list that contains the 4 potential suits (♠, ♥, ♦, ♣) for each card.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ranks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list that contains the potential ranks for each card (2-10, J, Q, K, A).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values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dictionary that assigns a point value to each rank. (Aces are assigned a value of 1 or 11 in a later function).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deck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list comprehension that creates a deck of cards by iterating over each combination of suit and rank, totaling to 52 “cards.”</a:t>
            </a:r>
          </a:p>
        </p:txBody>
      </p:sp>
    </p:spTree>
    <p:extLst>
      <p:ext uri="{BB962C8B-B14F-4D97-AF65-F5344CB8AC3E}">
        <p14:creationId xmlns:p14="http://schemas.microsoft.com/office/powerpoint/2010/main" val="426102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F281-E153-B3D7-277F-298E97B7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20116-F87D-335C-2FB2-9956580390D9}"/>
              </a:ext>
            </a:extLst>
          </p:cNvPr>
          <p:cNvSpPr txBox="1"/>
          <p:nvPr/>
        </p:nvSpPr>
        <p:spPr>
          <a:xfrm>
            <a:off x="6865586" y="1580050"/>
            <a:ext cx="48533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functions are listed at the top of the program before the running game  for readability.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player can quit at any time by typing the keyword “bye”.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user_input</a:t>
            </a:r>
            <a:r>
              <a:rPr lang="en-US" sz="24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sz="2400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Checks for the keyword “bye” during any input prompt, and will end the program if the keyword is used.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38E2462-7886-88D4-DF5B-D2363F5F7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" t="80572" r="75426" b="15817"/>
          <a:stretch/>
        </p:blipFill>
        <p:spPr>
          <a:xfrm>
            <a:off x="473060" y="4869662"/>
            <a:ext cx="6116088" cy="583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009C5-8421-001B-2A4A-71668E44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0" y="1696433"/>
            <a:ext cx="5918504" cy="27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1EE1-B408-ECBA-DA97-5551EEB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Place Your Bets!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C6DDF-DEDB-CCDF-384A-08F6058CDA27}"/>
              </a:ext>
            </a:extLst>
          </p:cNvPr>
          <p:cNvSpPr txBox="1"/>
          <p:nvPr/>
        </p:nvSpPr>
        <p:spPr>
          <a:xfrm>
            <a:off x="541607" y="2027935"/>
            <a:ext cx="4593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balances for the player and dealer are both 500 points at beginning of game.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Betting is arranged so that the player bets before the dealer.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dealer’s betting is automated through randomized integers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Player and Dealer balances update at the end of every round and carry over to the next round of the game.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beginning of each round, the betting functions for each (player &amp; dealer) check the balances. If either balance is 0, the game ends.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BD5CD-7CDD-10FE-247D-3A49142F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76" y="1690744"/>
            <a:ext cx="6159817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6617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AD1A-3AE5-DBA2-D2DD-7A9AD11B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Calculations and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7E2D9-70BE-6C42-CA83-2586DB44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676" y="1802687"/>
            <a:ext cx="5849639" cy="4238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B56E5-9B64-B364-DB45-D8730B51D6D1}"/>
              </a:ext>
            </a:extLst>
          </p:cNvPr>
          <p:cNvSpPr txBox="1"/>
          <p:nvPr/>
        </p:nvSpPr>
        <p:spPr>
          <a:xfrm>
            <a:off x="913795" y="2226365"/>
            <a:ext cx="5001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calculate_hand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calculates the value of Aces, and updating the total hand.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 = 0 at the beginning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player hand size (w/o Aces) to determine whether Ace will be 1 or 11.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for either the player or the dealer!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format_cards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assists with displaying the cards in either hand cleanly on the screen.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Turns the raw data from each card into a formatted “string” without altering the actual values of the cards themselves.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7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BB1B-FB7E-6216-8AD6-1208A0ED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 Functions &amp; Algorithms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1F4B9634-347E-52D2-1376-D3EA856E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" t="15208" r="48634" b="10628"/>
          <a:stretch/>
        </p:blipFill>
        <p:spPr>
          <a:xfrm>
            <a:off x="987083" y="1580050"/>
            <a:ext cx="5331656" cy="489688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57A5BE-8ABD-082F-3037-307BBC8815F2}"/>
              </a:ext>
            </a:extLst>
          </p:cNvPr>
          <p:cNvSpPr txBox="1"/>
          <p:nvPr/>
        </p:nvSpPr>
        <p:spPr>
          <a:xfrm>
            <a:off x="6496597" y="1405287"/>
            <a:ext cx="45931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 is completely automated through functions that iterate over each other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functions: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dealer_turn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():</a:t>
            </a:r>
            <a:r>
              <a:rPr lang="en-US" sz="1600" b="1" dirty="0"/>
              <a:t> 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after player turn. (If able)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Tells to hit until its hand is &gt;= 17, then make a choice.</a:t>
            </a:r>
          </a:p>
          <a:p>
            <a:pPr marL="1200150" lvl="2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dealer_decision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():</a:t>
            </a:r>
            <a:r>
              <a:rPr lang="en-US" sz="1600" b="1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(“Do I hit or stay?”)</a:t>
            </a:r>
          </a:p>
          <a:p>
            <a:pPr marL="1200150" lvl="2" indent="-285750">
              <a:buFontTx/>
              <a:buChar char="-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Dealer’s “brain” (algorithm) decides whether to hit or stand based on a weighted random value. </a:t>
            </a:r>
          </a:p>
          <a:p>
            <a:pPr marL="1200150" lvl="2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dealer_hit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():</a:t>
            </a:r>
            <a:r>
              <a:rPr lang="en-US" sz="1600" b="1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 pulls a card!</a:t>
            </a:r>
          </a:p>
          <a:p>
            <a:pPr marL="742950" lvl="1" indent="-285750">
              <a:buFontTx/>
              <a:buChar char="-"/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dealer_stay</a:t>
            </a:r>
            <a:r>
              <a:rPr lang="en-US" sz="1600" b="1" dirty="0">
                <a:solidFill>
                  <a:srgbClr val="FFFF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Dealer does nothing!</a:t>
            </a:r>
            <a:endParaRPr lang="en-US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0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1B58-2BE3-E919-93DD-BBDA21D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9535"/>
            <a:ext cx="10353762" cy="9704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Turn!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5E74EA-8C13-5E1A-6A3B-AD0C0E419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t="25952" r="44540" b="5603"/>
          <a:stretch/>
        </p:blipFill>
        <p:spPr>
          <a:xfrm>
            <a:off x="913795" y="1580050"/>
            <a:ext cx="6007539" cy="4598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F6181-57FA-E81B-E18A-7CA473231BBC}"/>
              </a:ext>
            </a:extLst>
          </p:cNvPr>
          <p:cNvSpPr txBox="1"/>
          <p:nvPr/>
        </p:nvSpPr>
        <p:spPr>
          <a:xfrm>
            <a:off x="6921334" y="1380152"/>
            <a:ext cx="5114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hands are dealt, player can choose to hit or stand!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hit, a random card is pulled, and the hand is recalculated.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stay, the player stays where they are, and the turn passes to the dealer.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dealer’s turn only happens after the player ends their turn with “stay.”)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dealer’s algorithm is fully automated through functions. 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hand is recalculated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72806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343</TotalTime>
  <Words>775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Cascadia Mono</vt:lpstr>
      <vt:lpstr>Wingdings 2</vt:lpstr>
      <vt:lpstr>Slate</vt:lpstr>
      <vt:lpstr>PowerPoint Presentation</vt:lpstr>
      <vt:lpstr>Rules</vt:lpstr>
      <vt:lpstr>Imported Modules</vt:lpstr>
      <vt:lpstr>Deck Values</vt:lpstr>
      <vt:lpstr>Functions</vt:lpstr>
      <vt:lpstr>Functions: Place Your Bets!</vt:lpstr>
      <vt:lpstr>Hand Calculations and Formatting</vt:lpstr>
      <vt:lpstr>Dealer Functions &amp; Algorithms</vt:lpstr>
      <vt:lpstr>Your Turn!</vt:lpstr>
      <vt:lpstr>You Win!</vt:lpstr>
      <vt:lpstr>You Lose! </vt:lpstr>
      <vt:lpstr>Wanna go again?</vt:lpstr>
      <vt:lpstr>The End!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Sunninja1551 Le</dc:creator>
  <cp:lastModifiedBy>Gayla Dunphy</cp:lastModifiedBy>
  <cp:revision>19</cp:revision>
  <dcterms:created xsi:type="dcterms:W3CDTF">2023-04-28T01:25:49Z</dcterms:created>
  <dcterms:modified xsi:type="dcterms:W3CDTF">2023-04-30T19:09:04Z</dcterms:modified>
</cp:coreProperties>
</file>