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8634" autoAdjust="0"/>
  </p:normalViewPr>
  <p:slideViewPr>
    <p:cSldViewPr>
      <p:cViewPr>
        <p:scale>
          <a:sx n="80" d="100"/>
          <a:sy n="80" d="100"/>
        </p:scale>
        <p:origin x="-608" y="-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87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E3AAB-25D4-4B98-9B2E-7EEADC6F1D8C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48F8-5261-4248-B35D-0799ECED4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7030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999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Declare and initialize two integers: </a:t>
            </a:r>
            <a:r>
              <a:rPr lang="en-US" b="1" dirty="0" smtClean="0"/>
              <a:t>var1, var2</a:t>
            </a:r>
          </a:p>
          <a:p>
            <a:r>
              <a:rPr lang="en-US" dirty="0" smtClean="0"/>
              <a:t>Declare two pointers: </a:t>
            </a:r>
            <a:r>
              <a:rPr lang="en-US" b="1" dirty="0" smtClean="0"/>
              <a:t>ptr1, ptr2</a:t>
            </a:r>
          </a:p>
          <a:p>
            <a:r>
              <a:rPr lang="en-US" dirty="0" smtClean="0"/>
              <a:t>Assign the address of 1</a:t>
            </a:r>
            <a:r>
              <a:rPr lang="en-US" baseline="30000" dirty="0" smtClean="0"/>
              <a:t>st</a:t>
            </a:r>
            <a:r>
              <a:rPr lang="en-US" dirty="0" smtClean="0"/>
              <a:t> variable to 2</a:t>
            </a:r>
            <a:r>
              <a:rPr lang="en-US" baseline="30000" dirty="0" smtClean="0"/>
              <a:t>nd</a:t>
            </a:r>
            <a:r>
              <a:rPr lang="en-US" dirty="0" smtClean="0"/>
              <a:t> pointer and address of 2</a:t>
            </a:r>
            <a:r>
              <a:rPr lang="en-US" baseline="30000" dirty="0" smtClean="0"/>
              <a:t>nd</a:t>
            </a:r>
            <a:r>
              <a:rPr lang="en-US" dirty="0" smtClean="0"/>
              <a:t> variable to 1</a:t>
            </a:r>
            <a:r>
              <a:rPr lang="en-US" baseline="30000" dirty="0" smtClean="0"/>
              <a:t>st</a:t>
            </a:r>
            <a:r>
              <a:rPr lang="en-US" dirty="0" smtClean="0"/>
              <a:t> pointer</a:t>
            </a:r>
          </a:p>
          <a:p>
            <a:r>
              <a:rPr lang="en-US" dirty="0" smtClean="0"/>
              <a:t>Print:</a:t>
            </a:r>
          </a:p>
          <a:p>
            <a:pPr lvl="1"/>
            <a:r>
              <a:rPr lang="en-US" dirty="0" smtClean="0"/>
              <a:t>Value of var1</a:t>
            </a:r>
          </a:p>
          <a:p>
            <a:pPr lvl="1"/>
            <a:r>
              <a:rPr lang="en-US" dirty="0" smtClean="0"/>
              <a:t>Value of var2</a:t>
            </a:r>
          </a:p>
          <a:p>
            <a:pPr lvl="1"/>
            <a:r>
              <a:rPr lang="en-US" dirty="0" smtClean="0"/>
              <a:t>Address of var1 (using &amp; operator)</a:t>
            </a:r>
          </a:p>
          <a:p>
            <a:pPr lvl="1"/>
            <a:r>
              <a:rPr lang="en-US" dirty="0" smtClean="0"/>
              <a:t>Address of var2 (using &amp; operator)</a:t>
            </a:r>
          </a:p>
          <a:p>
            <a:pPr lvl="1"/>
            <a:r>
              <a:rPr lang="en-US" dirty="0" smtClean="0"/>
              <a:t>Address pointed by ptr1</a:t>
            </a:r>
          </a:p>
          <a:p>
            <a:pPr lvl="1"/>
            <a:r>
              <a:rPr lang="en-US" dirty="0" smtClean="0"/>
              <a:t>Address pointed by ptr2</a:t>
            </a:r>
          </a:p>
          <a:p>
            <a:pPr lvl="1"/>
            <a:r>
              <a:rPr lang="en-US" dirty="0" smtClean="0"/>
              <a:t>Content of ptr1</a:t>
            </a:r>
          </a:p>
          <a:p>
            <a:pPr lvl="1"/>
            <a:r>
              <a:rPr lang="en-US" dirty="0" smtClean="0"/>
              <a:t>Content of ptr2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553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/>
          <a:lstStyle/>
          <a:p>
            <a:r>
              <a:rPr lang="en-US" b="1" u="sng" dirty="0" smtClean="0"/>
              <a:t>Using pointers only </a:t>
            </a:r>
            <a:r>
              <a:rPr lang="en-US" dirty="0" smtClean="0"/>
              <a:t>find the max and min number in an array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895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40386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Using pointers only </a:t>
            </a:r>
            <a:r>
              <a:rPr lang="en-US" dirty="0" smtClean="0"/>
              <a:t>find the total number of even and odd numbers in array.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306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Declare and initialize two integers: </a:t>
            </a:r>
            <a:r>
              <a:rPr lang="en-US" dirty="0" smtClean="0"/>
              <a:t>a, b.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Declare two swapping  functions, In first function values will be passed by value to swapping function and in 2</a:t>
            </a:r>
            <a:r>
              <a:rPr lang="en-US" baseline="30000" dirty="0" smtClean="0"/>
              <a:t>nd</a:t>
            </a:r>
            <a:r>
              <a:rPr lang="en-US" dirty="0" smtClean="0"/>
              <a:t> function </a:t>
            </a:r>
            <a:r>
              <a:rPr lang="en-US" dirty="0"/>
              <a:t>values will be passed by </a:t>
            </a:r>
            <a:r>
              <a:rPr lang="en-US" dirty="0" smtClean="0"/>
              <a:t>reference </a:t>
            </a:r>
            <a:r>
              <a:rPr lang="en-US" dirty="0"/>
              <a:t>to swapping </a:t>
            </a:r>
            <a:r>
              <a:rPr lang="en-US" dirty="0" smtClean="0"/>
              <a:t>function.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After each function is called print values of a and b in main and discuss their output.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1693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869</TotalTime>
  <Words>166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Pointers</vt:lpstr>
      <vt:lpstr>Task 1</vt:lpstr>
      <vt:lpstr>Task 2</vt:lpstr>
      <vt:lpstr>Task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Questions</dc:title>
  <dc:creator>Maryam Omar</dc:creator>
  <cp:lastModifiedBy>Maryam</cp:lastModifiedBy>
  <cp:revision>35</cp:revision>
  <dcterms:created xsi:type="dcterms:W3CDTF">2006-08-16T00:00:00Z</dcterms:created>
  <dcterms:modified xsi:type="dcterms:W3CDTF">2022-02-22T05:25:06Z</dcterms:modified>
</cp:coreProperties>
</file>