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5B1-3E82-462D-BA4A-4C19431430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6D50-FA41-41F9-9F37-03A19D8C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5B1-3E82-462D-BA4A-4C19431430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6D50-FA41-41F9-9F37-03A19D8C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1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5B1-3E82-462D-BA4A-4C19431430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6D50-FA41-41F9-9F37-03A19D8C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5B1-3E82-462D-BA4A-4C19431430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6D50-FA41-41F9-9F37-03A19D8C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5B1-3E82-462D-BA4A-4C19431430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6D50-FA41-41F9-9F37-03A19D8C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1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5B1-3E82-462D-BA4A-4C19431430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6D50-FA41-41F9-9F37-03A19D8C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1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5B1-3E82-462D-BA4A-4C19431430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6D50-FA41-41F9-9F37-03A19D8C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5B1-3E82-462D-BA4A-4C19431430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6D50-FA41-41F9-9F37-03A19D8C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1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5B1-3E82-462D-BA4A-4C19431430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6D50-FA41-41F9-9F37-03A19D8C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5B1-3E82-462D-BA4A-4C19431430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6D50-FA41-41F9-9F37-03A19D8C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3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5B1-3E82-462D-BA4A-4C19431430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6D50-FA41-41F9-9F37-03A19D8C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7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795B1-3E82-462D-BA4A-4C19431430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66D50-FA41-41F9-9F37-03A19D8C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5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 Practice Task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44" y="219808"/>
            <a:ext cx="11572010" cy="64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56" y="-65082"/>
            <a:ext cx="9322836" cy="67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817" y="365125"/>
            <a:ext cx="1034415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29" y="2003914"/>
            <a:ext cx="100679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OOP Practice Task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Practice Task</dc:title>
  <dc:creator>Maryam</dc:creator>
  <cp:lastModifiedBy>Maryam</cp:lastModifiedBy>
  <cp:revision>3</cp:revision>
  <dcterms:created xsi:type="dcterms:W3CDTF">2022-04-27T05:52:48Z</dcterms:created>
  <dcterms:modified xsi:type="dcterms:W3CDTF">2022-04-27T09:03:56Z</dcterms:modified>
</cp:coreProperties>
</file>