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3425"/>
    <a:srgbClr val="A64426"/>
    <a:srgbClr val="359795"/>
    <a:srgbClr val="AE1E21"/>
    <a:srgbClr val="403C90"/>
    <a:srgbClr val="57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ff0fc9ce94a9f41" providerId="LiveId" clId="{E7BF3CCD-4A5A-4B88-895D-D0FC502A09C0}"/>
    <pc:docChg chg="undo redo custSel modSld">
      <pc:chgData name="" userId="2ff0fc9ce94a9f41" providerId="LiveId" clId="{E7BF3CCD-4A5A-4B88-895D-D0FC502A09C0}" dt="2022-04-14T07:30:51.286" v="1753" actId="20577"/>
      <pc:docMkLst>
        <pc:docMk/>
      </pc:docMkLst>
      <pc:sldChg chg="modSp modTransition">
        <pc:chgData name="" userId="2ff0fc9ce94a9f41" providerId="LiveId" clId="{E7BF3CCD-4A5A-4B88-895D-D0FC502A09C0}" dt="2022-04-14T07:08:06.641" v="1720" actId="20577"/>
        <pc:sldMkLst>
          <pc:docMk/>
          <pc:sldMk cId="243343418" sldId="256"/>
        </pc:sldMkLst>
        <pc:spChg chg="mod">
          <ac:chgData name="" userId="2ff0fc9ce94a9f41" providerId="LiveId" clId="{E7BF3CCD-4A5A-4B88-895D-D0FC502A09C0}" dt="2022-04-13T18:29:59.412" v="0" actId="207"/>
          <ac:spMkLst>
            <pc:docMk/>
            <pc:sldMk cId="243343418" sldId="256"/>
            <ac:spMk id="5" creationId="{F3461AED-41A2-4173-8900-769C90DD4D24}"/>
          </ac:spMkLst>
        </pc:spChg>
        <pc:spChg chg="mod">
          <ac:chgData name="" userId="2ff0fc9ce94a9f41" providerId="LiveId" clId="{E7BF3CCD-4A5A-4B88-895D-D0FC502A09C0}" dt="2022-04-14T07:08:06.641" v="1720" actId="20577"/>
          <ac:spMkLst>
            <pc:docMk/>
            <pc:sldMk cId="243343418" sldId="256"/>
            <ac:spMk id="6" creationId="{E02E5076-F38B-4759-A35A-A4BC6A1F79C0}"/>
          </ac:spMkLst>
        </pc:spChg>
      </pc:sldChg>
      <pc:sldChg chg="modTransition">
        <pc:chgData name="" userId="2ff0fc9ce94a9f41" providerId="LiveId" clId="{E7BF3CCD-4A5A-4B88-895D-D0FC502A09C0}" dt="2022-04-14T01:48:37.103" v="866"/>
        <pc:sldMkLst>
          <pc:docMk/>
          <pc:sldMk cId="1422113630" sldId="257"/>
        </pc:sldMkLst>
      </pc:sldChg>
      <pc:sldChg chg="addSp delSp modSp modTransition">
        <pc:chgData name="" userId="2ff0fc9ce94a9f41" providerId="LiveId" clId="{E7BF3CCD-4A5A-4B88-895D-D0FC502A09C0}" dt="2022-04-14T07:30:51.286" v="1753" actId="20577"/>
        <pc:sldMkLst>
          <pc:docMk/>
          <pc:sldMk cId="3739700516" sldId="258"/>
        </pc:sldMkLst>
        <pc:spChg chg="mod">
          <ac:chgData name="" userId="2ff0fc9ce94a9f41" providerId="LiveId" clId="{E7BF3CCD-4A5A-4B88-895D-D0FC502A09C0}" dt="2022-04-14T06:34:34.905" v="1523" actId="1076"/>
          <ac:spMkLst>
            <pc:docMk/>
            <pc:sldMk cId="3739700516" sldId="258"/>
            <ac:spMk id="2" creationId="{E43EE1F1-A5C1-448B-932B-77BE6F172FBC}"/>
          </ac:spMkLst>
        </pc:spChg>
        <pc:spChg chg="add mod">
          <ac:chgData name="" userId="2ff0fc9ce94a9f41" providerId="LiveId" clId="{E7BF3CCD-4A5A-4B88-895D-D0FC502A09C0}" dt="2022-04-14T06:37:11.018" v="1529" actId="14100"/>
          <ac:spMkLst>
            <pc:docMk/>
            <pc:sldMk cId="3739700516" sldId="258"/>
            <ac:spMk id="5" creationId="{D9D5EAAA-7C82-42D4-943D-F4B3EECAE201}"/>
          </ac:spMkLst>
        </pc:spChg>
        <pc:spChg chg="add mod">
          <ac:chgData name="" userId="2ff0fc9ce94a9f41" providerId="LiveId" clId="{E7BF3CCD-4A5A-4B88-895D-D0FC502A09C0}" dt="2022-04-14T06:37:07.148" v="1528" actId="1076"/>
          <ac:spMkLst>
            <pc:docMk/>
            <pc:sldMk cId="3739700516" sldId="258"/>
            <ac:spMk id="6" creationId="{BF8641ED-5C08-4A46-A083-3ACC46E1B43C}"/>
          </ac:spMkLst>
        </pc:spChg>
        <pc:spChg chg="mod">
          <ac:chgData name="" userId="2ff0fc9ce94a9f41" providerId="LiveId" clId="{E7BF3CCD-4A5A-4B88-895D-D0FC502A09C0}" dt="2022-04-13T19:02:02.882" v="128" actId="208"/>
          <ac:spMkLst>
            <pc:docMk/>
            <pc:sldMk cId="3739700516" sldId="258"/>
            <ac:spMk id="9" creationId="{A2D8C33A-C376-4C3D-8D84-046A4B444B3B}"/>
          </ac:spMkLst>
        </pc:spChg>
        <pc:spChg chg="mod">
          <ac:chgData name="" userId="2ff0fc9ce94a9f41" providerId="LiveId" clId="{E7BF3CCD-4A5A-4B88-895D-D0FC502A09C0}" dt="2022-04-14T06:38:48.687" v="1549" actId="1076"/>
          <ac:spMkLst>
            <pc:docMk/>
            <pc:sldMk cId="3739700516" sldId="258"/>
            <ac:spMk id="10" creationId="{2FCA4EA0-8F88-4F80-9A3F-CA7EE061339B}"/>
          </ac:spMkLst>
        </pc:spChg>
        <pc:spChg chg="mod">
          <ac:chgData name="" userId="2ff0fc9ce94a9f41" providerId="LiveId" clId="{E7BF3CCD-4A5A-4B88-895D-D0FC502A09C0}" dt="2022-04-13T19:02:18.737" v="129" actId="207"/>
          <ac:spMkLst>
            <pc:docMk/>
            <pc:sldMk cId="3739700516" sldId="258"/>
            <ac:spMk id="12" creationId="{ED1B4214-E753-43FB-B314-73CD93CCB70B}"/>
          </ac:spMkLst>
        </pc:spChg>
        <pc:spChg chg="mod">
          <ac:chgData name="" userId="2ff0fc9ce94a9f41" providerId="LiveId" clId="{E7BF3CCD-4A5A-4B88-895D-D0FC502A09C0}" dt="2022-04-14T06:40:00.863" v="1566" actId="113"/>
          <ac:spMkLst>
            <pc:docMk/>
            <pc:sldMk cId="3739700516" sldId="258"/>
            <ac:spMk id="13" creationId="{5CE2D2C1-B219-46E5-A997-7FD9B16A0924}"/>
          </ac:spMkLst>
        </pc:spChg>
        <pc:spChg chg="mod">
          <ac:chgData name="" userId="2ff0fc9ce94a9f41" providerId="LiveId" clId="{E7BF3CCD-4A5A-4B88-895D-D0FC502A09C0}" dt="2022-04-13T19:03:35.170" v="167" actId="207"/>
          <ac:spMkLst>
            <pc:docMk/>
            <pc:sldMk cId="3739700516" sldId="258"/>
            <ac:spMk id="15" creationId="{15B4C924-8C68-4D91-BD82-44248E20E622}"/>
          </ac:spMkLst>
        </pc:spChg>
        <pc:spChg chg="mod">
          <ac:chgData name="" userId="2ff0fc9ce94a9f41" providerId="LiveId" clId="{E7BF3CCD-4A5A-4B88-895D-D0FC502A09C0}" dt="2022-04-14T07:30:51.286" v="1753" actId="20577"/>
          <ac:spMkLst>
            <pc:docMk/>
            <pc:sldMk cId="3739700516" sldId="258"/>
            <ac:spMk id="16" creationId="{2A3CAC25-FC0A-4C8F-B9B8-02075E2E15BD}"/>
          </ac:spMkLst>
        </pc:spChg>
        <pc:spChg chg="mod">
          <ac:chgData name="" userId="2ff0fc9ce94a9f41" providerId="LiveId" clId="{E7BF3CCD-4A5A-4B88-895D-D0FC502A09C0}" dt="2022-04-13T19:03:13.377" v="165" actId="207"/>
          <ac:spMkLst>
            <pc:docMk/>
            <pc:sldMk cId="3739700516" sldId="258"/>
            <ac:spMk id="18" creationId="{46529136-BAD5-4394-8C16-84939C9D8EFC}"/>
          </ac:spMkLst>
        </pc:spChg>
        <pc:spChg chg="mod">
          <ac:chgData name="" userId="2ff0fc9ce94a9f41" providerId="LiveId" clId="{E7BF3CCD-4A5A-4B88-895D-D0FC502A09C0}" dt="2022-04-13T19:03:03.427" v="164" actId="20577"/>
          <ac:spMkLst>
            <pc:docMk/>
            <pc:sldMk cId="3739700516" sldId="258"/>
            <ac:spMk id="19" creationId="{9C54431B-3F84-47E8-851D-609A53FBC4B6}"/>
          </ac:spMkLst>
        </pc:spChg>
        <pc:grpChg chg="add mod">
          <ac:chgData name="" userId="2ff0fc9ce94a9f41" providerId="LiveId" clId="{E7BF3CCD-4A5A-4B88-895D-D0FC502A09C0}" dt="2022-04-14T06:32:43.703" v="1503"/>
          <ac:grpSpMkLst>
            <pc:docMk/>
            <pc:sldMk cId="3739700516" sldId="258"/>
            <ac:grpSpMk id="7" creationId="{85000C21-586C-4555-A086-98B19D34D652}"/>
          </ac:grpSpMkLst>
        </pc:grpChg>
        <pc:grpChg chg="add mod">
          <ac:chgData name="" userId="2ff0fc9ce94a9f41" providerId="LiveId" clId="{E7BF3CCD-4A5A-4B88-895D-D0FC502A09C0}" dt="2022-04-14T06:38:35.411" v="1545"/>
          <ac:grpSpMkLst>
            <pc:docMk/>
            <pc:sldMk cId="3739700516" sldId="258"/>
            <ac:grpSpMk id="8" creationId="{21AA9353-8C84-4D18-B299-197C551E251A}"/>
          </ac:grpSpMkLst>
        </pc:grpChg>
        <pc:grpChg chg="add mod">
          <ac:chgData name="" userId="2ff0fc9ce94a9f41" providerId="LiveId" clId="{E7BF3CCD-4A5A-4B88-895D-D0FC502A09C0}" dt="2022-04-14T06:39:27.740" v="1556"/>
          <ac:grpSpMkLst>
            <pc:docMk/>
            <pc:sldMk cId="3739700516" sldId="258"/>
            <ac:grpSpMk id="11" creationId="{04F4AC49-8F47-4384-A8D7-4555B43DC17E}"/>
          </ac:grpSpMkLst>
        </pc:grpChg>
        <pc:grpChg chg="add mod">
          <ac:chgData name="" userId="2ff0fc9ce94a9f41" providerId="LiveId" clId="{E7BF3CCD-4A5A-4B88-895D-D0FC502A09C0}" dt="2022-04-14T06:41:12.465" v="1595"/>
          <ac:grpSpMkLst>
            <pc:docMk/>
            <pc:sldMk cId="3739700516" sldId="258"/>
            <ac:grpSpMk id="14" creationId="{C5D2A1F1-4241-4BC6-BBCC-3D9C6F75D471}"/>
          </ac:grpSpMkLst>
        </pc:grpChg>
        <pc:grpChg chg="add mod">
          <ac:chgData name="" userId="2ff0fc9ce94a9f41" providerId="LiveId" clId="{E7BF3CCD-4A5A-4B88-895D-D0FC502A09C0}" dt="2022-04-14T06:52:19.878" v="1698" actId="14100"/>
          <ac:grpSpMkLst>
            <pc:docMk/>
            <pc:sldMk cId="3739700516" sldId="258"/>
            <ac:grpSpMk id="17" creationId="{942CA92D-1738-48CB-BF8B-DDFECC3DC084}"/>
          </ac:grpSpMkLst>
        </pc:grpChg>
        <pc:picChg chg="add mod">
          <ac:chgData name="" userId="2ff0fc9ce94a9f41" providerId="LiveId" clId="{E7BF3CCD-4A5A-4B88-895D-D0FC502A09C0}" dt="2022-04-14T06:41:31.646" v="1602" actId="1076"/>
          <ac:picMkLst>
            <pc:docMk/>
            <pc:sldMk cId="3739700516" sldId="258"/>
            <ac:picMk id="3" creationId="{D23397AF-0291-4519-BEEF-54D97FE8EE97}"/>
          </ac:picMkLst>
        </pc:picChg>
        <pc:picChg chg="add del mod">
          <ac:chgData name="" userId="2ff0fc9ce94a9f41" providerId="LiveId" clId="{E7BF3CCD-4A5A-4B88-895D-D0FC502A09C0}" dt="2022-04-13T18:54:09.879" v="22"/>
          <ac:picMkLst>
            <pc:docMk/>
            <pc:sldMk cId="3739700516" sldId="258"/>
            <ac:picMk id="4" creationId="{7C749426-0660-433B-BC92-DC446969DE67}"/>
          </ac:picMkLst>
        </pc:picChg>
        <pc:picChg chg="add mod">
          <ac:chgData name="" userId="2ff0fc9ce94a9f41" providerId="LiveId" clId="{E7BF3CCD-4A5A-4B88-895D-D0FC502A09C0}" dt="2022-04-13T19:09:11.555" v="170" actId="1076"/>
          <ac:picMkLst>
            <pc:docMk/>
            <pc:sldMk cId="3739700516" sldId="258"/>
            <ac:picMk id="20" creationId="{EAC79F5B-9B42-4578-8AAF-A70CE1BAB705}"/>
          </ac:picMkLst>
        </pc:picChg>
        <pc:picChg chg="add mod">
          <ac:chgData name="" userId="2ff0fc9ce94a9f41" providerId="LiveId" clId="{E7BF3CCD-4A5A-4B88-895D-D0FC502A09C0}" dt="2022-04-14T06:41:33.752" v="1603" actId="1076"/>
          <ac:picMkLst>
            <pc:docMk/>
            <pc:sldMk cId="3739700516" sldId="258"/>
            <ac:picMk id="21" creationId="{3C995803-10CD-45F0-BDD2-446233E6CAC4}"/>
          </ac:picMkLst>
        </pc:picChg>
        <pc:picChg chg="add mod">
          <ac:chgData name="" userId="2ff0fc9ce94a9f41" providerId="LiveId" clId="{E7BF3CCD-4A5A-4B88-895D-D0FC502A09C0}" dt="2022-04-14T06:39:00.473" v="1551" actId="1076"/>
          <ac:picMkLst>
            <pc:docMk/>
            <pc:sldMk cId="3739700516" sldId="258"/>
            <ac:picMk id="22" creationId="{16EFE684-79DB-40CA-B6A2-68C2085F540F}"/>
          </ac:picMkLst>
        </pc:picChg>
        <pc:picChg chg="add mod">
          <ac:chgData name="" userId="2ff0fc9ce94a9f41" providerId="LiveId" clId="{E7BF3CCD-4A5A-4B88-895D-D0FC502A09C0}" dt="2022-04-14T06:52:21.888" v="1699" actId="1076"/>
          <ac:picMkLst>
            <pc:docMk/>
            <pc:sldMk cId="3739700516" sldId="258"/>
            <ac:picMk id="23" creationId="{B555E0FB-664C-4546-9BA9-F1D2C9C4850F}"/>
          </ac:picMkLst>
        </pc:picChg>
      </pc:sldChg>
      <pc:sldChg chg="addSp delSp modSp modTransition">
        <pc:chgData name="" userId="2ff0fc9ce94a9f41" providerId="LiveId" clId="{E7BF3CCD-4A5A-4B88-895D-D0FC502A09C0}" dt="2022-04-14T06:49:42.786" v="1680" actId="20577"/>
        <pc:sldMkLst>
          <pc:docMk/>
          <pc:sldMk cId="106614888" sldId="259"/>
        </pc:sldMkLst>
        <pc:spChg chg="mod">
          <ac:chgData name="" userId="2ff0fc9ce94a9f41" providerId="LiveId" clId="{E7BF3CCD-4A5A-4B88-895D-D0FC502A09C0}" dt="2022-04-14T01:13:04.057" v="196" actId="1076"/>
          <ac:spMkLst>
            <pc:docMk/>
            <pc:sldMk cId="106614888" sldId="259"/>
            <ac:spMk id="2" creationId="{EA36392F-BBD9-4C7F-9F32-5DCF31669C82}"/>
          </ac:spMkLst>
        </pc:spChg>
        <pc:spChg chg="del mod">
          <ac:chgData name="" userId="2ff0fc9ce94a9f41" providerId="LiveId" clId="{E7BF3CCD-4A5A-4B88-895D-D0FC502A09C0}" dt="2022-04-14T01:36:40.530" v="655"/>
          <ac:spMkLst>
            <pc:docMk/>
            <pc:sldMk cId="106614888" sldId="259"/>
            <ac:spMk id="3" creationId="{A8756259-0944-4106-8BAC-19C79600E469}"/>
          </ac:spMkLst>
        </pc:spChg>
        <pc:spChg chg="add del mod">
          <ac:chgData name="" userId="2ff0fc9ce94a9f41" providerId="LiveId" clId="{E7BF3CCD-4A5A-4B88-895D-D0FC502A09C0}" dt="2022-04-14T01:13:54.794" v="211"/>
          <ac:spMkLst>
            <pc:docMk/>
            <pc:sldMk cId="106614888" sldId="259"/>
            <ac:spMk id="5" creationId="{2E0F526F-5B78-4E65-8784-496999A10337}"/>
          </ac:spMkLst>
        </pc:spChg>
        <pc:spChg chg="add del mod">
          <ac:chgData name="" userId="2ff0fc9ce94a9f41" providerId="LiveId" clId="{E7BF3CCD-4A5A-4B88-895D-D0FC502A09C0}" dt="2022-04-14T01:36:49.983" v="657"/>
          <ac:spMkLst>
            <pc:docMk/>
            <pc:sldMk cId="106614888" sldId="259"/>
            <ac:spMk id="9" creationId="{E773F3EF-3669-48F5-853B-D644F9883841}"/>
          </ac:spMkLst>
        </pc:spChg>
        <pc:spChg chg="add mod">
          <ac:chgData name="" userId="2ff0fc9ce94a9f41" providerId="LiveId" clId="{E7BF3CCD-4A5A-4B88-895D-D0FC502A09C0}" dt="2022-04-14T06:40:42.069" v="1589" actId="20577"/>
          <ac:spMkLst>
            <pc:docMk/>
            <pc:sldMk cId="106614888" sldId="259"/>
            <ac:spMk id="10" creationId="{7E369313-29DD-431B-9E0F-E90C9203FBC6}"/>
          </ac:spMkLst>
        </pc:spChg>
        <pc:spChg chg="add mod">
          <ac:chgData name="" userId="2ff0fc9ce94a9f41" providerId="LiveId" clId="{E7BF3CCD-4A5A-4B88-895D-D0FC502A09C0}" dt="2022-04-14T06:49:42.786" v="1680" actId="20577"/>
          <ac:spMkLst>
            <pc:docMk/>
            <pc:sldMk cId="106614888" sldId="259"/>
            <ac:spMk id="12" creationId="{6E00508A-03AC-492F-BA3B-B7FDBB3CB2BB}"/>
          </ac:spMkLst>
        </pc:spChg>
        <pc:spChg chg="add del mod">
          <ac:chgData name="" userId="2ff0fc9ce94a9f41" providerId="LiveId" clId="{E7BF3CCD-4A5A-4B88-895D-D0FC502A09C0}" dt="2022-04-14T01:36:52.934" v="658"/>
          <ac:spMkLst>
            <pc:docMk/>
            <pc:sldMk cId="106614888" sldId="259"/>
            <ac:spMk id="14" creationId="{804437E6-2EA7-484B-B5EB-0761A34E4AFD}"/>
          </ac:spMkLst>
        </pc:spChg>
        <pc:spChg chg="mod">
          <ac:chgData name="" userId="2ff0fc9ce94a9f41" providerId="LiveId" clId="{E7BF3CCD-4A5A-4B88-895D-D0FC502A09C0}" dt="2022-04-14T06:48:55.668" v="1651" actId="20577"/>
          <ac:spMkLst>
            <pc:docMk/>
            <pc:sldMk cId="106614888" sldId="259"/>
            <ac:spMk id="17" creationId="{EF5E2335-A81B-41C0-AC9A-5AC56CFE7E3C}"/>
          </ac:spMkLst>
        </pc:spChg>
        <pc:spChg chg="mod">
          <ac:chgData name="" userId="2ff0fc9ce94a9f41" providerId="LiveId" clId="{E7BF3CCD-4A5A-4B88-895D-D0FC502A09C0}" dt="2022-04-14T01:47:20.946" v="861" actId="208"/>
          <ac:spMkLst>
            <pc:docMk/>
            <pc:sldMk cId="106614888" sldId="259"/>
            <ac:spMk id="18" creationId="{4B0B72FA-530E-456B-A8E1-2701A6B84039}"/>
          </ac:spMkLst>
        </pc:spChg>
        <pc:grpChg chg="add mod">
          <ac:chgData name="" userId="2ff0fc9ce94a9f41" providerId="LiveId" clId="{E7BF3CCD-4A5A-4B88-895D-D0FC502A09C0}" dt="2022-04-14T06:38:27.011" v="1542"/>
          <ac:grpSpMkLst>
            <pc:docMk/>
            <pc:sldMk cId="106614888" sldId="259"/>
            <ac:grpSpMk id="13" creationId="{6D240032-EF08-46F4-B6B1-D088231139F3}"/>
          </ac:grpSpMkLst>
        </pc:grpChg>
        <pc:grpChg chg="add mod">
          <ac:chgData name="" userId="2ff0fc9ce94a9f41" providerId="LiveId" clId="{E7BF3CCD-4A5A-4B88-895D-D0FC502A09C0}" dt="2022-04-14T06:37:53.322" v="1538" actId="14100"/>
          <ac:grpSpMkLst>
            <pc:docMk/>
            <pc:sldMk cId="106614888" sldId="259"/>
            <ac:grpSpMk id="15" creationId="{DC7388D9-7866-4AC0-B925-3F1123B06EC5}"/>
          </ac:grpSpMkLst>
        </pc:grpChg>
        <pc:picChg chg="add del">
          <ac:chgData name="" userId="2ff0fc9ce94a9f41" providerId="LiveId" clId="{E7BF3CCD-4A5A-4B88-895D-D0FC502A09C0}" dt="2022-04-14T01:12:43.021" v="192"/>
          <ac:picMkLst>
            <pc:docMk/>
            <pc:sldMk cId="106614888" sldId="259"/>
            <ac:picMk id="4" creationId="{E9E685C8-A8C8-42DD-B02C-46FB88A421B1}"/>
          </ac:picMkLst>
        </pc:picChg>
        <pc:cxnChg chg="add del mod">
          <ac:chgData name="" userId="2ff0fc9ce94a9f41" providerId="LiveId" clId="{E7BF3CCD-4A5A-4B88-895D-D0FC502A09C0}" dt="2022-04-14T01:36:44.517" v="656"/>
          <ac:cxnSpMkLst>
            <pc:docMk/>
            <pc:sldMk cId="106614888" sldId="259"/>
            <ac:cxnSpMk id="7" creationId="{30EE5FD6-859E-478A-B312-45BC4C369D47}"/>
          </ac:cxnSpMkLst>
        </pc:cxnChg>
        <pc:cxnChg chg="add mod">
          <ac:chgData name="" userId="2ff0fc9ce94a9f41" providerId="LiveId" clId="{E7BF3CCD-4A5A-4B88-895D-D0FC502A09C0}" dt="2022-04-14T01:23:16.601" v="392" actId="164"/>
          <ac:cxnSpMkLst>
            <pc:docMk/>
            <pc:sldMk cId="106614888" sldId="259"/>
            <ac:cxnSpMk id="11" creationId="{D13E9F62-6D6A-49AA-8325-956F2172D1E8}"/>
          </ac:cxnSpMkLst>
        </pc:cxnChg>
        <pc:cxnChg chg="mod">
          <ac:chgData name="" userId="2ff0fc9ce94a9f41" providerId="LiveId" clId="{E7BF3CCD-4A5A-4B88-895D-D0FC502A09C0}" dt="2022-04-14T01:37:36.254" v="663" actId="1582"/>
          <ac:cxnSpMkLst>
            <pc:docMk/>
            <pc:sldMk cId="106614888" sldId="259"/>
            <ac:cxnSpMk id="19" creationId="{BF08F06D-6845-4A35-9078-BC70DC2BBDB3}"/>
          </ac:cxnSpMkLst>
        </pc:cxnChg>
      </pc:sldChg>
      <pc:sldChg chg="addSp delSp modSp modTransition">
        <pc:chgData name="" userId="2ff0fc9ce94a9f41" providerId="LiveId" clId="{E7BF3CCD-4A5A-4B88-895D-D0FC502A09C0}" dt="2022-04-14T06:54:36.902" v="1705" actId="1076"/>
        <pc:sldMkLst>
          <pc:docMk/>
          <pc:sldMk cId="3730823046" sldId="260"/>
        </pc:sldMkLst>
        <pc:spChg chg="add mod">
          <ac:chgData name="" userId="2ff0fc9ce94a9f41" providerId="LiveId" clId="{E7BF3CCD-4A5A-4B88-895D-D0FC502A09C0}" dt="2022-04-14T06:54:25.078" v="1702" actId="1076"/>
          <ac:spMkLst>
            <pc:docMk/>
            <pc:sldMk cId="3730823046" sldId="260"/>
            <ac:spMk id="2" creationId="{1428E9A6-8010-44B7-B8DF-BA84B44EB6CB}"/>
          </ac:spMkLst>
        </pc:spChg>
        <pc:spChg chg="del">
          <ac:chgData name="" userId="2ff0fc9ce94a9f41" providerId="LiveId" clId="{E7BF3CCD-4A5A-4B88-895D-D0FC502A09C0}" dt="2022-04-14T01:28:52.614" v="499"/>
          <ac:spMkLst>
            <pc:docMk/>
            <pc:sldMk cId="3730823046" sldId="260"/>
            <ac:spMk id="2" creationId="{78B18E7E-B462-4F65-8DEC-3C7DF67B3F55}"/>
          </ac:spMkLst>
        </pc:spChg>
        <pc:spChg chg="add del mod">
          <ac:chgData name="" userId="2ff0fc9ce94a9f41" providerId="LiveId" clId="{E7BF3CCD-4A5A-4B88-895D-D0FC502A09C0}" dt="2022-04-14T06:03:43.258" v="1493"/>
          <ac:spMkLst>
            <pc:docMk/>
            <pc:sldMk cId="3730823046" sldId="260"/>
            <ac:spMk id="3" creationId="{6C90FA23-F97B-4C05-8769-6C2233B9AB3E}"/>
          </ac:spMkLst>
        </pc:spChg>
        <pc:spChg chg="del">
          <ac:chgData name="" userId="2ff0fc9ce94a9f41" providerId="LiveId" clId="{E7BF3CCD-4A5A-4B88-895D-D0FC502A09C0}" dt="2022-04-14T01:28:55.412" v="500"/>
          <ac:spMkLst>
            <pc:docMk/>
            <pc:sldMk cId="3730823046" sldId="260"/>
            <ac:spMk id="3" creationId="{A2856933-66B0-45A0-B004-B9D9B66F924A}"/>
          </ac:spMkLst>
        </pc:spChg>
        <pc:spChg chg="add mod">
          <ac:chgData name="" userId="2ff0fc9ce94a9f41" providerId="LiveId" clId="{E7BF3CCD-4A5A-4B88-895D-D0FC502A09C0}" dt="2022-04-14T06:50:07.108" v="1694" actId="20577"/>
          <ac:spMkLst>
            <pc:docMk/>
            <pc:sldMk cId="3730823046" sldId="260"/>
            <ac:spMk id="4" creationId="{32F2FA5D-009A-4F1C-A94E-9624C3EC31D8}"/>
          </ac:spMkLst>
        </pc:spChg>
        <pc:spChg chg="add del mod">
          <ac:chgData name="" userId="2ff0fc9ce94a9f41" providerId="LiveId" clId="{E7BF3CCD-4A5A-4B88-895D-D0FC502A09C0}" dt="2022-04-14T01:32:49.266" v="571"/>
          <ac:spMkLst>
            <pc:docMk/>
            <pc:sldMk cId="3730823046" sldId="260"/>
            <ac:spMk id="4" creationId="{D5210578-3791-4152-9BC9-3A16729846B8}"/>
          </ac:spMkLst>
        </pc:spChg>
        <pc:spChg chg="add del mod">
          <ac:chgData name="" userId="2ff0fc9ce94a9f41" providerId="LiveId" clId="{E7BF3CCD-4A5A-4B88-895D-D0FC502A09C0}" dt="2022-04-14T01:30:07.208" v="523"/>
          <ac:spMkLst>
            <pc:docMk/>
            <pc:sldMk cId="3730823046" sldId="260"/>
            <ac:spMk id="6" creationId="{B74E3016-A27D-46CE-8097-D9BE3F998BD2}"/>
          </ac:spMkLst>
        </pc:spChg>
        <pc:spChg chg="add del mod">
          <ac:chgData name="" userId="2ff0fc9ce94a9f41" providerId="LiveId" clId="{E7BF3CCD-4A5A-4B88-895D-D0FC502A09C0}" dt="2022-04-14T01:32:49.266" v="571"/>
          <ac:spMkLst>
            <pc:docMk/>
            <pc:sldMk cId="3730823046" sldId="260"/>
            <ac:spMk id="7" creationId="{7B413416-D2A7-4F60-9A0B-0D9F5A9874C5}"/>
          </ac:spMkLst>
        </pc:spChg>
        <pc:spChg chg="add mod">
          <ac:chgData name="" userId="2ff0fc9ce94a9f41" providerId="LiveId" clId="{E7BF3CCD-4A5A-4B88-895D-D0FC502A09C0}" dt="2022-04-14T06:03:46.888" v="1494" actId="113"/>
          <ac:spMkLst>
            <pc:docMk/>
            <pc:sldMk cId="3730823046" sldId="260"/>
            <ac:spMk id="8" creationId="{B4E41EC9-2BC7-43D1-85F5-1742AC62C53A}"/>
          </ac:spMkLst>
        </pc:spChg>
        <pc:spChg chg="add del mod">
          <ac:chgData name="" userId="2ff0fc9ce94a9f41" providerId="LiveId" clId="{E7BF3CCD-4A5A-4B88-895D-D0FC502A09C0}" dt="2022-04-14T01:32:44.486" v="570"/>
          <ac:spMkLst>
            <pc:docMk/>
            <pc:sldMk cId="3730823046" sldId="260"/>
            <ac:spMk id="9" creationId="{02DA51A9-0E07-44D8-B388-59D2F5388817}"/>
          </ac:spMkLst>
        </pc:spChg>
        <pc:spChg chg="add del mod">
          <ac:chgData name="" userId="2ff0fc9ce94a9f41" providerId="LiveId" clId="{E7BF3CCD-4A5A-4B88-895D-D0FC502A09C0}" dt="2022-04-14T01:32:58.200" v="573"/>
          <ac:spMkLst>
            <pc:docMk/>
            <pc:sldMk cId="3730823046" sldId="260"/>
            <ac:spMk id="10" creationId="{3559D40E-8F0F-4AE0-96F4-4B51FD8BBFD3}"/>
          </ac:spMkLst>
        </pc:spChg>
        <pc:spChg chg="add mod">
          <ac:chgData name="" userId="2ff0fc9ce94a9f41" providerId="LiveId" clId="{E7BF3CCD-4A5A-4B88-895D-D0FC502A09C0}" dt="2022-04-14T06:49:50.986" v="1687" actId="20577"/>
          <ac:spMkLst>
            <pc:docMk/>
            <pc:sldMk cId="3730823046" sldId="260"/>
            <ac:spMk id="13" creationId="{95A7FE45-7195-4EDB-A9FD-E5D709FA925A}"/>
          </ac:spMkLst>
        </pc:spChg>
        <pc:spChg chg="mod">
          <ac:chgData name="" userId="2ff0fc9ce94a9f41" providerId="LiveId" clId="{E7BF3CCD-4A5A-4B88-895D-D0FC502A09C0}" dt="2022-04-14T01:38:56.431" v="696" actId="20577"/>
          <ac:spMkLst>
            <pc:docMk/>
            <pc:sldMk cId="3730823046" sldId="260"/>
            <ac:spMk id="18" creationId="{601A17DD-6651-42F5-9B4B-2321E5ABB8E3}"/>
          </ac:spMkLst>
        </pc:spChg>
        <pc:spChg chg="del mod">
          <ac:chgData name="" userId="2ff0fc9ce94a9f41" providerId="LiveId" clId="{E7BF3CCD-4A5A-4B88-895D-D0FC502A09C0}" dt="2022-04-14T01:39:17.336" v="697"/>
          <ac:spMkLst>
            <pc:docMk/>
            <pc:sldMk cId="3730823046" sldId="260"/>
            <ac:spMk id="19" creationId="{318A840C-C1CB-4462-A585-F889D18FD62D}"/>
          </ac:spMkLst>
        </pc:spChg>
        <pc:spChg chg="mod">
          <ac:chgData name="" userId="2ff0fc9ce94a9f41" providerId="LiveId" clId="{E7BF3CCD-4A5A-4B88-895D-D0FC502A09C0}" dt="2022-04-14T06:52:40.155" v="1700" actId="404"/>
          <ac:spMkLst>
            <pc:docMk/>
            <pc:sldMk cId="3730823046" sldId="260"/>
            <ac:spMk id="23" creationId="{B63C3F4A-9A29-4354-BEF0-5897CBC3DD9C}"/>
          </ac:spMkLst>
        </pc:spChg>
        <pc:spChg chg="mod">
          <ac:chgData name="" userId="2ff0fc9ce94a9f41" providerId="LiveId" clId="{E7BF3CCD-4A5A-4B88-895D-D0FC502A09C0}" dt="2022-04-14T06:03:46.888" v="1494" actId="113"/>
          <ac:spMkLst>
            <pc:docMk/>
            <pc:sldMk cId="3730823046" sldId="260"/>
            <ac:spMk id="24" creationId="{C7AC4406-CE21-45EC-BC9C-F0C6E6943BF7}"/>
          </ac:spMkLst>
        </pc:spChg>
        <pc:spChg chg="del mod topLvl">
          <ac:chgData name="" userId="2ff0fc9ce94a9f41" providerId="LiveId" clId="{E7BF3CCD-4A5A-4B88-895D-D0FC502A09C0}" dt="2022-04-14T05:54:12.134" v="1284" actId="478"/>
          <ac:spMkLst>
            <pc:docMk/>
            <pc:sldMk cId="3730823046" sldId="260"/>
            <ac:spMk id="29" creationId="{2FD5F9B3-1E64-4E4C-B39E-B8CA7AEE3E48}"/>
          </ac:spMkLst>
        </pc:spChg>
        <pc:spChg chg="mod">
          <ac:chgData name="" userId="2ff0fc9ce94a9f41" providerId="LiveId" clId="{E7BF3CCD-4A5A-4B88-895D-D0FC502A09C0}" dt="2022-04-14T06:03:46.888" v="1494" actId="113"/>
          <ac:spMkLst>
            <pc:docMk/>
            <pc:sldMk cId="3730823046" sldId="260"/>
            <ac:spMk id="30" creationId="{21102101-25E7-4764-84BF-62836481BB6C}"/>
          </ac:spMkLst>
        </pc:spChg>
        <pc:grpChg chg="add mod">
          <ac:chgData name="" userId="2ff0fc9ce94a9f41" providerId="LiveId" clId="{E7BF3CCD-4A5A-4B88-895D-D0FC502A09C0}" dt="2022-04-14T01:34:58.659" v="624" actId="164"/>
          <ac:grpSpMkLst>
            <pc:docMk/>
            <pc:sldMk cId="3730823046" sldId="260"/>
            <ac:grpSpMk id="14" creationId="{ABD55191-C824-4B49-BA0F-F4E16E201119}"/>
          </ac:grpSpMkLst>
        </pc:grpChg>
        <pc:grpChg chg="add mod">
          <ac:chgData name="" userId="2ff0fc9ce94a9f41" providerId="LiveId" clId="{E7BF3CCD-4A5A-4B88-895D-D0FC502A09C0}" dt="2022-04-14T06:39:20.880" v="1554"/>
          <ac:grpSpMkLst>
            <pc:docMk/>
            <pc:sldMk cId="3730823046" sldId="260"/>
            <ac:grpSpMk id="15" creationId="{4B79CAF4-D334-4AA5-9A8C-93DAFC6617CE}"/>
          </ac:grpSpMkLst>
        </pc:grpChg>
        <pc:grpChg chg="add del mod">
          <ac:chgData name="" userId="2ff0fc9ce94a9f41" providerId="LiveId" clId="{E7BF3CCD-4A5A-4B88-895D-D0FC502A09C0}" dt="2022-04-14T01:39:20.112" v="698"/>
          <ac:grpSpMkLst>
            <pc:docMk/>
            <pc:sldMk cId="3730823046" sldId="260"/>
            <ac:grpSpMk id="16" creationId="{03209922-70A0-40DA-A4FF-8A51CBD4B56B}"/>
          </ac:grpSpMkLst>
        </pc:grpChg>
        <pc:grpChg chg="del mod">
          <ac:chgData name="" userId="2ff0fc9ce94a9f41" providerId="LiveId" clId="{E7BF3CCD-4A5A-4B88-895D-D0FC502A09C0}" dt="2022-04-14T01:39:17.336" v="697"/>
          <ac:grpSpMkLst>
            <pc:docMk/>
            <pc:sldMk cId="3730823046" sldId="260"/>
            <ac:grpSpMk id="17" creationId="{56483737-FDDE-46FA-B850-DBBA1DB8BDE0}"/>
          </ac:grpSpMkLst>
        </pc:grpChg>
        <pc:grpChg chg="add mod">
          <ac:chgData name="" userId="2ff0fc9ce94a9f41" providerId="LiveId" clId="{E7BF3CCD-4A5A-4B88-895D-D0FC502A09C0}" dt="2022-04-14T06:54:36.902" v="1705" actId="1076"/>
          <ac:grpSpMkLst>
            <pc:docMk/>
            <pc:sldMk cId="3730823046" sldId="260"/>
            <ac:grpSpMk id="21" creationId="{58A41B45-2C21-4F1D-A555-6873F39C56EE}"/>
          </ac:grpSpMkLst>
        </pc:grpChg>
        <pc:grpChg chg="mod">
          <ac:chgData name="" userId="2ff0fc9ce94a9f41" providerId="LiveId" clId="{E7BF3CCD-4A5A-4B88-895D-D0FC502A09C0}" dt="2022-04-14T01:39:28.703" v="699"/>
          <ac:grpSpMkLst>
            <pc:docMk/>
            <pc:sldMk cId="3730823046" sldId="260"/>
            <ac:grpSpMk id="22" creationId="{B1802FCE-A4F2-4917-A9FE-1DB31078D147}"/>
          </ac:grpSpMkLst>
        </pc:grpChg>
        <pc:grpChg chg="add del mod">
          <ac:chgData name="" userId="2ff0fc9ce94a9f41" providerId="LiveId" clId="{E7BF3CCD-4A5A-4B88-895D-D0FC502A09C0}" dt="2022-04-14T05:54:12.134" v="1284" actId="478"/>
          <ac:grpSpMkLst>
            <pc:docMk/>
            <pc:sldMk cId="3730823046" sldId="260"/>
            <ac:grpSpMk id="27" creationId="{D1D25279-92DC-41D2-A87C-F1B091FE9634}"/>
          </ac:grpSpMkLst>
        </pc:grpChg>
        <pc:grpChg chg="mod topLvl">
          <ac:chgData name="" userId="2ff0fc9ce94a9f41" providerId="LiveId" clId="{E7BF3CCD-4A5A-4B88-895D-D0FC502A09C0}" dt="2022-04-14T06:54:31.973" v="1704" actId="1076"/>
          <ac:grpSpMkLst>
            <pc:docMk/>
            <pc:sldMk cId="3730823046" sldId="260"/>
            <ac:grpSpMk id="28" creationId="{6BF031E1-9830-4E2A-B561-BF1AE4697B08}"/>
          </ac:grpSpMkLst>
        </pc:grpChg>
        <pc:picChg chg="add del mod">
          <ac:chgData name="" userId="2ff0fc9ce94a9f41" providerId="LiveId" clId="{E7BF3CCD-4A5A-4B88-895D-D0FC502A09C0}" dt="2022-04-14T01:41:19.842" v="805"/>
          <ac:picMkLst>
            <pc:docMk/>
            <pc:sldMk cId="3730823046" sldId="260"/>
            <ac:picMk id="26" creationId="{0823927C-98A0-4E34-8C52-F7BB4042DBDE}"/>
          </ac:picMkLst>
        </pc:picChg>
        <pc:cxnChg chg="add del mod">
          <ac:chgData name="" userId="2ff0fc9ce94a9f41" providerId="LiveId" clId="{E7BF3CCD-4A5A-4B88-895D-D0FC502A09C0}" dt="2022-04-14T01:32:49.266" v="571"/>
          <ac:cxnSpMkLst>
            <pc:docMk/>
            <pc:sldMk cId="3730823046" sldId="260"/>
            <ac:cxnSpMk id="5" creationId="{650BDDD6-F432-4574-8FCC-12B65156B6CF}"/>
          </ac:cxnSpMkLst>
        </pc:cxnChg>
        <pc:cxnChg chg="add mod">
          <ac:chgData name="" userId="2ff0fc9ce94a9f41" providerId="LiveId" clId="{E7BF3CCD-4A5A-4B88-895D-D0FC502A09C0}" dt="2022-04-14T05:59:51.047" v="1369" actId="1076"/>
          <ac:cxnSpMkLst>
            <pc:docMk/>
            <pc:sldMk cId="3730823046" sldId="260"/>
            <ac:cxnSpMk id="12" creationId="{FEF6FA0B-57BF-42D2-99ED-D4C99E03AF91}"/>
          </ac:cxnSpMkLst>
        </pc:cxnChg>
        <pc:cxnChg chg="mod">
          <ac:chgData name="" userId="2ff0fc9ce94a9f41" providerId="LiveId" clId="{E7BF3CCD-4A5A-4B88-895D-D0FC502A09C0}" dt="2022-04-14T01:39:17.336" v="697"/>
          <ac:cxnSpMkLst>
            <pc:docMk/>
            <pc:sldMk cId="3730823046" sldId="260"/>
            <ac:cxnSpMk id="20" creationId="{2CA7838A-7A7B-4DA3-9687-AF93B4685741}"/>
          </ac:cxnSpMkLst>
        </pc:cxnChg>
        <pc:cxnChg chg="mod">
          <ac:chgData name="" userId="2ff0fc9ce94a9f41" providerId="LiveId" clId="{E7BF3CCD-4A5A-4B88-895D-D0FC502A09C0}" dt="2022-04-14T01:46:46.302" v="860" actId="1582"/>
          <ac:cxnSpMkLst>
            <pc:docMk/>
            <pc:sldMk cId="3730823046" sldId="260"/>
            <ac:cxnSpMk id="25" creationId="{C054DC3A-35F8-4DFC-A750-22E2C9C7C58D}"/>
          </ac:cxnSpMkLst>
        </pc:cxnChg>
        <pc:cxnChg chg="mod">
          <ac:chgData name="" userId="2ff0fc9ce94a9f41" providerId="LiveId" clId="{E7BF3CCD-4A5A-4B88-895D-D0FC502A09C0}" dt="2022-04-14T01:46:27.013" v="858" actId="1582"/>
          <ac:cxnSpMkLst>
            <pc:docMk/>
            <pc:sldMk cId="3730823046" sldId="260"/>
            <ac:cxnSpMk id="31" creationId="{6E62947F-4D3C-44AE-BCA2-D2DCB424C7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BFD8CF-42C7-4A2C-ACAE-B370C2890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9049" y="1807764"/>
            <a:ext cx="8913124" cy="22618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461AED-41A2-4173-8900-769C90DD4D24}"/>
              </a:ext>
            </a:extLst>
          </p:cNvPr>
          <p:cNvSpPr/>
          <p:nvPr/>
        </p:nvSpPr>
        <p:spPr>
          <a:xfrm>
            <a:off x="828261" y="2316815"/>
            <a:ext cx="10535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                                      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Project Proposal Presentation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02E5076-F38B-4759-A35A-A4BC6A1F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61" y="5447801"/>
            <a:ext cx="9583048" cy="1127125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            </a:t>
            </a: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Presented By Tiny Coders</a:t>
            </a:r>
          </a:p>
        </p:txBody>
      </p:sp>
    </p:spTree>
    <p:extLst>
      <p:ext uri="{BB962C8B-B14F-4D97-AF65-F5344CB8AC3E}">
        <p14:creationId xmlns:p14="http://schemas.microsoft.com/office/powerpoint/2010/main" val="24334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50E54-D4EE-45A6-B987-17345196F763}"/>
              </a:ext>
            </a:extLst>
          </p:cNvPr>
          <p:cNvSpPr txBox="1"/>
          <p:nvPr/>
        </p:nvSpPr>
        <p:spPr>
          <a:xfrm>
            <a:off x="2054087" y="609600"/>
            <a:ext cx="311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Harlow Solid Italic" panose="04030604020F02020D02" pitchFamily="82" charset="0"/>
              </a:rPr>
              <a:t>Project  Title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5BF2E-BEE3-41AF-A793-6585E276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806" y="1976269"/>
            <a:ext cx="7055559" cy="264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E1F1-A5C1-448B-932B-77BE6F17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749" y="22962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Harlow Solid Italic" panose="04030604020F02020D02" pitchFamily="82" charset="0"/>
              </a:rPr>
              <a:t>Classes: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000C21-586C-4555-A086-98B19D34D652}"/>
              </a:ext>
            </a:extLst>
          </p:cNvPr>
          <p:cNvGrpSpPr/>
          <p:nvPr/>
        </p:nvGrpSpPr>
        <p:grpSpPr>
          <a:xfrm>
            <a:off x="2151355" y="1154551"/>
            <a:ext cx="2871021" cy="2095654"/>
            <a:chOff x="2901982" y="1450821"/>
            <a:chExt cx="2871021" cy="2095654"/>
          </a:xfrm>
          <a:solidFill>
            <a:schemeClr val="bg2"/>
          </a:solidFill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D9D5EAAA-7C82-42D4-943D-F4B3EECAE201}"/>
                </a:ext>
              </a:extLst>
            </p:cNvPr>
            <p:cNvSpPr/>
            <p:nvPr/>
          </p:nvSpPr>
          <p:spPr>
            <a:xfrm>
              <a:off x="2901982" y="1450821"/>
              <a:ext cx="2871021" cy="2095654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8641ED-5C08-4A46-A083-3ACC46E1B43C}"/>
                </a:ext>
              </a:extLst>
            </p:cNvPr>
            <p:cNvSpPr txBox="1"/>
            <p:nvPr/>
          </p:nvSpPr>
          <p:spPr>
            <a:xfrm>
              <a:off x="3400124" y="1692134"/>
              <a:ext cx="178785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Customer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latin typeface="Arial Rounded MT Bold" panose="020F0704030504030204" pitchFamily="34" charset="0"/>
                </a:rPr>
                <a:t>Name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latin typeface="Arial Rounded MT Bold" panose="020F0704030504030204" pitchFamily="34" charset="0"/>
                </a:rPr>
                <a:t>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latin typeface="Arial Rounded MT Bold" panose="020F0704030504030204" pitchFamily="34" charset="0"/>
                </a:rPr>
                <a:t>Address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latin typeface="Arial Rounded MT Bold" panose="020F0704030504030204" pitchFamily="34" charset="0"/>
                </a:rPr>
                <a:t>Email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i="1" dirty="0">
                  <a:latin typeface="Arial Rounded MT Bold" panose="020F0704030504030204" pitchFamily="34" charset="0"/>
                </a:rPr>
                <a:t>Gender</a:t>
              </a:r>
            </a:p>
            <a:p>
              <a:endParaRPr lang="en-US" sz="2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AA9353-8C84-4D18-B299-197C551E251A}"/>
              </a:ext>
            </a:extLst>
          </p:cNvPr>
          <p:cNvGrpSpPr/>
          <p:nvPr/>
        </p:nvGrpSpPr>
        <p:grpSpPr>
          <a:xfrm>
            <a:off x="7904325" y="1122285"/>
            <a:ext cx="3354627" cy="2127919"/>
            <a:chOff x="2988860" y="1782170"/>
            <a:chExt cx="2593075" cy="619836"/>
          </a:xfrm>
        </p:grpSpPr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A2D8C33A-C376-4C3D-8D84-046A4B444B3B}"/>
                </a:ext>
              </a:extLst>
            </p:cNvPr>
            <p:cNvSpPr/>
            <p:nvPr/>
          </p:nvSpPr>
          <p:spPr>
            <a:xfrm>
              <a:off x="2988860" y="1782170"/>
              <a:ext cx="2593075" cy="619836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CA4EA0-8F88-4F80-9A3F-CA7EE061339B}"/>
                </a:ext>
              </a:extLst>
            </p:cNvPr>
            <p:cNvSpPr txBox="1"/>
            <p:nvPr/>
          </p:nvSpPr>
          <p:spPr>
            <a:xfrm>
              <a:off x="3328846" y="1850029"/>
              <a:ext cx="2142549" cy="48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Transportation</a:t>
              </a:r>
            </a:p>
            <a:p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Cab choice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Kilometers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Cost</a:t>
              </a:r>
            </a:p>
            <a:p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F4AC49-8F47-4384-A8D7-4555B43DC17E}"/>
              </a:ext>
            </a:extLst>
          </p:cNvPr>
          <p:cNvGrpSpPr/>
          <p:nvPr/>
        </p:nvGrpSpPr>
        <p:grpSpPr>
          <a:xfrm>
            <a:off x="2151355" y="3380649"/>
            <a:ext cx="2921556" cy="1608558"/>
            <a:chOff x="2988860" y="1782170"/>
            <a:chExt cx="2593075" cy="634118"/>
          </a:xfrm>
        </p:grpSpPr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ED1B4214-E753-43FB-B314-73CD93CCB70B}"/>
                </a:ext>
              </a:extLst>
            </p:cNvPr>
            <p:cNvSpPr/>
            <p:nvPr/>
          </p:nvSpPr>
          <p:spPr>
            <a:xfrm>
              <a:off x="2988860" y="1782170"/>
              <a:ext cx="2593075" cy="619836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E2D2C1-B219-46E5-A997-7FD9B16A0924}"/>
                </a:ext>
              </a:extLst>
            </p:cNvPr>
            <p:cNvSpPr txBox="1"/>
            <p:nvPr/>
          </p:nvSpPr>
          <p:spPr>
            <a:xfrm>
              <a:off x="3330486" y="1833903"/>
              <a:ext cx="1787857" cy="58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Booking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 Rounded MT Bold" panose="020F0704030504030204" pitchFamily="34" charset="0"/>
                </a:rPr>
                <a:t>Hotel Choice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 Rounded MT Bold" panose="020F0704030504030204" pitchFamily="34" charset="0"/>
                </a:rPr>
                <a:t>Days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 Rounded MT Bold" panose="020F0704030504030204" pitchFamily="34" charset="0"/>
                </a:rPr>
                <a:t>Cost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 Rounded MT Bold" panose="020F0704030504030204" pitchFamily="34" charset="0"/>
                </a:rPr>
                <a:t>Packages</a:t>
              </a:r>
            </a:p>
            <a:p>
              <a:endParaRPr lang="en-US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D2A1F1-4241-4BC6-BBCC-3D9C6F75D471}"/>
              </a:ext>
            </a:extLst>
          </p:cNvPr>
          <p:cNvGrpSpPr/>
          <p:nvPr/>
        </p:nvGrpSpPr>
        <p:grpSpPr>
          <a:xfrm>
            <a:off x="7925180" y="3386625"/>
            <a:ext cx="3354627" cy="2116127"/>
            <a:chOff x="2988860" y="1782170"/>
            <a:chExt cx="2593075" cy="619836"/>
          </a:xfrm>
        </p:grpSpPr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15B4C924-8C68-4D91-BD82-44248E20E622}"/>
                </a:ext>
              </a:extLst>
            </p:cNvPr>
            <p:cNvSpPr/>
            <p:nvPr/>
          </p:nvSpPr>
          <p:spPr>
            <a:xfrm>
              <a:off x="2988860" y="1782170"/>
              <a:ext cx="2593075" cy="619836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CAC25-FC0A-4C8F-B9B8-02075E2E15BD}"/>
                </a:ext>
              </a:extLst>
            </p:cNvPr>
            <p:cNvSpPr txBox="1"/>
            <p:nvPr/>
          </p:nvSpPr>
          <p:spPr>
            <a:xfrm>
              <a:off x="3432630" y="1851473"/>
              <a:ext cx="1787857" cy="423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Hotels</a:t>
              </a:r>
            </a:p>
            <a:p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hotel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/>
                <a:t>Time</a:t>
              </a:r>
            </a:p>
            <a:p>
              <a:endParaRPr lang="en-US" sz="2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2CA92D-1738-48CB-BF8B-DDFECC3DC084}"/>
              </a:ext>
            </a:extLst>
          </p:cNvPr>
          <p:cNvGrpSpPr/>
          <p:nvPr/>
        </p:nvGrpSpPr>
        <p:grpSpPr>
          <a:xfrm>
            <a:off x="4673289" y="5363391"/>
            <a:ext cx="3231035" cy="995010"/>
            <a:chOff x="2988860" y="1782170"/>
            <a:chExt cx="2593075" cy="619836"/>
          </a:xfrm>
        </p:grpSpPr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46529136-BAD5-4394-8C16-84939C9D8EFC}"/>
                </a:ext>
              </a:extLst>
            </p:cNvPr>
            <p:cNvSpPr/>
            <p:nvPr/>
          </p:nvSpPr>
          <p:spPr>
            <a:xfrm>
              <a:off x="2988860" y="1782170"/>
              <a:ext cx="2593075" cy="619836"/>
            </a:xfrm>
            <a:prstGeom prst="fram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54431B-3F84-47E8-851D-609A53FBC4B6}"/>
                </a:ext>
              </a:extLst>
            </p:cNvPr>
            <p:cNvSpPr txBox="1"/>
            <p:nvPr/>
          </p:nvSpPr>
          <p:spPr>
            <a:xfrm>
              <a:off x="3548419" y="1907422"/>
              <a:ext cx="1787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    Billing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AC79F5B-9B42-4578-8AAF-A70CE1BA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47" y="1495661"/>
            <a:ext cx="1218308" cy="4780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995803-10CD-45F0-BDD2-446233E6CA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144336" y="1261512"/>
            <a:ext cx="1591194" cy="762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EFE684-79DB-40CA-B6A2-68C2085F5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900" y="3410433"/>
            <a:ext cx="819181" cy="5877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55E0FB-664C-4546-9BA9-F1D2C9C48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05" y="5462136"/>
            <a:ext cx="1432684" cy="6706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397AF-0291-4519-BEEF-54D97FE8E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296" y="3429000"/>
            <a:ext cx="1007234" cy="6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05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2F-BBD9-4C7F-9F32-5DCF3166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525" y="491855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Harlow Solid Italic" panose="04030604020F02020D02" pitchFamily="82" charset="0"/>
              </a:rPr>
              <a:t>Functionalities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40032-EF08-46F4-B6B1-D088231139F3}"/>
              </a:ext>
            </a:extLst>
          </p:cNvPr>
          <p:cNvGrpSpPr/>
          <p:nvPr/>
        </p:nvGrpSpPr>
        <p:grpSpPr>
          <a:xfrm>
            <a:off x="7603788" y="1916624"/>
            <a:ext cx="3273478" cy="2090059"/>
            <a:chOff x="6615280" y="1214533"/>
            <a:chExt cx="3146003" cy="1995124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7E369313-29DD-431B-9E0F-E90C9203FBC6}"/>
                </a:ext>
              </a:extLst>
            </p:cNvPr>
            <p:cNvSpPr txBox="1">
              <a:spLocks/>
            </p:cNvSpPr>
            <p:nvPr/>
          </p:nvSpPr>
          <p:spPr>
            <a:xfrm>
              <a:off x="6615280" y="1214533"/>
              <a:ext cx="3142848" cy="1995124"/>
            </a:xfrm>
            <a:prstGeom prst="rect">
              <a:avLst/>
            </a:prstGeom>
            <a:ln w="12700">
              <a:solidFill>
                <a:srgbClr val="693425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/>
                <a:t>       </a:t>
              </a:r>
              <a:r>
                <a:rPr lang="en-US" b="1" dirty="0">
                  <a:solidFill>
                    <a:schemeClr val="tx1"/>
                  </a:solidFill>
                </a:rPr>
                <a:t>Transportation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3E9F62-6D6A-49AA-8325-956F2172D1E8}"/>
                </a:ext>
              </a:extLst>
            </p:cNvPr>
            <p:cNvCxnSpPr>
              <a:cxnSpLocks/>
            </p:cNvCxnSpPr>
            <p:nvPr/>
          </p:nvCxnSpPr>
          <p:spPr>
            <a:xfrm>
              <a:off x="6618435" y="1732179"/>
              <a:ext cx="314284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00508A-03AC-492F-BA3B-B7FDBB3CB2BB}"/>
                </a:ext>
              </a:extLst>
            </p:cNvPr>
            <p:cNvSpPr txBox="1"/>
            <p:nvPr/>
          </p:nvSpPr>
          <p:spPr>
            <a:xfrm>
              <a:off x="6671372" y="1512405"/>
              <a:ext cx="3030663" cy="114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Cab Details()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Edit()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Txt file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7388D9-7866-4AC0-B925-3F1123B06EC5}"/>
              </a:ext>
            </a:extLst>
          </p:cNvPr>
          <p:cNvGrpSpPr/>
          <p:nvPr/>
        </p:nvGrpSpPr>
        <p:grpSpPr>
          <a:xfrm>
            <a:off x="2722107" y="1929319"/>
            <a:ext cx="3373893" cy="2287839"/>
            <a:chOff x="2182182" y="803106"/>
            <a:chExt cx="3142848" cy="23509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65187B-6BBF-4FF0-BC3F-5E9B35E44444}"/>
                </a:ext>
              </a:extLst>
            </p:cNvPr>
            <p:cNvGrpSpPr/>
            <p:nvPr/>
          </p:nvGrpSpPr>
          <p:grpSpPr>
            <a:xfrm>
              <a:off x="2182182" y="803106"/>
              <a:ext cx="3142848" cy="2350963"/>
              <a:chOff x="2292094" y="706136"/>
              <a:chExt cx="3142848" cy="2350963"/>
            </a:xfrm>
          </p:grpSpPr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B0B72FA-530E-456B-A8E1-2701A6B840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094" y="706136"/>
                <a:ext cx="3142848" cy="2350963"/>
              </a:xfrm>
              <a:prstGeom prst="rect">
                <a:avLst/>
              </a:prstGeom>
              <a:ln w="12700">
                <a:solidFill>
                  <a:srgbClr val="A6442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1"/>
                    </a:solidFill>
                  </a:rPr>
                  <a:t>     Customer 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F08F06D-6845-4A35-9078-BC70DC2BBDB3}"/>
                  </a:ext>
                </a:extLst>
              </p:cNvPr>
              <p:cNvCxnSpPr/>
              <p:nvPr/>
            </p:nvCxnSpPr>
            <p:spPr>
              <a:xfrm>
                <a:off x="2292094" y="1173707"/>
                <a:ext cx="31428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5E2335-A81B-41C0-AC9A-5AC56CFE7E3C}"/>
                </a:ext>
              </a:extLst>
            </p:cNvPr>
            <p:cNvSpPr txBox="1"/>
            <p:nvPr/>
          </p:nvSpPr>
          <p:spPr>
            <a:xfrm>
              <a:off x="2327414" y="1532581"/>
              <a:ext cx="2852382" cy="1518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Arial Rounded MT Bold" panose="020F0704030504030204" pitchFamily="34" charset="0"/>
                </a:rPr>
                <a:t>User Detail()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Arial Rounded MT Bold" panose="020F0704030504030204" pitchFamily="34" charset="0"/>
                </a:rPr>
                <a:t>Edit()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Arial Rounded MT Bold" panose="020F0704030504030204" pitchFamily="34" charset="0"/>
                </a:rPr>
                <a:t>Show Details()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latin typeface="Arial Rounded MT Bold" panose="020F0704030504030204" pitchFamily="34" charset="0"/>
                </a:rPr>
                <a:t>txt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i="1" dirty="0"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14888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B79CAF4-D334-4AA5-9A8C-93DAFC6617CE}"/>
              </a:ext>
            </a:extLst>
          </p:cNvPr>
          <p:cNvGrpSpPr/>
          <p:nvPr/>
        </p:nvGrpSpPr>
        <p:grpSpPr>
          <a:xfrm>
            <a:off x="2386898" y="898640"/>
            <a:ext cx="3142848" cy="2350963"/>
            <a:chOff x="2182182" y="803106"/>
            <a:chExt cx="3142848" cy="23509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BD55191-C824-4B49-BA0F-F4E16E201119}"/>
                </a:ext>
              </a:extLst>
            </p:cNvPr>
            <p:cNvGrpSpPr/>
            <p:nvPr/>
          </p:nvGrpSpPr>
          <p:grpSpPr>
            <a:xfrm>
              <a:off x="2182182" y="803106"/>
              <a:ext cx="3142848" cy="2350963"/>
              <a:chOff x="2292094" y="706136"/>
              <a:chExt cx="3142848" cy="2350963"/>
            </a:xfrm>
          </p:grpSpPr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4E41EC9-2BC7-43D1-85F5-1742AC62C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094" y="706136"/>
                <a:ext cx="3142848" cy="2350963"/>
              </a:xfrm>
              <a:prstGeom prst="rect">
                <a:avLst/>
              </a:prstGeom>
              <a:ln w="12700">
                <a:solidFill>
                  <a:srgbClr val="359795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>
                    <a:solidFill>
                      <a:schemeClr val="tx1"/>
                    </a:solidFill>
                  </a:rPr>
                  <a:t>     Booking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EF6FA0B-57BF-42D2-99ED-D4C99E03AF91}"/>
                  </a:ext>
                </a:extLst>
              </p:cNvPr>
              <p:cNvCxnSpPr/>
              <p:nvPr/>
            </p:nvCxnSpPr>
            <p:spPr>
              <a:xfrm>
                <a:off x="2292094" y="1064525"/>
                <a:ext cx="31428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A7FE45-7195-4EDB-A9FD-E5D709FA925A}"/>
                </a:ext>
              </a:extLst>
            </p:cNvPr>
            <p:cNvSpPr txBox="1"/>
            <p:nvPr/>
          </p:nvSpPr>
          <p:spPr>
            <a:xfrm>
              <a:off x="2437327" y="1378424"/>
              <a:ext cx="2598697" cy="107721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Hotel()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Edit()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Total Bill()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Txt file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A41B45-2C21-4F1D-A555-6873F39C56EE}"/>
              </a:ext>
            </a:extLst>
          </p:cNvPr>
          <p:cNvGrpSpPr/>
          <p:nvPr/>
        </p:nvGrpSpPr>
        <p:grpSpPr>
          <a:xfrm>
            <a:off x="4922293" y="3594344"/>
            <a:ext cx="2843283" cy="3170284"/>
            <a:chOff x="2182182" y="803106"/>
            <a:chExt cx="3142848" cy="235096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1802FCE-A4F2-4917-A9FE-1DB31078D147}"/>
                </a:ext>
              </a:extLst>
            </p:cNvPr>
            <p:cNvGrpSpPr/>
            <p:nvPr/>
          </p:nvGrpSpPr>
          <p:grpSpPr>
            <a:xfrm>
              <a:off x="2182182" y="803106"/>
              <a:ext cx="3142848" cy="2350963"/>
              <a:chOff x="2292094" y="706136"/>
              <a:chExt cx="3142848" cy="2350963"/>
            </a:xfrm>
          </p:grpSpPr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C7AC4406-CE21-45EC-BC9C-F0C6E6943B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92094" y="706136"/>
                <a:ext cx="3142848" cy="2350963"/>
              </a:xfrm>
              <a:prstGeom prst="rect">
                <a:avLst/>
              </a:prstGeom>
              <a:ln w="12700">
                <a:solidFill>
                  <a:srgbClr val="AE1E2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tx1"/>
                    </a:solidFill>
                  </a:rPr>
                  <a:t>       Billing 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054DC3A-35F8-4DFC-A750-22E2C9C7C58D}"/>
                  </a:ext>
                </a:extLst>
              </p:cNvPr>
              <p:cNvCxnSpPr/>
              <p:nvPr/>
            </p:nvCxnSpPr>
            <p:spPr>
              <a:xfrm>
                <a:off x="2292094" y="1173707"/>
                <a:ext cx="31428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C3F4A-9A29-4354-BEF0-5897CBC3DD9C}"/>
                </a:ext>
              </a:extLst>
            </p:cNvPr>
            <p:cNvSpPr txBox="1"/>
            <p:nvPr/>
          </p:nvSpPr>
          <p:spPr>
            <a:xfrm>
              <a:off x="2437327" y="1378424"/>
              <a:ext cx="2852382" cy="1574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Cab Charge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Hotel Charges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Inc Tax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Total Costs()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Discount()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Show Bill()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Arial Rounded MT Bold" panose="020F0704030504030204" pitchFamily="34" charset="0"/>
                </a:rPr>
                <a:t>Txt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BF031E1-9830-4E2A-B561-BF1AE4697B08}"/>
              </a:ext>
            </a:extLst>
          </p:cNvPr>
          <p:cNvGrpSpPr/>
          <p:nvPr/>
        </p:nvGrpSpPr>
        <p:grpSpPr>
          <a:xfrm>
            <a:off x="7096836" y="832000"/>
            <a:ext cx="3142848" cy="2417603"/>
            <a:chOff x="2292094" y="706136"/>
            <a:chExt cx="3142848" cy="235096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21102101-25E7-4764-84BF-62836481BB6C}"/>
                </a:ext>
              </a:extLst>
            </p:cNvPr>
            <p:cNvSpPr txBox="1">
              <a:spLocks/>
            </p:cNvSpPr>
            <p:nvPr/>
          </p:nvSpPr>
          <p:spPr>
            <a:xfrm>
              <a:off x="2292094" y="706136"/>
              <a:ext cx="3142848" cy="2350963"/>
            </a:xfrm>
            <a:prstGeom prst="rect">
              <a:avLst/>
            </a:prstGeom>
            <a:ln w="12700">
              <a:solidFill>
                <a:srgbClr val="403C90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tx1"/>
                  </a:solidFill>
                </a:rPr>
                <a:t>      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62947F-4D3C-44AE-BCA2-D2DCB424C7AF}"/>
                </a:ext>
              </a:extLst>
            </p:cNvPr>
            <p:cNvCxnSpPr/>
            <p:nvPr/>
          </p:nvCxnSpPr>
          <p:spPr>
            <a:xfrm>
              <a:off x="2292094" y="1173707"/>
              <a:ext cx="314284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28E9A6-8010-44B7-B8DF-BA84B44EB6CB}"/>
              </a:ext>
            </a:extLst>
          </p:cNvPr>
          <p:cNvSpPr txBox="1"/>
          <p:nvPr/>
        </p:nvSpPr>
        <p:spPr>
          <a:xfrm>
            <a:off x="8065997" y="82921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Restaurants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2FA5D-009A-4F1C-A94E-9624C3EC31D8}"/>
              </a:ext>
            </a:extLst>
          </p:cNvPr>
          <p:cNvSpPr txBox="1"/>
          <p:nvPr/>
        </p:nvSpPr>
        <p:spPr>
          <a:xfrm>
            <a:off x="7224901" y="1343839"/>
            <a:ext cx="314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Details()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Txt file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082304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95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Rounded MT Bold</vt:lpstr>
      <vt:lpstr>Bahnschrift SemiBold</vt:lpstr>
      <vt:lpstr>Bahnschrift SemiBold Condensed</vt:lpstr>
      <vt:lpstr>Baskerville Old Face</vt:lpstr>
      <vt:lpstr>Century Gothic</vt:lpstr>
      <vt:lpstr>Harlow Solid Italic</vt:lpstr>
      <vt:lpstr>Wingdings 3</vt:lpstr>
      <vt:lpstr>Wisp</vt:lpstr>
      <vt:lpstr>PowerPoint Presentation</vt:lpstr>
      <vt:lpstr>PowerPoint Presentation</vt:lpstr>
      <vt:lpstr>Classes:</vt:lpstr>
      <vt:lpstr>Functionalities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Zainab</dc:creator>
  <cp:lastModifiedBy>Zainab</cp:lastModifiedBy>
  <cp:revision>10</cp:revision>
  <dcterms:created xsi:type="dcterms:W3CDTF">2022-04-13T18:09:53Z</dcterms:created>
  <dcterms:modified xsi:type="dcterms:W3CDTF">2022-04-14T07:31:02Z</dcterms:modified>
</cp:coreProperties>
</file>